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media/image19.jpg" ContentType="image/png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media/image21.jpg" ContentType="image/png"/>
  <Override PartName="/ppt/media/image22.jpg" ContentType="image/png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90" r:id="rId3"/>
    <p:sldId id="291" r:id="rId4"/>
    <p:sldId id="304" r:id="rId5"/>
    <p:sldId id="294" r:id="rId6"/>
    <p:sldId id="296" r:id="rId7"/>
    <p:sldId id="305" r:id="rId8"/>
    <p:sldId id="301" r:id="rId9"/>
    <p:sldId id="289" r:id="rId10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88"/>
    <a:srgbClr val="EFF0F2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4746"/>
  </p:normalViewPr>
  <p:slideViewPr>
    <p:cSldViewPr snapToGrid="0" snapToObjects="1">
      <p:cViewPr varScale="1">
        <p:scale>
          <a:sx n="71" d="100"/>
          <a:sy n="71" d="100"/>
        </p:scale>
        <p:origin x="36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57AA-4141-3347-9CD5-61F357B20D2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5C60F-3E86-CA4D-8958-C13FD280BE67}" type="datetimeFigureOut">
              <a:rPr kumimoji="1" lang="zh-CN" altLang="en-US" smtClean="0"/>
              <a:pPr/>
              <a:t>2020/10/29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553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E7B50-AEA8-4F2F-832D-2558E2BC72DB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6DDE6-7AE0-4D40-88B0-BE4D705B3B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47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DDE6-7AE0-4D40-88B0-BE4D705B3B6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41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DDE6-7AE0-4D40-88B0-BE4D705B3B6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42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DDE6-7AE0-4D40-88B0-BE4D705B3B6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51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DDE6-7AE0-4D40-88B0-BE4D705B3B6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95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DDE6-7AE0-4D40-88B0-BE4D705B3B6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95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DDE6-7AE0-4D40-88B0-BE4D705B3B6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80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DDE6-7AE0-4D40-88B0-BE4D705B3B6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51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DDE6-7AE0-4D40-88B0-BE4D705B3B6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37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DDE6-7AE0-4D40-88B0-BE4D705B3B6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5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58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" name="图片 90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" y="-869344"/>
            <a:ext cx="12286490" cy="8016935"/>
          </a:xfrm>
          <a:prstGeom prst="rect">
            <a:avLst/>
          </a:prstGeom>
        </p:spPr>
      </p:pic>
    </p:spTree>
  </p:cSld>
  <p:clrMapOvr>
    <a:masterClrMapping/>
  </p:clrMapOvr>
  <p:transition spd="slow" advTm="6582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图片 12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" y="-869344"/>
            <a:ext cx="12286490" cy="8016935"/>
          </a:xfrm>
          <a:prstGeom prst="rect">
            <a:avLst/>
          </a:prstGeom>
        </p:spPr>
      </p:pic>
    </p:spTree>
  </p:cSld>
  <p:clrMapOvr>
    <a:masterClrMapping/>
  </p:clrMapOvr>
  <p:transition spd="slow" advTm="6582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图片 9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" y="-869344"/>
            <a:ext cx="12286490" cy="8016935"/>
          </a:xfrm>
          <a:prstGeom prst="rect">
            <a:avLst/>
          </a:prstGeom>
        </p:spPr>
      </p:pic>
      <p:grpSp>
        <p:nvGrpSpPr>
          <p:cNvPr id="1226" name="组 1225"/>
          <p:cNvGrpSpPr/>
          <p:nvPr userDrawn="1"/>
        </p:nvGrpSpPr>
        <p:grpSpPr>
          <a:xfrm>
            <a:off x="343637" y="314705"/>
            <a:ext cx="1751939" cy="999088"/>
            <a:chOff x="343638" y="314705"/>
            <a:chExt cx="1420240" cy="809928"/>
          </a:xfrm>
          <a:blipFill>
            <a:blip r:embed="rId3"/>
            <a:stretch>
              <a:fillRect/>
            </a:stretch>
          </a:blipFill>
        </p:grpSpPr>
        <p:grpSp>
          <p:nvGrpSpPr>
            <p:cNvPr id="1227" name="组 1226"/>
            <p:cNvGrpSpPr/>
            <p:nvPr/>
          </p:nvGrpSpPr>
          <p:grpSpPr>
            <a:xfrm>
              <a:off x="343638" y="314705"/>
              <a:ext cx="821894" cy="809928"/>
              <a:chOff x="2561321" y="682567"/>
              <a:chExt cx="821894" cy="809928"/>
            </a:xfrm>
            <a:grpFill/>
          </p:grpSpPr>
          <p:sp>
            <p:nvSpPr>
              <p:cNvPr id="1240" name="Freeform 788"/>
              <p:cNvSpPr>
                <a:spLocks noEditPoints="1"/>
              </p:cNvSpPr>
              <p:nvPr/>
            </p:nvSpPr>
            <p:spPr bwMode="auto">
              <a:xfrm>
                <a:off x="2609770" y="682567"/>
                <a:ext cx="643672" cy="692769"/>
              </a:xfrm>
              <a:custGeom>
                <a:avLst/>
                <a:gdLst>
                  <a:gd name="T0" fmla="*/ 216 w 243"/>
                  <a:gd name="T1" fmla="*/ 220 h 266"/>
                  <a:gd name="T2" fmla="*/ 96 w 243"/>
                  <a:gd name="T3" fmla="*/ 9 h 266"/>
                  <a:gd name="T4" fmla="*/ 12 w 243"/>
                  <a:gd name="T5" fmla="*/ 166 h 266"/>
                  <a:gd name="T6" fmla="*/ 43 w 243"/>
                  <a:gd name="T7" fmla="*/ 228 h 266"/>
                  <a:gd name="T8" fmla="*/ 153 w 243"/>
                  <a:gd name="T9" fmla="*/ 259 h 266"/>
                  <a:gd name="T10" fmla="*/ 159 w 243"/>
                  <a:gd name="T11" fmla="*/ 238 h 266"/>
                  <a:gd name="T12" fmla="*/ 169 w 243"/>
                  <a:gd name="T13" fmla="*/ 201 h 266"/>
                  <a:gd name="T14" fmla="*/ 202 w 243"/>
                  <a:gd name="T15" fmla="*/ 195 h 266"/>
                  <a:gd name="T16" fmla="*/ 226 w 243"/>
                  <a:gd name="T17" fmla="*/ 163 h 266"/>
                  <a:gd name="T18" fmla="*/ 159 w 243"/>
                  <a:gd name="T19" fmla="*/ 32 h 266"/>
                  <a:gd name="T20" fmla="*/ 208 w 243"/>
                  <a:gd name="T21" fmla="*/ 72 h 266"/>
                  <a:gd name="T22" fmla="*/ 187 w 243"/>
                  <a:gd name="T23" fmla="*/ 74 h 266"/>
                  <a:gd name="T24" fmla="*/ 176 w 243"/>
                  <a:gd name="T25" fmla="*/ 92 h 266"/>
                  <a:gd name="T26" fmla="*/ 161 w 243"/>
                  <a:gd name="T27" fmla="*/ 74 h 266"/>
                  <a:gd name="T28" fmla="*/ 161 w 243"/>
                  <a:gd name="T29" fmla="*/ 50 h 266"/>
                  <a:gd name="T30" fmla="*/ 152 w 243"/>
                  <a:gd name="T31" fmla="*/ 52 h 266"/>
                  <a:gd name="T32" fmla="*/ 153 w 243"/>
                  <a:gd name="T33" fmla="*/ 23 h 266"/>
                  <a:gd name="T34" fmla="*/ 137 w 243"/>
                  <a:gd name="T35" fmla="*/ 59 h 266"/>
                  <a:gd name="T36" fmla="*/ 168 w 243"/>
                  <a:gd name="T37" fmla="*/ 60 h 266"/>
                  <a:gd name="T38" fmla="*/ 171 w 243"/>
                  <a:gd name="T39" fmla="*/ 81 h 266"/>
                  <a:gd name="T40" fmla="*/ 193 w 243"/>
                  <a:gd name="T41" fmla="*/ 76 h 266"/>
                  <a:gd name="T42" fmla="*/ 220 w 243"/>
                  <a:gd name="T43" fmla="*/ 102 h 266"/>
                  <a:gd name="T44" fmla="*/ 183 w 243"/>
                  <a:gd name="T45" fmla="*/ 133 h 266"/>
                  <a:gd name="T46" fmla="*/ 122 w 243"/>
                  <a:gd name="T47" fmla="*/ 120 h 266"/>
                  <a:gd name="T48" fmla="*/ 111 w 243"/>
                  <a:gd name="T49" fmla="*/ 47 h 266"/>
                  <a:gd name="T50" fmla="*/ 153 w 243"/>
                  <a:gd name="T51" fmla="*/ 23 h 266"/>
                  <a:gd name="T52" fmla="*/ 17 w 243"/>
                  <a:gd name="T53" fmla="*/ 123 h 266"/>
                  <a:gd name="T54" fmla="*/ 55 w 243"/>
                  <a:gd name="T55" fmla="*/ 51 h 266"/>
                  <a:gd name="T56" fmla="*/ 66 w 243"/>
                  <a:gd name="T57" fmla="*/ 82 h 266"/>
                  <a:gd name="T58" fmla="*/ 46 w 243"/>
                  <a:gd name="T59" fmla="*/ 101 h 266"/>
                  <a:gd name="T60" fmla="*/ 76 w 243"/>
                  <a:gd name="T61" fmla="*/ 138 h 266"/>
                  <a:gd name="T62" fmla="*/ 108 w 243"/>
                  <a:gd name="T63" fmla="*/ 173 h 266"/>
                  <a:gd name="T64" fmla="*/ 55 w 243"/>
                  <a:gd name="T65" fmla="*/ 213 h 266"/>
                  <a:gd name="T66" fmla="*/ 65 w 243"/>
                  <a:gd name="T67" fmla="*/ 237 h 266"/>
                  <a:gd name="T68" fmla="*/ 52 w 243"/>
                  <a:gd name="T69" fmla="*/ 221 h 266"/>
                  <a:gd name="T70" fmla="*/ 108 w 243"/>
                  <a:gd name="T71" fmla="*/ 181 h 266"/>
                  <a:gd name="T72" fmla="*/ 88 w 243"/>
                  <a:gd name="T73" fmla="*/ 151 h 266"/>
                  <a:gd name="T74" fmla="*/ 51 w 243"/>
                  <a:gd name="T75" fmla="*/ 131 h 266"/>
                  <a:gd name="T76" fmla="*/ 90 w 243"/>
                  <a:gd name="T77" fmla="*/ 115 h 266"/>
                  <a:gd name="T78" fmla="*/ 62 w 243"/>
                  <a:gd name="T79" fmla="*/ 63 h 266"/>
                  <a:gd name="T80" fmla="*/ 131 w 243"/>
                  <a:gd name="T81" fmla="*/ 17 h 266"/>
                  <a:gd name="T82" fmla="*/ 105 w 243"/>
                  <a:gd name="T83" fmla="*/ 62 h 266"/>
                  <a:gd name="T84" fmla="*/ 115 w 243"/>
                  <a:gd name="T85" fmla="*/ 121 h 266"/>
                  <a:gd name="T86" fmla="*/ 180 w 243"/>
                  <a:gd name="T87" fmla="*/ 142 h 266"/>
                  <a:gd name="T88" fmla="*/ 221 w 243"/>
                  <a:gd name="T89" fmla="*/ 109 h 266"/>
                  <a:gd name="T90" fmla="*/ 213 w 243"/>
                  <a:gd name="T91" fmla="*/ 156 h 266"/>
                  <a:gd name="T92" fmla="*/ 195 w 243"/>
                  <a:gd name="T93" fmla="*/ 192 h 266"/>
                  <a:gd name="T94" fmla="*/ 171 w 243"/>
                  <a:gd name="T95" fmla="*/ 192 h 266"/>
                  <a:gd name="T96" fmla="*/ 165 w 243"/>
                  <a:gd name="T97" fmla="*/ 230 h 266"/>
                  <a:gd name="T98" fmla="*/ 153 w 243"/>
                  <a:gd name="T99" fmla="*/ 252 h 266"/>
                  <a:gd name="T100" fmla="*/ 135 w 243"/>
                  <a:gd name="T101" fmla="*/ 236 h 266"/>
                  <a:gd name="T102" fmla="*/ 65 w 243"/>
                  <a:gd name="T103" fmla="*/ 237 h 266"/>
                  <a:gd name="T104" fmla="*/ 71 w 243"/>
                  <a:gd name="T105" fmla="*/ 233 h 266"/>
                  <a:gd name="T106" fmla="*/ 133 w 243"/>
                  <a:gd name="T107" fmla="*/ 243 h 266"/>
                  <a:gd name="T108" fmla="*/ 70 w 243"/>
                  <a:gd name="T109" fmla="*/ 23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3" h="266">
                    <a:moveTo>
                      <a:pt x="153" y="259"/>
                    </a:moveTo>
                    <a:cubicBezTo>
                      <a:pt x="179" y="254"/>
                      <a:pt x="206" y="236"/>
                      <a:pt x="216" y="220"/>
                    </a:cubicBezTo>
                    <a:cubicBezTo>
                      <a:pt x="243" y="179"/>
                      <a:pt x="238" y="111"/>
                      <a:pt x="215" y="69"/>
                    </a:cubicBezTo>
                    <a:cubicBezTo>
                      <a:pt x="193" y="30"/>
                      <a:pt x="151" y="0"/>
                      <a:pt x="96" y="9"/>
                    </a:cubicBezTo>
                    <a:cubicBezTo>
                      <a:pt x="83" y="14"/>
                      <a:pt x="69" y="22"/>
                      <a:pt x="61" y="31"/>
                    </a:cubicBezTo>
                    <a:cubicBezTo>
                      <a:pt x="31" y="59"/>
                      <a:pt x="0" y="108"/>
                      <a:pt x="12" y="166"/>
                    </a:cubicBezTo>
                    <a:cubicBezTo>
                      <a:pt x="16" y="185"/>
                      <a:pt x="25" y="209"/>
                      <a:pt x="35" y="222"/>
                    </a:cubicBezTo>
                    <a:cubicBezTo>
                      <a:pt x="36" y="224"/>
                      <a:pt x="41" y="225"/>
                      <a:pt x="43" y="228"/>
                    </a:cubicBezTo>
                    <a:cubicBezTo>
                      <a:pt x="45" y="231"/>
                      <a:pt x="46" y="234"/>
                      <a:pt x="48" y="236"/>
                    </a:cubicBezTo>
                    <a:cubicBezTo>
                      <a:pt x="72" y="257"/>
                      <a:pt x="119" y="266"/>
                      <a:pt x="153" y="259"/>
                    </a:cubicBezTo>
                    <a:close/>
                    <a:moveTo>
                      <a:pt x="160" y="249"/>
                    </a:moveTo>
                    <a:cubicBezTo>
                      <a:pt x="159" y="246"/>
                      <a:pt x="158" y="243"/>
                      <a:pt x="159" y="238"/>
                    </a:cubicBezTo>
                    <a:cubicBezTo>
                      <a:pt x="170" y="239"/>
                      <a:pt x="171" y="234"/>
                      <a:pt x="174" y="227"/>
                    </a:cubicBezTo>
                    <a:cubicBezTo>
                      <a:pt x="171" y="220"/>
                      <a:pt x="161" y="208"/>
                      <a:pt x="169" y="201"/>
                    </a:cubicBezTo>
                    <a:cubicBezTo>
                      <a:pt x="178" y="199"/>
                      <a:pt x="177" y="213"/>
                      <a:pt x="186" y="214"/>
                    </a:cubicBezTo>
                    <a:cubicBezTo>
                      <a:pt x="197" y="215"/>
                      <a:pt x="199" y="206"/>
                      <a:pt x="202" y="195"/>
                    </a:cubicBezTo>
                    <a:cubicBezTo>
                      <a:pt x="207" y="193"/>
                      <a:pt x="212" y="190"/>
                      <a:pt x="215" y="185"/>
                    </a:cubicBezTo>
                    <a:cubicBezTo>
                      <a:pt x="215" y="174"/>
                      <a:pt x="209" y="157"/>
                      <a:pt x="226" y="163"/>
                    </a:cubicBezTo>
                    <a:cubicBezTo>
                      <a:pt x="225" y="209"/>
                      <a:pt x="199" y="239"/>
                      <a:pt x="160" y="249"/>
                    </a:cubicBezTo>
                    <a:close/>
                    <a:moveTo>
                      <a:pt x="159" y="32"/>
                    </a:moveTo>
                    <a:cubicBezTo>
                      <a:pt x="160" y="31"/>
                      <a:pt x="160" y="28"/>
                      <a:pt x="160" y="26"/>
                    </a:cubicBezTo>
                    <a:cubicBezTo>
                      <a:pt x="182" y="35"/>
                      <a:pt x="195" y="54"/>
                      <a:pt x="208" y="72"/>
                    </a:cubicBezTo>
                    <a:cubicBezTo>
                      <a:pt x="206" y="74"/>
                      <a:pt x="199" y="68"/>
                      <a:pt x="195" y="67"/>
                    </a:cubicBezTo>
                    <a:cubicBezTo>
                      <a:pt x="192" y="69"/>
                      <a:pt x="189" y="71"/>
                      <a:pt x="187" y="74"/>
                    </a:cubicBezTo>
                    <a:cubicBezTo>
                      <a:pt x="187" y="78"/>
                      <a:pt x="186" y="82"/>
                      <a:pt x="190" y="83"/>
                    </a:cubicBezTo>
                    <a:cubicBezTo>
                      <a:pt x="185" y="86"/>
                      <a:pt x="185" y="93"/>
                      <a:pt x="176" y="92"/>
                    </a:cubicBezTo>
                    <a:cubicBezTo>
                      <a:pt x="178" y="87"/>
                      <a:pt x="179" y="80"/>
                      <a:pt x="175" y="74"/>
                    </a:cubicBezTo>
                    <a:cubicBezTo>
                      <a:pt x="169" y="72"/>
                      <a:pt x="165" y="77"/>
                      <a:pt x="161" y="74"/>
                    </a:cubicBezTo>
                    <a:cubicBezTo>
                      <a:pt x="165" y="69"/>
                      <a:pt x="171" y="66"/>
                      <a:pt x="175" y="61"/>
                    </a:cubicBezTo>
                    <a:cubicBezTo>
                      <a:pt x="174" y="53"/>
                      <a:pt x="166" y="51"/>
                      <a:pt x="161" y="50"/>
                    </a:cubicBezTo>
                    <a:cubicBezTo>
                      <a:pt x="156" y="54"/>
                      <a:pt x="152" y="59"/>
                      <a:pt x="146" y="63"/>
                    </a:cubicBezTo>
                    <a:cubicBezTo>
                      <a:pt x="140" y="60"/>
                      <a:pt x="151" y="57"/>
                      <a:pt x="152" y="52"/>
                    </a:cubicBezTo>
                    <a:cubicBezTo>
                      <a:pt x="153" y="43"/>
                      <a:pt x="146" y="30"/>
                      <a:pt x="159" y="32"/>
                    </a:cubicBezTo>
                    <a:close/>
                    <a:moveTo>
                      <a:pt x="153" y="23"/>
                    </a:moveTo>
                    <a:cubicBezTo>
                      <a:pt x="147" y="26"/>
                      <a:pt x="139" y="39"/>
                      <a:pt x="146" y="48"/>
                    </a:cubicBezTo>
                    <a:cubicBezTo>
                      <a:pt x="145" y="54"/>
                      <a:pt x="139" y="54"/>
                      <a:pt x="137" y="59"/>
                    </a:cubicBezTo>
                    <a:cubicBezTo>
                      <a:pt x="137" y="65"/>
                      <a:pt x="141" y="67"/>
                      <a:pt x="144" y="70"/>
                    </a:cubicBezTo>
                    <a:cubicBezTo>
                      <a:pt x="154" y="70"/>
                      <a:pt x="158" y="51"/>
                      <a:pt x="168" y="60"/>
                    </a:cubicBezTo>
                    <a:cubicBezTo>
                      <a:pt x="166" y="66"/>
                      <a:pt x="157" y="65"/>
                      <a:pt x="153" y="71"/>
                    </a:cubicBezTo>
                    <a:cubicBezTo>
                      <a:pt x="153" y="80"/>
                      <a:pt x="164" y="83"/>
                      <a:pt x="171" y="81"/>
                    </a:cubicBezTo>
                    <a:cubicBezTo>
                      <a:pt x="171" y="88"/>
                      <a:pt x="170" y="95"/>
                      <a:pt x="174" y="99"/>
                    </a:cubicBezTo>
                    <a:cubicBezTo>
                      <a:pt x="187" y="99"/>
                      <a:pt x="196" y="89"/>
                      <a:pt x="193" y="76"/>
                    </a:cubicBezTo>
                    <a:cubicBezTo>
                      <a:pt x="200" y="74"/>
                      <a:pt x="206" y="83"/>
                      <a:pt x="213" y="82"/>
                    </a:cubicBezTo>
                    <a:cubicBezTo>
                      <a:pt x="216" y="88"/>
                      <a:pt x="218" y="94"/>
                      <a:pt x="220" y="102"/>
                    </a:cubicBezTo>
                    <a:cubicBezTo>
                      <a:pt x="210" y="103"/>
                      <a:pt x="216" y="116"/>
                      <a:pt x="212" y="122"/>
                    </a:cubicBezTo>
                    <a:cubicBezTo>
                      <a:pt x="199" y="123"/>
                      <a:pt x="194" y="132"/>
                      <a:pt x="183" y="133"/>
                    </a:cubicBezTo>
                    <a:cubicBezTo>
                      <a:pt x="172" y="133"/>
                      <a:pt x="159" y="121"/>
                      <a:pt x="149" y="119"/>
                    </a:cubicBezTo>
                    <a:cubicBezTo>
                      <a:pt x="138" y="117"/>
                      <a:pt x="133" y="125"/>
                      <a:pt x="122" y="120"/>
                    </a:cubicBezTo>
                    <a:cubicBezTo>
                      <a:pt x="122" y="105"/>
                      <a:pt x="115" y="90"/>
                      <a:pt x="105" y="80"/>
                    </a:cubicBezTo>
                    <a:cubicBezTo>
                      <a:pt x="109" y="71"/>
                      <a:pt x="115" y="60"/>
                      <a:pt x="111" y="47"/>
                    </a:cubicBezTo>
                    <a:cubicBezTo>
                      <a:pt x="127" y="46"/>
                      <a:pt x="134" y="34"/>
                      <a:pt x="138" y="20"/>
                    </a:cubicBezTo>
                    <a:cubicBezTo>
                      <a:pt x="146" y="20"/>
                      <a:pt x="146" y="21"/>
                      <a:pt x="153" y="23"/>
                    </a:cubicBezTo>
                    <a:close/>
                    <a:moveTo>
                      <a:pt x="39" y="212"/>
                    </a:moveTo>
                    <a:cubicBezTo>
                      <a:pt x="23" y="189"/>
                      <a:pt x="13" y="155"/>
                      <a:pt x="17" y="123"/>
                    </a:cubicBezTo>
                    <a:cubicBezTo>
                      <a:pt x="22" y="92"/>
                      <a:pt x="38" y="69"/>
                      <a:pt x="51" y="50"/>
                    </a:cubicBezTo>
                    <a:cubicBezTo>
                      <a:pt x="53" y="50"/>
                      <a:pt x="53" y="51"/>
                      <a:pt x="55" y="51"/>
                    </a:cubicBezTo>
                    <a:cubicBezTo>
                      <a:pt x="58" y="54"/>
                      <a:pt x="52" y="61"/>
                      <a:pt x="55" y="64"/>
                    </a:cubicBezTo>
                    <a:cubicBezTo>
                      <a:pt x="59" y="72"/>
                      <a:pt x="65" y="74"/>
                      <a:pt x="66" y="82"/>
                    </a:cubicBezTo>
                    <a:cubicBezTo>
                      <a:pt x="71" y="94"/>
                      <a:pt x="88" y="93"/>
                      <a:pt x="89" y="108"/>
                    </a:cubicBezTo>
                    <a:cubicBezTo>
                      <a:pt x="75" y="103"/>
                      <a:pt x="61" y="97"/>
                      <a:pt x="46" y="101"/>
                    </a:cubicBezTo>
                    <a:cubicBezTo>
                      <a:pt x="42" y="107"/>
                      <a:pt x="50" y="119"/>
                      <a:pt x="42" y="126"/>
                    </a:cubicBezTo>
                    <a:cubicBezTo>
                      <a:pt x="46" y="141"/>
                      <a:pt x="61" y="144"/>
                      <a:pt x="76" y="138"/>
                    </a:cubicBezTo>
                    <a:cubicBezTo>
                      <a:pt x="79" y="154"/>
                      <a:pt x="89" y="164"/>
                      <a:pt x="108" y="164"/>
                    </a:cubicBezTo>
                    <a:cubicBezTo>
                      <a:pt x="108" y="167"/>
                      <a:pt x="108" y="170"/>
                      <a:pt x="108" y="173"/>
                    </a:cubicBezTo>
                    <a:cubicBezTo>
                      <a:pt x="93" y="166"/>
                      <a:pt x="57" y="158"/>
                      <a:pt x="47" y="171"/>
                    </a:cubicBezTo>
                    <a:cubicBezTo>
                      <a:pt x="52" y="184"/>
                      <a:pt x="56" y="196"/>
                      <a:pt x="55" y="213"/>
                    </a:cubicBezTo>
                    <a:cubicBezTo>
                      <a:pt x="49" y="214"/>
                      <a:pt x="43" y="208"/>
                      <a:pt x="39" y="212"/>
                    </a:cubicBezTo>
                    <a:close/>
                    <a:moveTo>
                      <a:pt x="65" y="237"/>
                    </a:moveTo>
                    <a:cubicBezTo>
                      <a:pt x="55" y="233"/>
                      <a:pt x="48" y="227"/>
                      <a:pt x="43" y="218"/>
                    </a:cubicBezTo>
                    <a:cubicBezTo>
                      <a:pt x="48" y="217"/>
                      <a:pt x="49" y="220"/>
                      <a:pt x="52" y="221"/>
                    </a:cubicBezTo>
                    <a:cubicBezTo>
                      <a:pt x="69" y="217"/>
                      <a:pt x="62" y="185"/>
                      <a:pt x="55" y="174"/>
                    </a:cubicBezTo>
                    <a:cubicBezTo>
                      <a:pt x="70" y="167"/>
                      <a:pt x="94" y="172"/>
                      <a:pt x="108" y="181"/>
                    </a:cubicBezTo>
                    <a:cubicBezTo>
                      <a:pt x="115" y="178"/>
                      <a:pt x="116" y="166"/>
                      <a:pt x="114" y="157"/>
                    </a:cubicBezTo>
                    <a:cubicBezTo>
                      <a:pt x="106" y="155"/>
                      <a:pt x="93" y="157"/>
                      <a:pt x="88" y="151"/>
                    </a:cubicBezTo>
                    <a:cubicBezTo>
                      <a:pt x="85" y="143"/>
                      <a:pt x="84" y="135"/>
                      <a:pt x="77" y="131"/>
                    </a:cubicBezTo>
                    <a:cubicBezTo>
                      <a:pt x="68" y="133"/>
                      <a:pt x="58" y="138"/>
                      <a:pt x="51" y="131"/>
                    </a:cubicBezTo>
                    <a:cubicBezTo>
                      <a:pt x="53" y="125"/>
                      <a:pt x="53" y="119"/>
                      <a:pt x="51" y="108"/>
                    </a:cubicBezTo>
                    <a:cubicBezTo>
                      <a:pt x="66" y="103"/>
                      <a:pt x="78" y="113"/>
                      <a:pt x="90" y="115"/>
                    </a:cubicBezTo>
                    <a:cubicBezTo>
                      <a:pt x="104" y="101"/>
                      <a:pt x="83" y="88"/>
                      <a:pt x="73" y="81"/>
                    </a:cubicBezTo>
                    <a:cubicBezTo>
                      <a:pt x="72" y="72"/>
                      <a:pt x="66" y="68"/>
                      <a:pt x="62" y="63"/>
                    </a:cubicBezTo>
                    <a:cubicBezTo>
                      <a:pt x="63" y="54"/>
                      <a:pt x="60" y="48"/>
                      <a:pt x="58" y="43"/>
                    </a:cubicBezTo>
                    <a:cubicBezTo>
                      <a:pt x="74" y="26"/>
                      <a:pt x="98" y="12"/>
                      <a:pt x="131" y="17"/>
                    </a:cubicBezTo>
                    <a:cubicBezTo>
                      <a:pt x="132" y="35"/>
                      <a:pt x="116" y="43"/>
                      <a:pt x="103" y="41"/>
                    </a:cubicBezTo>
                    <a:cubicBezTo>
                      <a:pt x="100" y="49"/>
                      <a:pt x="106" y="55"/>
                      <a:pt x="105" y="62"/>
                    </a:cubicBezTo>
                    <a:cubicBezTo>
                      <a:pt x="105" y="69"/>
                      <a:pt x="99" y="73"/>
                      <a:pt x="97" y="80"/>
                    </a:cubicBezTo>
                    <a:cubicBezTo>
                      <a:pt x="104" y="93"/>
                      <a:pt x="117" y="100"/>
                      <a:pt x="115" y="121"/>
                    </a:cubicBezTo>
                    <a:cubicBezTo>
                      <a:pt x="119" y="133"/>
                      <a:pt x="132" y="125"/>
                      <a:pt x="142" y="126"/>
                    </a:cubicBezTo>
                    <a:cubicBezTo>
                      <a:pt x="157" y="127"/>
                      <a:pt x="168" y="136"/>
                      <a:pt x="180" y="142"/>
                    </a:cubicBezTo>
                    <a:cubicBezTo>
                      <a:pt x="191" y="137"/>
                      <a:pt x="205" y="129"/>
                      <a:pt x="217" y="129"/>
                    </a:cubicBezTo>
                    <a:cubicBezTo>
                      <a:pt x="220" y="124"/>
                      <a:pt x="222" y="117"/>
                      <a:pt x="221" y="109"/>
                    </a:cubicBezTo>
                    <a:cubicBezTo>
                      <a:pt x="228" y="120"/>
                      <a:pt x="227" y="145"/>
                      <a:pt x="227" y="158"/>
                    </a:cubicBezTo>
                    <a:cubicBezTo>
                      <a:pt x="222" y="157"/>
                      <a:pt x="217" y="154"/>
                      <a:pt x="213" y="156"/>
                    </a:cubicBezTo>
                    <a:cubicBezTo>
                      <a:pt x="204" y="162"/>
                      <a:pt x="207" y="169"/>
                      <a:pt x="208" y="182"/>
                    </a:cubicBezTo>
                    <a:cubicBezTo>
                      <a:pt x="205" y="187"/>
                      <a:pt x="198" y="188"/>
                      <a:pt x="195" y="192"/>
                    </a:cubicBezTo>
                    <a:cubicBezTo>
                      <a:pt x="194" y="201"/>
                      <a:pt x="193" y="203"/>
                      <a:pt x="189" y="207"/>
                    </a:cubicBezTo>
                    <a:cubicBezTo>
                      <a:pt x="179" y="204"/>
                      <a:pt x="180" y="193"/>
                      <a:pt x="171" y="192"/>
                    </a:cubicBezTo>
                    <a:cubicBezTo>
                      <a:pt x="163" y="192"/>
                      <a:pt x="159" y="200"/>
                      <a:pt x="159" y="209"/>
                    </a:cubicBezTo>
                    <a:cubicBezTo>
                      <a:pt x="159" y="217"/>
                      <a:pt x="166" y="223"/>
                      <a:pt x="165" y="230"/>
                    </a:cubicBezTo>
                    <a:cubicBezTo>
                      <a:pt x="161" y="230"/>
                      <a:pt x="160" y="232"/>
                      <a:pt x="154" y="231"/>
                    </a:cubicBezTo>
                    <a:cubicBezTo>
                      <a:pt x="151" y="237"/>
                      <a:pt x="151" y="243"/>
                      <a:pt x="153" y="252"/>
                    </a:cubicBezTo>
                    <a:cubicBezTo>
                      <a:pt x="151" y="253"/>
                      <a:pt x="145" y="250"/>
                      <a:pt x="145" y="253"/>
                    </a:cubicBezTo>
                    <a:cubicBezTo>
                      <a:pt x="139" y="250"/>
                      <a:pt x="139" y="242"/>
                      <a:pt x="135" y="236"/>
                    </a:cubicBezTo>
                    <a:cubicBezTo>
                      <a:pt x="112" y="231"/>
                      <a:pt x="92" y="230"/>
                      <a:pt x="71" y="224"/>
                    </a:cubicBezTo>
                    <a:cubicBezTo>
                      <a:pt x="68" y="227"/>
                      <a:pt x="64" y="230"/>
                      <a:pt x="65" y="237"/>
                    </a:cubicBezTo>
                    <a:close/>
                    <a:moveTo>
                      <a:pt x="70" y="237"/>
                    </a:moveTo>
                    <a:cubicBezTo>
                      <a:pt x="70" y="235"/>
                      <a:pt x="71" y="235"/>
                      <a:pt x="71" y="233"/>
                    </a:cubicBezTo>
                    <a:cubicBezTo>
                      <a:pt x="77" y="228"/>
                      <a:pt x="83" y="236"/>
                      <a:pt x="89" y="238"/>
                    </a:cubicBezTo>
                    <a:cubicBezTo>
                      <a:pt x="104" y="242"/>
                      <a:pt x="123" y="238"/>
                      <a:pt x="133" y="243"/>
                    </a:cubicBezTo>
                    <a:cubicBezTo>
                      <a:pt x="134" y="247"/>
                      <a:pt x="130" y="252"/>
                      <a:pt x="133" y="253"/>
                    </a:cubicBezTo>
                    <a:cubicBezTo>
                      <a:pt x="114" y="253"/>
                      <a:pt x="81" y="253"/>
                      <a:pt x="70" y="2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1" name="Freeform 823"/>
              <p:cNvSpPr>
                <a:spLocks noEditPoints="1"/>
              </p:cNvSpPr>
              <p:nvPr/>
            </p:nvSpPr>
            <p:spPr bwMode="auto">
              <a:xfrm>
                <a:off x="2609770" y="1300626"/>
                <a:ext cx="136694" cy="123951"/>
              </a:xfrm>
              <a:custGeom>
                <a:avLst/>
                <a:gdLst>
                  <a:gd name="T0" fmla="*/ 1 w 52"/>
                  <a:gd name="T1" fmla="*/ 20 h 48"/>
                  <a:gd name="T2" fmla="*/ 13 w 52"/>
                  <a:gd name="T3" fmla="*/ 39 h 48"/>
                  <a:gd name="T4" fmla="*/ 25 w 52"/>
                  <a:gd name="T5" fmla="*/ 36 h 48"/>
                  <a:gd name="T6" fmla="*/ 39 w 52"/>
                  <a:gd name="T7" fmla="*/ 45 h 48"/>
                  <a:gd name="T8" fmla="*/ 52 w 52"/>
                  <a:gd name="T9" fmla="*/ 19 h 48"/>
                  <a:gd name="T10" fmla="*/ 1 w 52"/>
                  <a:gd name="T11" fmla="*/ 20 h 48"/>
                  <a:gd name="T12" fmla="*/ 29 w 52"/>
                  <a:gd name="T13" fmla="*/ 21 h 48"/>
                  <a:gd name="T14" fmla="*/ 44 w 52"/>
                  <a:gd name="T15" fmla="*/ 24 h 48"/>
                  <a:gd name="T16" fmla="*/ 36 w 52"/>
                  <a:gd name="T17" fmla="*/ 38 h 48"/>
                  <a:gd name="T18" fmla="*/ 29 w 52"/>
                  <a:gd name="T19" fmla="*/ 21 h 48"/>
                  <a:gd name="T20" fmla="*/ 19 w 52"/>
                  <a:gd name="T21" fmla="*/ 32 h 48"/>
                  <a:gd name="T22" fmla="*/ 10 w 52"/>
                  <a:gd name="T23" fmla="*/ 30 h 48"/>
                  <a:gd name="T24" fmla="*/ 8 w 52"/>
                  <a:gd name="T25" fmla="*/ 18 h 48"/>
                  <a:gd name="T26" fmla="*/ 21 w 52"/>
                  <a:gd name="T27" fmla="*/ 19 h 48"/>
                  <a:gd name="T28" fmla="*/ 19 w 52"/>
                  <a:gd name="T29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48">
                    <a:moveTo>
                      <a:pt x="1" y="20"/>
                    </a:moveTo>
                    <a:cubicBezTo>
                      <a:pt x="0" y="28"/>
                      <a:pt x="6" y="36"/>
                      <a:pt x="13" y="39"/>
                    </a:cubicBezTo>
                    <a:cubicBezTo>
                      <a:pt x="19" y="41"/>
                      <a:pt x="24" y="36"/>
                      <a:pt x="25" y="36"/>
                    </a:cubicBezTo>
                    <a:cubicBezTo>
                      <a:pt x="29" y="37"/>
                      <a:pt x="33" y="48"/>
                      <a:pt x="39" y="45"/>
                    </a:cubicBezTo>
                    <a:cubicBezTo>
                      <a:pt x="48" y="41"/>
                      <a:pt x="52" y="32"/>
                      <a:pt x="52" y="19"/>
                    </a:cubicBezTo>
                    <a:cubicBezTo>
                      <a:pt x="35" y="17"/>
                      <a:pt x="3" y="0"/>
                      <a:pt x="1" y="20"/>
                    </a:cubicBezTo>
                    <a:close/>
                    <a:moveTo>
                      <a:pt x="29" y="21"/>
                    </a:moveTo>
                    <a:cubicBezTo>
                      <a:pt x="35" y="21"/>
                      <a:pt x="38" y="24"/>
                      <a:pt x="44" y="24"/>
                    </a:cubicBezTo>
                    <a:cubicBezTo>
                      <a:pt x="43" y="31"/>
                      <a:pt x="41" y="35"/>
                      <a:pt x="36" y="38"/>
                    </a:cubicBezTo>
                    <a:cubicBezTo>
                      <a:pt x="29" y="37"/>
                      <a:pt x="26" y="28"/>
                      <a:pt x="29" y="21"/>
                    </a:cubicBezTo>
                    <a:close/>
                    <a:moveTo>
                      <a:pt x="19" y="32"/>
                    </a:moveTo>
                    <a:cubicBezTo>
                      <a:pt x="14" y="33"/>
                      <a:pt x="15" y="29"/>
                      <a:pt x="10" y="30"/>
                    </a:cubicBezTo>
                    <a:cubicBezTo>
                      <a:pt x="8" y="27"/>
                      <a:pt x="7" y="23"/>
                      <a:pt x="8" y="18"/>
                    </a:cubicBezTo>
                    <a:cubicBezTo>
                      <a:pt x="14" y="17"/>
                      <a:pt x="16" y="20"/>
                      <a:pt x="21" y="19"/>
                    </a:cubicBezTo>
                    <a:cubicBezTo>
                      <a:pt x="20" y="24"/>
                      <a:pt x="21" y="27"/>
                      <a:pt x="19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2" name="Freeform 831"/>
              <p:cNvSpPr>
                <a:spLocks noEditPoints="1"/>
              </p:cNvSpPr>
              <p:nvPr/>
            </p:nvSpPr>
            <p:spPr bwMode="auto">
              <a:xfrm>
                <a:off x="2609770" y="1380429"/>
                <a:ext cx="147076" cy="112066"/>
              </a:xfrm>
              <a:custGeom>
                <a:avLst/>
                <a:gdLst>
                  <a:gd name="T0" fmla="*/ 35 w 56"/>
                  <a:gd name="T1" fmla="*/ 40 h 43"/>
                  <a:gd name="T2" fmla="*/ 1 w 56"/>
                  <a:gd name="T3" fmla="*/ 21 h 43"/>
                  <a:gd name="T4" fmla="*/ 35 w 56"/>
                  <a:gd name="T5" fmla="*/ 40 h 43"/>
                  <a:gd name="T6" fmla="*/ 33 w 56"/>
                  <a:gd name="T7" fmla="*/ 26 h 43"/>
                  <a:gd name="T8" fmla="*/ 32 w 56"/>
                  <a:gd name="T9" fmla="*/ 33 h 43"/>
                  <a:gd name="T10" fmla="*/ 9 w 56"/>
                  <a:gd name="T11" fmla="*/ 21 h 43"/>
                  <a:gd name="T12" fmla="*/ 33 w 56"/>
                  <a:gd name="T13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43">
                    <a:moveTo>
                      <a:pt x="35" y="40"/>
                    </a:moveTo>
                    <a:cubicBezTo>
                      <a:pt x="56" y="17"/>
                      <a:pt x="3" y="0"/>
                      <a:pt x="1" y="21"/>
                    </a:cubicBezTo>
                    <a:cubicBezTo>
                      <a:pt x="0" y="34"/>
                      <a:pt x="21" y="43"/>
                      <a:pt x="35" y="40"/>
                    </a:cubicBezTo>
                    <a:close/>
                    <a:moveTo>
                      <a:pt x="33" y="26"/>
                    </a:moveTo>
                    <a:cubicBezTo>
                      <a:pt x="32" y="28"/>
                      <a:pt x="32" y="30"/>
                      <a:pt x="32" y="33"/>
                    </a:cubicBezTo>
                    <a:cubicBezTo>
                      <a:pt x="22" y="37"/>
                      <a:pt x="10" y="31"/>
                      <a:pt x="9" y="21"/>
                    </a:cubicBezTo>
                    <a:cubicBezTo>
                      <a:pt x="17" y="16"/>
                      <a:pt x="27" y="22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243" name="组 1242"/>
              <p:cNvGrpSpPr/>
              <p:nvPr/>
            </p:nvGrpSpPr>
            <p:grpSpPr>
              <a:xfrm>
                <a:off x="2561321" y="694453"/>
                <a:ext cx="821894" cy="582400"/>
                <a:chOff x="2561321" y="694453"/>
                <a:chExt cx="821894" cy="582400"/>
              </a:xfrm>
              <a:grpFill/>
            </p:grpSpPr>
            <p:sp>
              <p:nvSpPr>
                <p:cNvPr id="1244" name="Freeform 636"/>
                <p:cNvSpPr/>
                <p:nvPr/>
              </p:nvSpPr>
              <p:spPr bwMode="auto">
                <a:xfrm>
                  <a:off x="3275936" y="745392"/>
                  <a:ext cx="107279" cy="283560"/>
                </a:xfrm>
                <a:custGeom>
                  <a:avLst/>
                  <a:gdLst>
                    <a:gd name="T0" fmla="*/ 35 w 41"/>
                    <a:gd name="T1" fmla="*/ 30 h 109"/>
                    <a:gd name="T2" fmla="*/ 21 w 41"/>
                    <a:gd name="T3" fmla="*/ 0 h 109"/>
                    <a:gd name="T4" fmla="*/ 0 w 41"/>
                    <a:gd name="T5" fmla="*/ 21 h 109"/>
                    <a:gd name="T6" fmla="*/ 13 w 41"/>
                    <a:gd name="T7" fmla="*/ 26 h 109"/>
                    <a:gd name="T8" fmla="*/ 4 w 41"/>
                    <a:gd name="T9" fmla="*/ 88 h 109"/>
                    <a:gd name="T10" fmla="*/ 17 w 41"/>
                    <a:gd name="T11" fmla="*/ 109 h 109"/>
                    <a:gd name="T12" fmla="*/ 12 w 41"/>
                    <a:gd name="T13" fmla="*/ 91 h 109"/>
                    <a:gd name="T14" fmla="*/ 19 w 41"/>
                    <a:gd name="T15" fmla="*/ 27 h 109"/>
                    <a:gd name="T16" fmla="*/ 35 w 41"/>
                    <a:gd name="T17" fmla="*/ 3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109">
                      <a:moveTo>
                        <a:pt x="35" y="30"/>
                      </a:moveTo>
                      <a:cubicBezTo>
                        <a:pt x="41" y="16"/>
                        <a:pt x="30" y="8"/>
                        <a:pt x="21" y="0"/>
                      </a:cubicBezTo>
                      <a:cubicBezTo>
                        <a:pt x="14" y="7"/>
                        <a:pt x="6" y="12"/>
                        <a:pt x="0" y="21"/>
                      </a:cubicBezTo>
                      <a:cubicBezTo>
                        <a:pt x="3" y="26"/>
                        <a:pt x="7" y="23"/>
                        <a:pt x="13" y="26"/>
                      </a:cubicBezTo>
                      <a:cubicBezTo>
                        <a:pt x="3" y="44"/>
                        <a:pt x="28" y="73"/>
                        <a:pt x="4" y="88"/>
                      </a:cubicBezTo>
                      <a:cubicBezTo>
                        <a:pt x="4" y="96"/>
                        <a:pt x="4" y="109"/>
                        <a:pt x="17" y="109"/>
                      </a:cubicBezTo>
                      <a:cubicBezTo>
                        <a:pt x="18" y="102"/>
                        <a:pt x="9" y="99"/>
                        <a:pt x="12" y="91"/>
                      </a:cubicBezTo>
                      <a:cubicBezTo>
                        <a:pt x="35" y="79"/>
                        <a:pt x="17" y="47"/>
                        <a:pt x="19" y="27"/>
                      </a:cubicBezTo>
                      <a:cubicBezTo>
                        <a:pt x="25" y="30"/>
                        <a:pt x="31" y="31"/>
                        <a:pt x="35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5" name="Freeform 787"/>
                <p:cNvSpPr/>
                <p:nvPr/>
              </p:nvSpPr>
              <p:spPr bwMode="auto">
                <a:xfrm>
                  <a:off x="2621882" y="694453"/>
                  <a:ext cx="79594" cy="81502"/>
                </a:xfrm>
                <a:custGeom>
                  <a:avLst/>
                  <a:gdLst>
                    <a:gd name="T0" fmla="*/ 9 w 30"/>
                    <a:gd name="T1" fmla="*/ 20 h 31"/>
                    <a:gd name="T2" fmla="*/ 30 w 30"/>
                    <a:gd name="T3" fmla="*/ 4 h 31"/>
                    <a:gd name="T4" fmla="*/ 28 w 30"/>
                    <a:gd name="T5" fmla="*/ 0 h 31"/>
                    <a:gd name="T6" fmla="*/ 0 w 30"/>
                    <a:gd name="T7" fmla="*/ 30 h 31"/>
                    <a:gd name="T8" fmla="*/ 9 w 30"/>
                    <a:gd name="T9" fmla="*/ 2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1">
                      <a:moveTo>
                        <a:pt x="9" y="20"/>
                      </a:moveTo>
                      <a:cubicBezTo>
                        <a:pt x="15" y="14"/>
                        <a:pt x="22" y="9"/>
                        <a:pt x="30" y="4"/>
                      </a:cubicBezTo>
                      <a:cubicBezTo>
                        <a:pt x="30" y="2"/>
                        <a:pt x="30" y="0"/>
                        <a:pt x="28" y="0"/>
                      </a:cubicBezTo>
                      <a:cubicBezTo>
                        <a:pt x="16" y="6"/>
                        <a:pt x="1" y="16"/>
                        <a:pt x="0" y="30"/>
                      </a:cubicBezTo>
                      <a:cubicBezTo>
                        <a:pt x="6" y="31"/>
                        <a:pt x="7" y="23"/>
                        <a:pt x="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6" name="Freeform 789"/>
                <p:cNvSpPr/>
                <p:nvPr/>
              </p:nvSpPr>
              <p:spPr bwMode="auto">
                <a:xfrm>
                  <a:off x="3177309" y="713130"/>
                  <a:ext cx="74404" cy="62825"/>
                </a:xfrm>
                <a:custGeom>
                  <a:avLst/>
                  <a:gdLst>
                    <a:gd name="T0" fmla="*/ 18 w 28"/>
                    <a:gd name="T1" fmla="*/ 24 h 24"/>
                    <a:gd name="T2" fmla="*/ 7 w 28"/>
                    <a:gd name="T3" fmla="*/ 0 h 24"/>
                    <a:gd name="T4" fmla="*/ 18 w 28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24">
                      <a:moveTo>
                        <a:pt x="18" y="24"/>
                      </a:moveTo>
                      <a:cubicBezTo>
                        <a:pt x="28" y="18"/>
                        <a:pt x="15" y="2"/>
                        <a:pt x="7" y="0"/>
                      </a:cubicBezTo>
                      <a:cubicBezTo>
                        <a:pt x="0" y="9"/>
                        <a:pt x="19" y="12"/>
                        <a:pt x="18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7" name="Freeform 790"/>
                <p:cNvSpPr/>
                <p:nvPr/>
              </p:nvSpPr>
              <p:spPr bwMode="auto">
                <a:xfrm>
                  <a:off x="3128860" y="716526"/>
                  <a:ext cx="58830" cy="79805"/>
                </a:xfrm>
                <a:custGeom>
                  <a:avLst/>
                  <a:gdLst>
                    <a:gd name="T0" fmla="*/ 20 w 22"/>
                    <a:gd name="T1" fmla="*/ 31 h 31"/>
                    <a:gd name="T2" fmla="*/ 21 w 22"/>
                    <a:gd name="T3" fmla="*/ 16 h 31"/>
                    <a:gd name="T4" fmla="*/ 2 w 22"/>
                    <a:gd name="T5" fmla="*/ 0 h 31"/>
                    <a:gd name="T6" fmla="*/ 1 w 22"/>
                    <a:gd name="T7" fmla="*/ 6 h 31"/>
                    <a:gd name="T8" fmla="*/ 17 w 22"/>
                    <a:gd name="T9" fmla="*/ 21 h 31"/>
                    <a:gd name="T10" fmla="*/ 20 w 22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31">
                      <a:moveTo>
                        <a:pt x="20" y="31"/>
                      </a:moveTo>
                      <a:cubicBezTo>
                        <a:pt x="22" y="28"/>
                        <a:pt x="21" y="21"/>
                        <a:pt x="21" y="16"/>
                      </a:cubicBezTo>
                      <a:cubicBezTo>
                        <a:pt x="16" y="10"/>
                        <a:pt x="11" y="3"/>
                        <a:pt x="2" y="0"/>
                      </a:cubicBezTo>
                      <a:cubicBezTo>
                        <a:pt x="2" y="2"/>
                        <a:pt x="0" y="3"/>
                        <a:pt x="1" y="6"/>
                      </a:cubicBezTo>
                      <a:cubicBezTo>
                        <a:pt x="5" y="12"/>
                        <a:pt x="14" y="14"/>
                        <a:pt x="17" y="21"/>
                      </a:cubicBezTo>
                      <a:cubicBezTo>
                        <a:pt x="17" y="25"/>
                        <a:pt x="16" y="31"/>
                        <a:pt x="2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8" name="Freeform 811"/>
                <p:cNvSpPr>
                  <a:spLocks noEditPoints="1"/>
                </p:cNvSpPr>
                <p:nvPr/>
              </p:nvSpPr>
              <p:spPr bwMode="auto">
                <a:xfrm>
                  <a:off x="2877966" y="1081588"/>
                  <a:ext cx="152267" cy="168098"/>
                </a:xfrm>
                <a:custGeom>
                  <a:avLst/>
                  <a:gdLst>
                    <a:gd name="T0" fmla="*/ 51 w 58"/>
                    <a:gd name="T1" fmla="*/ 44 h 65"/>
                    <a:gd name="T2" fmla="*/ 58 w 58"/>
                    <a:gd name="T3" fmla="*/ 15 h 65"/>
                    <a:gd name="T4" fmla="*/ 19 w 58"/>
                    <a:gd name="T5" fmla="*/ 34 h 65"/>
                    <a:gd name="T6" fmla="*/ 0 w 58"/>
                    <a:gd name="T7" fmla="*/ 50 h 65"/>
                    <a:gd name="T8" fmla="*/ 51 w 58"/>
                    <a:gd name="T9" fmla="*/ 44 h 65"/>
                    <a:gd name="T10" fmla="*/ 26 w 58"/>
                    <a:gd name="T11" fmla="*/ 37 h 65"/>
                    <a:gd name="T12" fmla="*/ 32 w 58"/>
                    <a:gd name="T13" fmla="*/ 22 h 65"/>
                    <a:gd name="T14" fmla="*/ 43 w 58"/>
                    <a:gd name="T15" fmla="*/ 19 h 65"/>
                    <a:gd name="T16" fmla="*/ 43 w 58"/>
                    <a:gd name="T17" fmla="*/ 15 h 65"/>
                    <a:gd name="T18" fmla="*/ 49 w 58"/>
                    <a:gd name="T19" fmla="*/ 18 h 65"/>
                    <a:gd name="T20" fmla="*/ 45 w 58"/>
                    <a:gd name="T21" fmla="*/ 40 h 65"/>
                    <a:gd name="T22" fmla="*/ 7 w 58"/>
                    <a:gd name="T23" fmla="*/ 49 h 65"/>
                    <a:gd name="T24" fmla="*/ 26 w 58"/>
                    <a:gd name="T25" fmla="*/ 3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8" h="65">
                      <a:moveTo>
                        <a:pt x="51" y="44"/>
                      </a:moveTo>
                      <a:cubicBezTo>
                        <a:pt x="52" y="33"/>
                        <a:pt x="54" y="26"/>
                        <a:pt x="58" y="15"/>
                      </a:cubicBezTo>
                      <a:cubicBezTo>
                        <a:pt x="42" y="0"/>
                        <a:pt x="22" y="15"/>
                        <a:pt x="19" y="34"/>
                      </a:cubicBezTo>
                      <a:cubicBezTo>
                        <a:pt x="10" y="36"/>
                        <a:pt x="0" y="38"/>
                        <a:pt x="0" y="50"/>
                      </a:cubicBezTo>
                      <a:cubicBezTo>
                        <a:pt x="15" y="65"/>
                        <a:pt x="38" y="51"/>
                        <a:pt x="51" y="44"/>
                      </a:cubicBezTo>
                      <a:close/>
                      <a:moveTo>
                        <a:pt x="26" y="37"/>
                      </a:moveTo>
                      <a:cubicBezTo>
                        <a:pt x="27" y="29"/>
                        <a:pt x="32" y="26"/>
                        <a:pt x="32" y="22"/>
                      </a:cubicBezTo>
                      <a:cubicBezTo>
                        <a:pt x="36" y="22"/>
                        <a:pt x="38" y="19"/>
                        <a:pt x="43" y="19"/>
                      </a:cubicBezTo>
                      <a:cubicBezTo>
                        <a:pt x="43" y="18"/>
                        <a:pt x="43" y="16"/>
                        <a:pt x="43" y="15"/>
                      </a:cubicBezTo>
                      <a:cubicBezTo>
                        <a:pt x="46" y="15"/>
                        <a:pt x="47" y="17"/>
                        <a:pt x="49" y="18"/>
                      </a:cubicBezTo>
                      <a:cubicBezTo>
                        <a:pt x="47" y="24"/>
                        <a:pt x="46" y="32"/>
                        <a:pt x="45" y="40"/>
                      </a:cubicBezTo>
                      <a:cubicBezTo>
                        <a:pt x="33" y="44"/>
                        <a:pt x="22" y="56"/>
                        <a:pt x="7" y="49"/>
                      </a:cubicBezTo>
                      <a:cubicBezTo>
                        <a:pt x="9" y="40"/>
                        <a:pt x="22" y="43"/>
                        <a:pt x="26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9" name="Freeform 813"/>
                <p:cNvSpPr/>
                <p:nvPr/>
              </p:nvSpPr>
              <p:spPr bwMode="auto">
                <a:xfrm>
                  <a:off x="3237869" y="1127433"/>
                  <a:ext cx="43258" cy="93387"/>
                </a:xfrm>
                <a:custGeom>
                  <a:avLst/>
                  <a:gdLst>
                    <a:gd name="T0" fmla="*/ 4 w 16"/>
                    <a:gd name="T1" fmla="*/ 36 h 36"/>
                    <a:gd name="T2" fmla="*/ 16 w 16"/>
                    <a:gd name="T3" fmla="*/ 1 h 36"/>
                    <a:gd name="T4" fmla="*/ 12 w 16"/>
                    <a:gd name="T5" fmla="*/ 0 h 36"/>
                    <a:gd name="T6" fmla="*/ 9 w 16"/>
                    <a:gd name="T7" fmla="*/ 4 h 36"/>
                    <a:gd name="T8" fmla="*/ 4 w 16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6">
                      <a:moveTo>
                        <a:pt x="4" y="36"/>
                      </a:moveTo>
                      <a:cubicBezTo>
                        <a:pt x="13" y="30"/>
                        <a:pt x="14" y="11"/>
                        <a:pt x="16" y="1"/>
                      </a:cubicBezTo>
                      <a:cubicBezTo>
                        <a:pt x="14" y="1"/>
                        <a:pt x="13" y="1"/>
                        <a:pt x="12" y="0"/>
                      </a:cubicBezTo>
                      <a:cubicBezTo>
                        <a:pt x="12" y="2"/>
                        <a:pt x="8" y="1"/>
                        <a:pt x="9" y="4"/>
                      </a:cubicBezTo>
                      <a:cubicBezTo>
                        <a:pt x="13" y="15"/>
                        <a:pt x="0" y="26"/>
                        <a:pt x="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0" name="Freeform 814"/>
                <p:cNvSpPr/>
                <p:nvPr/>
              </p:nvSpPr>
              <p:spPr bwMode="auto">
                <a:xfrm>
                  <a:off x="3272475" y="1146111"/>
                  <a:ext cx="44988" cy="81502"/>
                </a:xfrm>
                <a:custGeom>
                  <a:avLst/>
                  <a:gdLst>
                    <a:gd name="T0" fmla="*/ 17 w 17"/>
                    <a:gd name="T1" fmla="*/ 2 h 31"/>
                    <a:gd name="T2" fmla="*/ 13 w 17"/>
                    <a:gd name="T3" fmla="*/ 0 h 31"/>
                    <a:gd name="T4" fmla="*/ 0 w 17"/>
                    <a:gd name="T5" fmla="*/ 31 h 31"/>
                    <a:gd name="T6" fmla="*/ 17 w 17"/>
                    <a:gd name="T7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31">
                      <a:moveTo>
                        <a:pt x="17" y="2"/>
                      </a:moveTo>
                      <a:cubicBezTo>
                        <a:pt x="15" y="2"/>
                        <a:pt x="15" y="0"/>
                        <a:pt x="13" y="0"/>
                      </a:cubicBezTo>
                      <a:cubicBezTo>
                        <a:pt x="8" y="10"/>
                        <a:pt x="4" y="20"/>
                        <a:pt x="0" y="31"/>
                      </a:cubicBezTo>
                      <a:cubicBezTo>
                        <a:pt x="12" y="28"/>
                        <a:pt x="12" y="12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1" name="Freeform 817"/>
                <p:cNvSpPr/>
                <p:nvPr/>
              </p:nvSpPr>
              <p:spPr bwMode="auto">
                <a:xfrm>
                  <a:off x="2597657" y="1190258"/>
                  <a:ext cx="53640" cy="67919"/>
                </a:xfrm>
                <a:custGeom>
                  <a:avLst/>
                  <a:gdLst>
                    <a:gd name="T0" fmla="*/ 20 w 20"/>
                    <a:gd name="T1" fmla="*/ 26 h 26"/>
                    <a:gd name="T2" fmla="*/ 4 w 20"/>
                    <a:gd name="T3" fmla="*/ 0 h 26"/>
                    <a:gd name="T4" fmla="*/ 20 w 20"/>
                    <a:gd name="T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26">
                      <a:moveTo>
                        <a:pt x="20" y="26"/>
                      </a:moveTo>
                      <a:cubicBezTo>
                        <a:pt x="15" y="17"/>
                        <a:pt x="12" y="5"/>
                        <a:pt x="4" y="0"/>
                      </a:cubicBezTo>
                      <a:cubicBezTo>
                        <a:pt x="0" y="7"/>
                        <a:pt x="8" y="25"/>
                        <a:pt x="2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2" name="Freeform 820"/>
                <p:cNvSpPr/>
                <p:nvPr/>
              </p:nvSpPr>
              <p:spPr bwMode="auto">
                <a:xfrm>
                  <a:off x="2561321" y="1220821"/>
                  <a:ext cx="60561" cy="56032"/>
                </a:xfrm>
                <a:custGeom>
                  <a:avLst/>
                  <a:gdLst>
                    <a:gd name="T0" fmla="*/ 23 w 23"/>
                    <a:gd name="T1" fmla="*/ 21 h 21"/>
                    <a:gd name="T2" fmla="*/ 4 w 23"/>
                    <a:gd name="T3" fmla="*/ 0 h 21"/>
                    <a:gd name="T4" fmla="*/ 0 w 23"/>
                    <a:gd name="T5" fmla="*/ 0 h 21"/>
                    <a:gd name="T6" fmla="*/ 23 w 23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1">
                      <a:moveTo>
                        <a:pt x="23" y="21"/>
                      </a:moveTo>
                      <a:cubicBezTo>
                        <a:pt x="21" y="10"/>
                        <a:pt x="8" y="9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14"/>
                        <a:pt x="13" y="16"/>
                        <a:pt x="23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3" name="Freeform 861"/>
                <p:cNvSpPr/>
                <p:nvPr/>
              </p:nvSpPr>
              <p:spPr bwMode="auto">
                <a:xfrm>
                  <a:off x="2635724" y="723318"/>
                  <a:ext cx="109010" cy="83200"/>
                </a:xfrm>
                <a:custGeom>
                  <a:avLst/>
                  <a:gdLst>
                    <a:gd name="T0" fmla="*/ 26 w 41"/>
                    <a:gd name="T1" fmla="*/ 17 h 32"/>
                    <a:gd name="T2" fmla="*/ 41 w 41"/>
                    <a:gd name="T3" fmla="*/ 3 h 32"/>
                    <a:gd name="T4" fmla="*/ 38 w 41"/>
                    <a:gd name="T5" fmla="*/ 0 h 32"/>
                    <a:gd name="T6" fmla="*/ 11 w 41"/>
                    <a:gd name="T7" fmla="*/ 26 h 32"/>
                    <a:gd name="T8" fmla="*/ 13 w 41"/>
                    <a:gd name="T9" fmla="*/ 32 h 32"/>
                    <a:gd name="T10" fmla="*/ 26 w 41"/>
                    <a:gd name="T11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32">
                      <a:moveTo>
                        <a:pt x="26" y="17"/>
                      </a:moveTo>
                      <a:cubicBezTo>
                        <a:pt x="31" y="12"/>
                        <a:pt x="38" y="10"/>
                        <a:pt x="41" y="3"/>
                      </a:cubicBezTo>
                      <a:cubicBezTo>
                        <a:pt x="39" y="3"/>
                        <a:pt x="38" y="3"/>
                        <a:pt x="38" y="0"/>
                      </a:cubicBezTo>
                      <a:cubicBezTo>
                        <a:pt x="25" y="4"/>
                        <a:pt x="21" y="18"/>
                        <a:pt x="11" y="26"/>
                      </a:cubicBezTo>
                      <a:cubicBezTo>
                        <a:pt x="0" y="17"/>
                        <a:pt x="10" y="29"/>
                        <a:pt x="13" y="32"/>
                      </a:cubicBezTo>
                      <a:cubicBezTo>
                        <a:pt x="21" y="31"/>
                        <a:pt x="22" y="22"/>
                        <a:pt x="2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8" name="组 1227"/>
            <p:cNvGrpSpPr/>
            <p:nvPr/>
          </p:nvGrpSpPr>
          <p:grpSpPr>
            <a:xfrm>
              <a:off x="1196676" y="437787"/>
              <a:ext cx="567202" cy="515392"/>
              <a:chOff x="9683751" y="4926012"/>
              <a:chExt cx="660399" cy="600076"/>
            </a:xfrm>
            <a:grpFill/>
          </p:grpSpPr>
          <p:sp>
            <p:nvSpPr>
              <p:cNvPr id="1229" name="Freeform 735"/>
              <p:cNvSpPr>
                <a:spLocks noEditPoints="1"/>
              </p:cNvSpPr>
              <p:nvPr/>
            </p:nvSpPr>
            <p:spPr bwMode="auto">
              <a:xfrm>
                <a:off x="10017126" y="4960938"/>
                <a:ext cx="204788" cy="346075"/>
              </a:xfrm>
              <a:custGeom>
                <a:avLst/>
                <a:gdLst>
                  <a:gd name="T0" fmla="*/ 61 w 84"/>
                  <a:gd name="T1" fmla="*/ 94 h 142"/>
                  <a:gd name="T2" fmla="*/ 46 w 84"/>
                  <a:gd name="T3" fmla="*/ 110 h 142"/>
                  <a:gd name="T4" fmla="*/ 37 w 84"/>
                  <a:gd name="T5" fmla="*/ 92 h 142"/>
                  <a:gd name="T6" fmla="*/ 36 w 84"/>
                  <a:gd name="T7" fmla="*/ 66 h 142"/>
                  <a:gd name="T8" fmla="*/ 47 w 84"/>
                  <a:gd name="T9" fmla="*/ 32 h 142"/>
                  <a:gd name="T10" fmla="*/ 25 w 84"/>
                  <a:gd name="T11" fmla="*/ 2 h 142"/>
                  <a:gd name="T12" fmla="*/ 6 w 84"/>
                  <a:gd name="T13" fmla="*/ 83 h 142"/>
                  <a:gd name="T14" fmla="*/ 29 w 84"/>
                  <a:gd name="T15" fmla="*/ 134 h 142"/>
                  <a:gd name="T16" fmla="*/ 54 w 84"/>
                  <a:gd name="T17" fmla="*/ 140 h 142"/>
                  <a:gd name="T18" fmla="*/ 61 w 84"/>
                  <a:gd name="T19" fmla="*/ 94 h 142"/>
                  <a:gd name="T20" fmla="*/ 13 w 84"/>
                  <a:gd name="T21" fmla="*/ 73 h 142"/>
                  <a:gd name="T22" fmla="*/ 12 w 84"/>
                  <a:gd name="T23" fmla="*/ 39 h 142"/>
                  <a:gd name="T24" fmla="*/ 25 w 84"/>
                  <a:gd name="T25" fmla="*/ 9 h 142"/>
                  <a:gd name="T26" fmla="*/ 40 w 84"/>
                  <a:gd name="T27" fmla="*/ 32 h 142"/>
                  <a:gd name="T28" fmla="*/ 30 w 84"/>
                  <a:gd name="T29" fmla="*/ 65 h 142"/>
                  <a:gd name="T30" fmla="*/ 39 w 84"/>
                  <a:gd name="T31" fmla="*/ 116 h 142"/>
                  <a:gd name="T32" fmla="*/ 61 w 84"/>
                  <a:gd name="T33" fmla="*/ 101 h 142"/>
                  <a:gd name="T34" fmla="*/ 59 w 84"/>
                  <a:gd name="T35" fmla="*/ 131 h 142"/>
                  <a:gd name="T36" fmla="*/ 13 w 84"/>
                  <a:gd name="T37" fmla="*/ 7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142">
                    <a:moveTo>
                      <a:pt x="61" y="94"/>
                    </a:moveTo>
                    <a:cubicBezTo>
                      <a:pt x="52" y="95"/>
                      <a:pt x="53" y="112"/>
                      <a:pt x="46" y="110"/>
                    </a:cubicBezTo>
                    <a:cubicBezTo>
                      <a:pt x="39" y="110"/>
                      <a:pt x="38" y="98"/>
                      <a:pt x="37" y="92"/>
                    </a:cubicBezTo>
                    <a:cubicBezTo>
                      <a:pt x="36" y="84"/>
                      <a:pt x="35" y="73"/>
                      <a:pt x="36" y="66"/>
                    </a:cubicBezTo>
                    <a:cubicBezTo>
                      <a:pt x="37" y="53"/>
                      <a:pt x="48" y="46"/>
                      <a:pt x="47" y="32"/>
                    </a:cubicBezTo>
                    <a:cubicBezTo>
                      <a:pt x="47" y="20"/>
                      <a:pt x="32" y="2"/>
                      <a:pt x="25" y="2"/>
                    </a:cubicBezTo>
                    <a:cubicBezTo>
                      <a:pt x="0" y="0"/>
                      <a:pt x="4" y="54"/>
                      <a:pt x="6" y="83"/>
                    </a:cubicBezTo>
                    <a:cubicBezTo>
                      <a:pt x="8" y="107"/>
                      <a:pt x="19" y="127"/>
                      <a:pt x="29" y="134"/>
                    </a:cubicBezTo>
                    <a:cubicBezTo>
                      <a:pt x="33" y="137"/>
                      <a:pt x="48" y="142"/>
                      <a:pt x="54" y="140"/>
                    </a:cubicBezTo>
                    <a:cubicBezTo>
                      <a:pt x="69" y="138"/>
                      <a:pt x="84" y="103"/>
                      <a:pt x="61" y="94"/>
                    </a:cubicBezTo>
                    <a:close/>
                    <a:moveTo>
                      <a:pt x="13" y="73"/>
                    </a:moveTo>
                    <a:cubicBezTo>
                      <a:pt x="12" y="60"/>
                      <a:pt x="11" y="48"/>
                      <a:pt x="12" y="39"/>
                    </a:cubicBezTo>
                    <a:cubicBezTo>
                      <a:pt x="13" y="24"/>
                      <a:pt x="15" y="14"/>
                      <a:pt x="25" y="9"/>
                    </a:cubicBezTo>
                    <a:cubicBezTo>
                      <a:pt x="27" y="16"/>
                      <a:pt x="39" y="21"/>
                      <a:pt x="40" y="32"/>
                    </a:cubicBezTo>
                    <a:cubicBezTo>
                      <a:pt x="41" y="41"/>
                      <a:pt x="31" y="52"/>
                      <a:pt x="30" y="65"/>
                    </a:cubicBezTo>
                    <a:cubicBezTo>
                      <a:pt x="29" y="84"/>
                      <a:pt x="31" y="110"/>
                      <a:pt x="39" y="116"/>
                    </a:cubicBezTo>
                    <a:cubicBezTo>
                      <a:pt x="50" y="124"/>
                      <a:pt x="59" y="113"/>
                      <a:pt x="61" y="101"/>
                    </a:cubicBezTo>
                    <a:cubicBezTo>
                      <a:pt x="70" y="107"/>
                      <a:pt x="63" y="125"/>
                      <a:pt x="59" y="131"/>
                    </a:cubicBezTo>
                    <a:cubicBezTo>
                      <a:pt x="22" y="137"/>
                      <a:pt x="15" y="103"/>
                      <a:pt x="1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0" name="Freeform 737"/>
              <p:cNvSpPr>
                <a:spLocks noEditPoints="1"/>
              </p:cNvSpPr>
              <p:nvPr/>
            </p:nvSpPr>
            <p:spPr bwMode="auto">
              <a:xfrm>
                <a:off x="9869488" y="4953000"/>
                <a:ext cx="153988" cy="354013"/>
              </a:xfrm>
              <a:custGeom>
                <a:avLst/>
                <a:gdLst>
                  <a:gd name="T0" fmla="*/ 4 w 63"/>
                  <a:gd name="T1" fmla="*/ 15 h 145"/>
                  <a:gd name="T2" fmla="*/ 6 w 63"/>
                  <a:gd name="T3" fmla="*/ 63 h 145"/>
                  <a:gd name="T4" fmla="*/ 40 w 63"/>
                  <a:gd name="T5" fmla="*/ 139 h 145"/>
                  <a:gd name="T6" fmla="*/ 60 w 63"/>
                  <a:gd name="T7" fmla="*/ 95 h 145"/>
                  <a:gd name="T8" fmla="*/ 52 w 63"/>
                  <a:gd name="T9" fmla="*/ 81 h 145"/>
                  <a:gd name="T10" fmla="*/ 36 w 63"/>
                  <a:gd name="T11" fmla="*/ 10 h 145"/>
                  <a:gd name="T12" fmla="*/ 4 w 63"/>
                  <a:gd name="T13" fmla="*/ 15 h 145"/>
                  <a:gd name="T14" fmla="*/ 39 w 63"/>
                  <a:gd name="T15" fmla="*/ 85 h 145"/>
                  <a:gd name="T16" fmla="*/ 52 w 63"/>
                  <a:gd name="T17" fmla="*/ 92 h 145"/>
                  <a:gd name="T18" fmla="*/ 32 w 63"/>
                  <a:gd name="T19" fmla="*/ 130 h 145"/>
                  <a:gd name="T20" fmla="*/ 9 w 63"/>
                  <a:gd name="T21" fmla="*/ 19 h 145"/>
                  <a:gd name="T22" fmla="*/ 39 w 63"/>
                  <a:gd name="T23" fmla="*/ 8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145">
                    <a:moveTo>
                      <a:pt x="4" y="15"/>
                    </a:moveTo>
                    <a:cubicBezTo>
                      <a:pt x="0" y="27"/>
                      <a:pt x="4" y="45"/>
                      <a:pt x="6" y="63"/>
                    </a:cubicBezTo>
                    <a:cubicBezTo>
                      <a:pt x="10" y="91"/>
                      <a:pt x="5" y="145"/>
                      <a:pt x="40" y="139"/>
                    </a:cubicBezTo>
                    <a:cubicBezTo>
                      <a:pt x="55" y="136"/>
                      <a:pt x="63" y="111"/>
                      <a:pt x="60" y="95"/>
                    </a:cubicBezTo>
                    <a:cubicBezTo>
                      <a:pt x="59" y="89"/>
                      <a:pt x="52" y="87"/>
                      <a:pt x="52" y="81"/>
                    </a:cubicBezTo>
                    <a:cubicBezTo>
                      <a:pt x="61" y="57"/>
                      <a:pt x="61" y="16"/>
                      <a:pt x="36" y="10"/>
                    </a:cubicBezTo>
                    <a:cubicBezTo>
                      <a:pt x="22" y="8"/>
                      <a:pt x="11" y="10"/>
                      <a:pt x="4" y="15"/>
                    </a:cubicBezTo>
                    <a:close/>
                    <a:moveTo>
                      <a:pt x="39" y="85"/>
                    </a:moveTo>
                    <a:cubicBezTo>
                      <a:pt x="39" y="91"/>
                      <a:pt x="50" y="88"/>
                      <a:pt x="52" y="92"/>
                    </a:cubicBezTo>
                    <a:cubicBezTo>
                      <a:pt x="57" y="105"/>
                      <a:pt x="51" y="138"/>
                      <a:pt x="32" y="130"/>
                    </a:cubicBezTo>
                    <a:cubicBezTo>
                      <a:pt x="9" y="121"/>
                      <a:pt x="15" y="55"/>
                      <a:pt x="9" y="19"/>
                    </a:cubicBezTo>
                    <a:cubicBezTo>
                      <a:pt x="54" y="0"/>
                      <a:pt x="61" y="61"/>
                      <a:pt x="39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1" name="Freeform 740"/>
              <p:cNvSpPr>
                <a:spLocks noEditPoints="1"/>
              </p:cNvSpPr>
              <p:nvPr/>
            </p:nvSpPr>
            <p:spPr bwMode="auto">
              <a:xfrm>
                <a:off x="9683751" y="4975225"/>
                <a:ext cx="209550" cy="333375"/>
              </a:xfrm>
              <a:custGeom>
                <a:avLst/>
                <a:gdLst>
                  <a:gd name="T0" fmla="*/ 8 w 86"/>
                  <a:gd name="T1" fmla="*/ 128 h 137"/>
                  <a:gd name="T2" fmla="*/ 37 w 86"/>
                  <a:gd name="T3" fmla="*/ 132 h 137"/>
                  <a:gd name="T4" fmla="*/ 43 w 86"/>
                  <a:gd name="T5" fmla="*/ 89 h 137"/>
                  <a:gd name="T6" fmla="*/ 65 w 86"/>
                  <a:gd name="T7" fmla="*/ 132 h 137"/>
                  <a:gd name="T8" fmla="*/ 78 w 86"/>
                  <a:gd name="T9" fmla="*/ 116 h 137"/>
                  <a:gd name="T10" fmla="*/ 50 w 86"/>
                  <a:gd name="T11" fmla="*/ 8 h 137"/>
                  <a:gd name="T12" fmla="*/ 18 w 86"/>
                  <a:gd name="T13" fmla="*/ 19 h 137"/>
                  <a:gd name="T14" fmla="*/ 9 w 86"/>
                  <a:gd name="T15" fmla="*/ 34 h 137"/>
                  <a:gd name="T16" fmla="*/ 8 w 86"/>
                  <a:gd name="T17" fmla="*/ 128 h 137"/>
                  <a:gd name="T18" fmla="*/ 37 w 86"/>
                  <a:gd name="T19" fmla="*/ 13 h 137"/>
                  <a:gd name="T20" fmla="*/ 65 w 86"/>
                  <a:gd name="T21" fmla="*/ 64 h 137"/>
                  <a:gd name="T22" fmla="*/ 72 w 86"/>
                  <a:gd name="T23" fmla="*/ 108 h 137"/>
                  <a:gd name="T24" fmla="*/ 61 w 86"/>
                  <a:gd name="T25" fmla="*/ 124 h 137"/>
                  <a:gd name="T26" fmla="*/ 41 w 86"/>
                  <a:gd name="T27" fmla="*/ 79 h 137"/>
                  <a:gd name="T28" fmla="*/ 32 w 86"/>
                  <a:gd name="T29" fmla="*/ 127 h 137"/>
                  <a:gd name="T30" fmla="*/ 9 w 86"/>
                  <a:gd name="T31" fmla="*/ 79 h 137"/>
                  <a:gd name="T32" fmla="*/ 37 w 86"/>
                  <a:gd name="T33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137">
                    <a:moveTo>
                      <a:pt x="8" y="128"/>
                    </a:moveTo>
                    <a:cubicBezTo>
                      <a:pt x="14" y="136"/>
                      <a:pt x="27" y="137"/>
                      <a:pt x="37" y="132"/>
                    </a:cubicBezTo>
                    <a:cubicBezTo>
                      <a:pt x="45" y="116"/>
                      <a:pt x="30" y="99"/>
                      <a:pt x="43" y="89"/>
                    </a:cubicBezTo>
                    <a:cubicBezTo>
                      <a:pt x="54" y="100"/>
                      <a:pt x="43" y="134"/>
                      <a:pt x="65" y="132"/>
                    </a:cubicBezTo>
                    <a:cubicBezTo>
                      <a:pt x="71" y="131"/>
                      <a:pt x="77" y="122"/>
                      <a:pt x="78" y="116"/>
                    </a:cubicBezTo>
                    <a:cubicBezTo>
                      <a:pt x="86" y="88"/>
                      <a:pt x="61" y="15"/>
                      <a:pt x="50" y="8"/>
                    </a:cubicBezTo>
                    <a:cubicBezTo>
                      <a:pt x="36" y="0"/>
                      <a:pt x="31" y="11"/>
                      <a:pt x="18" y="19"/>
                    </a:cubicBezTo>
                    <a:cubicBezTo>
                      <a:pt x="19" y="23"/>
                      <a:pt x="11" y="29"/>
                      <a:pt x="9" y="34"/>
                    </a:cubicBezTo>
                    <a:cubicBezTo>
                      <a:pt x="0" y="57"/>
                      <a:pt x="1" y="118"/>
                      <a:pt x="8" y="128"/>
                    </a:cubicBezTo>
                    <a:close/>
                    <a:moveTo>
                      <a:pt x="37" y="13"/>
                    </a:moveTo>
                    <a:cubicBezTo>
                      <a:pt x="54" y="8"/>
                      <a:pt x="62" y="47"/>
                      <a:pt x="65" y="64"/>
                    </a:cubicBezTo>
                    <a:cubicBezTo>
                      <a:pt x="69" y="81"/>
                      <a:pt x="74" y="94"/>
                      <a:pt x="72" y="108"/>
                    </a:cubicBezTo>
                    <a:cubicBezTo>
                      <a:pt x="71" y="116"/>
                      <a:pt x="70" y="124"/>
                      <a:pt x="61" y="124"/>
                    </a:cubicBezTo>
                    <a:cubicBezTo>
                      <a:pt x="52" y="112"/>
                      <a:pt x="57" y="85"/>
                      <a:pt x="41" y="79"/>
                    </a:cubicBezTo>
                    <a:cubicBezTo>
                      <a:pt x="26" y="85"/>
                      <a:pt x="34" y="118"/>
                      <a:pt x="32" y="127"/>
                    </a:cubicBezTo>
                    <a:cubicBezTo>
                      <a:pt x="7" y="131"/>
                      <a:pt x="8" y="107"/>
                      <a:pt x="9" y="79"/>
                    </a:cubicBezTo>
                    <a:cubicBezTo>
                      <a:pt x="10" y="52"/>
                      <a:pt x="17" y="19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2" name="Freeform 743"/>
              <p:cNvSpPr>
                <a:spLocks noEditPoints="1"/>
              </p:cNvSpPr>
              <p:nvPr/>
            </p:nvSpPr>
            <p:spPr bwMode="auto">
              <a:xfrm>
                <a:off x="9910763" y="5011738"/>
                <a:ext cx="69850" cy="100013"/>
              </a:xfrm>
              <a:custGeom>
                <a:avLst/>
                <a:gdLst>
                  <a:gd name="T0" fmla="*/ 19 w 29"/>
                  <a:gd name="T1" fmla="*/ 37 h 41"/>
                  <a:gd name="T2" fmla="*/ 16 w 29"/>
                  <a:gd name="T3" fmla="*/ 0 h 41"/>
                  <a:gd name="T4" fmla="*/ 1 w 29"/>
                  <a:gd name="T5" fmla="*/ 8 h 41"/>
                  <a:gd name="T6" fmla="*/ 19 w 29"/>
                  <a:gd name="T7" fmla="*/ 37 h 41"/>
                  <a:gd name="T8" fmla="*/ 9 w 29"/>
                  <a:gd name="T9" fmla="*/ 7 h 41"/>
                  <a:gd name="T10" fmla="*/ 12 w 29"/>
                  <a:gd name="T11" fmla="*/ 7 h 41"/>
                  <a:gd name="T12" fmla="*/ 18 w 29"/>
                  <a:gd name="T13" fmla="*/ 30 h 41"/>
                  <a:gd name="T14" fmla="*/ 9 w 29"/>
                  <a:gd name="T1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1">
                    <a:moveTo>
                      <a:pt x="19" y="37"/>
                    </a:moveTo>
                    <a:cubicBezTo>
                      <a:pt x="29" y="29"/>
                      <a:pt x="25" y="6"/>
                      <a:pt x="16" y="0"/>
                    </a:cubicBezTo>
                    <a:cubicBezTo>
                      <a:pt x="8" y="0"/>
                      <a:pt x="6" y="5"/>
                      <a:pt x="1" y="8"/>
                    </a:cubicBezTo>
                    <a:cubicBezTo>
                      <a:pt x="0" y="17"/>
                      <a:pt x="4" y="41"/>
                      <a:pt x="19" y="37"/>
                    </a:cubicBezTo>
                    <a:close/>
                    <a:moveTo>
                      <a:pt x="9" y="7"/>
                    </a:moveTo>
                    <a:cubicBezTo>
                      <a:pt x="10" y="7"/>
                      <a:pt x="11" y="7"/>
                      <a:pt x="12" y="7"/>
                    </a:cubicBezTo>
                    <a:cubicBezTo>
                      <a:pt x="20" y="12"/>
                      <a:pt x="21" y="20"/>
                      <a:pt x="18" y="30"/>
                    </a:cubicBezTo>
                    <a:cubicBezTo>
                      <a:pt x="6" y="30"/>
                      <a:pt x="7" y="15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3" name="Freeform 751"/>
              <p:cNvSpPr>
                <a:spLocks noEditPoints="1"/>
              </p:cNvSpPr>
              <p:nvPr/>
            </p:nvSpPr>
            <p:spPr bwMode="auto">
              <a:xfrm>
                <a:off x="9736138" y="5016500"/>
                <a:ext cx="74613" cy="127000"/>
              </a:xfrm>
              <a:custGeom>
                <a:avLst/>
                <a:gdLst>
                  <a:gd name="T0" fmla="*/ 28 w 31"/>
                  <a:gd name="T1" fmla="*/ 18 h 52"/>
                  <a:gd name="T2" fmla="*/ 9 w 31"/>
                  <a:gd name="T3" fmla="*/ 46 h 52"/>
                  <a:gd name="T4" fmla="*/ 28 w 31"/>
                  <a:gd name="T5" fmla="*/ 18 h 52"/>
                  <a:gd name="T6" fmla="*/ 16 w 31"/>
                  <a:gd name="T7" fmla="*/ 19 h 52"/>
                  <a:gd name="T8" fmla="*/ 19 w 31"/>
                  <a:gd name="T9" fmla="*/ 40 h 52"/>
                  <a:gd name="T10" fmla="*/ 16 w 31"/>
                  <a:gd name="T11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2">
                    <a:moveTo>
                      <a:pt x="28" y="18"/>
                    </a:moveTo>
                    <a:cubicBezTo>
                      <a:pt x="11" y="0"/>
                      <a:pt x="0" y="29"/>
                      <a:pt x="9" y="46"/>
                    </a:cubicBezTo>
                    <a:cubicBezTo>
                      <a:pt x="28" y="52"/>
                      <a:pt x="31" y="36"/>
                      <a:pt x="28" y="18"/>
                    </a:cubicBezTo>
                    <a:close/>
                    <a:moveTo>
                      <a:pt x="16" y="19"/>
                    </a:moveTo>
                    <a:cubicBezTo>
                      <a:pt x="22" y="21"/>
                      <a:pt x="24" y="36"/>
                      <a:pt x="19" y="40"/>
                    </a:cubicBezTo>
                    <a:cubicBezTo>
                      <a:pt x="7" y="39"/>
                      <a:pt x="15" y="26"/>
                      <a:pt x="1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4" name="Freeform 760"/>
              <p:cNvSpPr>
                <a:spLocks noEditPoints="1"/>
              </p:cNvSpPr>
              <p:nvPr/>
            </p:nvSpPr>
            <p:spPr bwMode="auto">
              <a:xfrm>
                <a:off x="9910763" y="5162550"/>
                <a:ext cx="80963" cy="100013"/>
              </a:xfrm>
              <a:custGeom>
                <a:avLst/>
                <a:gdLst>
                  <a:gd name="T0" fmla="*/ 25 w 33"/>
                  <a:gd name="T1" fmla="*/ 39 h 41"/>
                  <a:gd name="T2" fmla="*/ 23 w 33"/>
                  <a:gd name="T3" fmla="*/ 9 h 41"/>
                  <a:gd name="T4" fmla="*/ 25 w 33"/>
                  <a:gd name="T5" fmla="*/ 39 h 41"/>
                  <a:gd name="T6" fmla="*/ 23 w 33"/>
                  <a:gd name="T7" fmla="*/ 32 h 41"/>
                  <a:gd name="T8" fmla="*/ 16 w 33"/>
                  <a:gd name="T9" fmla="*/ 14 h 41"/>
                  <a:gd name="T10" fmla="*/ 20 w 33"/>
                  <a:gd name="T11" fmla="*/ 15 h 41"/>
                  <a:gd name="T12" fmla="*/ 23 w 33"/>
                  <a:gd name="T13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25" y="39"/>
                    </a:moveTo>
                    <a:cubicBezTo>
                      <a:pt x="33" y="32"/>
                      <a:pt x="31" y="13"/>
                      <a:pt x="23" y="9"/>
                    </a:cubicBezTo>
                    <a:cubicBezTo>
                      <a:pt x="6" y="0"/>
                      <a:pt x="0" y="41"/>
                      <a:pt x="25" y="39"/>
                    </a:cubicBezTo>
                    <a:close/>
                    <a:moveTo>
                      <a:pt x="23" y="32"/>
                    </a:moveTo>
                    <a:cubicBezTo>
                      <a:pt x="14" y="32"/>
                      <a:pt x="12" y="19"/>
                      <a:pt x="16" y="14"/>
                    </a:cubicBezTo>
                    <a:cubicBezTo>
                      <a:pt x="18" y="14"/>
                      <a:pt x="19" y="14"/>
                      <a:pt x="20" y="15"/>
                    </a:cubicBezTo>
                    <a:cubicBezTo>
                      <a:pt x="23" y="20"/>
                      <a:pt x="26" y="25"/>
                      <a:pt x="2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5" name="Freeform 768"/>
              <p:cNvSpPr/>
              <p:nvPr/>
            </p:nvSpPr>
            <p:spPr bwMode="auto">
              <a:xfrm>
                <a:off x="10153651" y="5422900"/>
                <a:ext cx="66675" cy="103188"/>
              </a:xfrm>
              <a:custGeom>
                <a:avLst/>
                <a:gdLst>
                  <a:gd name="T0" fmla="*/ 0 w 27"/>
                  <a:gd name="T1" fmla="*/ 31 h 42"/>
                  <a:gd name="T2" fmla="*/ 25 w 27"/>
                  <a:gd name="T3" fmla="*/ 41 h 42"/>
                  <a:gd name="T4" fmla="*/ 21 w 27"/>
                  <a:gd name="T5" fmla="*/ 33 h 42"/>
                  <a:gd name="T6" fmla="*/ 25 w 27"/>
                  <a:gd name="T7" fmla="*/ 0 h 42"/>
                  <a:gd name="T8" fmla="*/ 3 w 27"/>
                  <a:gd name="T9" fmla="*/ 17 h 42"/>
                  <a:gd name="T10" fmla="*/ 17 w 27"/>
                  <a:gd name="T11" fmla="*/ 11 h 42"/>
                  <a:gd name="T12" fmla="*/ 14 w 27"/>
                  <a:gd name="T13" fmla="*/ 34 h 42"/>
                  <a:gd name="T14" fmla="*/ 0 w 27"/>
                  <a:gd name="T15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2">
                    <a:moveTo>
                      <a:pt x="0" y="31"/>
                    </a:moveTo>
                    <a:cubicBezTo>
                      <a:pt x="0" y="42"/>
                      <a:pt x="18" y="41"/>
                      <a:pt x="25" y="41"/>
                    </a:cubicBezTo>
                    <a:cubicBezTo>
                      <a:pt x="27" y="35"/>
                      <a:pt x="24" y="34"/>
                      <a:pt x="21" y="33"/>
                    </a:cubicBezTo>
                    <a:cubicBezTo>
                      <a:pt x="21" y="26"/>
                      <a:pt x="22" y="12"/>
                      <a:pt x="25" y="0"/>
                    </a:cubicBezTo>
                    <a:cubicBezTo>
                      <a:pt x="17" y="0"/>
                      <a:pt x="7" y="8"/>
                      <a:pt x="3" y="17"/>
                    </a:cubicBezTo>
                    <a:cubicBezTo>
                      <a:pt x="9" y="21"/>
                      <a:pt x="11" y="12"/>
                      <a:pt x="17" y="11"/>
                    </a:cubicBezTo>
                    <a:cubicBezTo>
                      <a:pt x="15" y="18"/>
                      <a:pt x="17" y="28"/>
                      <a:pt x="14" y="34"/>
                    </a:cubicBezTo>
                    <a:cubicBezTo>
                      <a:pt x="11" y="34"/>
                      <a:pt x="6" y="28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6" name="Freeform 870"/>
              <p:cNvSpPr/>
              <p:nvPr/>
            </p:nvSpPr>
            <p:spPr bwMode="auto">
              <a:xfrm>
                <a:off x="9993313" y="5343525"/>
                <a:ext cx="149225" cy="120650"/>
              </a:xfrm>
              <a:custGeom>
                <a:avLst/>
                <a:gdLst>
                  <a:gd name="T0" fmla="*/ 0 w 61"/>
                  <a:gd name="T1" fmla="*/ 23 h 50"/>
                  <a:gd name="T2" fmla="*/ 29 w 61"/>
                  <a:gd name="T3" fmla="*/ 50 h 50"/>
                  <a:gd name="T4" fmla="*/ 33 w 61"/>
                  <a:gd name="T5" fmla="*/ 5 h 50"/>
                  <a:gd name="T6" fmla="*/ 22 w 61"/>
                  <a:gd name="T7" fmla="*/ 16 h 50"/>
                  <a:gd name="T8" fmla="*/ 20 w 61"/>
                  <a:gd name="T9" fmla="*/ 7 h 50"/>
                  <a:gd name="T10" fmla="*/ 0 w 61"/>
                  <a:gd name="T11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50">
                    <a:moveTo>
                      <a:pt x="0" y="23"/>
                    </a:moveTo>
                    <a:cubicBezTo>
                      <a:pt x="0" y="39"/>
                      <a:pt x="18" y="49"/>
                      <a:pt x="29" y="50"/>
                    </a:cubicBezTo>
                    <a:cubicBezTo>
                      <a:pt x="38" y="42"/>
                      <a:pt x="61" y="0"/>
                      <a:pt x="33" y="5"/>
                    </a:cubicBezTo>
                    <a:cubicBezTo>
                      <a:pt x="27" y="6"/>
                      <a:pt x="27" y="12"/>
                      <a:pt x="22" y="16"/>
                    </a:cubicBezTo>
                    <a:cubicBezTo>
                      <a:pt x="23" y="12"/>
                      <a:pt x="19" y="12"/>
                      <a:pt x="20" y="7"/>
                    </a:cubicBezTo>
                    <a:cubicBezTo>
                      <a:pt x="7" y="1"/>
                      <a:pt x="0" y="1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7" name="Freeform 895"/>
              <p:cNvSpPr/>
              <p:nvPr/>
            </p:nvSpPr>
            <p:spPr bwMode="auto">
              <a:xfrm>
                <a:off x="10156825" y="4926012"/>
                <a:ext cx="82550" cy="103187"/>
              </a:xfrm>
              <a:custGeom>
                <a:avLst/>
                <a:gdLst>
                  <a:gd name="T0" fmla="*/ 16 w 34"/>
                  <a:gd name="T1" fmla="*/ 9 h 42"/>
                  <a:gd name="T2" fmla="*/ 34 w 34"/>
                  <a:gd name="T3" fmla="*/ 4 h 42"/>
                  <a:gd name="T4" fmla="*/ 8 w 34"/>
                  <a:gd name="T5" fmla="*/ 4 h 42"/>
                  <a:gd name="T6" fmla="*/ 10 w 34"/>
                  <a:gd name="T7" fmla="*/ 42 h 42"/>
                  <a:gd name="T8" fmla="*/ 12 w 34"/>
                  <a:gd name="T9" fmla="*/ 26 h 42"/>
                  <a:gd name="T10" fmla="*/ 34 w 34"/>
                  <a:gd name="T11" fmla="*/ 21 h 42"/>
                  <a:gd name="T12" fmla="*/ 12 w 34"/>
                  <a:gd name="T13" fmla="*/ 16 h 42"/>
                  <a:gd name="T14" fmla="*/ 16 w 34"/>
                  <a:gd name="T15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42">
                    <a:moveTo>
                      <a:pt x="16" y="9"/>
                    </a:moveTo>
                    <a:cubicBezTo>
                      <a:pt x="23" y="9"/>
                      <a:pt x="33" y="11"/>
                      <a:pt x="34" y="4"/>
                    </a:cubicBezTo>
                    <a:cubicBezTo>
                      <a:pt x="26" y="0"/>
                      <a:pt x="15" y="2"/>
                      <a:pt x="8" y="4"/>
                    </a:cubicBezTo>
                    <a:cubicBezTo>
                      <a:pt x="8" y="12"/>
                      <a:pt x="0" y="39"/>
                      <a:pt x="10" y="42"/>
                    </a:cubicBezTo>
                    <a:cubicBezTo>
                      <a:pt x="14" y="39"/>
                      <a:pt x="7" y="30"/>
                      <a:pt x="12" y="26"/>
                    </a:cubicBezTo>
                    <a:cubicBezTo>
                      <a:pt x="17" y="28"/>
                      <a:pt x="30" y="27"/>
                      <a:pt x="34" y="21"/>
                    </a:cubicBezTo>
                    <a:cubicBezTo>
                      <a:pt x="26" y="20"/>
                      <a:pt x="15" y="22"/>
                      <a:pt x="12" y="16"/>
                    </a:cubicBezTo>
                    <a:cubicBezTo>
                      <a:pt x="14" y="15"/>
                      <a:pt x="13" y="10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8" name="Freeform 896"/>
              <p:cNvSpPr/>
              <p:nvPr/>
            </p:nvSpPr>
            <p:spPr bwMode="auto">
              <a:xfrm>
                <a:off x="10340975" y="5207000"/>
                <a:ext cx="3175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9" name="Freeform 898"/>
              <p:cNvSpPr>
                <a:spLocks noEditPoints="1"/>
              </p:cNvSpPr>
              <p:nvPr/>
            </p:nvSpPr>
            <p:spPr bwMode="auto">
              <a:xfrm>
                <a:off x="10156825" y="5262562"/>
                <a:ext cx="79375" cy="92075"/>
              </a:xfrm>
              <a:custGeom>
                <a:avLst/>
                <a:gdLst>
                  <a:gd name="T0" fmla="*/ 0 w 33"/>
                  <a:gd name="T1" fmla="*/ 28 h 38"/>
                  <a:gd name="T2" fmla="*/ 4 w 33"/>
                  <a:gd name="T3" fmla="*/ 38 h 38"/>
                  <a:gd name="T4" fmla="*/ 10 w 33"/>
                  <a:gd name="T5" fmla="*/ 28 h 38"/>
                  <a:gd name="T6" fmla="*/ 22 w 33"/>
                  <a:gd name="T7" fmla="*/ 27 h 38"/>
                  <a:gd name="T8" fmla="*/ 31 w 33"/>
                  <a:gd name="T9" fmla="*/ 38 h 38"/>
                  <a:gd name="T10" fmla="*/ 22 w 33"/>
                  <a:gd name="T11" fmla="*/ 10 h 38"/>
                  <a:gd name="T12" fmla="*/ 0 w 33"/>
                  <a:gd name="T13" fmla="*/ 28 h 38"/>
                  <a:gd name="T14" fmla="*/ 12 w 33"/>
                  <a:gd name="T15" fmla="*/ 22 h 38"/>
                  <a:gd name="T16" fmla="*/ 14 w 33"/>
                  <a:gd name="T17" fmla="*/ 15 h 38"/>
                  <a:gd name="T18" fmla="*/ 20 w 33"/>
                  <a:gd name="T19" fmla="*/ 20 h 38"/>
                  <a:gd name="T20" fmla="*/ 12 w 33"/>
                  <a:gd name="T21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8">
                    <a:moveTo>
                      <a:pt x="0" y="28"/>
                    </a:moveTo>
                    <a:cubicBezTo>
                      <a:pt x="0" y="31"/>
                      <a:pt x="1" y="37"/>
                      <a:pt x="4" y="38"/>
                    </a:cubicBezTo>
                    <a:cubicBezTo>
                      <a:pt x="7" y="35"/>
                      <a:pt x="7" y="30"/>
                      <a:pt x="10" y="28"/>
                    </a:cubicBezTo>
                    <a:cubicBezTo>
                      <a:pt x="16" y="29"/>
                      <a:pt x="18" y="27"/>
                      <a:pt x="22" y="27"/>
                    </a:cubicBezTo>
                    <a:cubicBezTo>
                      <a:pt x="25" y="32"/>
                      <a:pt x="26" y="38"/>
                      <a:pt x="31" y="38"/>
                    </a:cubicBezTo>
                    <a:cubicBezTo>
                      <a:pt x="33" y="29"/>
                      <a:pt x="22" y="21"/>
                      <a:pt x="22" y="10"/>
                    </a:cubicBezTo>
                    <a:cubicBezTo>
                      <a:pt x="14" y="0"/>
                      <a:pt x="0" y="24"/>
                      <a:pt x="0" y="28"/>
                    </a:cubicBezTo>
                    <a:close/>
                    <a:moveTo>
                      <a:pt x="12" y="22"/>
                    </a:moveTo>
                    <a:cubicBezTo>
                      <a:pt x="12" y="19"/>
                      <a:pt x="15" y="18"/>
                      <a:pt x="14" y="15"/>
                    </a:cubicBezTo>
                    <a:cubicBezTo>
                      <a:pt x="19" y="14"/>
                      <a:pt x="17" y="20"/>
                      <a:pt x="20" y="20"/>
                    </a:cubicBezTo>
                    <a:cubicBezTo>
                      <a:pt x="19" y="23"/>
                      <a:pt x="14" y="21"/>
                      <a:pt x="1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152525" y="491913"/>
            <a:ext cx="2602355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blipFill>
                  <a:blip r:embed="rId3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  <p:transition spd="slow" advTm="6582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582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582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249002"/>
      </p:ext>
    </p:extLst>
  </p:cSld>
  <p:clrMapOvr>
    <a:masterClrMapping/>
  </p:clrMapOvr>
  <p:transition spd="slow" advTm="6582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134110" y="6481257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225192"/>
      </p:ext>
    </p:extLst>
  </p:cSld>
  <p:clrMapOvr>
    <a:masterClrMapping/>
  </p:clrMapOvr>
  <p:transition spd="slow" advTm="6582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 advTm="6582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3.png"/><Relationship Id="rId17" Type="http://schemas.openxmlformats.org/officeDocument/2006/relationships/image" Target="../media/image10.jpeg"/><Relationship Id="rId2" Type="http://schemas.openxmlformats.org/officeDocument/2006/relationships/tags" Target="../tags/tag7.xml"/><Relationship Id="rId16" Type="http://schemas.openxmlformats.org/officeDocument/2006/relationships/image" Target="../media/image9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.jpe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.png"/><Relationship Id="rId17" Type="http://schemas.openxmlformats.org/officeDocument/2006/relationships/image" Target="../media/image17.jpeg"/><Relationship Id="rId2" Type="http://schemas.openxmlformats.org/officeDocument/2006/relationships/tags" Target="../tags/tag16.xml"/><Relationship Id="rId16" Type="http://schemas.openxmlformats.org/officeDocument/2006/relationships/image" Target="../media/image16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9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.jp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_淘宝网chenying0907出品 162"/>
          <p:cNvSpPr txBox="1"/>
          <p:nvPr>
            <p:custDataLst>
              <p:tags r:id="rId2"/>
            </p:custDataLst>
          </p:nvPr>
        </p:nvSpPr>
        <p:spPr>
          <a:xfrm>
            <a:off x="4721265" y="2258103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竞选职务：体育部干事</a:t>
            </a:r>
            <a:endParaRPr kumimoji="1" lang="zh-CN" altLang="en-US" sz="20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PA_淘宝网chenying0907出品 162"/>
          <p:cNvSpPr txBox="1"/>
          <p:nvPr>
            <p:custDataLst>
              <p:tags r:id="rId3"/>
            </p:custDataLst>
          </p:nvPr>
        </p:nvSpPr>
        <p:spPr>
          <a:xfrm>
            <a:off x="5234226" y="2687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竞选人：韦烨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197099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68" y="3362970"/>
            <a:ext cx="2717387" cy="34950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淘宝网chenying0907出品 344"/>
          <p:cNvSpPr/>
          <p:nvPr/>
        </p:nvSpPr>
        <p:spPr>
          <a:xfrm>
            <a:off x="2099146" y="28774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000" dirty="0">
                <a:ln w="19050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竞选档案</a:t>
            </a:r>
          </a:p>
        </p:txBody>
      </p:sp>
      <p:grpSp>
        <p:nvGrpSpPr>
          <p:cNvPr id="348" name="组 313"/>
          <p:cNvGrpSpPr/>
          <p:nvPr/>
        </p:nvGrpSpPr>
        <p:grpSpPr>
          <a:xfrm>
            <a:off x="863748" y="294880"/>
            <a:ext cx="1064560" cy="988992"/>
            <a:chOff x="9409113" y="3430588"/>
            <a:chExt cx="760413" cy="706437"/>
          </a:xfrm>
          <a:blipFill>
            <a:blip r:embed="rId4"/>
            <a:stretch>
              <a:fillRect/>
            </a:stretch>
          </a:blipFill>
        </p:grpSpPr>
        <p:sp>
          <p:nvSpPr>
            <p:cNvPr id="349" name="淘宝网chenying0907出品 631"/>
            <p:cNvSpPr>
              <a:spLocks noEditPoints="1"/>
            </p:cNvSpPr>
            <p:nvPr/>
          </p:nvSpPr>
          <p:spPr bwMode="auto">
            <a:xfrm>
              <a:off x="9409113" y="3444875"/>
              <a:ext cx="760413" cy="541338"/>
            </a:xfrm>
            <a:custGeom>
              <a:avLst/>
              <a:gdLst>
                <a:gd name="T0" fmla="*/ 124 w 312"/>
                <a:gd name="T1" fmla="*/ 114 h 222"/>
                <a:gd name="T2" fmla="*/ 114 w 312"/>
                <a:gd name="T3" fmla="*/ 119 h 222"/>
                <a:gd name="T4" fmla="*/ 100 w 312"/>
                <a:gd name="T5" fmla="*/ 125 h 222"/>
                <a:gd name="T6" fmla="*/ 58 w 312"/>
                <a:gd name="T7" fmla="*/ 156 h 222"/>
                <a:gd name="T8" fmla="*/ 41 w 312"/>
                <a:gd name="T9" fmla="*/ 164 h 222"/>
                <a:gd name="T10" fmla="*/ 18 w 312"/>
                <a:gd name="T11" fmla="*/ 185 h 222"/>
                <a:gd name="T12" fmla="*/ 0 w 312"/>
                <a:gd name="T13" fmla="*/ 212 h 222"/>
                <a:gd name="T14" fmla="*/ 28 w 312"/>
                <a:gd name="T15" fmla="*/ 221 h 222"/>
                <a:gd name="T16" fmla="*/ 90 w 312"/>
                <a:gd name="T17" fmla="*/ 194 h 222"/>
                <a:gd name="T18" fmla="*/ 145 w 312"/>
                <a:gd name="T19" fmla="*/ 159 h 222"/>
                <a:gd name="T20" fmla="*/ 208 w 312"/>
                <a:gd name="T21" fmla="*/ 198 h 222"/>
                <a:gd name="T22" fmla="*/ 307 w 312"/>
                <a:gd name="T23" fmla="*/ 126 h 222"/>
                <a:gd name="T24" fmla="*/ 238 w 312"/>
                <a:gd name="T25" fmla="*/ 0 h 222"/>
                <a:gd name="T26" fmla="*/ 185 w 312"/>
                <a:gd name="T27" fmla="*/ 0 h 222"/>
                <a:gd name="T28" fmla="*/ 124 w 312"/>
                <a:gd name="T29" fmla="*/ 114 h 222"/>
                <a:gd name="T30" fmla="*/ 115 w 312"/>
                <a:gd name="T31" fmla="*/ 170 h 222"/>
                <a:gd name="T32" fmla="*/ 107 w 312"/>
                <a:gd name="T33" fmla="*/ 155 h 222"/>
                <a:gd name="T34" fmla="*/ 109 w 312"/>
                <a:gd name="T35" fmla="*/ 173 h 222"/>
                <a:gd name="T36" fmla="*/ 104 w 312"/>
                <a:gd name="T37" fmla="*/ 177 h 222"/>
                <a:gd name="T38" fmla="*/ 97 w 312"/>
                <a:gd name="T39" fmla="*/ 162 h 222"/>
                <a:gd name="T40" fmla="*/ 98 w 312"/>
                <a:gd name="T41" fmla="*/ 180 h 222"/>
                <a:gd name="T42" fmla="*/ 88 w 312"/>
                <a:gd name="T43" fmla="*/ 184 h 222"/>
                <a:gd name="T44" fmla="*/ 81 w 312"/>
                <a:gd name="T45" fmla="*/ 172 h 222"/>
                <a:gd name="T46" fmla="*/ 84 w 312"/>
                <a:gd name="T47" fmla="*/ 187 h 222"/>
                <a:gd name="T48" fmla="*/ 76 w 312"/>
                <a:gd name="T49" fmla="*/ 193 h 222"/>
                <a:gd name="T50" fmla="*/ 70 w 312"/>
                <a:gd name="T51" fmla="*/ 179 h 222"/>
                <a:gd name="T52" fmla="*/ 70 w 312"/>
                <a:gd name="T53" fmla="*/ 196 h 222"/>
                <a:gd name="T54" fmla="*/ 63 w 312"/>
                <a:gd name="T55" fmla="*/ 197 h 222"/>
                <a:gd name="T56" fmla="*/ 59 w 312"/>
                <a:gd name="T57" fmla="*/ 183 h 222"/>
                <a:gd name="T58" fmla="*/ 56 w 312"/>
                <a:gd name="T59" fmla="*/ 184 h 222"/>
                <a:gd name="T60" fmla="*/ 56 w 312"/>
                <a:gd name="T61" fmla="*/ 201 h 222"/>
                <a:gd name="T62" fmla="*/ 48 w 312"/>
                <a:gd name="T63" fmla="*/ 187 h 222"/>
                <a:gd name="T64" fmla="*/ 48 w 312"/>
                <a:gd name="T65" fmla="*/ 203 h 222"/>
                <a:gd name="T66" fmla="*/ 41 w 312"/>
                <a:gd name="T67" fmla="*/ 207 h 222"/>
                <a:gd name="T68" fmla="*/ 34 w 312"/>
                <a:gd name="T69" fmla="*/ 195 h 222"/>
                <a:gd name="T70" fmla="*/ 31 w 312"/>
                <a:gd name="T71" fmla="*/ 209 h 222"/>
                <a:gd name="T72" fmla="*/ 21 w 312"/>
                <a:gd name="T73" fmla="*/ 195 h 222"/>
                <a:gd name="T74" fmla="*/ 23 w 312"/>
                <a:gd name="T75" fmla="*/ 212 h 222"/>
                <a:gd name="T76" fmla="*/ 9 w 312"/>
                <a:gd name="T77" fmla="*/ 211 h 222"/>
                <a:gd name="T78" fmla="*/ 18 w 312"/>
                <a:gd name="T79" fmla="*/ 194 h 222"/>
                <a:gd name="T80" fmla="*/ 115 w 312"/>
                <a:gd name="T81" fmla="*/ 125 h 222"/>
                <a:gd name="T82" fmla="*/ 128 w 312"/>
                <a:gd name="T83" fmla="*/ 159 h 222"/>
                <a:gd name="T84" fmla="*/ 115 w 312"/>
                <a:gd name="T85" fmla="*/ 170 h 222"/>
                <a:gd name="T86" fmla="*/ 124 w 312"/>
                <a:gd name="T87" fmla="*/ 124 h 222"/>
                <a:gd name="T88" fmla="*/ 133 w 312"/>
                <a:gd name="T89" fmla="*/ 145 h 222"/>
                <a:gd name="T90" fmla="*/ 124 w 312"/>
                <a:gd name="T91" fmla="*/ 124 h 222"/>
                <a:gd name="T92" fmla="*/ 132 w 312"/>
                <a:gd name="T93" fmla="*/ 156 h 222"/>
                <a:gd name="T94" fmla="*/ 136 w 312"/>
                <a:gd name="T95" fmla="*/ 154 h 222"/>
                <a:gd name="T96" fmla="*/ 132 w 312"/>
                <a:gd name="T97" fmla="*/ 156 h 222"/>
                <a:gd name="T98" fmla="*/ 174 w 312"/>
                <a:gd name="T99" fmla="*/ 11 h 222"/>
                <a:gd name="T100" fmla="*/ 201 w 312"/>
                <a:gd name="T101" fmla="*/ 5 h 222"/>
                <a:gd name="T102" fmla="*/ 279 w 312"/>
                <a:gd name="T103" fmla="*/ 46 h 222"/>
                <a:gd name="T104" fmla="*/ 293 w 312"/>
                <a:gd name="T105" fmla="*/ 152 h 222"/>
                <a:gd name="T106" fmla="*/ 200 w 312"/>
                <a:gd name="T107" fmla="*/ 189 h 222"/>
                <a:gd name="T108" fmla="*/ 170 w 312"/>
                <a:gd name="T109" fmla="*/ 172 h 222"/>
                <a:gd name="T110" fmla="*/ 145 w 312"/>
                <a:gd name="T111" fmla="*/ 151 h 222"/>
                <a:gd name="T112" fmla="*/ 138 w 312"/>
                <a:gd name="T113" fmla="*/ 129 h 222"/>
                <a:gd name="T114" fmla="*/ 126 w 312"/>
                <a:gd name="T115" fmla="*/ 98 h 222"/>
                <a:gd name="T116" fmla="*/ 174 w 312"/>
                <a:gd name="T117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" h="222">
                  <a:moveTo>
                    <a:pt x="124" y="114"/>
                  </a:moveTo>
                  <a:cubicBezTo>
                    <a:pt x="119" y="112"/>
                    <a:pt x="117" y="118"/>
                    <a:pt x="114" y="119"/>
                  </a:cubicBezTo>
                  <a:cubicBezTo>
                    <a:pt x="109" y="122"/>
                    <a:pt x="104" y="123"/>
                    <a:pt x="100" y="125"/>
                  </a:cubicBezTo>
                  <a:cubicBezTo>
                    <a:pt x="85" y="134"/>
                    <a:pt x="70" y="147"/>
                    <a:pt x="58" y="156"/>
                  </a:cubicBezTo>
                  <a:cubicBezTo>
                    <a:pt x="52" y="159"/>
                    <a:pt x="45" y="161"/>
                    <a:pt x="41" y="164"/>
                  </a:cubicBezTo>
                  <a:cubicBezTo>
                    <a:pt x="33" y="170"/>
                    <a:pt x="26" y="178"/>
                    <a:pt x="18" y="185"/>
                  </a:cubicBezTo>
                  <a:cubicBezTo>
                    <a:pt x="10" y="193"/>
                    <a:pt x="1" y="200"/>
                    <a:pt x="0" y="212"/>
                  </a:cubicBezTo>
                  <a:cubicBezTo>
                    <a:pt x="4" y="222"/>
                    <a:pt x="19" y="220"/>
                    <a:pt x="28" y="221"/>
                  </a:cubicBezTo>
                  <a:cubicBezTo>
                    <a:pt x="49" y="211"/>
                    <a:pt x="70" y="205"/>
                    <a:pt x="90" y="194"/>
                  </a:cubicBezTo>
                  <a:cubicBezTo>
                    <a:pt x="109" y="184"/>
                    <a:pt x="127" y="171"/>
                    <a:pt x="145" y="159"/>
                  </a:cubicBezTo>
                  <a:cubicBezTo>
                    <a:pt x="161" y="177"/>
                    <a:pt x="182" y="195"/>
                    <a:pt x="208" y="198"/>
                  </a:cubicBezTo>
                  <a:cubicBezTo>
                    <a:pt x="257" y="204"/>
                    <a:pt x="303" y="169"/>
                    <a:pt x="307" y="126"/>
                  </a:cubicBezTo>
                  <a:cubicBezTo>
                    <a:pt x="312" y="76"/>
                    <a:pt x="282" y="17"/>
                    <a:pt x="23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9" y="14"/>
                    <a:pt x="108" y="60"/>
                    <a:pt x="124" y="114"/>
                  </a:cubicBezTo>
                  <a:close/>
                  <a:moveTo>
                    <a:pt x="115" y="170"/>
                  </a:moveTo>
                  <a:cubicBezTo>
                    <a:pt x="112" y="165"/>
                    <a:pt x="112" y="157"/>
                    <a:pt x="107" y="155"/>
                  </a:cubicBezTo>
                  <a:cubicBezTo>
                    <a:pt x="100" y="159"/>
                    <a:pt x="110" y="167"/>
                    <a:pt x="109" y="173"/>
                  </a:cubicBezTo>
                  <a:cubicBezTo>
                    <a:pt x="108" y="175"/>
                    <a:pt x="105" y="176"/>
                    <a:pt x="104" y="177"/>
                  </a:cubicBezTo>
                  <a:cubicBezTo>
                    <a:pt x="100" y="174"/>
                    <a:pt x="102" y="164"/>
                    <a:pt x="97" y="162"/>
                  </a:cubicBezTo>
                  <a:cubicBezTo>
                    <a:pt x="89" y="163"/>
                    <a:pt x="96" y="176"/>
                    <a:pt x="98" y="180"/>
                  </a:cubicBezTo>
                  <a:cubicBezTo>
                    <a:pt x="96" y="183"/>
                    <a:pt x="93" y="184"/>
                    <a:pt x="88" y="184"/>
                  </a:cubicBezTo>
                  <a:cubicBezTo>
                    <a:pt x="87" y="179"/>
                    <a:pt x="89" y="171"/>
                    <a:pt x="81" y="172"/>
                  </a:cubicBezTo>
                  <a:cubicBezTo>
                    <a:pt x="79" y="178"/>
                    <a:pt x="82" y="182"/>
                    <a:pt x="84" y="187"/>
                  </a:cubicBezTo>
                  <a:cubicBezTo>
                    <a:pt x="82" y="190"/>
                    <a:pt x="80" y="192"/>
                    <a:pt x="76" y="193"/>
                  </a:cubicBezTo>
                  <a:cubicBezTo>
                    <a:pt x="76" y="186"/>
                    <a:pt x="77" y="179"/>
                    <a:pt x="70" y="179"/>
                  </a:cubicBezTo>
                  <a:cubicBezTo>
                    <a:pt x="65" y="183"/>
                    <a:pt x="71" y="187"/>
                    <a:pt x="70" y="196"/>
                  </a:cubicBezTo>
                  <a:cubicBezTo>
                    <a:pt x="66" y="194"/>
                    <a:pt x="67" y="198"/>
                    <a:pt x="63" y="197"/>
                  </a:cubicBezTo>
                  <a:cubicBezTo>
                    <a:pt x="62" y="192"/>
                    <a:pt x="62" y="186"/>
                    <a:pt x="59" y="183"/>
                  </a:cubicBezTo>
                  <a:cubicBezTo>
                    <a:pt x="58" y="183"/>
                    <a:pt x="58" y="184"/>
                    <a:pt x="56" y="184"/>
                  </a:cubicBezTo>
                  <a:cubicBezTo>
                    <a:pt x="52" y="188"/>
                    <a:pt x="62" y="196"/>
                    <a:pt x="56" y="201"/>
                  </a:cubicBezTo>
                  <a:cubicBezTo>
                    <a:pt x="49" y="200"/>
                    <a:pt x="53" y="189"/>
                    <a:pt x="48" y="187"/>
                  </a:cubicBezTo>
                  <a:cubicBezTo>
                    <a:pt x="41" y="188"/>
                    <a:pt x="46" y="198"/>
                    <a:pt x="48" y="203"/>
                  </a:cubicBezTo>
                  <a:cubicBezTo>
                    <a:pt x="47" y="205"/>
                    <a:pt x="41" y="203"/>
                    <a:pt x="41" y="207"/>
                  </a:cubicBezTo>
                  <a:cubicBezTo>
                    <a:pt x="37" y="204"/>
                    <a:pt x="41" y="194"/>
                    <a:pt x="34" y="195"/>
                  </a:cubicBezTo>
                  <a:cubicBezTo>
                    <a:pt x="29" y="199"/>
                    <a:pt x="38" y="208"/>
                    <a:pt x="31" y="209"/>
                  </a:cubicBezTo>
                  <a:cubicBezTo>
                    <a:pt x="24" y="209"/>
                    <a:pt x="31" y="193"/>
                    <a:pt x="21" y="195"/>
                  </a:cubicBezTo>
                  <a:cubicBezTo>
                    <a:pt x="18" y="199"/>
                    <a:pt x="23" y="206"/>
                    <a:pt x="23" y="212"/>
                  </a:cubicBezTo>
                  <a:cubicBezTo>
                    <a:pt x="18" y="212"/>
                    <a:pt x="11" y="213"/>
                    <a:pt x="9" y="211"/>
                  </a:cubicBezTo>
                  <a:cubicBezTo>
                    <a:pt x="10" y="204"/>
                    <a:pt x="14" y="198"/>
                    <a:pt x="18" y="194"/>
                  </a:cubicBezTo>
                  <a:cubicBezTo>
                    <a:pt x="45" y="165"/>
                    <a:pt x="83" y="148"/>
                    <a:pt x="115" y="125"/>
                  </a:cubicBezTo>
                  <a:cubicBezTo>
                    <a:pt x="113" y="135"/>
                    <a:pt x="119" y="152"/>
                    <a:pt x="128" y="159"/>
                  </a:cubicBezTo>
                  <a:cubicBezTo>
                    <a:pt x="126" y="166"/>
                    <a:pt x="117" y="164"/>
                    <a:pt x="115" y="170"/>
                  </a:cubicBezTo>
                  <a:close/>
                  <a:moveTo>
                    <a:pt x="124" y="124"/>
                  </a:moveTo>
                  <a:cubicBezTo>
                    <a:pt x="133" y="125"/>
                    <a:pt x="132" y="141"/>
                    <a:pt x="133" y="145"/>
                  </a:cubicBezTo>
                  <a:cubicBezTo>
                    <a:pt x="124" y="150"/>
                    <a:pt x="120" y="133"/>
                    <a:pt x="124" y="124"/>
                  </a:cubicBezTo>
                  <a:close/>
                  <a:moveTo>
                    <a:pt x="132" y="156"/>
                  </a:moveTo>
                  <a:cubicBezTo>
                    <a:pt x="131" y="153"/>
                    <a:pt x="134" y="154"/>
                    <a:pt x="136" y="154"/>
                  </a:cubicBezTo>
                  <a:cubicBezTo>
                    <a:pt x="136" y="155"/>
                    <a:pt x="134" y="156"/>
                    <a:pt x="132" y="156"/>
                  </a:cubicBezTo>
                  <a:close/>
                  <a:moveTo>
                    <a:pt x="174" y="11"/>
                  </a:moveTo>
                  <a:cubicBezTo>
                    <a:pt x="182" y="7"/>
                    <a:pt x="191" y="6"/>
                    <a:pt x="201" y="5"/>
                  </a:cubicBezTo>
                  <a:cubicBezTo>
                    <a:pt x="241" y="0"/>
                    <a:pt x="261" y="20"/>
                    <a:pt x="279" y="46"/>
                  </a:cubicBezTo>
                  <a:cubicBezTo>
                    <a:pt x="296" y="72"/>
                    <a:pt x="312" y="117"/>
                    <a:pt x="293" y="152"/>
                  </a:cubicBezTo>
                  <a:cubicBezTo>
                    <a:pt x="281" y="174"/>
                    <a:pt x="239" y="199"/>
                    <a:pt x="200" y="189"/>
                  </a:cubicBezTo>
                  <a:cubicBezTo>
                    <a:pt x="190" y="187"/>
                    <a:pt x="180" y="179"/>
                    <a:pt x="170" y="172"/>
                  </a:cubicBezTo>
                  <a:cubicBezTo>
                    <a:pt x="160" y="166"/>
                    <a:pt x="151" y="161"/>
                    <a:pt x="145" y="151"/>
                  </a:cubicBezTo>
                  <a:cubicBezTo>
                    <a:pt x="142" y="147"/>
                    <a:pt x="141" y="138"/>
                    <a:pt x="138" y="129"/>
                  </a:cubicBezTo>
                  <a:cubicBezTo>
                    <a:pt x="133" y="119"/>
                    <a:pt x="128" y="111"/>
                    <a:pt x="126" y="98"/>
                  </a:cubicBezTo>
                  <a:cubicBezTo>
                    <a:pt x="121" y="57"/>
                    <a:pt x="145" y="23"/>
                    <a:pt x="17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淘宝网chenying0907出品 639"/>
            <p:cNvSpPr>
              <a:spLocks noEditPoints="1"/>
            </p:cNvSpPr>
            <p:nvPr/>
          </p:nvSpPr>
          <p:spPr bwMode="auto">
            <a:xfrm>
              <a:off x="9740901" y="3479800"/>
              <a:ext cx="388938" cy="415925"/>
            </a:xfrm>
            <a:custGeom>
              <a:avLst/>
              <a:gdLst>
                <a:gd name="T0" fmla="*/ 72 w 160"/>
                <a:gd name="T1" fmla="*/ 170 h 171"/>
                <a:gd name="T2" fmla="*/ 110 w 160"/>
                <a:gd name="T3" fmla="*/ 164 h 171"/>
                <a:gd name="T4" fmla="*/ 158 w 160"/>
                <a:gd name="T5" fmla="*/ 94 h 171"/>
                <a:gd name="T6" fmla="*/ 131 w 160"/>
                <a:gd name="T7" fmla="*/ 28 h 171"/>
                <a:gd name="T8" fmla="*/ 62 w 160"/>
                <a:gd name="T9" fmla="*/ 4 h 171"/>
                <a:gd name="T10" fmla="*/ 3 w 160"/>
                <a:gd name="T11" fmla="*/ 55 h 171"/>
                <a:gd name="T12" fmla="*/ 10 w 160"/>
                <a:gd name="T13" fmla="*/ 118 h 171"/>
                <a:gd name="T14" fmla="*/ 72 w 160"/>
                <a:gd name="T15" fmla="*/ 170 h 171"/>
                <a:gd name="T16" fmla="*/ 9 w 160"/>
                <a:gd name="T17" fmla="*/ 59 h 171"/>
                <a:gd name="T18" fmla="*/ 59 w 160"/>
                <a:gd name="T19" fmla="*/ 12 h 171"/>
                <a:gd name="T20" fmla="*/ 116 w 160"/>
                <a:gd name="T21" fmla="*/ 25 h 171"/>
                <a:gd name="T22" fmla="*/ 131 w 160"/>
                <a:gd name="T23" fmla="*/ 37 h 171"/>
                <a:gd name="T24" fmla="*/ 130 w 160"/>
                <a:gd name="T25" fmla="*/ 143 h 171"/>
                <a:gd name="T26" fmla="*/ 68 w 160"/>
                <a:gd name="T27" fmla="*/ 161 h 171"/>
                <a:gd name="T28" fmla="*/ 17 w 160"/>
                <a:gd name="T29" fmla="*/ 117 h 171"/>
                <a:gd name="T30" fmla="*/ 9 w 160"/>
                <a:gd name="T31" fmla="*/ 5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71">
                  <a:moveTo>
                    <a:pt x="72" y="170"/>
                  </a:moveTo>
                  <a:cubicBezTo>
                    <a:pt x="82" y="171"/>
                    <a:pt x="105" y="167"/>
                    <a:pt x="110" y="164"/>
                  </a:cubicBezTo>
                  <a:cubicBezTo>
                    <a:pt x="134" y="151"/>
                    <a:pt x="156" y="126"/>
                    <a:pt x="158" y="94"/>
                  </a:cubicBezTo>
                  <a:cubicBezTo>
                    <a:pt x="160" y="72"/>
                    <a:pt x="146" y="42"/>
                    <a:pt x="131" y="28"/>
                  </a:cubicBezTo>
                  <a:cubicBezTo>
                    <a:pt x="112" y="9"/>
                    <a:pt x="90" y="0"/>
                    <a:pt x="62" y="4"/>
                  </a:cubicBezTo>
                  <a:cubicBezTo>
                    <a:pt x="32" y="8"/>
                    <a:pt x="9" y="29"/>
                    <a:pt x="3" y="55"/>
                  </a:cubicBezTo>
                  <a:cubicBezTo>
                    <a:pt x="0" y="70"/>
                    <a:pt x="3" y="99"/>
                    <a:pt x="10" y="118"/>
                  </a:cubicBezTo>
                  <a:cubicBezTo>
                    <a:pt x="19" y="141"/>
                    <a:pt x="46" y="167"/>
                    <a:pt x="72" y="170"/>
                  </a:cubicBezTo>
                  <a:close/>
                  <a:moveTo>
                    <a:pt x="9" y="59"/>
                  </a:moveTo>
                  <a:cubicBezTo>
                    <a:pt x="12" y="38"/>
                    <a:pt x="35" y="16"/>
                    <a:pt x="59" y="12"/>
                  </a:cubicBezTo>
                  <a:cubicBezTo>
                    <a:pt x="85" y="8"/>
                    <a:pt x="101" y="14"/>
                    <a:pt x="116" y="25"/>
                  </a:cubicBezTo>
                  <a:cubicBezTo>
                    <a:pt x="121" y="29"/>
                    <a:pt x="128" y="33"/>
                    <a:pt x="131" y="37"/>
                  </a:cubicBezTo>
                  <a:cubicBezTo>
                    <a:pt x="156" y="67"/>
                    <a:pt x="157" y="117"/>
                    <a:pt x="130" y="143"/>
                  </a:cubicBezTo>
                  <a:cubicBezTo>
                    <a:pt x="119" y="154"/>
                    <a:pt x="91" y="167"/>
                    <a:pt x="68" y="161"/>
                  </a:cubicBezTo>
                  <a:cubicBezTo>
                    <a:pt x="46" y="156"/>
                    <a:pt x="26" y="138"/>
                    <a:pt x="17" y="117"/>
                  </a:cubicBezTo>
                  <a:cubicBezTo>
                    <a:pt x="11" y="101"/>
                    <a:pt x="6" y="73"/>
                    <a:pt x="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淘宝网chenying0907出品 640"/>
            <p:cNvSpPr>
              <a:spLocks noEditPoints="1"/>
            </p:cNvSpPr>
            <p:nvPr/>
          </p:nvSpPr>
          <p:spPr bwMode="auto">
            <a:xfrm>
              <a:off x="9791701" y="3516313"/>
              <a:ext cx="123825" cy="146050"/>
            </a:xfrm>
            <a:custGeom>
              <a:avLst/>
              <a:gdLst>
                <a:gd name="T0" fmla="*/ 13 w 51"/>
                <a:gd name="T1" fmla="*/ 57 h 60"/>
                <a:gd name="T2" fmla="*/ 51 w 51"/>
                <a:gd name="T3" fmla="*/ 16 h 60"/>
                <a:gd name="T4" fmla="*/ 43 w 51"/>
                <a:gd name="T5" fmla="*/ 0 h 60"/>
                <a:gd name="T6" fmla="*/ 0 w 51"/>
                <a:gd name="T7" fmla="*/ 42 h 60"/>
                <a:gd name="T8" fmla="*/ 0 w 51"/>
                <a:gd name="T9" fmla="*/ 48 h 60"/>
                <a:gd name="T10" fmla="*/ 13 w 51"/>
                <a:gd name="T11" fmla="*/ 57 h 60"/>
                <a:gd name="T12" fmla="*/ 13 w 51"/>
                <a:gd name="T13" fmla="*/ 31 h 60"/>
                <a:gd name="T14" fmla="*/ 37 w 51"/>
                <a:gd name="T15" fmla="*/ 9 h 60"/>
                <a:gd name="T16" fmla="*/ 43 w 51"/>
                <a:gd name="T17" fmla="*/ 13 h 60"/>
                <a:gd name="T18" fmla="*/ 10 w 51"/>
                <a:gd name="T19" fmla="*/ 48 h 60"/>
                <a:gd name="T20" fmla="*/ 13 w 51"/>
                <a:gd name="T2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0">
                  <a:moveTo>
                    <a:pt x="13" y="57"/>
                  </a:moveTo>
                  <a:cubicBezTo>
                    <a:pt x="21" y="39"/>
                    <a:pt x="36" y="27"/>
                    <a:pt x="51" y="16"/>
                  </a:cubicBezTo>
                  <a:cubicBezTo>
                    <a:pt x="48" y="11"/>
                    <a:pt x="46" y="5"/>
                    <a:pt x="43" y="0"/>
                  </a:cubicBezTo>
                  <a:cubicBezTo>
                    <a:pt x="21" y="6"/>
                    <a:pt x="9" y="23"/>
                    <a:pt x="0" y="42"/>
                  </a:cubicBezTo>
                  <a:cubicBezTo>
                    <a:pt x="5" y="44"/>
                    <a:pt x="2" y="46"/>
                    <a:pt x="0" y="48"/>
                  </a:cubicBezTo>
                  <a:cubicBezTo>
                    <a:pt x="5" y="50"/>
                    <a:pt x="8" y="60"/>
                    <a:pt x="13" y="57"/>
                  </a:cubicBezTo>
                  <a:close/>
                  <a:moveTo>
                    <a:pt x="13" y="31"/>
                  </a:moveTo>
                  <a:cubicBezTo>
                    <a:pt x="18" y="23"/>
                    <a:pt x="28" y="13"/>
                    <a:pt x="37" y="9"/>
                  </a:cubicBezTo>
                  <a:cubicBezTo>
                    <a:pt x="40" y="8"/>
                    <a:pt x="41" y="11"/>
                    <a:pt x="43" y="13"/>
                  </a:cubicBezTo>
                  <a:cubicBezTo>
                    <a:pt x="31" y="24"/>
                    <a:pt x="17" y="33"/>
                    <a:pt x="10" y="48"/>
                  </a:cubicBezTo>
                  <a:cubicBezTo>
                    <a:pt x="2" y="45"/>
                    <a:pt x="10" y="36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淘宝网chenying0907出品 642"/>
            <p:cNvSpPr/>
            <p:nvPr/>
          </p:nvSpPr>
          <p:spPr bwMode="auto">
            <a:xfrm>
              <a:off x="9874251" y="3559175"/>
              <a:ext cx="104775" cy="249238"/>
            </a:xfrm>
            <a:custGeom>
              <a:avLst/>
              <a:gdLst>
                <a:gd name="T0" fmla="*/ 0 w 43"/>
                <a:gd name="T1" fmla="*/ 100 h 102"/>
                <a:gd name="T2" fmla="*/ 6 w 43"/>
                <a:gd name="T3" fmla="*/ 93 h 102"/>
                <a:gd name="T4" fmla="*/ 28 w 43"/>
                <a:gd name="T5" fmla="*/ 33 h 102"/>
                <a:gd name="T6" fmla="*/ 35 w 43"/>
                <a:gd name="T7" fmla="*/ 13 h 102"/>
                <a:gd name="T8" fmla="*/ 41 w 43"/>
                <a:gd name="T9" fmla="*/ 2 h 102"/>
                <a:gd name="T10" fmla="*/ 37 w 43"/>
                <a:gd name="T11" fmla="*/ 1 h 102"/>
                <a:gd name="T12" fmla="*/ 34 w 43"/>
                <a:gd name="T13" fmla="*/ 5 h 102"/>
                <a:gd name="T14" fmla="*/ 17 w 43"/>
                <a:gd name="T15" fmla="*/ 53 h 102"/>
                <a:gd name="T16" fmla="*/ 0 w 43"/>
                <a:gd name="T17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2">
                  <a:moveTo>
                    <a:pt x="0" y="100"/>
                  </a:moveTo>
                  <a:cubicBezTo>
                    <a:pt x="6" y="102"/>
                    <a:pt x="5" y="94"/>
                    <a:pt x="6" y="93"/>
                  </a:cubicBezTo>
                  <a:cubicBezTo>
                    <a:pt x="12" y="72"/>
                    <a:pt x="21" y="51"/>
                    <a:pt x="28" y="33"/>
                  </a:cubicBezTo>
                  <a:cubicBezTo>
                    <a:pt x="31" y="26"/>
                    <a:pt x="33" y="19"/>
                    <a:pt x="35" y="13"/>
                  </a:cubicBezTo>
                  <a:cubicBezTo>
                    <a:pt x="37" y="10"/>
                    <a:pt x="43" y="7"/>
                    <a:pt x="41" y="2"/>
                  </a:cubicBezTo>
                  <a:cubicBezTo>
                    <a:pt x="39" y="2"/>
                    <a:pt x="39" y="0"/>
                    <a:pt x="37" y="1"/>
                  </a:cubicBezTo>
                  <a:cubicBezTo>
                    <a:pt x="36" y="3"/>
                    <a:pt x="34" y="3"/>
                    <a:pt x="34" y="5"/>
                  </a:cubicBezTo>
                  <a:cubicBezTo>
                    <a:pt x="28" y="20"/>
                    <a:pt x="23" y="37"/>
                    <a:pt x="17" y="53"/>
                  </a:cubicBezTo>
                  <a:cubicBezTo>
                    <a:pt x="11" y="69"/>
                    <a:pt x="0" y="83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淘宝网chenying0907出品 643"/>
            <p:cNvSpPr/>
            <p:nvPr/>
          </p:nvSpPr>
          <p:spPr bwMode="auto">
            <a:xfrm>
              <a:off x="9910763" y="3571875"/>
              <a:ext cx="101600" cy="247650"/>
            </a:xfrm>
            <a:custGeom>
              <a:avLst/>
              <a:gdLst>
                <a:gd name="T0" fmla="*/ 8 w 42"/>
                <a:gd name="T1" fmla="*/ 102 h 102"/>
                <a:gd name="T2" fmla="*/ 11 w 42"/>
                <a:gd name="T3" fmla="*/ 89 h 102"/>
                <a:gd name="T4" fmla="*/ 42 w 42"/>
                <a:gd name="T5" fmla="*/ 3 h 102"/>
                <a:gd name="T6" fmla="*/ 39 w 42"/>
                <a:gd name="T7" fmla="*/ 0 h 102"/>
                <a:gd name="T8" fmla="*/ 9 w 42"/>
                <a:gd name="T9" fmla="*/ 78 h 102"/>
                <a:gd name="T10" fmla="*/ 8 w 4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02">
                  <a:moveTo>
                    <a:pt x="8" y="102"/>
                  </a:moveTo>
                  <a:cubicBezTo>
                    <a:pt x="14" y="100"/>
                    <a:pt x="10" y="97"/>
                    <a:pt x="11" y="89"/>
                  </a:cubicBezTo>
                  <a:cubicBezTo>
                    <a:pt x="20" y="59"/>
                    <a:pt x="29" y="30"/>
                    <a:pt x="42" y="3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26" y="21"/>
                    <a:pt x="17" y="53"/>
                    <a:pt x="9" y="78"/>
                  </a:cubicBezTo>
                  <a:cubicBezTo>
                    <a:pt x="7" y="85"/>
                    <a:pt x="0" y="97"/>
                    <a:pt x="8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淘宝网chenying0907出品 647"/>
            <p:cNvSpPr/>
            <p:nvPr/>
          </p:nvSpPr>
          <p:spPr bwMode="auto">
            <a:xfrm>
              <a:off x="10012363" y="3654425"/>
              <a:ext cx="53975" cy="139700"/>
            </a:xfrm>
            <a:custGeom>
              <a:avLst/>
              <a:gdLst>
                <a:gd name="T0" fmla="*/ 4 w 22"/>
                <a:gd name="T1" fmla="*/ 57 h 57"/>
                <a:gd name="T2" fmla="*/ 7 w 22"/>
                <a:gd name="T3" fmla="*/ 44 h 57"/>
                <a:gd name="T4" fmla="*/ 22 w 22"/>
                <a:gd name="T5" fmla="*/ 2 h 57"/>
                <a:gd name="T6" fmla="*/ 19 w 22"/>
                <a:gd name="T7" fmla="*/ 0 h 57"/>
                <a:gd name="T8" fmla="*/ 17 w 22"/>
                <a:gd name="T9" fmla="*/ 4 h 57"/>
                <a:gd name="T10" fmla="*/ 2 w 22"/>
                <a:gd name="T11" fmla="*/ 47 h 57"/>
                <a:gd name="T12" fmla="*/ 4 w 22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7">
                  <a:moveTo>
                    <a:pt x="4" y="57"/>
                  </a:moveTo>
                  <a:cubicBezTo>
                    <a:pt x="8" y="55"/>
                    <a:pt x="6" y="48"/>
                    <a:pt x="7" y="44"/>
                  </a:cubicBezTo>
                  <a:cubicBezTo>
                    <a:pt x="10" y="30"/>
                    <a:pt x="19" y="15"/>
                    <a:pt x="22" y="2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2"/>
                    <a:pt x="16" y="1"/>
                    <a:pt x="17" y="4"/>
                  </a:cubicBezTo>
                  <a:cubicBezTo>
                    <a:pt x="11" y="15"/>
                    <a:pt x="4" y="33"/>
                    <a:pt x="2" y="47"/>
                  </a:cubicBezTo>
                  <a:cubicBezTo>
                    <a:pt x="2" y="50"/>
                    <a:pt x="0" y="55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淘宝网chenying0907出品 648"/>
            <p:cNvSpPr>
              <a:spLocks noEditPoints="1"/>
            </p:cNvSpPr>
            <p:nvPr/>
          </p:nvSpPr>
          <p:spPr bwMode="auto">
            <a:xfrm>
              <a:off x="9779001" y="3663950"/>
              <a:ext cx="41275" cy="77788"/>
            </a:xfrm>
            <a:custGeom>
              <a:avLst/>
              <a:gdLst>
                <a:gd name="T0" fmla="*/ 17 w 17"/>
                <a:gd name="T1" fmla="*/ 28 h 32"/>
                <a:gd name="T2" fmla="*/ 17 w 17"/>
                <a:gd name="T3" fmla="*/ 4 h 32"/>
                <a:gd name="T4" fmla="*/ 4 w 17"/>
                <a:gd name="T5" fmla="*/ 0 h 32"/>
                <a:gd name="T6" fmla="*/ 0 w 17"/>
                <a:gd name="T7" fmla="*/ 27 h 32"/>
                <a:gd name="T8" fmla="*/ 17 w 17"/>
                <a:gd name="T9" fmla="*/ 28 h 32"/>
                <a:gd name="T10" fmla="*/ 8 w 17"/>
                <a:gd name="T11" fmla="*/ 23 h 32"/>
                <a:gd name="T12" fmla="*/ 8 w 17"/>
                <a:gd name="T13" fmla="*/ 8 h 32"/>
                <a:gd name="T14" fmla="*/ 8 w 17"/>
                <a:gd name="T1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2">
                  <a:moveTo>
                    <a:pt x="17" y="28"/>
                  </a:moveTo>
                  <a:cubicBezTo>
                    <a:pt x="15" y="17"/>
                    <a:pt x="16" y="15"/>
                    <a:pt x="17" y="4"/>
                  </a:cubicBezTo>
                  <a:cubicBezTo>
                    <a:pt x="10" y="5"/>
                    <a:pt x="9" y="0"/>
                    <a:pt x="4" y="0"/>
                  </a:cubicBezTo>
                  <a:cubicBezTo>
                    <a:pt x="2" y="7"/>
                    <a:pt x="1" y="13"/>
                    <a:pt x="0" y="27"/>
                  </a:cubicBezTo>
                  <a:cubicBezTo>
                    <a:pt x="4" y="28"/>
                    <a:pt x="12" y="32"/>
                    <a:pt x="17" y="28"/>
                  </a:cubicBezTo>
                  <a:close/>
                  <a:moveTo>
                    <a:pt x="8" y="23"/>
                  </a:moveTo>
                  <a:cubicBezTo>
                    <a:pt x="1" y="21"/>
                    <a:pt x="9" y="13"/>
                    <a:pt x="8" y="8"/>
                  </a:cubicBezTo>
                  <a:cubicBezTo>
                    <a:pt x="10" y="10"/>
                    <a:pt x="10" y="21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淘宝网chenying0907出品 650"/>
            <p:cNvSpPr/>
            <p:nvPr/>
          </p:nvSpPr>
          <p:spPr bwMode="auto">
            <a:xfrm>
              <a:off x="10048876" y="3695700"/>
              <a:ext cx="44450" cy="80963"/>
            </a:xfrm>
            <a:custGeom>
              <a:avLst/>
              <a:gdLst>
                <a:gd name="T0" fmla="*/ 6 w 18"/>
                <a:gd name="T1" fmla="*/ 33 h 33"/>
                <a:gd name="T2" fmla="*/ 17 w 18"/>
                <a:gd name="T3" fmla="*/ 0 h 33"/>
                <a:gd name="T4" fmla="*/ 13 w 18"/>
                <a:gd name="T5" fmla="*/ 0 h 33"/>
                <a:gd name="T6" fmla="*/ 6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6" y="33"/>
                  </a:moveTo>
                  <a:cubicBezTo>
                    <a:pt x="8" y="22"/>
                    <a:pt x="18" y="1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12"/>
                    <a:pt x="0" y="24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淘宝网chenying0907出品 668"/>
            <p:cNvSpPr/>
            <p:nvPr/>
          </p:nvSpPr>
          <p:spPr bwMode="auto">
            <a:xfrm>
              <a:off x="9558338" y="4035425"/>
              <a:ext cx="36513" cy="74613"/>
            </a:xfrm>
            <a:custGeom>
              <a:avLst/>
              <a:gdLst>
                <a:gd name="T0" fmla="*/ 11 w 15"/>
                <a:gd name="T1" fmla="*/ 31 h 31"/>
                <a:gd name="T2" fmla="*/ 15 w 15"/>
                <a:gd name="T3" fmla="*/ 0 h 31"/>
                <a:gd name="T4" fmla="*/ 9 w 15"/>
                <a:gd name="T5" fmla="*/ 0 h 31"/>
                <a:gd name="T6" fmla="*/ 11 w 1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1">
                  <a:moveTo>
                    <a:pt x="11" y="31"/>
                  </a:moveTo>
                  <a:cubicBezTo>
                    <a:pt x="11" y="24"/>
                    <a:pt x="14" y="1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10"/>
                    <a:pt x="0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淘宝网chenying0907出品 669"/>
            <p:cNvSpPr/>
            <p:nvPr/>
          </p:nvSpPr>
          <p:spPr bwMode="auto">
            <a:xfrm>
              <a:off x="9577388" y="4040188"/>
              <a:ext cx="53975" cy="84138"/>
            </a:xfrm>
            <a:custGeom>
              <a:avLst/>
              <a:gdLst>
                <a:gd name="T0" fmla="*/ 17 w 22"/>
                <a:gd name="T1" fmla="*/ 34 h 35"/>
                <a:gd name="T2" fmla="*/ 12 w 22"/>
                <a:gd name="T3" fmla="*/ 0 h 35"/>
                <a:gd name="T4" fmla="*/ 17 w 22"/>
                <a:gd name="T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5">
                  <a:moveTo>
                    <a:pt x="17" y="34"/>
                  </a:moveTo>
                  <a:cubicBezTo>
                    <a:pt x="6" y="24"/>
                    <a:pt x="22" y="7"/>
                    <a:pt x="12" y="0"/>
                  </a:cubicBezTo>
                  <a:cubicBezTo>
                    <a:pt x="6" y="7"/>
                    <a:pt x="0" y="35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淘宝网chenying0907出品 673"/>
            <p:cNvSpPr/>
            <p:nvPr/>
          </p:nvSpPr>
          <p:spPr bwMode="auto">
            <a:xfrm>
              <a:off x="9418638" y="4083050"/>
              <a:ext cx="68263" cy="36513"/>
            </a:xfrm>
            <a:custGeom>
              <a:avLst/>
              <a:gdLst>
                <a:gd name="T0" fmla="*/ 0 w 28"/>
                <a:gd name="T1" fmla="*/ 15 h 15"/>
                <a:gd name="T2" fmla="*/ 28 w 28"/>
                <a:gd name="T3" fmla="*/ 0 h 15"/>
                <a:gd name="T4" fmla="*/ 0 w 2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5">
                  <a:moveTo>
                    <a:pt x="0" y="15"/>
                  </a:moveTo>
                  <a:cubicBezTo>
                    <a:pt x="11" y="12"/>
                    <a:pt x="22" y="7"/>
                    <a:pt x="28" y="0"/>
                  </a:cubicBezTo>
                  <a:cubicBezTo>
                    <a:pt x="15" y="1"/>
                    <a:pt x="2" y="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淘宝网chenying0907出品 674"/>
            <p:cNvSpPr/>
            <p:nvPr/>
          </p:nvSpPr>
          <p:spPr bwMode="auto">
            <a:xfrm>
              <a:off x="9447213" y="4105275"/>
              <a:ext cx="53975" cy="31750"/>
            </a:xfrm>
            <a:custGeom>
              <a:avLst/>
              <a:gdLst>
                <a:gd name="T0" fmla="*/ 0 w 22"/>
                <a:gd name="T1" fmla="*/ 13 h 13"/>
                <a:gd name="T2" fmla="*/ 22 w 22"/>
                <a:gd name="T3" fmla="*/ 2 h 13"/>
                <a:gd name="T4" fmla="*/ 0 w 2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cubicBezTo>
                    <a:pt x="10" y="13"/>
                    <a:pt x="14" y="6"/>
                    <a:pt x="22" y="2"/>
                  </a:cubicBezTo>
                  <a:cubicBezTo>
                    <a:pt x="14" y="0"/>
                    <a:pt x="0" y="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淘宝网chenying0907出品 864"/>
            <p:cNvSpPr/>
            <p:nvPr/>
          </p:nvSpPr>
          <p:spPr bwMode="auto">
            <a:xfrm>
              <a:off x="9494838" y="3521075"/>
              <a:ext cx="206375" cy="236537"/>
            </a:xfrm>
            <a:custGeom>
              <a:avLst/>
              <a:gdLst>
                <a:gd name="T0" fmla="*/ 4 w 85"/>
                <a:gd name="T1" fmla="*/ 88 h 97"/>
                <a:gd name="T2" fmla="*/ 17 w 85"/>
                <a:gd name="T3" fmla="*/ 97 h 97"/>
                <a:gd name="T4" fmla="*/ 53 w 85"/>
                <a:gd name="T5" fmla="*/ 35 h 97"/>
                <a:gd name="T6" fmla="*/ 79 w 85"/>
                <a:gd name="T7" fmla="*/ 47 h 97"/>
                <a:gd name="T8" fmla="*/ 52 w 85"/>
                <a:gd name="T9" fmla="*/ 1 h 97"/>
                <a:gd name="T10" fmla="*/ 31 w 85"/>
                <a:gd name="T11" fmla="*/ 58 h 97"/>
                <a:gd name="T12" fmla="*/ 4 w 85"/>
                <a:gd name="T1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7">
                  <a:moveTo>
                    <a:pt x="4" y="88"/>
                  </a:moveTo>
                  <a:cubicBezTo>
                    <a:pt x="6" y="93"/>
                    <a:pt x="13" y="97"/>
                    <a:pt x="17" y="97"/>
                  </a:cubicBezTo>
                  <a:cubicBezTo>
                    <a:pt x="40" y="96"/>
                    <a:pt x="38" y="45"/>
                    <a:pt x="53" y="35"/>
                  </a:cubicBezTo>
                  <a:cubicBezTo>
                    <a:pt x="65" y="35"/>
                    <a:pt x="71" y="48"/>
                    <a:pt x="79" y="47"/>
                  </a:cubicBezTo>
                  <a:cubicBezTo>
                    <a:pt x="85" y="27"/>
                    <a:pt x="71" y="0"/>
                    <a:pt x="52" y="1"/>
                  </a:cubicBezTo>
                  <a:cubicBezTo>
                    <a:pt x="45" y="20"/>
                    <a:pt x="37" y="38"/>
                    <a:pt x="31" y="58"/>
                  </a:cubicBezTo>
                  <a:cubicBezTo>
                    <a:pt x="19" y="54"/>
                    <a:pt x="0" y="74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淘宝网chenying0907出品 1233"/>
            <p:cNvSpPr/>
            <p:nvPr/>
          </p:nvSpPr>
          <p:spPr bwMode="auto">
            <a:xfrm>
              <a:off x="9859963" y="3430588"/>
              <a:ext cx="128588" cy="14287"/>
            </a:xfrm>
            <a:custGeom>
              <a:avLst/>
              <a:gdLst>
                <a:gd name="T0" fmla="*/ 23 w 53"/>
                <a:gd name="T1" fmla="*/ 1 h 6"/>
                <a:gd name="T2" fmla="*/ 0 w 53"/>
                <a:gd name="T3" fmla="*/ 6 h 6"/>
                <a:gd name="T4" fmla="*/ 53 w 53"/>
                <a:gd name="T5" fmla="*/ 6 h 6"/>
                <a:gd name="T6" fmla="*/ 23 w 5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">
                  <a:moveTo>
                    <a:pt x="23" y="1"/>
                  </a:moveTo>
                  <a:cubicBezTo>
                    <a:pt x="15" y="2"/>
                    <a:pt x="7" y="3"/>
                    <a:pt x="0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3" y="2"/>
                    <a:pt x="33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4" name="Rectangle 12"/>
          <p:cNvSpPr>
            <a:spLocks noChangeArrowheads="1"/>
          </p:cNvSpPr>
          <p:nvPr/>
        </p:nvSpPr>
        <p:spPr bwMode="auto">
          <a:xfrm>
            <a:off x="1030136" y="1880225"/>
            <a:ext cx="5156287" cy="36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9pPr>
          </a:lstStyle>
          <a:p>
            <a:pPr lvl="0" algn="l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姓    名：韦烨</a:t>
            </a:r>
            <a:endParaRPr lang="zh-CN" altLang="en-US" sz="2000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lvl="0" algn="l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rPr>
              <a:t>班    级：四（</a:t>
            </a:r>
            <a:r>
              <a:rPr lang="en-US" altLang="zh-CN" sz="2000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rPr>
              <a:t>）班</a:t>
            </a:r>
          </a:p>
          <a:p>
            <a:pPr algn="l" eaLnBrk="1" hangingPunct="1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民    族：汉</a:t>
            </a:r>
          </a:p>
          <a:p>
            <a:pPr algn="l" eaLnBrk="1" hangingPunct="1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    龄：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岁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身    高：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142CM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我的格言：志当存高远</a:t>
            </a:r>
          </a:p>
        </p:txBody>
      </p:sp>
      <p:cxnSp>
        <p:nvCxnSpPr>
          <p:cNvPr id="369" name="直接连接符 368"/>
          <p:cNvCxnSpPr/>
          <p:nvPr/>
        </p:nvCxnSpPr>
        <p:spPr>
          <a:xfrm>
            <a:off x="0" y="11557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91" y="1585257"/>
            <a:ext cx="3550373" cy="469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014741"/>
      </p:ext>
    </p:extLst>
  </p:cSld>
  <p:clrMapOvr>
    <a:masterClrMapping/>
  </p:clrMapOvr>
  <p:transition spd="slow" advTm="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3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1072659" y="2692082"/>
            <a:ext cx="10275877" cy="2115892"/>
          </a:xfrm>
          <a:custGeom>
            <a:avLst/>
            <a:gdLst>
              <a:gd name="connsiteX0" fmla="*/ 0 w 9949174"/>
              <a:gd name="connsiteY0" fmla="*/ 965518 h 2254236"/>
              <a:gd name="connsiteX1" fmla="*/ 1549400 w 9949174"/>
              <a:gd name="connsiteY1" fmla="*/ 1829118 h 2254236"/>
              <a:gd name="connsiteX2" fmla="*/ 2641600 w 9949174"/>
              <a:gd name="connsiteY2" fmla="*/ 254318 h 2254236"/>
              <a:gd name="connsiteX3" fmla="*/ 4241800 w 9949174"/>
              <a:gd name="connsiteY3" fmla="*/ 1244918 h 2254236"/>
              <a:gd name="connsiteX4" fmla="*/ 5765800 w 9949174"/>
              <a:gd name="connsiteY4" fmla="*/ 318 h 2254236"/>
              <a:gd name="connsiteX5" fmla="*/ 7061200 w 9949174"/>
              <a:gd name="connsiteY5" fmla="*/ 1117918 h 2254236"/>
              <a:gd name="connsiteX6" fmla="*/ 8902700 w 9949174"/>
              <a:gd name="connsiteY6" fmla="*/ 584518 h 2254236"/>
              <a:gd name="connsiteX7" fmla="*/ 9791700 w 9949174"/>
              <a:gd name="connsiteY7" fmla="*/ 2057718 h 2254236"/>
              <a:gd name="connsiteX8" fmla="*/ 9944100 w 9949174"/>
              <a:gd name="connsiteY8" fmla="*/ 2197418 h 22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9174" h="2254236">
                <a:moveTo>
                  <a:pt x="0" y="965518"/>
                </a:moveTo>
                <a:cubicBezTo>
                  <a:pt x="554566" y="1456584"/>
                  <a:pt x="1109133" y="1947651"/>
                  <a:pt x="1549400" y="1829118"/>
                </a:cubicBezTo>
                <a:cubicBezTo>
                  <a:pt x="1989667" y="1710585"/>
                  <a:pt x="2192867" y="351685"/>
                  <a:pt x="2641600" y="254318"/>
                </a:cubicBezTo>
                <a:cubicBezTo>
                  <a:pt x="3090333" y="156951"/>
                  <a:pt x="3721100" y="1287251"/>
                  <a:pt x="4241800" y="1244918"/>
                </a:cubicBezTo>
                <a:cubicBezTo>
                  <a:pt x="4762500" y="1202585"/>
                  <a:pt x="5295900" y="21485"/>
                  <a:pt x="5765800" y="318"/>
                </a:cubicBezTo>
                <a:cubicBezTo>
                  <a:pt x="6235700" y="-20849"/>
                  <a:pt x="6538383" y="1020551"/>
                  <a:pt x="7061200" y="1117918"/>
                </a:cubicBezTo>
                <a:cubicBezTo>
                  <a:pt x="7584017" y="1215285"/>
                  <a:pt x="8447617" y="427885"/>
                  <a:pt x="8902700" y="584518"/>
                </a:cubicBezTo>
                <a:cubicBezTo>
                  <a:pt x="9357783" y="741151"/>
                  <a:pt x="9618133" y="1788901"/>
                  <a:pt x="9791700" y="2057718"/>
                </a:cubicBezTo>
                <a:cubicBezTo>
                  <a:pt x="9965267" y="2326535"/>
                  <a:pt x="9954683" y="2261976"/>
                  <a:pt x="9944100" y="219741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5" name="淘宝网chenying0907出品 344"/>
          <p:cNvSpPr/>
          <p:nvPr/>
        </p:nvSpPr>
        <p:spPr>
          <a:xfrm>
            <a:off x="2086446" y="28774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000" dirty="0">
                <a:ln w="19050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我的性格</a:t>
            </a:r>
          </a:p>
        </p:txBody>
      </p:sp>
      <p:grpSp>
        <p:nvGrpSpPr>
          <p:cNvPr id="348" name="组 313"/>
          <p:cNvGrpSpPr/>
          <p:nvPr/>
        </p:nvGrpSpPr>
        <p:grpSpPr>
          <a:xfrm>
            <a:off x="863748" y="294880"/>
            <a:ext cx="1064560" cy="988992"/>
            <a:chOff x="9409113" y="3430588"/>
            <a:chExt cx="760413" cy="706437"/>
          </a:xfrm>
          <a:blipFill>
            <a:blip r:embed="rId4"/>
            <a:stretch>
              <a:fillRect/>
            </a:stretch>
          </a:blipFill>
        </p:grpSpPr>
        <p:sp>
          <p:nvSpPr>
            <p:cNvPr id="349" name="淘宝网chenying0907出品 631"/>
            <p:cNvSpPr>
              <a:spLocks noEditPoints="1"/>
            </p:cNvSpPr>
            <p:nvPr/>
          </p:nvSpPr>
          <p:spPr bwMode="auto">
            <a:xfrm>
              <a:off x="9409113" y="3444875"/>
              <a:ext cx="760413" cy="541338"/>
            </a:xfrm>
            <a:custGeom>
              <a:avLst/>
              <a:gdLst>
                <a:gd name="T0" fmla="*/ 124 w 312"/>
                <a:gd name="T1" fmla="*/ 114 h 222"/>
                <a:gd name="T2" fmla="*/ 114 w 312"/>
                <a:gd name="T3" fmla="*/ 119 h 222"/>
                <a:gd name="T4" fmla="*/ 100 w 312"/>
                <a:gd name="T5" fmla="*/ 125 h 222"/>
                <a:gd name="T6" fmla="*/ 58 w 312"/>
                <a:gd name="T7" fmla="*/ 156 h 222"/>
                <a:gd name="T8" fmla="*/ 41 w 312"/>
                <a:gd name="T9" fmla="*/ 164 h 222"/>
                <a:gd name="T10" fmla="*/ 18 w 312"/>
                <a:gd name="T11" fmla="*/ 185 h 222"/>
                <a:gd name="T12" fmla="*/ 0 w 312"/>
                <a:gd name="T13" fmla="*/ 212 h 222"/>
                <a:gd name="T14" fmla="*/ 28 w 312"/>
                <a:gd name="T15" fmla="*/ 221 h 222"/>
                <a:gd name="T16" fmla="*/ 90 w 312"/>
                <a:gd name="T17" fmla="*/ 194 h 222"/>
                <a:gd name="T18" fmla="*/ 145 w 312"/>
                <a:gd name="T19" fmla="*/ 159 h 222"/>
                <a:gd name="T20" fmla="*/ 208 w 312"/>
                <a:gd name="T21" fmla="*/ 198 h 222"/>
                <a:gd name="T22" fmla="*/ 307 w 312"/>
                <a:gd name="T23" fmla="*/ 126 h 222"/>
                <a:gd name="T24" fmla="*/ 238 w 312"/>
                <a:gd name="T25" fmla="*/ 0 h 222"/>
                <a:gd name="T26" fmla="*/ 185 w 312"/>
                <a:gd name="T27" fmla="*/ 0 h 222"/>
                <a:gd name="T28" fmla="*/ 124 w 312"/>
                <a:gd name="T29" fmla="*/ 114 h 222"/>
                <a:gd name="T30" fmla="*/ 115 w 312"/>
                <a:gd name="T31" fmla="*/ 170 h 222"/>
                <a:gd name="T32" fmla="*/ 107 w 312"/>
                <a:gd name="T33" fmla="*/ 155 h 222"/>
                <a:gd name="T34" fmla="*/ 109 w 312"/>
                <a:gd name="T35" fmla="*/ 173 h 222"/>
                <a:gd name="T36" fmla="*/ 104 w 312"/>
                <a:gd name="T37" fmla="*/ 177 h 222"/>
                <a:gd name="T38" fmla="*/ 97 w 312"/>
                <a:gd name="T39" fmla="*/ 162 h 222"/>
                <a:gd name="T40" fmla="*/ 98 w 312"/>
                <a:gd name="T41" fmla="*/ 180 h 222"/>
                <a:gd name="T42" fmla="*/ 88 w 312"/>
                <a:gd name="T43" fmla="*/ 184 h 222"/>
                <a:gd name="T44" fmla="*/ 81 w 312"/>
                <a:gd name="T45" fmla="*/ 172 h 222"/>
                <a:gd name="T46" fmla="*/ 84 w 312"/>
                <a:gd name="T47" fmla="*/ 187 h 222"/>
                <a:gd name="T48" fmla="*/ 76 w 312"/>
                <a:gd name="T49" fmla="*/ 193 h 222"/>
                <a:gd name="T50" fmla="*/ 70 w 312"/>
                <a:gd name="T51" fmla="*/ 179 h 222"/>
                <a:gd name="T52" fmla="*/ 70 w 312"/>
                <a:gd name="T53" fmla="*/ 196 h 222"/>
                <a:gd name="T54" fmla="*/ 63 w 312"/>
                <a:gd name="T55" fmla="*/ 197 h 222"/>
                <a:gd name="T56" fmla="*/ 59 w 312"/>
                <a:gd name="T57" fmla="*/ 183 h 222"/>
                <a:gd name="T58" fmla="*/ 56 w 312"/>
                <a:gd name="T59" fmla="*/ 184 h 222"/>
                <a:gd name="T60" fmla="*/ 56 w 312"/>
                <a:gd name="T61" fmla="*/ 201 h 222"/>
                <a:gd name="T62" fmla="*/ 48 w 312"/>
                <a:gd name="T63" fmla="*/ 187 h 222"/>
                <a:gd name="T64" fmla="*/ 48 w 312"/>
                <a:gd name="T65" fmla="*/ 203 h 222"/>
                <a:gd name="T66" fmla="*/ 41 w 312"/>
                <a:gd name="T67" fmla="*/ 207 h 222"/>
                <a:gd name="T68" fmla="*/ 34 w 312"/>
                <a:gd name="T69" fmla="*/ 195 h 222"/>
                <a:gd name="T70" fmla="*/ 31 w 312"/>
                <a:gd name="T71" fmla="*/ 209 h 222"/>
                <a:gd name="T72" fmla="*/ 21 w 312"/>
                <a:gd name="T73" fmla="*/ 195 h 222"/>
                <a:gd name="T74" fmla="*/ 23 w 312"/>
                <a:gd name="T75" fmla="*/ 212 h 222"/>
                <a:gd name="T76" fmla="*/ 9 w 312"/>
                <a:gd name="T77" fmla="*/ 211 h 222"/>
                <a:gd name="T78" fmla="*/ 18 w 312"/>
                <a:gd name="T79" fmla="*/ 194 h 222"/>
                <a:gd name="T80" fmla="*/ 115 w 312"/>
                <a:gd name="T81" fmla="*/ 125 h 222"/>
                <a:gd name="T82" fmla="*/ 128 w 312"/>
                <a:gd name="T83" fmla="*/ 159 h 222"/>
                <a:gd name="T84" fmla="*/ 115 w 312"/>
                <a:gd name="T85" fmla="*/ 170 h 222"/>
                <a:gd name="T86" fmla="*/ 124 w 312"/>
                <a:gd name="T87" fmla="*/ 124 h 222"/>
                <a:gd name="T88" fmla="*/ 133 w 312"/>
                <a:gd name="T89" fmla="*/ 145 h 222"/>
                <a:gd name="T90" fmla="*/ 124 w 312"/>
                <a:gd name="T91" fmla="*/ 124 h 222"/>
                <a:gd name="T92" fmla="*/ 132 w 312"/>
                <a:gd name="T93" fmla="*/ 156 h 222"/>
                <a:gd name="T94" fmla="*/ 136 w 312"/>
                <a:gd name="T95" fmla="*/ 154 h 222"/>
                <a:gd name="T96" fmla="*/ 132 w 312"/>
                <a:gd name="T97" fmla="*/ 156 h 222"/>
                <a:gd name="T98" fmla="*/ 174 w 312"/>
                <a:gd name="T99" fmla="*/ 11 h 222"/>
                <a:gd name="T100" fmla="*/ 201 w 312"/>
                <a:gd name="T101" fmla="*/ 5 h 222"/>
                <a:gd name="T102" fmla="*/ 279 w 312"/>
                <a:gd name="T103" fmla="*/ 46 h 222"/>
                <a:gd name="T104" fmla="*/ 293 w 312"/>
                <a:gd name="T105" fmla="*/ 152 h 222"/>
                <a:gd name="T106" fmla="*/ 200 w 312"/>
                <a:gd name="T107" fmla="*/ 189 h 222"/>
                <a:gd name="T108" fmla="*/ 170 w 312"/>
                <a:gd name="T109" fmla="*/ 172 h 222"/>
                <a:gd name="T110" fmla="*/ 145 w 312"/>
                <a:gd name="T111" fmla="*/ 151 h 222"/>
                <a:gd name="T112" fmla="*/ 138 w 312"/>
                <a:gd name="T113" fmla="*/ 129 h 222"/>
                <a:gd name="T114" fmla="*/ 126 w 312"/>
                <a:gd name="T115" fmla="*/ 98 h 222"/>
                <a:gd name="T116" fmla="*/ 174 w 312"/>
                <a:gd name="T117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" h="222">
                  <a:moveTo>
                    <a:pt x="124" y="114"/>
                  </a:moveTo>
                  <a:cubicBezTo>
                    <a:pt x="119" y="112"/>
                    <a:pt x="117" y="118"/>
                    <a:pt x="114" y="119"/>
                  </a:cubicBezTo>
                  <a:cubicBezTo>
                    <a:pt x="109" y="122"/>
                    <a:pt x="104" y="123"/>
                    <a:pt x="100" y="125"/>
                  </a:cubicBezTo>
                  <a:cubicBezTo>
                    <a:pt x="85" y="134"/>
                    <a:pt x="70" y="147"/>
                    <a:pt x="58" y="156"/>
                  </a:cubicBezTo>
                  <a:cubicBezTo>
                    <a:pt x="52" y="159"/>
                    <a:pt x="45" y="161"/>
                    <a:pt x="41" y="164"/>
                  </a:cubicBezTo>
                  <a:cubicBezTo>
                    <a:pt x="33" y="170"/>
                    <a:pt x="26" y="178"/>
                    <a:pt x="18" y="185"/>
                  </a:cubicBezTo>
                  <a:cubicBezTo>
                    <a:pt x="10" y="193"/>
                    <a:pt x="1" y="200"/>
                    <a:pt x="0" y="212"/>
                  </a:cubicBezTo>
                  <a:cubicBezTo>
                    <a:pt x="4" y="222"/>
                    <a:pt x="19" y="220"/>
                    <a:pt x="28" y="221"/>
                  </a:cubicBezTo>
                  <a:cubicBezTo>
                    <a:pt x="49" y="211"/>
                    <a:pt x="70" y="205"/>
                    <a:pt x="90" y="194"/>
                  </a:cubicBezTo>
                  <a:cubicBezTo>
                    <a:pt x="109" y="184"/>
                    <a:pt x="127" y="171"/>
                    <a:pt x="145" y="159"/>
                  </a:cubicBezTo>
                  <a:cubicBezTo>
                    <a:pt x="161" y="177"/>
                    <a:pt x="182" y="195"/>
                    <a:pt x="208" y="198"/>
                  </a:cubicBezTo>
                  <a:cubicBezTo>
                    <a:pt x="257" y="204"/>
                    <a:pt x="303" y="169"/>
                    <a:pt x="307" y="126"/>
                  </a:cubicBezTo>
                  <a:cubicBezTo>
                    <a:pt x="312" y="76"/>
                    <a:pt x="282" y="17"/>
                    <a:pt x="23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9" y="14"/>
                    <a:pt x="108" y="60"/>
                    <a:pt x="124" y="114"/>
                  </a:cubicBezTo>
                  <a:close/>
                  <a:moveTo>
                    <a:pt x="115" y="170"/>
                  </a:moveTo>
                  <a:cubicBezTo>
                    <a:pt x="112" y="165"/>
                    <a:pt x="112" y="157"/>
                    <a:pt x="107" y="155"/>
                  </a:cubicBezTo>
                  <a:cubicBezTo>
                    <a:pt x="100" y="159"/>
                    <a:pt x="110" y="167"/>
                    <a:pt x="109" y="173"/>
                  </a:cubicBezTo>
                  <a:cubicBezTo>
                    <a:pt x="108" y="175"/>
                    <a:pt x="105" y="176"/>
                    <a:pt x="104" y="177"/>
                  </a:cubicBezTo>
                  <a:cubicBezTo>
                    <a:pt x="100" y="174"/>
                    <a:pt x="102" y="164"/>
                    <a:pt x="97" y="162"/>
                  </a:cubicBezTo>
                  <a:cubicBezTo>
                    <a:pt x="89" y="163"/>
                    <a:pt x="96" y="176"/>
                    <a:pt x="98" y="180"/>
                  </a:cubicBezTo>
                  <a:cubicBezTo>
                    <a:pt x="96" y="183"/>
                    <a:pt x="93" y="184"/>
                    <a:pt x="88" y="184"/>
                  </a:cubicBezTo>
                  <a:cubicBezTo>
                    <a:pt x="87" y="179"/>
                    <a:pt x="89" y="171"/>
                    <a:pt x="81" y="172"/>
                  </a:cubicBezTo>
                  <a:cubicBezTo>
                    <a:pt x="79" y="178"/>
                    <a:pt x="82" y="182"/>
                    <a:pt x="84" y="187"/>
                  </a:cubicBezTo>
                  <a:cubicBezTo>
                    <a:pt x="82" y="190"/>
                    <a:pt x="80" y="192"/>
                    <a:pt x="76" y="193"/>
                  </a:cubicBezTo>
                  <a:cubicBezTo>
                    <a:pt x="76" y="186"/>
                    <a:pt x="77" y="179"/>
                    <a:pt x="70" y="179"/>
                  </a:cubicBezTo>
                  <a:cubicBezTo>
                    <a:pt x="65" y="183"/>
                    <a:pt x="71" y="187"/>
                    <a:pt x="70" y="196"/>
                  </a:cubicBezTo>
                  <a:cubicBezTo>
                    <a:pt x="66" y="194"/>
                    <a:pt x="67" y="198"/>
                    <a:pt x="63" y="197"/>
                  </a:cubicBezTo>
                  <a:cubicBezTo>
                    <a:pt x="62" y="192"/>
                    <a:pt x="62" y="186"/>
                    <a:pt x="59" y="183"/>
                  </a:cubicBezTo>
                  <a:cubicBezTo>
                    <a:pt x="58" y="183"/>
                    <a:pt x="58" y="184"/>
                    <a:pt x="56" y="184"/>
                  </a:cubicBezTo>
                  <a:cubicBezTo>
                    <a:pt x="52" y="188"/>
                    <a:pt x="62" y="196"/>
                    <a:pt x="56" y="201"/>
                  </a:cubicBezTo>
                  <a:cubicBezTo>
                    <a:pt x="49" y="200"/>
                    <a:pt x="53" y="189"/>
                    <a:pt x="48" y="187"/>
                  </a:cubicBezTo>
                  <a:cubicBezTo>
                    <a:pt x="41" y="188"/>
                    <a:pt x="46" y="198"/>
                    <a:pt x="48" y="203"/>
                  </a:cubicBezTo>
                  <a:cubicBezTo>
                    <a:pt x="47" y="205"/>
                    <a:pt x="41" y="203"/>
                    <a:pt x="41" y="207"/>
                  </a:cubicBezTo>
                  <a:cubicBezTo>
                    <a:pt x="37" y="204"/>
                    <a:pt x="41" y="194"/>
                    <a:pt x="34" y="195"/>
                  </a:cubicBezTo>
                  <a:cubicBezTo>
                    <a:pt x="29" y="199"/>
                    <a:pt x="38" y="208"/>
                    <a:pt x="31" y="209"/>
                  </a:cubicBezTo>
                  <a:cubicBezTo>
                    <a:pt x="24" y="209"/>
                    <a:pt x="31" y="193"/>
                    <a:pt x="21" y="195"/>
                  </a:cubicBezTo>
                  <a:cubicBezTo>
                    <a:pt x="18" y="199"/>
                    <a:pt x="23" y="206"/>
                    <a:pt x="23" y="212"/>
                  </a:cubicBezTo>
                  <a:cubicBezTo>
                    <a:pt x="18" y="212"/>
                    <a:pt x="11" y="213"/>
                    <a:pt x="9" y="211"/>
                  </a:cubicBezTo>
                  <a:cubicBezTo>
                    <a:pt x="10" y="204"/>
                    <a:pt x="14" y="198"/>
                    <a:pt x="18" y="194"/>
                  </a:cubicBezTo>
                  <a:cubicBezTo>
                    <a:pt x="45" y="165"/>
                    <a:pt x="83" y="148"/>
                    <a:pt x="115" y="125"/>
                  </a:cubicBezTo>
                  <a:cubicBezTo>
                    <a:pt x="113" y="135"/>
                    <a:pt x="119" y="152"/>
                    <a:pt x="128" y="159"/>
                  </a:cubicBezTo>
                  <a:cubicBezTo>
                    <a:pt x="126" y="166"/>
                    <a:pt x="117" y="164"/>
                    <a:pt x="115" y="170"/>
                  </a:cubicBezTo>
                  <a:close/>
                  <a:moveTo>
                    <a:pt x="124" y="124"/>
                  </a:moveTo>
                  <a:cubicBezTo>
                    <a:pt x="133" y="125"/>
                    <a:pt x="132" y="141"/>
                    <a:pt x="133" y="145"/>
                  </a:cubicBezTo>
                  <a:cubicBezTo>
                    <a:pt x="124" y="150"/>
                    <a:pt x="120" y="133"/>
                    <a:pt x="124" y="124"/>
                  </a:cubicBezTo>
                  <a:close/>
                  <a:moveTo>
                    <a:pt x="132" y="156"/>
                  </a:moveTo>
                  <a:cubicBezTo>
                    <a:pt x="131" y="153"/>
                    <a:pt x="134" y="154"/>
                    <a:pt x="136" y="154"/>
                  </a:cubicBezTo>
                  <a:cubicBezTo>
                    <a:pt x="136" y="155"/>
                    <a:pt x="134" y="156"/>
                    <a:pt x="132" y="156"/>
                  </a:cubicBezTo>
                  <a:close/>
                  <a:moveTo>
                    <a:pt x="174" y="11"/>
                  </a:moveTo>
                  <a:cubicBezTo>
                    <a:pt x="182" y="7"/>
                    <a:pt x="191" y="6"/>
                    <a:pt x="201" y="5"/>
                  </a:cubicBezTo>
                  <a:cubicBezTo>
                    <a:pt x="241" y="0"/>
                    <a:pt x="261" y="20"/>
                    <a:pt x="279" y="46"/>
                  </a:cubicBezTo>
                  <a:cubicBezTo>
                    <a:pt x="296" y="72"/>
                    <a:pt x="312" y="117"/>
                    <a:pt x="293" y="152"/>
                  </a:cubicBezTo>
                  <a:cubicBezTo>
                    <a:pt x="281" y="174"/>
                    <a:pt x="239" y="199"/>
                    <a:pt x="200" y="189"/>
                  </a:cubicBezTo>
                  <a:cubicBezTo>
                    <a:pt x="190" y="187"/>
                    <a:pt x="180" y="179"/>
                    <a:pt x="170" y="172"/>
                  </a:cubicBezTo>
                  <a:cubicBezTo>
                    <a:pt x="160" y="166"/>
                    <a:pt x="151" y="161"/>
                    <a:pt x="145" y="151"/>
                  </a:cubicBezTo>
                  <a:cubicBezTo>
                    <a:pt x="142" y="147"/>
                    <a:pt x="141" y="138"/>
                    <a:pt x="138" y="129"/>
                  </a:cubicBezTo>
                  <a:cubicBezTo>
                    <a:pt x="133" y="119"/>
                    <a:pt x="128" y="111"/>
                    <a:pt x="126" y="98"/>
                  </a:cubicBezTo>
                  <a:cubicBezTo>
                    <a:pt x="121" y="57"/>
                    <a:pt x="145" y="23"/>
                    <a:pt x="17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淘宝网chenying0907出品 639"/>
            <p:cNvSpPr>
              <a:spLocks noEditPoints="1"/>
            </p:cNvSpPr>
            <p:nvPr/>
          </p:nvSpPr>
          <p:spPr bwMode="auto">
            <a:xfrm>
              <a:off x="9740901" y="3479800"/>
              <a:ext cx="388938" cy="415925"/>
            </a:xfrm>
            <a:custGeom>
              <a:avLst/>
              <a:gdLst>
                <a:gd name="T0" fmla="*/ 72 w 160"/>
                <a:gd name="T1" fmla="*/ 170 h 171"/>
                <a:gd name="T2" fmla="*/ 110 w 160"/>
                <a:gd name="T3" fmla="*/ 164 h 171"/>
                <a:gd name="T4" fmla="*/ 158 w 160"/>
                <a:gd name="T5" fmla="*/ 94 h 171"/>
                <a:gd name="T6" fmla="*/ 131 w 160"/>
                <a:gd name="T7" fmla="*/ 28 h 171"/>
                <a:gd name="T8" fmla="*/ 62 w 160"/>
                <a:gd name="T9" fmla="*/ 4 h 171"/>
                <a:gd name="T10" fmla="*/ 3 w 160"/>
                <a:gd name="T11" fmla="*/ 55 h 171"/>
                <a:gd name="T12" fmla="*/ 10 w 160"/>
                <a:gd name="T13" fmla="*/ 118 h 171"/>
                <a:gd name="T14" fmla="*/ 72 w 160"/>
                <a:gd name="T15" fmla="*/ 170 h 171"/>
                <a:gd name="T16" fmla="*/ 9 w 160"/>
                <a:gd name="T17" fmla="*/ 59 h 171"/>
                <a:gd name="T18" fmla="*/ 59 w 160"/>
                <a:gd name="T19" fmla="*/ 12 h 171"/>
                <a:gd name="T20" fmla="*/ 116 w 160"/>
                <a:gd name="T21" fmla="*/ 25 h 171"/>
                <a:gd name="T22" fmla="*/ 131 w 160"/>
                <a:gd name="T23" fmla="*/ 37 h 171"/>
                <a:gd name="T24" fmla="*/ 130 w 160"/>
                <a:gd name="T25" fmla="*/ 143 h 171"/>
                <a:gd name="T26" fmla="*/ 68 w 160"/>
                <a:gd name="T27" fmla="*/ 161 h 171"/>
                <a:gd name="T28" fmla="*/ 17 w 160"/>
                <a:gd name="T29" fmla="*/ 117 h 171"/>
                <a:gd name="T30" fmla="*/ 9 w 160"/>
                <a:gd name="T31" fmla="*/ 5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71">
                  <a:moveTo>
                    <a:pt x="72" y="170"/>
                  </a:moveTo>
                  <a:cubicBezTo>
                    <a:pt x="82" y="171"/>
                    <a:pt x="105" y="167"/>
                    <a:pt x="110" y="164"/>
                  </a:cubicBezTo>
                  <a:cubicBezTo>
                    <a:pt x="134" y="151"/>
                    <a:pt x="156" y="126"/>
                    <a:pt x="158" y="94"/>
                  </a:cubicBezTo>
                  <a:cubicBezTo>
                    <a:pt x="160" y="72"/>
                    <a:pt x="146" y="42"/>
                    <a:pt x="131" y="28"/>
                  </a:cubicBezTo>
                  <a:cubicBezTo>
                    <a:pt x="112" y="9"/>
                    <a:pt x="90" y="0"/>
                    <a:pt x="62" y="4"/>
                  </a:cubicBezTo>
                  <a:cubicBezTo>
                    <a:pt x="32" y="8"/>
                    <a:pt x="9" y="29"/>
                    <a:pt x="3" y="55"/>
                  </a:cubicBezTo>
                  <a:cubicBezTo>
                    <a:pt x="0" y="70"/>
                    <a:pt x="3" y="99"/>
                    <a:pt x="10" y="118"/>
                  </a:cubicBezTo>
                  <a:cubicBezTo>
                    <a:pt x="19" y="141"/>
                    <a:pt x="46" y="167"/>
                    <a:pt x="72" y="170"/>
                  </a:cubicBezTo>
                  <a:close/>
                  <a:moveTo>
                    <a:pt x="9" y="59"/>
                  </a:moveTo>
                  <a:cubicBezTo>
                    <a:pt x="12" y="38"/>
                    <a:pt x="35" y="16"/>
                    <a:pt x="59" y="12"/>
                  </a:cubicBezTo>
                  <a:cubicBezTo>
                    <a:pt x="85" y="8"/>
                    <a:pt x="101" y="14"/>
                    <a:pt x="116" y="25"/>
                  </a:cubicBezTo>
                  <a:cubicBezTo>
                    <a:pt x="121" y="29"/>
                    <a:pt x="128" y="33"/>
                    <a:pt x="131" y="37"/>
                  </a:cubicBezTo>
                  <a:cubicBezTo>
                    <a:pt x="156" y="67"/>
                    <a:pt x="157" y="117"/>
                    <a:pt x="130" y="143"/>
                  </a:cubicBezTo>
                  <a:cubicBezTo>
                    <a:pt x="119" y="154"/>
                    <a:pt x="91" y="167"/>
                    <a:pt x="68" y="161"/>
                  </a:cubicBezTo>
                  <a:cubicBezTo>
                    <a:pt x="46" y="156"/>
                    <a:pt x="26" y="138"/>
                    <a:pt x="17" y="117"/>
                  </a:cubicBezTo>
                  <a:cubicBezTo>
                    <a:pt x="11" y="101"/>
                    <a:pt x="6" y="73"/>
                    <a:pt x="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淘宝网chenying0907出品 640"/>
            <p:cNvSpPr>
              <a:spLocks noEditPoints="1"/>
            </p:cNvSpPr>
            <p:nvPr/>
          </p:nvSpPr>
          <p:spPr bwMode="auto">
            <a:xfrm>
              <a:off x="9791701" y="3516313"/>
              <a:ext cx="123825" cy="146050"/>
            </a:xfrm>
            <a:custGeom>
              <a:avLst/>
              <a:gdLst>
                <a:gd name="T0" fmla="*/ 13 w 51"/>
                <a:gd name="T1" fmla="*/ 57 h 60"/>
                <a:gd name="T2" fmla="*/ 51 w 51"/>
                <a:gd name="T3" fmla="*/ 16 h 60"/>
                <a:gd name="T4" fmla="*/ 43 w 51"/>
                <a:gd name="T5" fmla="*/ 0 h 60"/>
                <a:gd name="T6" fmla="*/ 0 w 51"/>
                <a:gd name="T7" fmla="*/ 42 h 60"/>
                <a:gd name="T8" fmla="*/ 0 w 51"/>
                <a:gd name="T9" fmla="*/ 48 h 60"/>
                <a:gd name="T10" fmla="*/ 13 w 51"/>
                <a:gd name="T11" fmla="*/ 57 h 60"/>
                <a:gd name="T12" fmla="*/ 13 w 51"/>
                <a:gd name="T13" fmla="*/ 31 h 60"/>
                <a:gd name="T14" fmla="*/ 37 w 51"/>
                <a:gd name="T15" fmla="*/ 9 h 60"/>
                <a:gd name="T16" fmla="*/ 43 w 51"/>
                <a:gd name="T17" fmla="*/ 13 h 60"/>
                <a:gd name="T18" fmla="*/ 10 w 51"/>
                <a:gd name="T19" fmla="*/ 48 h 60"/>
                <a:gd name="T20" fmla="*/ 13 w 51"/>
                <a:gd name="T2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0">
                  <a:moveTo>
                    <a:pt x="13" y="57"/>
                  </a:moveTo>
                  <a:cubicBezTo>
                    <a:pt x="21" y="39"/>
                    <a:pt x="36" y="27"/>
                    <a:pt x="51" y="16"/>
                  </a:cubicBezTo>
                  <a:cubicBezTo>
                    <a:pt x="48" y="11"/>
                    <a:pt x="46" y="5"/>
                    <a:pt x="43" y="0"/>
                  </a:cubicBezTo>
                  <a:cubicBezTo>
                    <a:pt x="21" y="6"/>
                    <a:pt x="9" y="23"/>
                    <a:pt x="0" y="42"/>
                  </a:cubicBezTo>
                  <a:cubicBezTo>
                    <a:pt x="5" y="44"/>
                    <a:pt x="2" y="46"/>
                    <a:pt x="0" y="48"/>
                  </a:cubicBezTo>
                  <a:cubicBezTo>
                    <a:pt x="5" y="50"/>
                    <a:pt x="8" y="60"/>
                    <a:pt x="13" y="57"/>
                  </a:cubicBezTo>
                  <a:close/>
                  <a:moveTo>
                    <a:pt x="13" y="31"/>
                  </a:moveTo>
                  <a:cubicBezTo>
                    <a:pt x="18" y="23"/>
                    <a:pt x="28" y="13"/>
                    <a:pt x="37" y="9"/>
                  </a:cubicBezTo>
                  <a:cubicBezTo>
                    <a:pt x="40" y="8"/>
                    <a:pt x="41" y="11"/>
                    <a:pt x="43" y="13"/>
                  </a:cubicBezTo>
                  <a:cubicBezTo>
                    <a:pt x="31" y="24"/>
                    <a:pt x="17" y="33"/>
                    <a:pt x="10" y="48"/>
                  </a:cubicBezTo>
                  <a:cubicBezTo>
                    <a:pt x="2" y="45"/>
                    <a:pt x="10" y="36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淘宝网chenying0907出品 642"/>
            <p:cNvSpPr/>
            <p:nvPr/>
          </p:nvSpPr>
          <p:spPr bwMode="auto">
            <a:xfrm>
              <a:off x="9874251" y="3559175"/>
              <a:ext cx="104775" cy="249238"/>
            </a:xfrm>
            <a:custGeom>
              <a:avLst/>
              <a:gdLst>
                <a:gd name="T0" fmla="*/ 0 w 43"/>
                <a:gd name="T1" fmla="*/ 100 h 102"/>
                <a:gd name="T2" fmla="*/ 6 w 43"/>
                <a:gd name="T3" fmla="*/ 93 h 102"/>
                <a:gd name="T4" fmla="*/ 28 w 43"/>
                <a:gd name="T5" fmla="*/ 33 h 102"/>
                <a:gd name="T6" fmla="*/ 35 w 43"/>
                <a:gd name="T7" fmla="*/ 13 h 102"/>
                <a:gd name="T8" fmla="*/ 41 w 43"/>
                <a:gd name="T9" fmla="*/ 2 h 102"/>
                <a:gd name="T10" fmla="*/ 37 w 43"/>
                <a:gd name="T11" fmla="*/ 1 h 102"/>
                <a:gd name="T12" fmla="*/ 34 w 43"/>
                <a:gd name="T13" fmla="*/ 5 h 102"/>
                <a:gd name="T14" fmla="*/ 17 w 43"/>
                <a:gd name="T15" fmla="*/ 53 h 102"/>
                <a:gd name="T16" fmla="*/ 0 w 43"/>
                <a:gd name="T17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2">
                  <a:moveTo>
                    <a:pt x="0" y="100"/>
                  </a:moveTo>
                  <a:cubicBezTo>
                    <a:pt x="6" y="102"/>
                    <a:pt x="5" y="94"/>
                    <a:pt x="6" y="93"/>
                  </a:cubicBezTo>
                  <a:cubicBezTo>
                    <a:pt x="12" y="72"/>
                    <a:pt x="21" y="51"/>
                    <a:pt x="28" y="33"/>
                  </a:cubicBezTo>
                  <a:cubicBezTo>
                    <a:pt x="31" y="26"/>
                    <a:pt x="33" y="19"/>
                    <a:pt x="35" y="13"/>
                  </a:cubicBezTo>
                  <a:cubicBezTo>
                    <a:pt x="37" y="10"/>
                    <a:pt x="43" y="7"/>
                    <a:pt x="41" y="2"/>
                  </a:cubicBezTo>
                  <a:cubicBezTo>
                    <a:pt x="39" y="2"/>
                    <a:pt x="39" y="0"/>
                    <a:pt x="37" y="1"/>
                  </a:cubicBezTo>
                  <a:cubicBezTo>
                    <a:pt x="36" y="3"/>
                    <a:pt x="34" y="3"/>
                    <a:pt x="34" y="5"/>
                  </a:cubicBezTo>
                  <a:cubicBezTo>
                    <a:pt x="28" y="20"/>
                    <a:pt x="23" y="37"/>
                    <a:pt x="17" y="53"/>
                  </a:cubicBezTo>
                  <a:cubicBezTo>
                    <a:pt x="11" y="69"/>
                    <a:pt x="0" y="83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淘宝网chenying0907出品 643"/>
            <p:cNvSpPr/>
            <p:nvPr/>
          </p:nvSpPr>
          <p:spPr bwMode="auto">
            <a:xfrm>
              <a:off x="9910763" y="3571875"/>
              <a:ext cx="101600" cy="247650"/>
            </a:xfrm>
            <a:custGeom>
              <a:avLst/>
              <a:gdLst>
                <a:gd name="T0" fmla="*/ 8 w 42"/>
                <a:gd name="T1" fmla="*/ 102 h 102"/>
                <a:gd name="T2" fmla="*/ 11 w 42"/>
                <a:gd name="T3" fmla="*/ 89 h 102"/>
                <a:gd name="T4" fmla="*/ 42 w 42"/>
                <a:gd name="T5" fmla="*/ 3 h 102"/>
                <a:gd name="T6" fmla="*/ 39 w 42"/>
                <a:gd name="T7" fmla="*/ 0 h 102"/>
                <a:gd name="T8" fmla="*/ 9 w 42"/>
                <a:gd name="T9" fmla="*/ 78 h 102"/>
                <a:gd name="T10" fmla="*/ 8 w 4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02">
                  <a:moveTo>
                    <a:pt x="8" y="102"/>
                  </a:moveTo>
                  <a:cubicBezTo>
                    <a:pt x="14" y="100"/>
                    <a:pt x="10" y="97"/>
                    <a:pt x="11" y="89"/>
                  </a:cubicBezTo>
                  <a:cubicBezTo>
                    <a:pt x="20" y="59"/>
                    <a:pt x="29" y="30"/>
                    <a:pt x="42" y="3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26" y="21"/>
                    <a:pt x="17" y="53"/>
                    <a:pt x="9" y="78"/>
                  </a:cubicBezTo>
                  <a:cubicBezTo>
                    <a:pt x="7" y="85"/>
                    <a:pt x="0" y="97"/>
                    <a:pt x="8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淘宝网chenying0907出品 647"/>
            <p:cNvSpPr/>
            <p:nvPr/>
          </p:nvSpPr>
          <p:spPr bwMode="auto">
            <a:xfrm>
              <a:off x="10012363" y="3654425"/>
              <a:ext cx="53975" cy="139700"/>
            </a:xfrm>
            <a:custGeom>
              <a:avLst/>
              <a:gdLst>
                <a:gd name="T0" fmla="*/ 4 w 22"/>
                <a:gd name="T1" fmla="*/ 57 h 57"/>
                <a:gd name="T2" fmla="*/ 7 w 22"/>
                <a:gd name="T3" fmla="*/ 44 h 57"/>
                <a:gd name="T4" fmla="*/ 22 w 22"/>
                <a:gd name="T5" fmla="*/ 2 h 57"/>
                <a:gd name="T6" fmla="*/ 19 w 22"/>
                <a:gd name="T7" fmla="*/ 0 h 57"/>
                <a:gd name="T8" fmla="*/ 17 w 22"/>
                <a:gd name="T9" fmla="*/ 4 h 57"/>
                <a:gd name="T10" fmla="*/ 2 w 22"/>
                <a:gd name="T11" fmla="*/ 47 h 57"/>
                <a:gd name="T12" fmla="*/ 4 w 22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7">
                  <a:moveTo>
                    <a:pt x="4" y="57"/>
                  </a:moveTo>
                  <a:cubicBezTo>
                    <a:pt x="8" y="55"/>
                    <a:pt x="6" y="48"/>
                    <a:pt x="7" y="44"/>
                  </a:cubicBezTo>
                  <a:cubicBezTo>
                    <a:pt x="10" y="30"/>
                    <a:pt x="19" y="15"/>
                    <a:pt x="22" y="2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2"/>
                    <a:pt x="16" y="1"/>
                    <a:pt x="17" y="4"/>
                  </a:cubicBezTo>
                  <a:cubicBezTo>
                    <a:pt x="11" y="15"/>
                    <a:pt x="4" y="33"/>
                    <a:pt x="2" y="47"/>
                  </a:cubicBezTo>
                  <a:cubicBezTo>
                    <a:pt x="2" y="50"/>
                    <a:pt x="0" y="55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淘宝网chenying0907出品 648"/>
            <p:cNvSpPr>
              <a:spLocks noEditPoints="1"/>
            </p:cNvSpPr>
            <p:nvPr/>
          </p:nvSpPr>
          <p:spPr bwMode="auto">
            <a:xfrm>
              <a:off x="9779001" y="3663950"/>
              <a:ext cx="41275" cy="77788"/>
            </a:xfrm>
            <a:custGeom>
              <a:avLst/>
              <a:gdLst>
                <a:gd name="T0" fmla="*/ 17 w 17"/>
                <a:gd name="T1" fmla="*/ 28 h 32"/>
                <a:gd name="T2" fmla="*/ 17 w 17"/>
                <a:gd name="T3" fmla="*/ 4 h 32"/>
                <a:gd name="T4" fmla="*/ 4 w 17"/>
                <a:gd name="T5" fmla="*/ 0 h 32"/>
                <a:gd name="T6" fmla="*/ 0 w 17"/>
                <a:gd name="T7" fmla="*/ 27 h 32"/>
                <a:gd name="T8" fmla="*/ 17 w 17"/>
                <a:gd name="T9" fmla="*/ 28 h 32"/>
                <a:gd name="T10" fmla="*/ 8 w 17"/>
                <a:gd name="T11" fmla="*/ 23 h 32"/>
                <a:gd name="T12" fmla="*/ 8 w 17"/>
                <a:gd name="T13" fmla="*/ 8 h 32"/>
                <a:gd name="T14" fmla="*/ 8 w 17"/>
                <a:gd name="T1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2">
                  <a:moveTo>
                    <a:pt x="17" y="28"/>
                  </a:moveTo>
                  <a:cubicBezTo>
                    <a:pt x="15" y="17"/>
                    <a:pt x="16" y="15"/>
                    <a:pt x="17" y="4"/>
                  </a:cubicBezTo>
                  <a:cubicBezTo>
                    <a:pt x="10" y="5"/>
                    <a:pt x="9" y="0"/>
                    <a:pt x="4" y="0"/>
                  </a:cubicBezTo>
                  <a:cubicBezTo>
                    <a:pt x="2" y="7"/>
                    <a:pt x="1" y="13"/>
                    <a:pt x="0" y="27"/>
                  </a:cubicBezTo>
                  <a:cubicBezTo>
                    <a:pt x="4" y="28"/>
                    <a:pt x="12" y="32"/>
                    <a:pt x="17" y="28"/>
                  </a:cubicBezTo>
                  <a:close/>
                  <a:moveTo>
                    <a:pt x="8" y="23"/>
                  </a:moveTo>
                  <a:cubicBezTo>
                    <a:pt x="1" y="21"/>
                    <a:pt x="9" y="13"/>
                    <a:pt x="8" y="8"/>
                  </a:cubicBezTo>
                  <a:cubicBezTo>
                    <a:pt x="10" y="10"/>
                    <a:pt x="10" y="21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淘宝网chenying0907出品 650"/>
            <p:cNvSpPr/>
            <p:nvPr/>
          </p:nvSpPr>
          <p:spPr bwMode="auto">
            <a:xfrm>
              <a:off x="10048876" y="3695700"/>
              <a:ext cx="44450" cy="80963"/>
            </a:xfrm>
            <a:custGeom>
              <a:avLst/>
              <a:gdLst>
                <a:gd name="T0" fmla="*/ 6 w 18"/>
                <a:gd name="T1" fmla="*/ 33 h 33"/>
                <a:gd name="T2" fmla="*/ 17 w 18"/>
                <a:gd name="T3" fmla="*/ 0 h 33"/>
                <a:gd name="T4" fmla="*/ 13 w 18"/>
                <a:gd name="T5" fmla="*/ 0 h 33"/>
                <a:gd name="T6" fmla="*/ 6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6" y="33"/>
                  </a:moveTo>
                  <a:cubicBezTo>
                    <a:pt x="8" y="22"/>
                    <a:pt x="18" y="1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12"/>
                    <a:pt x="0" y="24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淘宝网chenying0907出品 668"/>
            <p:cNvSpPr/>
            <p:nvPr/>
          </p:nvSpPr>
          <p:spPr bwMode="auto">
            <a:xfrm>
              <a:off x="9558338" y="4035425"/>
              <a:ext cx="36513" cy="74613"/>
            </a:xfrm>
            <a:custGeom>
              <a:avLst/>
              <a:gdLst>
                <a:gd name="T0" fmla="*/ 11 w 15"/>
                <a:gd name="T1" fmla="*/ 31 h 31"/>
                <a:gd name="T2" fmla="*/ 15 w 15"/>
                <a:gd name="T3" fmla="*/ 0 h 31"/>
                <a:gd name="T4" fmla="*/ 9 w 15"/>
                <a:gd name="T5" fmla="*/ 0 h 31"/>
                <a:gd name="T6" fmla="*/ 11 w 1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1">
                  <a:moveTo>
                    <a:pt x="11" y="31"/>
                  </a:moveTo>
                  <a:cubicBezTo>
                    <a:pt x="11" y="24"/>
                    <a:pt x="14" y="1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10"/>
                    <a:pt x="0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淘宝网chenying0907出品 669"/>
            <p:cNvSpPr/>
            <p:nvPr/>
          </p:nvSpPr>
          <p:spPr bwMode="auto">
            <a:xfrm>
              <a:off x="9577388" y="4040188"/>
              <a:ext cx="53975" cy="84138"/>
            </a:xfrm>
            <a:custGeom>
              <a:avLst/>
              <a:gdLst>
                <a:gd name="T0" fmla="*/ 17 w 22"/>
                <a:gd name="T1" fmla="*/ 34 h 35"/>
                <a:gd name="T2" fmla="*/ 12 w 22"/>
                <a:gd name="T3" fmla="*/ 0 h 35"/>
                <a:gd name="T4" fmla="*/ 17 w 22"/>
                <a:gd name="T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5">
                  <a:moveTo>
                    <a:pt x="17" y="34"/>
                  </a:moveTo>
                  <a:cubicBezTo>
                    <a:pt x="6" y="24"/>
                    <a:pt x="22" y="7"/>
                    <a:pt x="12" y="0"/>
                  </a:cubicBezTo>
                  <a:cubicBezTo>
                    <a:pt x="6" y="7"/>
                    <a:pt x="0" y="35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淘宝网chenying0907出品 673"/>
            <p:cNvSpPr/>
            <p:nvPr/>
          </p:nvSpPr>
          <p:spPr bwMode="auto">
            <a:xfrm>
              <a:off x="9418638" y="4083050"/>
              <a:ext cx="68263" cy="36513"/>
            </a:xfrm>
            <a:custGeom>
              <a:avLst/>
              <a:gdLst>
                <a:gd name="T0" fmla="*/ 0 w 28"/>
                <a:gd name="T1" fmla="*/ 15 h 15"/>
                <a:gd name="T2" fmla="*/ 28 w 28"/>
                <a:gd name="T3" fmla="*/ 0 h 15"/>
                <a:gd name="T4" fmla="*/ 0 w 2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5">
                  <a:moveTo>
                    <a:pt x="0" y="15"/>
                  </a:moveTo>
                  <a:cubicBezTo>
                    <a:pt x="11" y="12"/>
                    <a:pt x="22" y="7"/>
                    <a:pt x="28" y="0"/>
                  </a:cubicBezTo>
                  <a:cubicBezTo>
                    <a:pt x="15" y="1"/>
                    <a:pt x="2" y="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淘宝网chenying0907出品 674"/>
            <p:cNvSpPr/>
            <p:nvPr/>
          </p:nvSpPr>
          <p:spPr bwMode="auto">
            <a:xfrm>
              <a:off x="9447213" y="4105275"/>
              <a:ext cx="53975" cy="31750"/>
            </a:xfrm>
            <a:custGeom>
              <a:avLst/>
              <a:gdLst>
                <a:gd name="T0" fmla="*/ 0 w 22"/>
                <a:gd name="T1" fmla="*/ 13 h 13"/>
                <a:gd name="T2" fmla="*/ 22 w 22"/>
                <a:gd name="T3" fmla="*/ 2 h 13"/>
                <a:gd name="T4" fmla="*/ 0 w 2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cubicBezTo>
                    <a:pt x="10" y="13"/>
                    <a:pt x="14" y="6"/>
                    <a:pt x="22" y="2"/>
                  </a:cubicBezTo>
                  <a:cubicBezTo>
                    <a:pt x="14" y="0"/>
                    <a:pt x="0" y="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淘宝网chenying0907出品 864"/>
            <p:cNvSpPr/>
            <p:nvPr/>
          </p:nvSpPr>
          <p:spPr bwMode="auto">
            <a:xfrm>
              <a:off x="9494838" y="3521075"/>
              <a:ext cx="206375" cy="236537"/>
            </a:xfrm>
            <a:custGeom>
              <a:avLst/>
              <a:gdLst>
                <a:gd name="T0" fmla="*/ 4 w 85"/>
                <a:gd name="T1" fmla="*/ 88 h 97"/>
                <a:gd name="T2" fmla="*/ 17 w 85"/>
                <a:gd name="T3" fmla="*/ 97 h 97"/>
                <a:gd name="T4" fmla="*/ 53 w 85"/>
                <a:gd name="T5" fmla="*/ 35 h 97"/>
                <a:gd name="T6" fmla="*/ 79 w 85"/>
                <a:gd name="T7" fmla="*/ 47 h 97"/>
                <a:gd name="T8" fmla="*/ 52 w 85"/>
                <a:gd name="T9" fmla="*/ 1 h 97"/>
                <a:gd name="T10" fmla="*/ 31 w 85"/>
                <a:gd name="T11" fmla="*/ 58 h 97"/>
                <a:gd name="T12" fmla="*/ 4 w 85"/>
                <a:gd name="T1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7">
                  <a:moveTo>
                    <a:pt x="4" y="88"/>
                  </a:moveTo>
                  <a:cubicBezTo>
                    <a:pt x="6" y="93"/>
                    <a:pt x="13" y="97"/>
                    <a:pt x="17" y="97"/>
                  </a:cubicBezTo>
                  <a:cubicBezTo>
                    <a:pt x="40" y="96"/>
                    <a:pt x="38" y="45"/>
                    <a:pt x="53" y="35"/>
                  </a:cubicBezTo>
                  <a:cubicBezTo>
                    <a:pt x="65" y="35"/>
                    <a:pt x="71" y="48"/>
                    <a:pt x="79" y="47"/>
                  </a:cubicBezTo>
                  <a:cubicBezTo>
                    <a:pt x="85" y="27"/>
                    <a:pt x="71" y="0"/>
                    <a:pt x="52" y="1"/>
                  </a:cubicBezTo>
                  <a:cubicBezTo>
                    <a:pt x="45" y="20"/>
                    <a:pt x="37" y="38"/>
                    <a:pt x="31" y="58"/>
                  </a:cubicBezTo>
                  <a:cubicBezTo>
                    <a:pt x="19" y="54"/>
                    <a:pt x="0" y="74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淘宝网chenying0907出品 1233"/>
            <p:cNvSpPr/>
            <p:nvPr/>
          </p:nvSpPr>
          <p:spPr bwMode="auto">
            <a:xfrm>
              <a:off x="9859963" y="3430588"/>
              <a:ext cx="128588" cy="14287"/>
            </a:xfrm>
            <a:custGeom>
              <a:avLst/>
              <a:gdLst>
                <a:gd name="T0" fmla="*/ 23 w 53"/>
                <a:gd name="T1" fmla="*/ 1 h 6"/>
                <a:gd name="T2" fmla="*/ 0 w 53"/>
                <a:gd name="T3" fmla="*/ 6 h 6"/>
                <a:gd name="T4" fmla="*/ 53 w 53"/>
                <a:gd name="T5" fmla="*/ 6 h 6"/>
                <a:gd name="T6" fmla="*/ 23 w 5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">
                  <a:moveTo>
                    <a:pt x="23" y="1"/>
                  </a:moveTo>
                  <a:cubicBezTo>
                    <a:pt x="15" y="2"/>
                    <a:pt x="7" y="3"/>
                    <a:pt x="0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3" y="2"/>
                    <a:pt x="33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69" name="直接连接符 368"/>
          <p:cNvCxnSpPr>
            <a:cxnSpLocks/>
          </p:cNvCxnSpPr>
          <p:nvPr/>
        </p:nvCxnSpPr>
        <p:spPr>
          <a:xfrm>
            <a:off x="0" y="11557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208680" y="3216909"/>
            <a:ext cx="1252392" cy="1252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007A88"/>
                </a:solidFill>
                <a:cs typeface="+mn-ea"/>
                <a:sym typeface="+mn-lt"/>
              </a:rPr>
              <a:t>  活泼</a:t>
            </a:r>
          </a:p>
        </p:txBody>
      </p:sp>
      <p:sp>
        <p:nvSpPr>
          <p:cNvPr id="32" name="椭圆 31"/>
          <p:cNvSpPr/>
          <p:nvPr/>
        </p:nvSpPr>
        <p:spPr>
          <a:xfrm>
            <a:off x="2086446" y="3567064"/>
            <a:ext cx="1171722" cy="1171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A88"/>
                </a:solidFill>
                <a:cs typeface="+mn-ea"/>
                <a:sym typeface="+mn-lt"/>
              </a:rPr>
              <a:t>自信</a:t>
            </a:r>
          </a:p>
        </p:txBody>
      </p:sp>
      <p:sp>
        <p:nvSpPr>
          <p:cNvPr id="33" name="椭圆 32"/>
          <p:cNvSpPr/>
          <p:nvPr/>
        </p:nvSpPr>
        <p:spPr>
          <a:xfrm>
            <a:off x="3309188" y="2110534"/>
            <a:ext cx="1418872" cy="14188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A88"/>
                </a:solidFill>
                <a:cs typeface="+mn-ea"/>
                <a:sym typeface="+mn-lt"/>
              </a:rPr>
              <a:t>团结</a:t>
            </a:r>
            <a:endParaRPr lang="zh-CN" altLang="en-GB" dirty="0">
              <a:solidFill>
                <a:srgbClr val="007A88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995048" y="2890917"/>
            <a:ext cx="1308376" cy="13083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A88"/>
                </a:solidFill>
                <a:cs typeface="+mn-ea"/>
                <a:sym typeface="+mn-lt"/>
              </a:rPr>
              <a:t>乐观</a:t>
            </a:r>
            <a:endParaRPr lang="zh-CN" altLang="en-GB" dirty="0">
              <a:solidFill>
                <a:srgbClr val="007A88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043372" y="2252428"/>
            <a:ext cx="1276978" cy="1276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A88"/>
                </a:solidFill>
                <a:cs typeface="+mn-ea"/>
                <a:sym typeface="+mn-lt"/>
              </a:rPr>
              <a:t>努力</a:t>
            </a:r>
            <a:endParaRPr lang="zh-CN" altLang="en-GB" dirty="0">
              <a:solidFill>
                <a:srgbClr val="007A88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105554" y="3339044"/>
            <a:ext cx="1720494" cy="17204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A88"/>
                </a:solidFill>
                <a:cs typeface="+mn-ea"/>
                <a:sym typeface="+mn-lt"/>
              </a:rPr>
              <a:t>乐于助人 </a:t>
            </a:r>
            <a:endParaRPr lang="zh-CN" altLang="en-GB" dirty="0">
              <a:solidFill>
                <a:srgbClr val="007A88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14888"/>
      </p:ext>
    </p:extLst>
  </p:cSld>
  <p:clrMapOvr>
    <a:masterClrMapping/>
  </p:clrMapOvr>
  <p:transition spd="slow" advTm="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5" grpId="0"/>
      <p:bldP spid="25" grpId="0" animBg="1"/>
      <p:bldP spid="32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淘宝网chenying0907出品 344"/>
          <p:cNvSpPr/>
          <p:nvPr/>
        </p:nvSpPr>
        <p:spPr>
          <a:xfrm>
            <a:off x="2086446" y="28774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000" dirty="0">
                <a:ln w="19050">
                  <a:solidFill>
                    <a:schemeClr val="bg1"/>
                  </a:solidFill>
                </a:ln>
                <a:blipFill>
                  <a:blip r:embed="rId12"/>
                  <a:stretch>
                    <a:fillRect/>
                  </a:stretch>
                </a:blipFill>
                <a:cs typeface="+mn-ea"/>
                <a:sym typeface="+mn-lt"/>
              </a:rPr>
              <a:t>所获荣誉</a:t>
            </a:r>
            <a:endParaRPr kumimoji="1" lang="en-GB" altLang="zh-CN" sz="4000" dirty="0">
              <a:ln w="19050">
                <a:solidFill>
                  <a:schemeClr val="bg1"/>
                </a:solidFill>
              </a:ln>
              <a:blipFill>
                <a:blip r:embed="rId12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2" name="组 313"/>
          <p:cNvGrpSpPr/>
          <p:nvPr/>
        </p:nvGrpSpPr>
        <p:grpSpPr>
          <a:xfrm>
            <a:off x="863748" y="294880"/>
            <a:ext cx="1064560" cy="988992"/>
            <a:chOff x="9409113" y="3430588"/>
            <a:chExt cx="760413" cy="706437"/>
          </a:xfrm>
          <a:blipFill>
            <a:blip r:embed="rId12"/>
            <a:stretch>
              <a:fillRect/>
            </a:stretch>
          </a:blipFill>
        </p:grpSpPr>
        <p:sp>
          <p:nvSpPr>
            <p:cNvPr id="349" name="淘宝网chenying0907出品 631"/>
            <p:cNvSpPr>
              <a:spLocks noEditPoints="1"/>
            </p:cNvSpPr>
            <p:nvPr/>
          </p:nvSpPr>
          <p:spPr bwMode="auto">
            <a:xfrm>
              <a:off x="9409113" y="3444875"/>
              <a:ext cx="760413" cy="541338"/>
            </a:xfrm>
            <a:custGeom>
              <a:avLst/>
              <a:gdLst>
                <a:gd name="T0" fmla="*/ 124 w 312"/>
                <a:gd name="T1" fmla="*/ 114 h 222"/>
                <a:gd name="T2" fmla="*/ 114 w 312"/>
                <a:gd name="T3" fmla="*/ 119 h 222"/>
                <a:gd name="T4" fmla="*/ 100 w 312"/>
                <a:gd name="T5" fmla="*/ 125 h 222"/>
                <a:gd name="T6" fmla="*/ 58 w 312"/>
                <a:gd name="T7" fmla="*/ 156 h 222"/>
                <a:gd name="T8" fmla="*/ 41 w 312"/>
                <a:gd name="T9" fmla="*/ 164 h 222"/>
                <a:gd name="T10" fmla="*/ 18 w 312"/>
                <a:gd name="T11" fmla="*/ 185 h 222"/>
                <a:gd name="T12" fmla="*/ 0 w 312"/>
                <a:gd name="T13" fmla="*/ 212 h 222"/>
                <a:gd name="T14" fmla="*/ 28 w 312"/>
                <a:gd name="T15" fmla="*/ 221 h 222"/>
                <a:gd name="T16" fmla="*/ 90 w 312"/>
                <a:gd name="T17" fmla="*/ 194 h 222"/>
                <a:gd name="T18" fmla="*/ 145 w 312"/>
                <a:gd name="T19" fmla="*/ 159 h 222"/>
                <a:gd name="T20" fmla="*/ 208 w 312"/>
                <a:gd name="T21" fmla="*/ 198 h 222"/>
                <a:gd name="T22" fmla="*/ 307 w 312"/>
                <a:gd name="T23" fmla="*/ 126 h 222"/>
                <a:gd name="T24" fmla="*/ 238 w 312"/>
                <a:gd name="T25" fmla="*/ 0 h 222"/>
                <a:gd name="T26" fmla="*/ 185 w 312"/>
                <a:gd name="T27" fmla="*/ 0 h 222"/>
                <a:gd name="T28" fmla="*/ 124 w 312"/>
                <a:gd name="T29" fmla="*/ 114 h 222"/>
                <a:gd name="T30" fmla="*/ 115 w 312"/>
                <a:gd name="T31" fmla="*/ 170 h 222"/>
                <a:gd name="T32" fmla="*/ 107 w 312"/>
                <a:gd name="T33" fmla="*/ 155 h 222"/>
                <a:gd name="T34" fmla="*/ 109 w 312"/>
                <a:gd name="T35" fmla="*/ 173 h 222"/>
                <a:gd name="T36" fmla="*/ 104 w 312"/>
                <a:gd name="T37" fmla="*/ 177 h 222"/>
                <a:gd name="T38" fmla="*/ 97 w 312"/>
                <a:gd name="T39" fmla="*/ 162 h 222"/>
                <a:gd name="T40" fmla="*/ 98 w 312"/>
                <a:gd name="T41" fmla="*/ 180 h 222"/>
                <a:gd name="T42" fmla="*/ 88 w 312"/>
                <a:gd name="T43" fmla="*/ 184 h 222"/>
                <a:gd name="T44" fmla="*/ 81 w 312"/>
                <a:gd name="T45" fmla="*/ 172 h 222"/>
                <a:gd name="T46" fmla="*/ 84 w 312"/>
                <a:gd name="T47" fmla="*/ 187 h 222"/>
                <a:gd name="T48" fmla="*/ 76 w 312"/>
                <a:gd name="T49" fmla="*/ 193 h 222"/>
                <a:gd name="T50" fmla="*/ 70 w 312"/>
                <a:gd name="T51" fmla="*/ 179 h 222"/>
                <a:gd name="T52" fmla="*/ 70 w 312"/>
                <a:gd name="T53" fmla="*/ 196 h 222"/>
                <a:gd name="T54" fmla="*/ 63 w 312"/>
                <a:gd name="T55" fmla="*/ 197 h 222"/>
                <a:gd name="T56" fmla="*/ 59 w 312"/>
                <a:gd name="T57" fmla="*/ 183 h 222"/>
                <a:gd name="T58" fmla="*/ 56 w 312"/>
                <a:gd name="T59" fmla="*/ 184 h 222"/>
                <a:gd name="T60" fmla="*/ 56 w 312"/>
                <a:gd name="T61" fmla="*/ 201 h 222"/>
                <a:gd name="T62" fmla="*/ 48 w 312"/>
                <a:gd name="T63" fmla="*/ 187 h 222"/>
                <a:gd name="T64" fmla="*/ 48 w 312"/>
                <a:gd name="T65" fmla="*/ 203 h 222"/>
                <a:gd name="T66" fmla="*/ 41 w 312"/>
                <a:gd name="T67" fmla="*/ 207 h 222"/>
                <a:gd name="T68" fmla="*/ 34 w 312"/>
                <a:gd name="T69" fmla="*/ 195 h 222"/>
                <a:gd name="T70" fmla="*/ 31 w 312"/>
                <a:gd name="T71" fmla="*/ 209 h 222"/>
                <a:gd name="T72" fmla="*/ 21 w 312"/>
                <a:gd name="T73" fmla="*/ 195 h 222"/>
                <a:gd name="T74" fmla="*/ 23 w 312"/>
                <a:gd name="T75" fmla="*/ 212 h 222"/>
                <a:gd name="T76" fmla="*/ 9 w 312"/>
                <a:gd name="T77" fmla="*/ 211 h 222"/>
                <a:gd name="T78" fmla="*/ 18 w 312"/>
                <a:gd name="T79" fmla="*/ 194 h 222"/>
                <a:gd name="T80" fmla="*/ 115 w 312"/>
                <a:gd name="T81" fmla="*/ 125 h 222"/>
                <a:gd name="T82" fmla="*/ 128 w 312"/>
                <a:gd name="T83" fmla="*/ 159 h 222"/>
                <a:gd name="T84" fmla="*/ 115 w 312"/>
                <a:gd name="T85" fmla="*/ 170 h 222"/>
                <a:gd name="T86" fmla="*/ 124 w 312"/>
                <a:gd name="T87" fmla="*/ 124 h 222"/>
                <a:gd name="T88" fmla="*/ 133 w 312"/>
                <a:gd name="T89" fmla="*/ 145 h 222"/>
                <a:gd name="T90" fmla="*/ 124 w 312"/>
                <a:gd name="T91" fmla="*/ 124 h 222"/>
                <a:gd name="T92" fmla="*/ 132 w 312"/>
                <a:gd name="T93" fmla="*/ 156 h 222"/>
                <a:gd name="T94" fmla="*/ 136 w 312"/>
                <a:gd name="T95" fmla="*/ 154 h 222"/>
                <a:gd name="T96" fmla="*/ 132 w 312"/>
                <a:gd name="T97" fmla="*/ 156 h 222"/>
                <a:gd name="T98" fmla="*/ 174 w 312"/>
                <a:gd name="T99" fmla="*/ 11 h 222"/>
                <a:gd name="T100" fmla="*/ 201 w 312"/>
                <a:gd name="T101" fmla="*/ 5 h 222"/>
                <a:gd name="T102" fmla="*/ 279 w 312"/>
                <a:gd name="T103" fmla="*/ 46 h 222"/>
                <a:gd name="T104" fmla="*/ 293 w 312"/>
                <a:gd name="T105" fmla="*/ 152 h 222"/>
                <a:gd name="T106" fmla="*/ 200 w 312"/>
                <a:gd name="T107" fmla="*/ 189 h 222"/>
                <a:gd name="T108" fmla="*/ 170 w 312"/>
                <a:gd name="T109" fmla="*/ 172 h 222"/>
                <a:gd name="T110" fmla="*/ 145 w 312"/>
                <a:gd name="T111" fmla="*/ 151 h 222"/>
                <a:gd name="T112" fmla="*/ 138 w 312"/>
                <a:gd name="T113" fmla="*/ 129 h 222"/>
                <a:gd name="T114" fmla="*/ 126 w 312"/>
                <a:gd name="T115" fmla="*/ 98 h 222"/>
                <a:gd name="T116" fmla="*/ 174 w 312"/>
                <a:gd name="T117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" h="222">
                  <a:moveTo>
                    <a:pt x="124" y="114"/>
                  </a:moveTo>
                  <a:cubicBezTo>
                    <a:pt x="119" y="112"/>
                    <a:pt x="117" y="118"/>
                    <a:pt x="114" y="119"/>
                  </a:cubicBezTo>
                  <a:cubicBezTo>
                    <a:pt x="109" y="122"/>
                    <a:pt x="104" y="123"/>
                    <a:pt x="100" y="125"/>
                  </a:cubicBezTo>
                  <a:cubicBezTo>
                    <a:pt x="85" y="134"/>
                    <a:pt x="70" y="147"/>
                    <a:pt x="58" y="156"/>
                  </a:cubicBezTo>
                  <a:cubicBezTo>
                    <a:pt x="52" y="159"/>
                    <a:pt x="45" y="161"/>
                    <a:pt x="41" y="164"/>
                  </a:cubicBezTo>
                  <a:cubicBezTo>
                    <a:pt x="33" y="170"/>
                    <a:pt x="26" y="178"/>
                    <a:pt x="18" y="185"/>
                  </a:cubicBezTo>
                  <a:cubicBezTo>
                    <a:pt x="10" y="193"/>
                    <a:pt x="1" y="200"/>
                    <a:pt x="0" y="212"/>
                  </a:cubicBezTo>
                  <a:cubicBezTo>
                    <a:pt x="4" y="222"/>
                    <a:pt x="19" y="220"/>
                    <a:pt x="28" y="221"/>
                  </a:cubicBezTo>
                  <a:cubicBezTo>
                    <a:pt x="49" y="211"/>
                    <a:pt x="70" y="205"/>
                    <a:pt x="90" y="194"/>
                  </a:cubicBezTo>
                  <a:cubicBezTo>
                    <a:pt x="109" y="184"/>
                    <a:pt x="127" y="171"/>
                    <a:pt x="145" y="159"/>
                  </a:cubicBezTo>
                  <a:cubicBezTo>
                    <a:pt x="161" y="177"/>
                    <a:pt x="182" y="195"/>
                    <a:pt x="208" y="198"/>
                  </a:cubicBezTo>
                  <a:cubicBezTo>
                    <a:pt x="257" y="204"/>
                    <a:pt x="303" y="169"/>
                    <a:pt x="307" y="126"/>
                  </a:cubicBezTo>
                  <a:cubicBezTo>
                    <a:pt x="312" y="76"/>
                    <a:pt x="282" y="17"/>
                    <a:pt x="23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9" y="14"/>
                    <a:pt x="108" y="60"/>
                    <a:pt x="124" y="114"/>
                  </a:cubicBezTo>
                  <a:close/>
                  <a:moveTo>
                    <a:pt x="115" y="170"/>
                  </a:moveTo>
                  <a:cubicBezTo>
                    <a:pt x="112" y="165"/>
                    <a:pt x="112" y="157"/>
                    <a:pt x="107" y="155"/>
                  </a:cubicBezTo>
                  <a:cubicBezTo>
                    <a:pt x="100" y="159"/>
                    <a:pt x="110" y="167"/>
                    <a:pt x="109" y="173"/>
                  </a:cubicBezTo>
                  <a:cubicBezTo>
                    <a:pt x="108" y="175"/>
                    <a:pt x="105" y="176"/>
                    <a:pt x="104" y="177"/>
                  </a:cubicBezTo>
                  <a:cubicBezTo>
                    <a:pt x="100" y="174"/>
                    <a:pt x="102" y="164"/>
                    <a:pt x="97" y="162"/>
                  </a:cubicBezTo>
                  <a:cubicBezTo>
                    <a:pt x="89" y="163"/>
                    <a:pt x="96" y="176"/>
                    <a:pt x="98" y="180"/>
                  </a:cubicBezTo>
                  <a:cubicBezTo>
                    <a:pt x="96" y="183"/>
                    <a:pt x="93" y="184"/>
                    <a:pt x="88" y="184"/>
                  </a:cubicBezTo>
                  <a:cubicBezTo>
                    <a:pt x="87" y="179"/>
                    <a:pt x="89" y="171"/>
                    <a:pt x="81" y="172"/>
                  </a:cubicBezTo>
                  <a:cubicBezTo>
                    <a:pt x="79" y="178"/>
                    <a:pt x="82" y="182"/>
                    <a:pt x="84" y="187"/>
                  </a:cubicBezTo>
                  <a:cubicBezTo>
                    <a:pt x="82" y="190"/>
                    <a:pt x="80" y="192"/>
                    <a:pt x="76" y="193"/>
                  </a:cubicBezTo>
                  <a:cubicBezTo>
                    <a:pt x="76" y="186"/>
                    <a:pt x="77" y="179"/>
                    <a:pt x="70" y="179"/>
                  </a:cubicBezTo>
                  <a:cubicBezTo>
                    <a:pt x="65" y="183"/>
                    <a:pt x="71" y="187"/>
                    <a:pt x="70" y="196"/>
                  </a:cubicBezTo>
                  <a:cubicBezTo>
                    <a:pt x="66" y="194"/>
                    <a:pt x="67" y="198"/>
                    <a:pt x="63" y="197"/>
                  </a:cubicBezTo>
                  <a:cubicBezTo>
                    <a:pt x="62" y="192"/>
                    <a:pt x="62" y="186"/>
                    <a:pt x="59" y="183"/>
                  </a:cubicBezTo>
                  <a:cubicBezTo>
                    <a:pt x="58" y="183"/>
                    <a:pt x="58" y="184"/>
                    <a:pt x="56" y="184"/>
                  </a:cubicBezTo>
                  <a:cubicBezTo>
                    <a:pt x="52" y="188"/>
                    <a:pt x="62" y="196"/>
                    <a:pt x="56" y="201"/>
                  </a:cubicBezTo>
                  <a:cubicBezTo>
                    <a:pt x="49" y="200"/>
                    <a:pt x="53" y="189"/>
                    <a:pt x="48" y="187"/>
                  </a:cubicBezTo>
                  <a:cubicBezTo>
                    <a:pt x="41" y="188"/>
                    <a:pt x="46" y="198"/>
                    <a:pt x="48" y="203"/>
                  </a:cubicBezTo>
                  <a:cubicBezTo>
                    <a:pt x="47" y="205"/>
                    <a:pt x="41" y="203"/>
                    <a:pt x="41" y="207"/>
                  </a:cubicBezTo>
                  <a:cubicBezTo>
                    <a:pt x="37" y="204"/>
                    <a:pt x="41" y="194"/>
                    <a:pt x="34" y="195"/>
                  </a:cubicBezTo>
                  <a:cubicBezTo>
                    <a:pt x="29" y="199"/>
                    <a:pt x="38" y="208"/>
                    <a:pt x="31" y="209"/>
                  </a:cubicBezTo>
                  <a:cubicBezTo>
                    <a:pt x="24" y="209"/>
                    <a:pt x="31" y="193"/>
                    <a:pt x="21" y="195"/>
                  </a:cubicBezTo>
                  <a:cubicBezTo>
                    <a:pt x="18" y="199"/>
                    <a:pt x="23" y="206"/>
                    <a:pt x="23" y="212"/>
                  </a:cubicBezTo>
                  <a:cubicBezTo>
                    <a:pt x="18" y="212"/>
                    <a:pt x="11" y="213"/>
                    <a:pt x="9" y="211"/>
                  </a:cubicBezTo>
                  <a:cubicBezTo>
                    <a:pt x="10" y="204"/>
                    <a:pt x="14" y="198"/>
                    <a:pt x="18" y="194"/>
                  </a:cubicBezTo>
                  <a:cubicBezTo>
                    <a:pt x="45" y="165"/>
                    <a:pt x="83" y="148"/>
                    <a:pt x="115" y="125"/>
                  </a:cubicBezTo>
                  <a:cubicBezTo>
                    <a:pt x="113" y="135"/>
                    <a:pt x="119" y="152"/>
                    <a:pt x="128" y="159"/>
                  </a:cubicBezTo>
                  <a:cubicBezTo>
                    <a:pt x="126" y="166"/>
                    <a:pt x="117" y="164"/>
                    <a:pt x="115" y="170"/>
                  </a:cubicBezTo>
                  <a:close/>
                  <a:moveTo>
                    <a:pt x="124" y="124"/>
                  </a:moveTo>
                  <a:cubicBezTo>
                    <a:pt x="133" y="125"/>
                    <a:pt x="132" y="141"/>
                    <a:pt x="133" y="145"/>
                  </a:cubicBezTo>
                  <a:cubicBezTo>
                    <a:pt x="124" y="150"/>
                    <a:pt x="120" y="133"/>
                    <a:pt x="124" y="124"/>
                  </a:cubicBezTo>
                  <a:close/>
                  <a:moveTo>
                    <a:pt x="132" y="156"/>
                  </a:moveTo>
                  <a:cubicBezTo>
                    <a:pt x="131" y="153"/>
                    <a:pt x="134" y="154"/>
                    <a:pt x="136" y="154"/>
                  </a:cubicBezTo>
                  <a:cubicBezTo>
                    <a:pt x="136" y="155"/>
                    <a:pt x="134" y="156"/>
                    <a:pt x="132" y="156"/>
                  </a:cubicBezTo>
                  <a:close/>
                  <a:moveTo>
                    <a:pt x="174" y="11"/>
                  </a:moveTo>
                  <a:cubicBezTo>
                    <a:pt x="182" y="7"/>
                    <a:pt x="191" y="6"/>
                    <a:pt x="201" y="5"/>
                  </a:cubicBezTo>
                  <a:cubicBezTo>
                    <a:pt x="241" y="0"/>
                    <a:pt x="261" y="20"/>
                    <a:pt x="279" y="46"/>
                  </a:cubicBezTo>
                  <a:cubicBezTo>
                    <a:pt x="296" y="72"/>
                    <a:pt x="312" y="117"/>
                    <a:pt x="293" y="152"/>
                  </a:cubicBezTo>
                  <a:cubicBezTo>
                    <a:pt x="281" y="174"/>
                    <a:pt x="239" y="199"/>
                    <a:pt x="200" y="189"/>
                  </a:cubicBezTo>
                  <a:cubicBezTo>
                    <a:pt x="190" y="187"/>
                    <a:pt x="180" y="179"/>
                    <a:pt x="170" y="172"/>
                  </a:cubicBezTo>
                  <a:cubicBezTo>
                    <a:pt x="160" y="166"/>
                    <a:pt x="151" y="161"/>
                    <a:pt x="145" y="151"/>
                  </a:cubicBezTo>
                  <a:cubicBezTo>
                    <a:pt x="142" y="147"/>
                    <a:pt x="141" y="138"/>
                    <a:pt x="138" y="129"/>
                  </a:cubicBezTo>
                  <a:cubicBezTo>
                    <a:pt x="133" y="119"/>
                    <a:pt x="128" y="111"/>
                    <a:pt x="126" y="98"/>
                  </a:cubicBezTo>
                  <a:cubicBezTo>
                    <a:pt x="121" y="57"/>
                    <a:pt x="145" y="23"/>
                    <a:pt x="17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淘宝网chenying0907出品 639"/>
            <p:cNvSpPr>
              <a:spLocks noEditPoints="1"/>
            </p:cNvSpPr>
            <p:nvPr/>
          </p:nvSpPr>
          <p:spPr bwMode="auto">
            <a:xfrm>
              <a:off x="9740901" y="3479800"/>
              <a:ext cx="388938" cy="415925"/>
            </a:xfrm>
            <a:custGeom>
              <a:avLst/>
              <a:gdLst>
                <a:gd name="T0" fmla="*/ 72 w 160"/>
                <a:gd name="T1" fmla="*/ 170 h 171"/>
                <a:gd name="T2" fmla="*/ 110 w 160"/>
                <a:gd name="T3" fmla="*/ 164 h 171"/>
                <a:gd name="T4" fmla="*/ 158 w 160"/>
                <a:gd name="T5" fmla="*/ 94 h 171"/>
                <a:gd name="T6" fmla="*/ 131 w 160"/>
                <a:gd name="T7" fmla="*/ 28 h 171"/>
                <a:gd name="T8" fmla="*/ 62 w 160"/>
                <a:gd name="T9" fmla="*/ 4 h 171"/>
                <a:gd name="T10" fmla="*/ 3 w 160"/>
                <a:gd name="T11" fmla="*/ 55 h 171"/>
                <a:gd name="T12" fmla="*/ 10 w 160"/>
                <a:gd name="T13" fmla="*/ 118 h 171"/>
                <a:gd name="T14" fmla="*/ 72 w 160"/>
                <a:gd name="T15" fmla="*/ 170 h 171"/>
                <a:gd name="T16" fmla="*/ 9 w 160"/>
                <a:gd name="T17" fmla="*/ 59 h 171"/>
                <a:gd name="T18" fmla="*/ 59 w 160"/>
                <a:gd name="T19" fmla="*/ 12 h 171"/>
                <a:gd name="T20" fmla="*/ 116 w 160"/>
                <a:gd name="T21" fmla="*/ 25 h 171"/>
                <a:gd name="T22" fmla="*/ 131 w 160"/>
                <a:gd name="T23" fmla="*/ 37 h 171"/>
                <a:gd name="T24" fmla="*/ 130 w 160"/>
                <a:gd name="T25" fmla="*/ 143 h 171"/>
                <a:gd name="T26" fmla="*/ 68 w 160"/>
                <a:gd name="T27" fmla="*/ 161 h 171"/>
                <a:gd name="T28" fmla="*/ 17 w 160"/>
                <a:gd name="T29" fmla="*/ 117 h 171"/>
                <a:gd name="T30" fmla="*/ 9 w 160"/>
                <a:gd name="T31" fmla="*/ 5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71">
                  <a:moveTo>
                    <a:pt x="72" y="170"/>
                  </a:moveTo>
                  <a:cubicBezTo>
                    <a:pt x="82" y="171"/>
                    <a:pt x="105" y="167"/>
                    <a:pt x="110" y="164"/>
                  </a:cubicBezTo>
                  <a:cubicBezTo>
                    <a:pt x="134" y="151"/>
                    <a:pt x="156" y="126"/>
                    <a:pt x="158" y="94"/>
                  </a:cubicBezTo>
                  <a:cubicBezTo>
                    <a:pt x="160" y="72"/>
                    <a:pt x="146" y="42"/>
                    <a:pt x="131" y="28"/>
                  </a:cubicBezTo>
                  <a:cubicBezTo>
                    <a:pt x="112" y="9"/>
                    <a:pt x="90" y="0"/>
                    <a:pt x="62" y="4"/>
                  </a:cubicBezTo>
                  <a:cubicBezTo>
                    <a:pt x="32" y="8"/>
                    <a:pt x="9" y="29"/>
                    <a:pt x="3" y="55"/>
                  </a:cubicBezTo>
                  <a:cubicBezTo>
                    <a:pt x="0" y="70"/>
                    <a:pt x="3" y="99"/>
                    <a:pt x="10" y="118"/>
                  </a:cubicBezTo>
                  <a:cubicBezTo>
                    <a:pt x="19" y="141"/>
                    <a:pt x="46" y="167"/>
                    <a:pt x="72" y="170"/>
                  </a:cubicBezTo>
                  <a:close/>
                  <a:moveTo>
                    <a:pt x="9" y="59"/>
                  </a:moveTo>
                  <a:cubicBezTo>
                    <a:pt x="12" y="38"/>
                    <a:pt x="35" y="16"/>
                    <a:pt x="59" y="12"/>
                  </a:cubicBezTo>
                  <a:cubicBezTo>
                    <a:pt x="85" y="8"/>
                    <a:pt x="101" y="14"/>
                    <a:pt x="116" y="25"/>
                  </a:cubicBezTo>
                  <a:cubicBezTo>
                    <a:pt x="121" y="29"/>
                    <a:pt x="128" y="33"/>
                    <a:pt x="131" y="37"/>
                  </a:cubicBezTo>
                  <a:cubicBezTo>
                    <a:pt x="156" y="67"/>
                    <a:pt x="157" y="117"/>
                    <a:pt x="130" y="143"/>
                  </a:cubicBezTo>
                  <a:cubicBezTo>
                    <a:pt x="119" y="154"/>
                    <a:pt x="91" y="167"/>
                    <a:pt x="68" y="161"/>
                  </a:cubicBezTo>
                  <a:cubicBezTo>
                    <a:pt x="46" y="156"/>
                    <a:pt x="26" y="138"/>
                    <a:pt x="17" y="117"/>
                  </a:cubicBezTo>
                  <a:cubicBezTo>
                    <a:pt x="11" y="101"/>
                    <a:pt x="6" y="73"/>
                    <a:pt x="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淘宝网chenying0907出品 640"/>
            <p:cNvSpPr>
              <a:spLocks noEditPoints="1"/>
            </p:cNvSpPr>
            <p:nvPr/>
          </p:nvSpPr>
          <p:spPr bwMode="auto">
            <a:xfrm>
              <a:off x="9791701" y="3516313"/>
              <a:ext cx="123825" cy="146050"/>
            </a:xfrm>
            <a:custGeom>
              <a:avLst/>
              <a:gdLst>
                <a:gd name="T0" fmla="*/ 13 w 51"/>
                <a:gd name="T1" fmla="*/ 57 h 60"/>
                <a:gd name="T2" fmla="*/ 51 w 51"/>
                <a:gd name="T3" fmla="*/ 16 h 60"/>
                <a:gd name="T4" fmla="*/ 43 w 51"/>
                <a:gd name="T5" fmla="*/ 0 h 60"/>
                <a:gd name="T6" fmla="*/ 0 w 51"/>
                <a:gd name="T7" fmla="*/ 42 h 60"/>
                <a:gd name="T8" fmla="*/ 0 w 51"/>
                <a:gd name="T9" fmla="*/ 48 h 60"/>
                <a:gd name="T10" fmla="*/ 13 w 51"/>
                <a:gd name="T11" fmla="*/ 57 h 60"/>
                <a:gd name="T12" fmla="*/ 13 w 51"/>
                <a:gd name="T13" fmla="*/ 31 h 60"/>
                <a:gd name="T14" fmla="*/ 37 w 51"/>
                <a:gd name="T15" fmla="*/ 9 h 60"/>
                <a:gd name="T16" fmla="*/ 43 w 51"/>
                <a:gd name="T17" fmla="*/ 13 h 60"/>
                <a:gd name="T18" fmla="*/ 10 w 51"/>
                <a:gd name="T19" fmla="*/ 48 h 60"/>
                <a:gd name="T20" fmla="*/ 13 w 51"/>
                <a:gd name="T2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0">
                  <a:moveTo>
                    <a:pt x="13" y="57"/>
                  </a:moveTo>
                  <a:cubicBezTo>
                    <a:pt x="21" y="39"/>
                    <a:pt x="36" y="27"/>
                    <a:pt x="51" y="16"/>
                  </a:cubicBezTo>
                  <a:cubicBezTo>
                    <a:pt x="48" y="11"/>
                    <a:pt x="46" y="5"/>
                    <a:pt x="43" y="0"/>
                  </a:cubicBezTo>
                  <a:cubicBezTo>
                    <a:pt x="21" y="6"/>
                    <a:pt x="9" y="23"/>
                    <a:pt x="0" y="42"/>
                  </a:cubicBezTo>
                  <a:cubicBezTo>
                    <a:pt x="5" y="44"/>
                    <a:pt x="2" y="46"/>
                    <a:pt x="0" y="48"/>
                  </a:cubicBezTo>
                  <a:cubicBezTo>
                    <a:pt x="5" y="50"/>
                    <a:pt x="8" y="60"/>
                    <a:pt x="13" y="57"/>
                  </a:cubicBezTo>
                  <a:close/>
                  <a:moveTo>
                    <a:pt x="13" y="31"/>
                  </a:moveTo>
                  <a:cubicBezTo>
                    <a:pt x="18" y="23"/>
                    <a:pt x="28" y="13"/>
                    <a:pt x="37" y="9"/>
                  </a:cubicBezTo>
                  <a:cubicBezTo>
                    <a:pt x="40" y="8"/>
                    <a:pt x="41" y="11"/>
                    <a:pt x="43" y="13"/>
                  </a:cubicBezTo>
                  <a:cubicBezTo>
                    <a:pt x="31" y="24"/>
                    <a:pt x="17" y="33"/>
                    <a:pt x="10" y="48"/>
                  </a:cubicBezTo>
                  <a:cubicBezTo>
                    <a:pt x="2" y="45"/>
                    <a:pt x="10" y="36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淘宝网chenying0907出品 642"/>
            <p:cNvSpPr/>
            <p:nvPr/>
          </p:nvSpPr>
          <p:spPr bwMode="auto">
            <a:xfrm>
              <a:off x="9874251" y="3559175"/>
              <a:ext cx="104775" cy="249238"/>
            </a:xfrm>
            <a:custGeom>
              <a:avLst/>
              <a:gdLst>
                <a:gd name="T0" fmla="*/ 0 w 43"/>
                <a:gd name="T1" fmla="*/ 100 h 102"/>
                <a:gd name="T2" fmla="*/ 6 w 43"/>
                <a:gd name="T3" fmla="*/ 93 h 102"/>
                <a:gd name="T4" fmla="*/ 28 w 43"/>
                <a:gd name="T5" fmla="*/ 33 h 102"/>
                <a:gd name="T6" fmla="*/ 35 w 43"/>
                <a:gd name="T7" fmla="*/ 13 h 102"/>
                <a:gd name="T8" fmla="*/ 41 w 43"/>
                <a:gd name="T9" fmla="*/ 2 h 102"/>
                <a:gd name="T10" fmla="*/ 37 w 43"/>
                <a:gd name="T11" fmla="*/ 1 h 102"/>
                <a:gd name="T12" fmla="*/ 34 w 43"/>
                <a:gd name="T13" fmla="*/ 5 h 102"/>
                <a:gd name="T14" fmla="*/ 17 w 43"/>
                <a:gd name="T15" fmla="*/ 53 h 102"/>
                <a:gd name="T16" fmla="*/ 0 w 43"/>
                <a:gd name="T17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2">
                  <a:moveTo>
                    <a:pt x="0" y="100"/>
                  </a:moveTo>
                  <a:cubicBezTo>
                    <a:pt x="6" y="102"/>
                    <a:pt x="5" y="94"/>
                    <a:pt x="6" y="93"/>
                  </a:cubicBezTo>
                  <a:cubicBezTo>
                    <a:pt x="12" y="72"/>
                    <a:pt x="21" y="51"/>
                    <a:pt x="28" y="33"/>
                  </a:cubicBezTo>
                  <a:cubicBezTo>
                    <a:pt x="31" y="26"/>
                    <a:pt x="33" y="19"/>
                    <a:pt x="35" y="13"/>
                  </a:cubicBezTo>
                  <a:cubicBezTo>
                    <a:pt x="37" y="10"/>
                    <a:pt x="43" y="7"/>
                    <a:pt x="41" y="2"/>
                  </a:cubicBezTo>
                  <a:cubicBezTo>
                    <a:pt x="39" y="2"/>
                    <a:pt x="39" y="0"/>
                    <a:pt x="37" y="1"/>
                  </a:cubicBezTo>
                  <a:cubicBezTo>
                    <a:pt x="36" y="3"/>
                    <a:pt x="34" y="3"/>
                    <a:pt x="34" y="5"/>
                  </a:cubicBezTo>
                  <a:cubicBezTo>
                    <a:pt x="28" y="20"/>
                    <a:pt x="23" y="37"/>
                    <a:pt x="17" y="53"/>
                  </a:cubicBezTo>
                  <a:cubicBezTo>
                    <a:pt x="11" y="69"/>
                    <a:pt x="0" y="83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淘宝网chenying0907出品 643"/>
            <p:cNvSpPr/>
            <p:nvPr/>
          </p:nvSpPr>
          <p:spPr bwMode="auto">
            <a:xfrm>
              <a:off x="9910763" y="3571875"/>
              <a:ext cx="101600" cy="247650"/>
            </a:xfrm>
            <a:custGeom>
              <a:avLst/>
              <a:gdLst>
                <a:gd name="T0" fmla="*/ 8 w 42"/>
                <a:gd name="T1" fmla="*/ 102 h 102"/>
                <a:gd name="T2" fmla="*/ 11 w 42"/>
                <a:gd name="T3" fmla="*/ 89 h 102"/>
                <a:gd name="T4" fmla="*/ 42 w 42"/>
                <a:gd name="T5" fmla="*/ 3 h 102"/>
                <a:gd name="T6" fmla="*/ 39 w 42"/>
                <a:gd name="T7" fmla="*/ 0 h 102"/>
                <a:gd name="T8" fmla="*/ 9 w 42"/>
                <a:gd name="T9" fmla="*/ 78 h 102"/>
                <a:gd name="T10" fmla="*/ 8 w 4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02">
                  <a:moveTo>
                    <a:pt x="8" y="102"/>
                  </a:moveTo>
                  <a:cubicBezTo>
                    <a:pt x="14" y="100"/>
                    <a:pt x="10" y="97"/>
                    <a:pt x="11" y="89"/>
                  </a:cubicBezTo>
                  <a:cubicBezTo>
                    <a:pt x="20" y="59"/>
                    <a:pt x="29" y="30"/>
                    <a:pt x="42" y="3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26" y="21"/>
                    <a:pt x="17" y="53"/>
                    <a:pt x="9" y="78"/>
                  </a:cubicBezTo>
                  <a:cubicBezTo>
                    <a:pt x="7" y="85"/>
                    <a:pt x="0" y="97"/>
                    <a:pt x="8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淘宝网chenying0907出品 647"/>
            <p:cNvSpPr/>
            <p:nvPr/>
          </p:nvSpPr>
          <p:spPr bwMode="auto">
            <a:xfrm>
              <a:off x="10012363" y="3654425"/>
              <a:ext cx="53975" cy="139700"/>
            </a:xfrm>
            <a:custGeom>
              <a:avLst/>
              <a:gdLst>
                <a:gd name="T0" fmla="*/ 4 w 22"/>
                <a:gd name="T1" fmla="*/ 57 h 57"/>
                <a:gd name="T2" fmla="*/ 7 w 22"/>
                <a:gd name="T3" fmla="*/ 44 h 57"/>
                <a:gd name="T4" fmla="*/ 22 w 22"/>
                <a:gd name="T5" fmla="*/ 2 h 57"/>
                <a:gd name="T6" fmla="*/ 19 w 22"/>
                <a:gd name="T7" fmla="*/ 0 h 57"/>
                <a:gd name="T8" fmla="*/ 17 w 22"/>
                <a:gd name="T9" fmla="*/ 4 h 57"/>
                <a:gd name="T10" fmla="*/ 2 w 22"/>
                <a:gd name="T11" fmla="*/ 47 h 57"/>
                <a:gd name="T12" fmla="*/ 4 w 22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7">
                  <a:moveTo>
                    <a:pt x="4" y="57"/>
                  </a:moveTo>
                  <a:cubicBezTo>
                    <a:pt x="8" y="55"/>
                    <a:pt x="6" y="48"/>
                    <a:pt x="7" y="44"/>
                  </a:cubicBezTo>
                  <a:cubicBezTo>
                    <a:pt x="10" y="30"/>
                    <a:pt x="19" y="15"/>
                    <a:pt x="22" y="2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2"/>
                    <a:pt x="16" y="1"/>
                    <a:pt x="17" y="4"/>
                  </a:cubicBezTo>
                  <a:cubicBezTo>
                    <a:pt x="11" y="15"/>
                    <a:pt x="4" y="33"/>
                    <a:pt x="2" y="47"/>
                  </a:cubicBezTo>
                  <a:cubicBezTo>
                    <a:pt x="2" y="50"/>
                    <a:pt x="0" y="55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淘宝网chenying0907出品 648"/>
            <p:cNvSpPr>
              <a:spLocks noEditPoints="1"/>
            </p:cNvSpPr>
            <p:nvPr/>
          </p:nvSpPr>
          <p:spPr bwMode="auto">
            <a:xfrm>
              <a:off x="9779001" y="3663950"/>
              <a:ext cx="41275" cy="77788"/>
            </a:xfrm>
            <a:custGeom>
              <a:avLst/>
              <a:gdLst>
                <a:gd name="T0" fmla="*/ 17 w 17"/>
                <a:gd name="T1" fmla="*/ 28 h 32"/>
                <a:gd name="T2" fmla="*/ 17 w 17"/>
                <a:gd name="T3" fmla="*/ 4 h 32"/>
                <a:gd name="T4" fmla="*/ 4 w 17"/>
                <a:gd name="T5" fmla="*/ 0 h 32"/>
                <a:gd name="T6" fmla="*/ 0 w 17"/>
                <a:gd name="T7" fmla="*/ 27 h 32"/>
                <a:gd name="T8" fmla="*/ 17 w 17"/>
                <a:gd name="T9" fmla="*/ 28 h 32"/>
                <a:gd name="T10" fmla="*/ 8 w 17"/>
                <a:gd name="T11" fmla="*/ 23 h 32"/>
                <a:gd name="T12" fmla="*/ 8 w 17"/>
                <a:gd name="T13" fmla="*/ 8 h 32"/>
                <a:gd name="T14" fmla="*/ 8 w 17"/>
                <a:gd name="T1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2">
                  <a:moveTo>
                    <a:pt x="17" y="28"/>
                  </a:moveTo>
                  <a:cubicBezTo>
                    <a:pt x="15" y="17"/>
                    <a:pt x="16" y="15"/>
                    <a:pt x="17" y="4"/>
                  </a:cubicBezTo>
                  <a:cubicBezTo>
                    <a:pt x="10" y="5"/>
                    <a:pt x="9" y="0"/>
                    <a:pt x="4" y="0"/>
                  </a:cubicBezTo>
                  <a:cubicBezTo>
                    <a:pt x="2" y="7"/>
                    <a:pt x="1" y="13"/>
                    <a:pt x="0" y="27"/>
                  </a:cubicBezTo>
                  <a:cubicBezTo>
                    <a:pt x="4" y="28"/>
                    <a:pt x="12" y="32"/>
                    <a:pt x="17" y="28"/>
                  </a:cubicBezTo>
                  <a:close/>
                  <a:moveTo>
                    <a:pt x="8" y="23"/>
                  </a:moveTo>
                  <a:cubicBezTo>
                    <a:pt x="1" y="21"/>
                    <a:pt x="9" y="13"/>
                    <a:pt x="8" y="8"/>
                  </a:cubicBezTo>
                  <a:cubicBezTo>
                    <a:pt x="10" y="10"/>
                    <a:pt x="10" y="21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淘宝网chenying0907出品 650"/>
            <p:cNvSpPr/>
            <p:nvPr/>
          </p:nvSpPr>
          <p:spPr bwMode="auto">
            <a:xfrm>
              <a:off x="10048876" y="3695700"/>
              <a:ext cx="44450" cy="80963"/>
            </a:xfrm>
            <a:custGeom>
              <a:avLst/>
              <a:gdLst>
                <a:gd name="T0" fmla="*/ 6 w 18"/>
                <a:gd name="T1" fmla="*/ 33 h 33"/>
                <a:gd name="T2" fmla="*/ 17 w 18"/>
                <a:gd name="T3" fmla="*/ 0 h 33"/>
                <a:gd name="T4" fmla="*/ 13 w 18"/>
                <a:gd name="T5" fmla="*/ 0 h 33"/>
                <a:gd name="T6" fmla="*/ 6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6" y="33"/>
                  </a:moveTo>
                  <a:cubicBezTo>
                    <a:pt x="8" y="22"/>
                    <a:pt x="18" y="1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12"/>
                    <a:pt x="0" y="24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淘宝网chenying0907出品 668"/>
            <p:cNvSpPr/>
            <p:nvPr/>
          </p:nvSpPr>
          <p:spPr bwMode="auto">
            <a:xfrm>
              <a:off x="9558338" y="4035425"/>
              <a:ext cx="36513" cy="74613"/>
            </a:xfrm>
            <a:custGeom>
              <a:avLst/>
              <a:gdLst>
                <a:gd name="T0" fmla="*/ 11 w 15"/>
                <a:gd name="T1" fmla="*/ 31 h 31"/>
                <a:gd name="T2" fmla="*/ 15 w 15"/>
                <a:gd name="T3" fmla="*/ 0 h 31"/>
                <a:gd name="T4" fmla="*/ 9 w 15"/>
                <a:gd name="T5" fmla="*/ 0 h 31"/>
                <a:gd name="T6" fmla="*/ 11 w 1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1">
                  <a:moveTo>
                    <a:pt x="11" y="31"/>
                  </a:moveTo>
                  <a:cubicBezTo>
                    <a:pt x="11" y="24"/>
                    <a:pt x="14" y="1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10"/>
                    <a:pt x="0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淘宝网chenying0907出品 669"/>
            <p:cNvSpPr/>
            <p:nvPr/>
          </p:nvSpPr>
          <p:spPr bwMode="auto">
            <a:xfrm>
              <a:off x="9577388" y="4040188"/>
              <a:ext cx="53975" cy="84138"/>
            </a:xfrm>
            <a:custGeom>
              <a:avLst/>
              <a:gdLst>
                <a:gd name="T0" fmla="*/ 17 w 22"/>
                <a:gd name="T1" fmla="*/ 34 h 35"/>
                <a:gd name="T2" fmla="*/ 12 w 22"/>
                <a:gd name="T3" fmla="*/ 0 h 35"/>
                <a:gd name="T4" fmla="*/ 17 w 22"/>
                <a:gd name="T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5">
                  <a:moveTo>
                    <a:pt x="17" y="34"/>
                  </a:moveTo>
                  <a:cubicBezTo>
                    <a:pt x="6" y="24"/>
                    <a:pt x="22" y="7"/>
                    <a:pt x="12" y="0"/>
                  </a:cubicBezTo>
                  <a:cubicBezTo>
                    <a:pt x="6" y="7"/>
                    <a:pt x="0" y="35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淘宝网chenying0907出品 673"/>
            <p:cNvSpPr/>
            <p:nvPr/>
          </p:nvSpPr>
          <p:spPr bwMode="auto">
            <a:xfrm>
              <a:off x="9418638" y="4083050"/>
              <a:ext cx="68263" cy="36513"/>
            </a:xfrm>
            <a:custGeom>
              <a:avLst/>
              <a:gdLst>
                <a:gd name="T0" fmla="*/ 0 w 28"/>
                <a:gd name="T1" fmla="*/ 15 h 15"/>
                <a:gd name="T2" fmla="*/ 28 w 28"/>
                <a:gd name="T3" fmla="*/ 0 h 15"/>
                <a:gd name="T4" fmla="*/ 0 w 2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5">
                  <a:moveTo>
                    <a:pt x="0" y="15"/>
                  </a:moveTo>
                  <a:cubicBezTo>
                    <a:pt x="11" y="12"/>
                    <a:pt x="22" y="7"/>
                    <a:pt x="28" y="0"/>
                  </a:cubicBezTo>
                  <a:cubicBezTo>
                    <a:pt x="15" y="1"/>
                    <a:pt x="2" y="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淘宝网chenying0907出品 674"/>
            <p:cNvSpPr/>
            <p:nvPr/>
          </p:nvSpPr>
          <p:spPr bwMode="auto">
            <a:xfrm>
              <a:off x="9447213" y="4105275"/>
              <a:ext cx="53975" cy="31750"/>
            </a:xfrm>
            <a:custGeom>
              <a:avLst/>
              <a:gdLst>
                <a:gd name="T0" fmla="*/ 0 w 22"/>
                <a:gd name="T1" fmla="*/ 13 h 13"/>
                <a:gd name="T2" fmla="*/ 22 w 22"/>
                <a:gd name="T3" fmla="*/ 2 h 13"/>
                <a:gd name="T4" fmla="*/ 0 w 2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cubicBezTo>
                    <a:pt x="10" y="13"/>
                    <a:pt x="14" y="6"/>
                    <a:pt x="22" y="2"/>
                  </a:cubicBezTo>
                  <a:cubicBezTo>
                    <a:pt x="14" y="0"/>
                    <a:pt x="0" y="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淘宝网chenying0907出品 864"/>
            <p:cNvSpPr/>
            <p:nvPr/>
          </p:nvSpPr>
          <p:spPr bwMode="auto">
            <a:xfrm>
              <a:off x="9494838" y="3521075"/>
              <a:ext cx="206375" cy="236537"/>
            </a:xfrm>
            <a:custGeom>
              <a:avLst/>
              <a:gdLst>
                <a:gd name="T0" fmla="*/ 4 w 85"/>
                <a:gd name="T1" fmla="*/ 88 h 97"/>
                <a:gd name="T2" fmla="*/ 17 w 85"/>
                <a:gd name="T3" fmla="*/ 97 h 97"/>
                <a:gd name="T4" fmla="*/ 53 w 85"/>
                <a:gd name="T5" fmla="*/ 35 h 97"/>
                <a:gd name="T6" fmla="*/ 79 w 85"/>
                <a:gd name="T7" fmla="*/ 47 h 97"/>
                <a:gd name="T8" fmla="*/ 52 w 85"/>
                <a:gd name="T9" fmla="*/ 1 h 97"/>
                <a:gd name="T10" fmla="*/ 31 w 85"/>
                <a:gd name="T11" fmla="*/ 58 h 97"/>
                <a:gd name="T12" fmla="*/ 4 w 85"/>
                <a:gd name="T1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7">
                  <a:moveTo>
                    <a:pt x="4" y="88"/>
                  </a:moveTo>
                  <a:cubicBezTo>
                    <a:pt x="6" y="93"/>
                    <a:pt x="13" y="97"/>
                    <a:pt x="17" y="97"/>
                  </a:cubicBezTo>
                  <a:cubicBezTo>
                    <a:pt x="40" y="96"/>
                    <a:pt x="38" y="45"/>
                    <a:pt x="53" y="35"/>
                  </a:cubicBezTo>
                  <a:cubicBezTo>
                    <a:pt x="65" y="35"/>
                    <a:pt x="71" y="48"/>
                    <a:pt x="79" y="47"/>
                  </a:cubicBezTo>
                  <a:cubicBezTo>
                    <a:pt x="85" y="27"/>
                    <a:pt x="71" y="0"/>
                    <a:pt x="52" y="1"/>
                  </a:cubicBezTo>
                  <a:cubicBezTo>
                    <a:pt x="45" y="20"/>
                    <a:pt x="37" y="38"/>
                    <a:pt x="31" y="58"/>
                  </a:cubicBezTo>
                  <a:cubicBezTo>
                    <a:pt x="19" y="54"/>
                    <a:pt x="0" y="74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淘宝网chenying0907出品 1233"/>
            <p:cNvSpPr/>
            <p:nvPr/>
          </p:nvSpPr>
          <p:spPr bwMode="auto">
            <a:xfrm>
              <a:off x="9859963" y="3430588"/>
              <a:ext cx="128588" cy="14287"/>
            </a:xfrm>
            <a:custGeom>
              <a:avLst/>
              <a:gdLst>
                <a:gd name="T0" fmla="*/ 23 w 53"/>
                <a:gd name="T1" fmla="*/ 1 h 6"/>
                <a:gd name="T2" fmla="*/ 0 w 53"/>
                <a:gd name="T3" fmla="*/ 6 h 6"/>
                <a:gd name="T4" fmla="*/ 53 w 53"/>
                <a:gd name="T5" fmla="*/ 6 h 6"/>
                <a:gd name="T6" fmla="*/ 23 w 5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">
                  <a:moveTo>
                    <a:pt x="23" y="1"/>
                  </a:moveTo>
                  <a:cubicBezTo>
                    <a:pt x="15" y="2"/>
                    <a:pt x="7" y="3"/>
                    <a:pt x="0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3" y="2"/>
                    <a:pt x="33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69" name="直接连接符 368"/>
          <p:cNvCxnSpPr/>
          <p:nvPr/>
        </p:nvCxnSpPr>
        <p:spPr>
          <a:xfrm>
            <a:off x="0" y="11557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12138" y="1996298"/>
            <a:ext cx="2792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9pPr>
          </a:lstStyle>
          <a:p>
            <a:pPr algn="l" eaLnBrk="1" hangingPunct="1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我的荣誉</a:t>
            </a:r>
            <a:endParaRPr lang="zh-CN" altLang="en-GB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Other_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492477" y="2344155"/>
            <a:ext cx="6781308" cy="4505238"/>
          </a:xfrm>
          <a:custGeom>
            <a:avLst/>
            <a:gdLst>
              <a:gd name="T0" fmla="*/ 262287250 w 10001"/>
              <a:gd name="T1" fmla="*/ 0 h 12408"/>
              <a:gd name="T2" fmla="*/ 2147483646 w 10001"/>
              <a:gd name="T3" fmla="*/ 0 h 12408"/>
              <a:gd name="T4" fmla="*/ 2147483646 w 10001"/>
              <a:gd name="T5" fmla="*/ 2147483646 h 12408"/>
              <a:gd name="T6" fmla="*/ 2147483646 w 10001"/>
              <a:gd name="T7" fmla="*/ 2147483646 h 12408"/>
              <a:gd name="T8" fmla="*/ 2147483646 w 10001"/>
              <a:gd name="T9" fmla="*/ 2147483646 h 12408"/>
              <a:gd name="T10" fmla="*/ 2147483646 w 10001"/>
              <a:gd name="T11" fmla="*/ 2147483646 h 12408"/>
              <a:gd name="T12" fmla="*/ 262287250 w 10001"/>
              <a:gd name="T13" fmla="*/ 2147483646 h 12408"/>
              <a:gd name="T14" fmla="*/ 0 w 10001"/>
              <a:gd name="T15" fmla="*/ 2147483646 h 124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01" h="12408">
                <a:moveTo>
                  <a:pt x="1" y="0"/>
                </a:moveTo>
                <a:lnTo>
                  <a:pt x="9287" y="0"/>
                </a:lnTo>
                <a:cubicBezTo>
                  <a:pt x="9689" y="0"/>
                  <a:pt x="10001" y="547"/>
                  <a:pt x="10001" y="1250"/>
                </a:cubicBezTo>
                <a:lnTo>
                  <a:pt x="10001" y="4688"/>
                </a:lnTo>
                <a:cubicBezTo>
                  <a:pt x="10001" y="5391"/>
                  <a:pt x="9689" y="5938"/>
                  <a:pt x="9287" y="5938"/>
                </a:cubicBezTo>
                <a:lnTo>
                  <a:pt x="715" y="5938"/>
                </a:lnTo>
                <a:cubicBezTo>
                  <a:pt x="336" y="5938"/>
                  <a:pt x="1" y="6484"/>
                  <a:pt x="1" y="7188"/>
                </a:cubicBezTo>
                <a:cubicBezTo>
                  <a:pt x="1" y="10000"/>
                  <a:pt x="0" y="12408"/>
                  <a:pt x="0" y="12408"/>
                </a:cubicBezTo>
              </a:path>
            </a:pathLst>
          </a:custGeom>
          <a:noFill/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MH_Text_1"/>
          <p:cNvSpPr txBox="1"/>
          <p:nvPr>
            <p:custDataLst>
              <p:tags r:id="rId3"/>
            </p:custDataLst>
          </p:nvPr>
        </p:nvSpPr>
        <p:spPr>
          <a:xfrm>
            <a:off x="2599694" y="2671728"/>
            <a:ext cx="1917910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2017-2108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五好学生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MH_Text_1"/>
          <p:cNvSpPr txBox="1"/>
          <p:nvPr>
            <p:custDataLst>
              <p:tags r:id="rId4"/>
            </p:custDataLst>
          </p:nvPr>
        </p:nvSpPr>
        <p:spPr>
          <a:xfrm>
            <a:off x="5101137" y="2671728"/>
            <a:ext cx="1910454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小小数学家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MH_Text_1"/>
          <p:cNvSpPr txBox="1"/>
          <p:nvPr>
            <p:custDataLst>
              <p:tags r:id="rId5"/>
            </p:custDataLst>
          </p:nvPr>
        </p:nvSpPr>
        <p:spPr>
          <a:xfrm>
            <a:off x="7473028" y="2681533"/>
            <a:ext cx="1654091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2017-2108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神气免考娃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MH_Text_1"/>
          <p:cNvSpPr txBox="1"/>
          <p:nvPr>
            <p:custDataLst>
              <p:tags r:id="rId6"/>
            </p:custDataLst>
          </p:nvPr>
        </p:nvSpPr>
        <p:spPr>
          <a:xfrm>
            <a:off x="6378410" y="4963285"/>
            <a:ext cx="2018348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2017-2108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车辆模型大赛二等奖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MH_Text_1"/>
          <p:cNvSpPr txBox="1"/>
          <p:nvPr>
            <p:custDataLst>
              <p:tags r:id="rId7"/>
            </p:custDataLst>
          </p:nvPr>
        </p:nvSpPr>
        <p:spPr>
          <a:xfrm>
            <a:off x="3708021" y="4963285"/>
            <a:ext cx="2018348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2018-2019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三好学生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MH_Text_1"/>
          <p:cNvSpPr txBox="1"/>
          <p:nvPr>
            <p:custDataLst>
              <p:tags r:id="rId8"/>
            </p:custDataLst>
          </p:nvPr>
        </p:nvSpPr>
        <p:spPr>
          <a:xfrm>
            <a:off x="3082789" y="6009664"/>
            <a:ext cx="2018348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2018-2109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优秀班干部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MH_Text_1"/>
          <p:cNvSpPr txBox="1"/>
          <p:nvPr>
            <p:custDataLst>
              <p:tags r:id="rId9"/>
            </p:custDataLst>
          </p:nvPr>
        </p:nvSpPr>
        <p:spPr>
          <a:xfrm>
            <a:off x="9497961" y="3761011"/>
            <a:ext cx="1940465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2017-2108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五好学生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5" name="图片 54" descr="10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2789" y="1786077"/>
            <a:ext cx="874054" cy="8483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图片 55" descr="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3610" y="1786077"/>
            <a:ext cx="874800" cy="8954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图片 56" descr="1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02170" y="1786077"/>
            <a:ext cx="874800" cy="8483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图片 57" descr="12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2274" y="3202895"/>
            <a:ext cx="874800" cy="8454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图片 58" descr="7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3607" y="4048362"/>
            <a:ext cx="874800" cy="9149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图片 61" descr="2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2956" y="4052121"/>
            <a:ext cx="874800" cy="911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" name="图片 62" descr="4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55077" y="5537987"/>
            <a:ext cx="874800" cy="8999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225867"/>
      </p:ext>
    </p:extLst>
  </p:cSld>
  <p:clrMapOvr>
    <a:masterClrMapping/>
  </p:clrMapOvr>
  <p:transition spd="slow" advTm="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9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35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5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6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950"/>
                            </p:stCondLst>
                            <p:childTnLst>
                              <p:par>
                                <p:cTn id="8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450"/>
                            </p:stCondLst>
                            <p:childTnLst>
                              <p:par>
                                <p:cTn id="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50"/>
                            </p:stCondLst>
                            <p:childTnLst>
                              <p:par>
                                <p:cTn id="10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50"/>
                            </p:stCondLst>
                            <p:childTnLst>
                              <p:par>
                                <p:cTn id="10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28" grpId="0"/>
      <p:bldP spid="24" grpId="0" animBg="1"/>
      <p:bldP spid="54" grpId="0"/>
      <p:bldP spid="60" grpId="0"/>
      <p:bldP spid="61" grpId="0"/>
      <p:bldP spid="65" grpId="0"/>
      <p:bldP spid="66" grpId="0"/>
      <p:bldP spid="69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淘宝网chenying0907出品 344"/>
          <p:cNvSpPr/>
          <p:nvPr/>
        </p:nvSpPr>
        <p:spPr>
          <a:xfrm>
            <a:off x="2086446" y="28774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000" dirty="0">
                <a:ln w="19050">
                  <a:solidFill>
                    <a:schemeClr val="bg1"/>
                  </a:solidFill>
                </a:ln>
                <a:blipFill>
                  <a:blip r:embed="rId12"/>
                  <a:stretch>
                    <a:fillRect/>
                  </a:stretch>
                </a:blipFill>
                <a:cs typeface="+mn-ea"/>
                <a:sym typeface="+mn-lt"/>
              </a:rPr>
              <a:t>所获荣誉</a:t>
            </a:r>
            <a:endParaRPr kumimoji="1" lang="en-GB" altLang="zh-CN" sz="4000" dirty="0">
              <a:ln w="19050">
                <a:solidFill>
                  <a:schemeClr val="bg1"/>
                </a:solidFill>
              </a:ln>
              <a:blipFill>
                <a:blip r:embed="rId12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348" name="组 313"/>
          <p:cNvGrpSpPr/>
          <p:nvPr/>
        </p:nvGrpSpPr>
        <p:grpSpPr>
          <a:xfrm>
            <a:off x="863748" y="294880"/>
            <a:ext cx="1064560" cy="988992"/>
            <a:chOff x="9409113" y="3430588"/>
            <a:chExt cx="760413" cy="706437"/>
          </a:xfrm>
          <a:blipFill>
            <a:blip r:embed="rId12"/>
            <a:stretch>
              <a:fillRect/>
            </a:stretch>
          </a:blipFill>
        </p:grpSpPr>
        <p:sp>
          <p:nvSpPr>
            <p:cNvPr id="349" name="淘宝网chenying0907出品 631"/>
            <p:cNvSpPr>
              <a:spLocks noEditPoints="1"/>
            </p:cNvSpPr>
            <p:nvPr/>
          </p:nvSpPr>
          <p:spPr bwMode="auto">
            <a:xfrm>
              <a:off x="9409113" y="3444875"/>
              <a:ext cx="760413" cy="541338"/>
            </a:xfrm>
            <a:custGeom>
              <a:avLst/>
              <a:gdLst>
                <a:gd name="T0" fmla="*/ 124 w 312"/>
                <a:gd name="T1" fmla="*/ 114 h 222"/>
                <a:gd name="T2" fmla="*/ 114 w 312"/>
                <a:gd name="T3" fmla="*/ 119 h 222"/>
                <a:gd name="T4" fmla="*/ 100 w 312"/>
                <a:gd name="T5" fmla="*/ 125 h 222"/>
                <a:gd name="T6" fmla="*/ 58 w 312"/>
                <a:gd name="T7" fmla="*/ 156 h 222"/>
                <a:gd name="T8" fmla="*/ 41 w 312"/>
                <a:gd name="T9" fmla="*/ 164 h 222"/>
                <a:gd name="T10" fmla="*/ 18 w 312"/>
                <a:gd name="T11" fmla="*/ 185 h 222"/>
                <a:gd name="T12" fmla="*/ 0 w 312"/>
                <a:gd name="T13" fmla="*/ 212 h 222"/>
                <a:gd name="T14" fmla="*/ 28 w 312"/>
                <a:gd name="T15" fmla="*/ 221 h 222"/>
                <a:gd name="T16" fmla="*/ 90 w 312"/>
                <a:gd name="T17" fmla="*/ 194 h 222"/>
                <a:gd name="T18" fmla="*/ 145 w 312"/>
                <a:gd name="T19" fmla="*/ 159 h 222"/>
                <a:gd name="T20" fmla="*/ 208 w 312"/>
                <a:gd name="T21" fmla="*/ 198 h 222"/>
                <a:gd name="T22" fmla="*/ 307 w 312"/>
                <a:gd name="T23" fmla="*/ 126 h 222"/>
                <a:gd name="T24" fmla="*/ 238 w 312"/>
                <a:gd name="T25" fmla="*/ 0 h 222"/>
                <a:gd name="T26" fmla="*/ 185 w 312"/>
                <a:gd name="T27" fmla="*/ 0 h 222"/>
                <a:gd name="T28" fmla="*/ 124 w 312"/>
                <a:gd name="T29" fmla="*/ 114 h 222"/>
                <a:gd name="T30" fmla="*/ 115 w 312"/>
                <a:gd name="T31" fmla="*/ 170 h 222"/>
                <a:gd name="T32" fmla="*/ 107 w 312"/>
                <a:gd name="T33" fmla="*/ 155 h 222"/>
                <a:gd name="T34" fmla="*/ 109 w 312"/>
                <a:gd name="T35" fmla="*/ 173 h 222"/>
                <a:gd name="T36" fmla="*/ 104 w 312"/>
                <a:gd name="T37" fmla="*/ 177 h 222"/>
                <a:gd name="T38" fmla="*/ 97 w 312"/>
                <a:gd name="T39" fmla="*/ 162 h 222"/>
                <a:gd name="T40" fmla="*/ 98 w 312"/>
                <a:gd name="T41" fmla="*/ 180 h 222"/>
                <a:gd name="T42" fmla="*/ 88 w 312"/>
                <a:gd name="T43" fmla="*/ 184 h 222"/>
                <a:gd name="T44" fmla="*/ 81 w 312"/>
                <a:gd name="T45" fmla="*/ 172 h 222"/>
                <a:gd name="T46" fmla="*/ 84 w 312"/>
                <a:gd name="T47" fmla="*/ 187 h 222"/>
                <a:gd name="T48" fmla="*/ 76 w 312"/>
                <a:gd name="T49" fmla="*/ 193 h 222"/>
                <a:gd name="T50" fmla="*/ 70 w 312"/>
                <a:gd name="T51" fmla="*/ 179 h 222"/>
                <a:gd name="T52" fmla="*/ 70 w 312"/>
                <a:gd name="T53" fmla="*/ 196 h 222"/>
                <a:gd name="T54" fmla="*/ 63 w 312"/>
                <a:gd name="T55" fmla="*/ 197 h 222"/>
                <a:gd name="T56" fmla="*/ 59 w 312"/>
                <a:gd name="T57" fmla="*/ 183 h 222"/>
                <a:gd name="T58" fmla="*/ 56 w 312"/>
                <a:gd name="T59" fmla="*/ 184 h 222"/>
                <a:gd name="T60" fmla="*/ 56 w 312"/>
                <a:gd name="T61" fmla="*/ 201 h 222"/>
                <a:gd name="T62" fmla="*/ 48 w 312"/>
                <a:gd name="T63" fmla="*/ 187 h 222"/>
                <a:gd name="T64" fmla="*/ 48 w 312"/>
                <a:gd name="T65" fmla="*/ 203 h 222"/>
                <a:gd name="T66" fmla="*/ 41 w 312"/>
                <a:gd name="T67" fmla="*/ 207 h 222"/>
                <a:gd name="T68" fmla="*/ 34 w 312"/>
                <a:gd name="T69" fmla="*/ 195 h 222"/>
                <a:gd name="T70" fmla="*/ 31 w 312"/>
                <a:gd name="T71" fmla="*/ 209 h 222"/>
                <a:gd name="T72" fmla="*/ 21 w 312"/>
                <a:gd name="T73" fmla="*/ 195 h 222"/>
                <a:gd name="T74" fmla="*/ 23 w 312"/>
                <a:gd name="T75" fmla="*/ 212 h 222"/>
                <a:gd name="T76" fmla="*/ 9 w 312"/>
                <a:gd name="T77" fmla="*/ 211 h 222"/>
                <a:gd name="T78" fmla="*/ 18 w 312"/>
                <a:gd name="T79" fmla="*/ 194 h 222"/>
                <a:gd name="T80" fmla="*/ 115 w 312"/>
                <a:gd name="T81" fmla="*/ 125 h 222"/>
                <a:gd name="T82" fmla="*/ 128 w 312"/>
                <a:gd name="T83" fmla="*/ 159 h 222"/>
                <a:gd name="T84" fmla="*/ 115 w 312"/>
                <a:gd name="T85" fmla="*/ 170 h 222"/>
                <a:gd name="T86" fmla="*/ 124 w 312"/>
                <a:gd name="T87" fmla="*/ 124 h 222"/>
                <a:gd name="T88" fmla="*/ 133 w 312"/>
                <a:gd name="T89" fmla="*/ 145 h 222"/>
                <a:gd name="T90" fmla="*/ 124 w 312"/>
                <a:gd name="T91" fmla="*/ 124 h 222"/>
                <a:gd name="T92" fmla="*/ 132 w 312"/>
                <a:gd name="T93" fmla="*/ 156 h 222"/>
                <a:gd name="T94" fmla="*/ 136 w 312"/>
                <a:gd name="T95" fmla="*/ 154 h 222"/>
                <a:gd name="T96" fmla="*/ 132 w 312"/>
                <a:gd name="T97" fmla="*/ 156 h 222"/>
                <a:gd name="T98" fmla="*/ 174 w 312"/>
                <a:gd name="T99" fmla="*/ 11 h 222"/>
                <a:gd name="T100" fmla="*/ 201 w 312"/>
                <a:gd name="T101" fmla="*/ 5 h 222"/>
                <a:gd name="T102" fmla="*/ 279 w 312"/>
                <a:gd name="T103" fmla="*/ 46 h 222"/>
                <a:gd name="T104" fmla="*/ 293 w 312"/>
                <a:gd name="T105" fmla="*/ 152 h 222"/>
                <a:gd name="T106" fmla="*/ 200 w 312"/>
                <a:gd name="T107" fmla="*/ 189 h 222"/>
                <a:gd name="T108" fmla="*/ 170 w 312"/>
                <a:gd name="T109" fmla="*/ 172 h 222"/>
                <a:gd name="T110" fmla="*/ 145 w 312"/>
                <a:gd name="T111" fmla="*/ 151 h 222"/>
                <a:gd name="T112" fmla="*/ 138 w 312"/>
                <a:gd name="T113" fmla="*/ 129 h 222"/>
                <a:gd name="T114" fmla="*/ 126 w 312"/>
                <a:gd name="T115" fmla="*/ 98 h 222"/>
                <a:gd name="T116" fmla="*/ 174 w 312"/>
                <a:gd name="T117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" h="222">
                  <a:moveTo>
                    <a:pt x="124" y="114"/>
                  </a:moveTo>
                  <a:cubicBezTo>
                    <a:pt x="119" y="112"/>
                    <a:pt x="117" y="118"/>
                    <a:pt x="114" y="119"/>
                  </a:cubicBezTo>
                  <a:cubicBezTo>
                    <a:pt x="109" y="122"/>
                    <a:pt x="104" y="123"/>
                    <a:pt x="100" y="125"/>
                  </a:cubicBezTo>
                  <a:cubicBezTo>
                    <a:pt x="85" y="134"/>
                    <a:pt x="70" y="147"/>
                    <a:pt x="58" y="156"/>
                  </a:cubicBezTo>
                  <a:cubicBezTo>
                    <a:pt x="52" y="159"/>
                    <a:pt x="45" y="161"/>
                    <a:pt x="41" y="164"/>
                  </a:cubicBezTo>
                  <a:cubicBezTo>
                    <a:pt x="33" y="170"/>
                    <a:pt x="26" y="178"/>
                    <a:pt x="18" y="185"/>
                  </a:cubicBezTo>
                  <a:cubicBezTo>
                    <a:pt x="10" y="193"/>
                    <a:pt x="1" y="200"/>
                    <a:pt x="0" y="212"/>
                  </a:cubicBezTo>
                  <a:cubicBezTo>
                    <a:pt x="4" y="222"/>
                    <a:pt x="19" y="220"/>
                    <a:pt x="28" y="221"/>
                  </a:cubicBezTo>
                  <a:cubicBezTo>
                    <a:pt x="49" y="211"/>
                    <a:pt x="70" y="205"/>
                    <a:pt x="90" y="194"/>
                  </a:cubicBezTo>
                  <a:cubicBezTo>
                    <a:pt x="109" y="184"/>
                    <a:pt x="127" y="171"/>
                    <a:pt x="145" y="159"/>
                  </a:cubicBezTo>
                  <a:cubicBezTo>
                    <a:pt x="161" y="177"/>
                    <a:pt x="182" y="195"/>
                    <a:pt x="208" y="198"/>
                  </a:cubicBezTo>
                  <a:cubicBezTo>
                    <a:pt x="257" y="204"/>
                    <a:pt x="303" y="169"/>
                    <a:pt x="307" y="126"/>
                  </a:cubicBezTo>
                  <a:cubicBezTo>
                    <a:pt x="312" y="76"/>
                    <a:pt x="282" y="17"/>
                    <a:pt x="23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9" y="14"/>
                    <a:pt x="108" y="60"/>
                    <a:pt x="124" y="114"/>
                  </a:cubicBezTo>
                  <a:close/>
                  <a:moveTo>
                    <a:pt x="115" y="170"/>
                  </a:moveTo>
                  <a:cubicBezTo>
                    <a:pt x="112" y="165"/>
                    <a:pt x="112" y="157"/>
                    <a:pt x="107" y="155"/>
                  </a:cubicBezTo>
                  <a:cubicBezTo>
                    <a:pt x="100" y="159"/>
                    <a:pt x="110" y="167"/>
                    <a:pt x="109" y="173"/>
                  </a:cubicBezTo>
                  <a:cubicBezTo>
                    <a:pt x="108" y="175"/>
                    <a:pt x="105" y="176"/>
                    <a:pt x="104" y="177"/>
                  </a:cubicBezTo>
                  <a:cubicBezTo>
                    <a:pt x="100" y="174"/>
                    <a:pt x="102" y="164"/>
                    <a:pt x="97" y="162"/>
                  </a:cubicBezTo>
                  <a:cubicBezTo>
                    <a:pt x="89" y="163"/>
                    <a:pt x="96" y="176"/>
                    <a:pt x="98" y="180"/>
                  </a:cubicBezTo>
                  <a:cubicBezTo>
                    <a:pt x="96" y="183"/>
                    <a:pt x="93" y="184"/>
                    <a:pt x="88" y="184"/>
                  </a:cubicBezTo>
                  <a:cubicBezTo>
                    <a:pt x="87" y="179"/>
                    <a:pt x="89" y="171"/>
                    <a:pt x="81" y="172"/>
                  </a:cubicBezTo>
                  <a:cubicBezTo>
                    <a:pt x="79" y="178"/>
                    <a:pt x="82" y="182"/>
                    <a:pt x="84" y="187"/>
                  </a:cubicBezTo>
                  <a:cubicBezTo>
                    <a:pt x="82" y="190"/>
                    <a:pt x="80" y="192"/>
                    <a:pt x="76" y="193"/>
                  </a:cubicBezTo>
                  <a:cubicBezTo>
                    <a:pt x="76" y="186"/>
                    <a:pt x="77" y="179"/>
                    <a:pt x="70" y="179"/>
                  </a:cubicBezTo>
                  <a:cubicBezTo>
                    <a:pt x="65" y="183"/>
                    <a:pt x="71" y="187"/>
                    <a:pt x="70" y="196"/>
                  </a:cubicBezTo>
                  <a:cubicBezTo>
                    <a:pt x="66" y="194"/>
                    <a:pt x="67" y="198"/>
                    <a:pt x="63" y="197"/>
                  </a:cubicBezTo>
                  <a:cubicBezTo>
                    <a:pt x="62" y="192"/>
                    <a:pt x="62" y="186"/>
                    <a:pt x="59" y="183"/>
                  </a:cubicBezTo>
                  <a:cubicBezTo>
                    <a:pt x="58" y="183"/>
                    <a:pt x="58" y="184"/>
                    <a:pt x="56" y="184"/>
                  </a:cubicBezTo>
                  <a:cubicBezTo>
                    <a:pt x="52" y="188"/>
                    <a:pt x="62" y="196"/>
                    <a:pt x="56" y="201"/>
                  </a:cubicBezTo>
                  <a:cubicBezTo>
                    <a:pt x="49" y="200"/>
                    <a:pt x="53" y="189"/>
                    <a:pt x="48" y="187"/>
                  </a:cubicBezTo>
                  <a:cubicBezTo>
                    <a:pt x="41" y="188"/>
                    <a:pt x="46" y="198"/>
                    <a:pt x="48" y="203"/>
                  </a:cubicBezTo>
                  <a:cubicBezTo>
                    <a:pt x="47" y="205"/>
                    <a:pt x="41" y="203"/>
                    <a:pt x="41" y="207"/>
                  </a:cubicBezTo>
                  <a:cubicBezTo>
                    <a:pt x="37" y="204"/>
                    <a:pt x="41" y="194"/>
                    <a:pt x="34" y="195"/>
                  </a:cubicBezTo>
                  <a:cubicBezTo>
                    <a:pt x="29" y="199"/>
                    <a:pt x="38" y="208"/>
                    <a:pt x="31" y="209"/>
                  </a:cubicBezTo>
                  <a:cubicBezTo>
                    <a:pt x="24" y="209"/>
                    <a:pt x="31" y="193"/>
                    <a:pt x="21" y="195"/>
                  </a:cubicBezTo>
                  <a:cubicBezTo>
                    <a:pt x="18" y="199"/>
                    <a:pt x="23" y="206"/>
                    <a:pt x="23" y="212"/>
                  </a:cubicBezTo>
                  <a:cubicBezTo>
                    <a:pt x="18" y="212"/>
                    <a:pt x="11" y="213"/>
                    <a:pt x="9" y="211"/>
                  </a:cubicBezTo>
                  <a:cubicBezTo>
                    <a:pt x="10" y="204"/>
                    <a:pt x="14" y="198"/>
                    <a:pt x="18" y="194"/>
                  </a:cubicBezTo>
                  <a:cubicBezTo>
                    <a:pt x="45" y="165"/>
                    <a:pt x="83" y="148"/>
                    <a:pt x="115" y="125"/>
                  </a:cubicBezTo>
                  <a:cubicBezTo>
                    <a:pt x="113" y="135"/>
                    <a:pt x="119" y="152"/>
                    <a:pt x="128" y="159"/>
                  </a:cubicBezTo>
                  <a:cubicBezTo>
                    <a:pt x="126" y="166"/>
                    <a:pt x="117" y="164"/>
                    <a:pt x="115" y="170"/>
                  </a:cubicBezTo>
                  <a:close/>
                  <a:moveTo>
                    <a:pt x="124" y="124"/>
                  </a:moveTo>
                  <a:cubicBezTo>
                    <a:pt x="133" y="125"/>
                    <a:pt x="132" y="141"/>
                    <a:pt x="133" y="145"/>
                  </a:cubicBezTo>
                  <a:cubicBezTo>
                    <a:pt x="124" y="150"/>
                    <a:pt x="120" y="133"/>
                    <a:pt x="124" y="124"/>
                  </a:cubicBezTo>
                  <a:close/>
                  <a:moveTo>
                    <a:pt x="132" y="156"/>
                  </a:moveTo>
                  <a:cubicBezTo>
                    <a:pt x="131" y="153"/>
                    <a:pt x="134" y="154"/>
                    <a:pt x="136" y="154"/>
                  </a:cubicBezTo>
                  <a:cubicBezTo>
                    <a:pt x="136" y="155"/>
                    <a:pt x="134" y="156"/>
                    <a:pt x="132" y="156"/>
                  </a:cubicBezTo>
                  <a:close/>
                  <a:moveTo>
                    <a:pt x="174" y="11"/>
                  </a:moveTo>
                  <a:cubicBezTo>
                    <a:pt x="182" y="7"/>
                    <a:pt x="191" y="6"/>
                    <a:pt x="201" y="5"/>
                  </a:cubicBezTo>
                  <a:cubicBezTo>
                    <a:pt x="241" y="0"/>
                    <a:pt x="261" y="20"/>
                    <a:pt x="279" y="46"/>
                  </a:cubicBezTo>
                  <a:cubicBezTo>
                    <a:pt x="296" y="72"/>
                    <a:pt x="312" y="117"/>
                    <a:pt x="293" y="152"/>
                  </a:cubicBezTo>
                  <a:cubicBezTo>
                    <a:pt x="281" y="174"/>
                    <a:pt x="239" y="199"/>
                    <a:pt x="200" y="189"/>
                  </a:cubicBezTo>
                  <a:cubicBezTo>
                    <a:pt x="190" y="187"/>
                    <a:pt x="180" y="179"/>
                    <a:pt x="170" y="172"/>
                  </a:cubicBezTo>
                  <a:cubicBezTo>
                    <a:pt x="160" y="166"/>
                    <a:pt x="151" y="161"/>
                    <a:pt x="145" y="151"/>
                  </a:cubicBezTo>
                  <a:cubicBezTo>
                    <a:pt x="142" y="147"/>
                    <a:pt x="141" y="138"/>
                    <a:pt x="138" y="129"/>
                  </a:cubicBezTo>
                  <a:cubicBezTo>
                    <a:pt x="133" y="119"/>
                    <a:pt x="128" y="111"/>
                    <a:pt x="126" y="98"/>
                  </a:cubicBezTo>
                  <a:cubicBezTo>
                    <a:pt x="121" y="57"/>
                    <a:pt x="145" y="23"/>
                    <a:pt x="17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淘宝网chenying0907出品 639"/>
            <p:cNvSpPr>
              <a:spLocks noEditPoints="1"/>
            </p:cNvSpPr>
            <p:nvPr/>
          </p:nvSpPr>
          <p:spPr bwMode="auto">
            <a:xfrm>
              <a:off x="9740901" y="3479800"/>
              <a:ext cx="388938" cy="415925"/>
            </a:xfrm>
            <a:custGeom>
              <a:avLst/>
              <a:gdLst>
                <a:gd name="T0" fmla="*/ 72 w 160"/>
                <a:gd name="T1" fmla="*/ 170 h 171"/>
                <a:gd name="T2" fmla="*/ 110 w 160"/>
                <a:gd name="T3" fmla="*/ 164 h 171"/>
                <a:gd name="T4" fmla="*/ 158 w 160"/>
                <a:gd name="T5" fmla="*/ 94 h 171"/>
                <a:gd name="T6" fmla="*/ 131 w 160"/>
                <a:gd name="T7" fmla="*/ 28 h 171"/>
                <a:gd name="T8" fmla="*/ 62 w 160"/>
                <a:gd name="T9" fmla="*/ 4 h 171"/>
                <a:gd name="T10" fmla="*/ 3 w 160"/>
                <a:gd name="T11" fmla="*/ 55 h 171"/>
                <a:gd name="T12" fmla="*/ 10 w 160"/>
                <a:gd name="T13" fmla="*/ 118 h 171"/>
                <a:gd name="T14" fmla="*/ 72 w 160"/>
                <a:gd name="T15" fmla="*/ 170 h 171"/>
                <a:gd name="T16" fmla="*/ 9 w 160"/>
                <a:gd name="T17" fmla="*/ 59 h 171"/>
                <a:gd name="T18" fmla="*/ 59 w 160"/>
                <a:gd name="T19" fmla="*/ 12 h 171"/>
                <a:gd name="T20" fmla="*/ 116 w 160"/>
                <a:gd name="T21" fmla="*/ 25 h 171"/>
                <a:gd name="T22" fmla="*/ 131 w 160"/>
                <a:gd name="T23" fmla="*/ 37 h 171"/>
                <a:gd name="T24" fmla="*/ 130 w 160"/>
                <a:gd name="T25" fmla="*/ 143 h 171"/>
                <a:gd name="T26" fmla="*/ 68 w 160"/>
                <a:gd name="T27" fmla="*/ 161 h 171"/>
                <a:gd name="T28" fmla="*/ 17 w 160"/>
                <a:gd name="T29" fmla="*/ 117 h 171"/>
                <a:gd name="T30" fmla="*/ 9 w 160"/>
                <a:gd name="T31" fmla="*/ 5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71">
                  <a:moveTo>
                    <a:pt x="72" y="170"/>
                  </a:moveTo>
                  <a:cubicBezTo>
                    <a:pt x="82" y="171"/>
                    <a:pt x="105" y="167"/>
                    <a:pt x="110" y="164"/>
                  </a:cubicBezTo>
                  <a:cubicBezTo>
                    <a:pt x="134" y="151"/>
                    <a:pt x="156" y="126"/>
                    <a:pt x="158" y="94"/>
                  </a:cubicBezTo>
                  <a:cubicBezTo>
                    <a:pt x="160" y="72"/>
                    <a:pt x="146" y="42"/>
                    <a:pt x="131" y="28"/>
                  </a:cubicBezTo>
                  <a:cubicBezTo>
                    <a:pt x="112" y="9"/>
                    <a:pt x="90" y="0"/>
                    <a:pt x="62" y="4"/>
                  </a:cubicBezTo>
                  <a:cubicBezTo>
                    <a:pt x="32" y="8"/>
                    <a:pt x="9" y="29"/>
                    <a:pt x="3" y="55"/>
                  </a:cubicBezTo>
                  <a:cubicBezTo>
                    <a:pt x="0" y="70"/>
                    <a:pt x="3" y="99"/>
                    <a:pt x="10" y="118"/>
                  </a:cubicBezTo>
                  <a:cubicBezTo>
                    <a:pt x="19" y="141"/>
                    <a:pt x="46" y="167"/>
                    <a:pt x="72" y="170"/>
                  </a:cubicBezTo>
                  <a:close/>
                  <a:moveTo>
                    <a:pt x="9" y="59"/>
                  </a:moveTo>
                  <a:cubicBezTo>
                    <a:pt x="12" y="38"/>
                    <a:pt x="35" y="16"/>
                    <a:pt x="59" y="12"/>
                  </a:cubicBezTo>
                  <a:cubicBezTo>
                    <a:pt x="85" y="8"/>
                    <a:pt x="101" y="14"/>
                    <a:pt x="116" y="25"/>
                  </a:cubicBezTo>
                  <a:cubicBezTo>
                    <a:pt x="121" y="29"/>
                    <a:pt x="128" y="33"/>
                    <a:pt x="131" y="37"/>
                  </a:cubicBezTo>
                  <a:cubicBezTo>
                    <a:pt x="156" y="67"/>
                    <a:pt x="157" y="117"/>
                    <a:pt x="130" y="143"/>
                  </a:cubicBezTo>
                  <a:cubicBezTo>
                    <a:pt x="119" y="154"/>
                    <a:pt x="91" y="167"/>
                    <a:pt x="68" y="161"/>
                  </a:cubicBezTo>
                  <a:cubicBezTo>
                    <a:pt x="46" y="156"/>
                    <a:pt x="26" y="138"/>
                    <a:pt x="17" y="117"/>
                  </a:cubicBezTo>
                  <a:cubicBezTo>
                    <a:pt x="11" y="101"/>
                    <a:pt x="6" y="73"/>
                    <a:pt x="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淘宝网chenying0907出品 640"/>
            <p:cNvSpPr>
              <a:spLocks noEditPoints="1"/>
            </p:cNvSpPr>
            <p:nvPr/>
          </p:nvSpPr>
          <p:spPr bwMode="auto">
            <a:xfrm>
              <a:off x="9791701" y="3516313"/>
              <a:ext cx="123825" cy="146050"/>
            </a:xfrm>
            <a:custGeom>
              <a:avLst/>
              <a:gdLst>
                <a:gd name="T0" fmla="*/ 13 w 51"/>
                <a:gd name="T1" fmla="*/ 57 h 60"/>
                <a:gd name="T2" fmla="*/ 51 w 51"/>
                <a:gd name="T3" fmla="*/ 16 h 60"/>
                <a:gd name="T4" fmla="*/ 43 w 51"/>
                <a:gd name="T5" fmla="*/ 0 h 60"/>
                <a:gd name="T6" fmla="*/ 0 w 51"/>
                <a:gd name="T7" fmla="*/ 42 h 60"/>
                <a:gd name="T8" fmla="*/ 0 w 51"/>
                <a:gd name="T9" fmla="*/ 48 h 60"/>
                <a:gd name="T10" fmla="*/ 13 w 51"/>
                <a:gd name="T11" fmla="*/ 57 h 60"/>
                <a:gd name="T12" fmla="*/ 13 w 51"/>
                <a:gd name="T13" fmla="*/ 31 h 60"/>
                <a:gd name="T14" fmla="*/ 37 w 51"/>
                <a:gd name="T15" fmla="*/ 9 h 60"/>
                <a:gd name="T16" fmla="*/ 43 w 51"/>
                <a:gd name="T17" fmla="*/ 13 h 60"/>
                <a:gd name="T18" fmla="*/ 10 w 51"/>
                <a:gd name="T19" fmla="*/ 48 h 60"/>
                <a:gd name="T20" fmla="*/ 13 w 51"/>
                <a:gd name="T2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0">
                  <a:moveTo>
                    <a:pt x="13" y="57"/>
                  </a:moveTo>
                  <a:cubicBezTo>
                    <a:pt x="21" y="39"/>
                    <a:pt x="36" y="27"/>
                    <a:pt x="51" y="16"/>
                  </a:cubicBezTo>
                  <a:cubicBezTo>
                    <a:pt x="48" y="11"/>
                    <a:pt x="46" y="5"/>
                    <a:pt x="43" y="0"/>
                  </a:cubicBezTo>
                  <a:cubicBezTo>
                    <a:pt x="21" y="6"/>
                    <a:pt x="9" y="23"/>
                    <a:pt x="0" y="42"/>
                  </a:cubicBezTo>
                  <a:cubicBezTo>
                    <a:pt x="5" y="44"/>
                    <a:pt x="2" y="46"/>
                    <a:pt x="0" y="48"/>
                  </a:cubicBezTo>
                  <a:cubicBezTo>
                    <a:pt x="5" y="50"/>
                    <a:pt x="8" y="60"/>
                    <a:pt x="13" y="57"/>
                  </a:cubicBezTo>
                  <a:close/>
                  <a:moveTo>
                    <a:pt x="13" y="31"/>
                  </a:moveTo>
                  <a:cubicBezTo>
                    <a:pt x="18" y="23"/>
                    <a:pt x="28" y="13"/>
                    <a:pt x="37" y="9"/>
                  </a:cubicBezTo>
                  <a:cubicBezTo>
                    <a:pt x="40" y="8"/>
                    <a:pt x="41" y="11"/>
                    <a:pt x="43" y="13"/>
                  </a:cubicBezTo>
                  <a:cubicBezTo>
                    <a:pt x="31" y="24"/>
                    <a:pt x="17" y="33"/>
                    <a:pt x="10" y="48"/>
                  </a:cubicBezTo>
                  <a:cubicBezTo>
                    <a:pt x="2" y="45"/>
                    <a:pt x="10" y="36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淘宝网chenying0907出品 642"/>
            <p:cNvSpPr/>
            <p:nvPr/>
          </p:nvSpPr>
          <p:spPr bwMode="auto">
            <a:xfrm>
              <a:off x="9874251" y="3559175"/>
              <a:ext cx="104775" cy="249238"/>
            </a:xfrm>
            <a:custGeom>
              <a:avLst/>
              <a:gdLst>
                <a:gd name="T0" fmla="*/ 0 w 43"/>
                <a:gd name="T1" fmla="*/ 100 h 102"/>
                <a:gd name="T2" fmla="*/ 6 w 43"/>
                <a:gd name="T3" fmla="*/ 93 h 102"/>
                <a:gd name="T4" fmla="*/ 28 w 43"/>
                <a:gd name="T5" fmla="*/ 33 h 102"/>
                <a:gd name="T6" fmla="*/ 35 w 43"/>
                <a:gd name="T7" fmla="*/ 13 h 102"/>
                <a:gd name="T8" fmla="*/ 41 w 43"/>
                <a:gd name="T9" fmla="*/ 2 h 102"/>
                <a:gd name="T10" fmla="*/ 37 w 43"/>
                <a:gd name="T11" fmla="*/ 1 h 102"/>
                <a:gd name="T12" fmla="*/ 34 w 43"/>
                <a:gd name="T13" fmla="*/ 5 h 102"/>
                <a:gd name="T14" fmla="*/ 17 w 43"/>
                <a:gd name="T15" fmla="*/ 53 h 102"/>
                <a:gd name="T16" fmla="*/ 0 w 43"/>
                <a:gd name="T17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2">
                  <a:moveTo>
                    <a:pt x="0" y="100"/>
                  </a:moveTo>
                  <a:cubicBezTo>
                    <a:pt x="6" y="102"/>
                    <a:pt x="5" y="94"/>
                    <a:pt x="6" y="93"/>
                  </a:cubicBezTo>
                  <a:cubicBezTo>
                    <a:pt x="12" y="72"/>
                    <a:pt x="21" y="51"/>
                    <a:pt x="28" y="33"/>
                  </a:cubicBezTo>
                  <a:cubicBezTo>
                    <a:pt x="31" y="26"/>
                    <a:pt x="33" y="19"/>
                    <a:pt x="35" y="13"/>
                  </a:cubicBezTo>
                  <a:cubicBezTo>
                    <a:pt x="37" y="10"/>
                    <a:pt x="43" y="7"/>
                    <a:pt x="41" y="2"/>
                  </a:cubicBezTo>
                  <a:cubicBezTo>
                    <a:pt x="39" y="2"/>
                    <a:pt x="39" y="0"/>
                    <a:pt x="37" y="1"/>
                  </a:cubicBezTo>
                  <a:cubicBezTo>
                    <a:pt x="36" y="3"/>
                    <a:pt x="34" y="3"/>
                    <a:pt x="34" y="5"/>
                  </a:cubicBezTo>
                  <a:cubicBezTo>
                    <a:pt x="28" y="20"/>
                    <a:pt x="23" y="37"/>
                    <a:pt x="17" y="53"/>
                  </a:cubicBezTo>
                  <a:cubicBezTo>
                    <a:pt x="11" y="69"/>
                    <a:pt x="0" y="83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淘宝网chenying0907出品 643"/>
            <p:cNvSpPr/>
            <p:nvPr/>
          </p:nvSpPr>
          <p:spPr bwMode="auto">
            <a:xfrm>
              <a:off x="9910763" y="3571875"/>
              <a:ext cx="101600" cy="247650"/>
            </a:xfrm>
            <a:custGeom>
              <a:avLst/>
              <a:gdLst>
                <a:gd name="T0" fmla="*/ 8 w 42"/>
                <a:gd name="T1" fmla="*/ 102 h 102"/>
                <a:gd name="T2" fmla="*/ 11 w 42"/>
                <a:gd name="T3" fmla="*/ 89 h 102"/>
                <a:gd name="T4" fmla="*/ 42 w 42"/>
                <a:gd name="T5" fmla="*/ 3 h 102"/>
                <a:gd name="T6" fmla="*/ 39 w 42"/>
                <a:gd name="T7" fmla="*/ 0 h 102"/>
                <a:gd name="T8" fmla="*/ 9 w 42"/>
                <a:gd name="T9" fmla="*/ 78 h 102"/>
                <a:gd name="T10" fmla="*/ 8 w 4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02">
                  <a:moveTo>
                    <a:pt x="8" y="102"/>
                  </a:moveTo>
                  <a:cubicBezTo>
                    <a:pt x="14" y="100"/>
                    <a:pt x="10" y="97"/>
                    <a:pt x="11" y="89"/>
                  </a:cubicBezTo>
                  <a:cubicBezTo>
                    <a:pt x="20" y="59"/>
                    <a:pt x="29" y="30"/>
                    <a:pt x="42" y="3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26" y="21"/>
                    <a:pt x="17" y="53"/>
                    <a:pt x="9" y="78"/>
                  </a:cubicBezTo>
                  <a:cubicBezTo>
                    <a:pt x="7" y="85"/>
                    <a:pt x="0" y="97"/>
                    <a:pt x="8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淘宝网chenying0907出品 647"/>
            <p:cNvSpPr/>
            <p:nvPr/>
          </p:nvSpPr>
          <p:spPr bwMode="auto">
            <a:xfrm>
              <a:off x="10012363" y="3654425"/>
              <a:ext cx="53975" cy="139700"/>
            </a:xfrm>
            <a:custGeom>
              <a:avLst/>
              <a:gdLst>
                <a:gd name="T0" fmla="*/ 4 w 22"/>
                <a:gd name="T1" fmla="*/ 57 h 57"/>
                <a:gd name="T2" fmla="*/ 7 w 22"/>
                <a:gd name="T3" fmla="*/ 44 h 57"/>
                <a:gd name="T4" fmla="*/ 22 w 22"/>
                <a:gd name="T5" fmla="*/ 2 h 57"/>
                <a:gd name="T6" fmla="*/ 19 w 22"/>
                <a:gd name="T7" fmla="*/ 0 h 57"/>
                <a:gd name="T8" fmla="*/ 17 w 22"/>
                <a:gd name="T9" fmla="*/ 4 h 57"/>
                <a:gd name="T10" fmla="*/ 2 w 22"/>
                <a:gd name="T11" fmla="*/ 47 h 57"/>
                <a:gd name="T12" fmla="*/ 4 w 22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7">
                  <a:moveTo>
                    <a:pt x="4" y="57"/>
                  </a:moveTo>
                  <a:cubicBezTo>
                    <a:pt x="8" y="55"/>
                    <a:pt x="6" y="48"/>
                    <a:pt x="7" y="44"/>
                  </a:cubicBezTo>
                  <a:cubicBezTo>
                    <a:pt x="10" y="30"/>
                    <a:pt x="19" y="15"/>
                    <a:pt x="22" y="2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2"/>
                    <a:pt x="16" y="1"/>
                    <a:pt x="17" y="4"/>
                  </a:cubicBezTo>
                  <a:cubicBezTo>
                    <a:pt x="11" y="15"/>
                    <a:pt x="4" y="33"/>
                    <a:pt x="2" y="47"/>
                  </a:cubicBezTo>
                  <a:cubicBezTo>
                    <a:pt x="2" y="50"/>
                    <a:pt x="0" y="55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淘宝网chenying0907出品 648"/>
            <p:cNvSpPr>
              <a:spLocks noEditPoints="1"/>
            </p:cNvSpPr>
            <p:nvPr/>
          </p:nvSpPr>
          <p:spPr bwMode="auto">
            <a:xfrm>
              <a:off x="9779001" y="3663950"/>
              <a:ext cx="41275" cy="77788"/>
            </a:xfrm>
            <a:custGeom>
              <a:avLst/>
              <a:gdLst>
                <a:gd name="T0" fmla="*/ 17 w 17"/>
                <a:gd name="T1" fmla="*/ 28 h 32"/>
                <a:gd name="T2" fmla="*/ 17 w 17"/>
                <a:gd name="T3" fmla="*/ 4 h 32"/>
                <a:gd name="T4" fmla="*/ 4 w 17"/>
                <a:gd name="T5" fmla="*/ 0 h 32"/>
                <a:gd name="T6" fmla="*/ 0 w 17"/>
                <a:gd name="T7" fmla="*/ 27 h 32"/>
                <a:gd name="T8" fmla="*/ 17 w 17"/>
                <a:gd name="T9" fmla="*/ 28 h 32"/>
                <a:gd name="T10" fmla="*/ 8 w 17"/>
                <a:gd name="T11" fmla="*/ 23 h 32"/>
                <a:gd name="T12" fmla="*/ 8 w 17"/>
                <a:gd name="T13" fmla="*/ 8 h 32"/>
                <a:gd name="T14" fmla="*/ 8 w 17"/>
                <a:gd name="T1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2">
                  <a:moveTo>
                    <a:pt x="17" y="28"/>
                  </a:moveTo>
                  <a:cubicBezTo>
                    <a:pt x="15" y="17"/>
                    <a:pt x="16" y="15"/>
                    <a:pt x="17" y="4"/>
                  </a:cubicBezTo>
                  <a:cubicBezTo>
                    <a:pt x="10" y="5"/>
                    <a:pt x="9" y="0"/>
                    <a:pt x="4" y="0"/>
                  </a:cubicBezTo>
                  <a:cubicBezTo>
                    <a:pt x="2" y="7"/>
                    <a:pt x="1" y="13"/>
                    <a:pt x="0" y="27"/>
                  </a:cubicBezTo>
                  <a:cubicBezTo>
                    <a:pt x="4" y="28"/>
                    <a:pt x="12" y="32"/>
                    <a:pt x="17" y="28"/>
                  </a:cubicBezTo>
                  <a:close/>
                  <a:moveTo>
                    <a:pt x="8" y="23"/>
                  </a:moveTo>
                  <a:cubicBezTo>
                    <a:pt x="1" y="21"/>
                    <a:pt x="9" y="13"/>
                    <a:pt x="8" y="8"/>
                  </a:cubicBezTo>
                  <a:cubicBezTo>
                    <a:pt x="10" y="10"/>
                    <a:pt x="10" y="21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淘宝网chenying0907出品 650"/>
            <p:cNvSpPr/>
            <p:nvPr/>
          </p:nvSpPr>
          <p:spPr bwMode="auto">
            <a:xfrm>
              <a:off x="10048876" y="3695700"/>
              <a:ext cx="44450" cy="80963"/>
            </a:xfrm>
            <a:custGeom>
              <a:avLst/>
              <a:gdLst>
                <a:gd name="T0" fmla="*/ 6 w 18"/>
                <a:gd name="T1" fmla="*/ 33 h 33"/>
                <a:gd name="T2" fmla="*/ 17 w 18"/>
                <a:gd name="T3" fmla="*/ 0 h 33"/>
                <a:gd name="T4" fmla="*/ 13 w 18"/>
                <a:gd name="T5" fmla="*/ 0 h 33"/>
                <a:gd name="T6" fmla="*/ 6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6" y="33"/>
                  </a:moveTo>
                  <a:cubicBezTo>
                    <a:pt x="8" y="22"/>
                    <a:pt x="18" y="1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12"/>
                    <a:pt x="0" y="24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淘宝网chenying0907出品 668"/>
            <p:cNvSpPr/>
            <p:nvPr/>
          </p:nvSpPr>
          <p:spPr bwMode="auto">
            <a:xfrm>
              <a:off x="9558338" y="4035425"/>
              <a:ext cx="36513" cy="74613"/>
            </a:xfrm>
            <a:custGeom>
              <a:avLst/>
              <a:gdLst>
                <a:gd name="T0" fmla="*/ 11 w 15"/>
                <a:gd name="T1" fmla="*/ 31 h 31"/>
                <a:gd name="T2" fmla="*/ 15 w 15"/>
                <a:gd name="T3" fmla="*/ 0 h 31"/>
                <a:gd name="T4" fmla="*/ 9 w 15"/>
                <a:gd name="T5" fmla="*/ 0 h 31"/>
                <a:gd name="T6" fmla="*/ 11 w 1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1">
                  <a:moveTo>
                    <a:pt x="11" y="31"/>
                  </a:moveTo>
                  <a:cubicBezTo>
                    <a:pt x="11" y="24"/>
                    <a:pt x="14" y="1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10"/>
                    <a:pt x="0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淘宝网chenying0907出品 669"/>
            <p:cNvSpPr/>
            <p:nvPr/>
          </p:nvSpPr>
          <p:spPr bwMode="auto">
            <a:xfrm>
              <a:off x="9577388" y="4040188"/>
              <a:ext cx="53975" cy="84138"/>
            </a:xfrm>
            <a:custGeom>
              <a:avLst/>
              <a:gdLst>
                <a:gd name="T0" fmla="*/ 17 w 22"/>
                <a:gd name="T1" fmla="*/ 34 h 35"/>
                <a:gd name="T2" fmla="*/ 12 w 22"/>
                <a:gd name="T3" fmla="*/ 0 h 35"/>
                <a:gd name="T4" fmla="*/ 17 w 22"/>
                <a:gd name="T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5">
                  <a:moveTo>
                    <a:pt x="17" y="34"/>
                  </a:moveTo>
                  <a:cubicBezTo>
                    <a:pt x="6" y="24"/>
                    <a:pt x="22" y="7"/>
                    <a:pt x="12" y="0"/>
                  </a:cubicBezTo>
                  <a:cubicBezTo>
                    <a:pt x="6" y="7"/>
                    <a:pt x="0" y="35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淘宝网chenying0907出品 673"/>
            <p:cNvSpPr/>
            <p:nvPr/>
          </p:nvSpPr>
          <p:spPr bwMode="auto">
            <a:xfrm>
              <a:off x="9418638" y="4083050"/>
              <a:ext cx="68263" cy="36513"/>
            </a:xfrm>
            <a:custGeom>
              <a:avLst/>
              <a:gdLst>
                <a:gd name="T0" fmla="*/ 0 w 28"/>
                <a:gd name="T1" fmla="*/ 15 h 15"/>
                <a:gd name="T2" fmla="*/ 28 w 28"/>
                <a:gd name="T3" fmla="*/ 0 h 15"/>
                <a:gd name="T4" fmla="*/ 0 w 2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5">
                  <a:moveTo>
                    <a:pt x="0" y="15"/>
                  </a:moveTo>
                  <a:cubicBezTo>
                    <a:pt x="11" y="12"/>
                    <a:pt x="22" y="7"/>
                    <a:pt x="28" y="0"/>
                  </a:cubicBezTo>
                  <a:cubicBezTo>
                    <a:pt x="15" y="1"/>
                    <a:pt x="2" y="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淘宝网chenying0907出品 674"/>
            <p:cNvSpPr/>
            <p:nvPr/>
          </p:nvSpPr>
          <p:spPr bwMode="auto">
            <a:xfrm>
              <a:off x="9447213" y="4105275"/>
              <a:ext cx="53975" cy="31750"/>
            </a:xfrm>
            <a:custGeom>
              <a:avLst/>
              <a:gdLst>
                <a:gd name="T0" fmla="*/ 0 w 22"/>
                <a:gd name="T1" fmla="*/ 13 h 13"/>
                <a:gd name="T2" fmla="*/ 22 w 22"/>
                <a:gd name="T3" fmla="*/ 2 h 13"/>
                <a:gd name="T4" fmla="*/ 0 w 2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cubicBezTo>
                    <a:pt x="10" y="13"/>
                    <a:pt x="14" y="6"/>
                    <a:pt x="22" y="2"/>
                  </a:cubicBezTo>
                  <a:cubicBezTo>
                    <a:pt x="14" y="0"/>
                    <a:pt x="0" y="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淘宝网chenying0907出品 864"/>
            <p:cNvSpPr/>
            <p:nvPr/>
          </p:nvSpPr>
          <p:spPr bwMode="auto">
            <a:xfrm>
              <a:off x="9494838" y="3521075"/>
              <a:ext cx="206375" cy="236537"/>
            </a:xfrm>
            <a:custGeom>
              <a:avLst/>
              <a:gdLst>
                <a:gd name="T0" fmla="*/ 4 w 85"/>
                <a:gd name="T1" fmla="*/ 88 h 97"/>
                <a:gd name="T2" fmla="*/ 17 w 85"/>
                <a:gd name="T3" fmla="*/ 97 h 97"/>
                <a:gd name="T4" fmla="*/ 53 w 85"/>
                <a:gd name="T5" fmla="*/ 35 h 97"/>
                <a:gd name="T6" fmla="*/ 79 w 85"/>
                <a:gd name="T7" fmla="*/ 47 h 97"/>
                <a:gd name="T8" fmla="*/ 52 w 85"/>
                <a:gd name="T9" fmla="*/ 1 h 97"/>
                <a:gd name="T10" fmla="*/ 31 w 85"/>
                <a:gd name="T11" fmla="*/ 58 h 97"/>
                <a:gd name="T12" fmla="*/ 4 w 85"/>
                <a:gd name="T1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7">
                  <a:moveTo>
                    <a:pt x="4" y="88"/>
                  </a:moveTo>
                  <a:cubicBezTo>
                    <a:pt x="6" y="93"/>
                    <a:pt x="13" y="97"/>
                    <a:pt x="17" y="97"/>
                  </a:cubicBezTo>
                  <a:cubicBezTo>
                    <a:pt x="40" y="96"/>
                    <a:pt x="38" y="45"/>
                    <a:pt x="53" y="35"/>
                  </a:cubicBezTo>
                  <a:cubicBezTo>
                    <a:pt x="65" y="35"/>
                    <a:pt x="71" y="48"/>
                    <a:pt x="79" y="47"/>
                  </a:cubicBezTo>
                  <a:cubicBezTo>
                    <a:pt x="85" y="27"/>
                    <a:pt x="71" y="0"/>
                    <a:pt x="52" y="1"/>
                  </a:cubicBezTo>
                  <a:cubicBezTo>
                    <a:pt x="45" y="20"/>
                    <a:pt x="37" y="38"/>
                    <a:pt x="31" y="58"/>
                  </a:cubicBezTo>
                  <a:cubicBezTo>
                    <a:pt x="19" y="54"/>
                    <a:pt x="0" y="74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淘宝网chenying0907出品 1233"/>
            <p:cNvSpPr/>
            <p:nvPr/>
          </p:nvSpPr>
          <p:spPr bwMode="auto">
            <a:xfrm>
              <a:off x="9859963" y="3430588"/>
              <a:ext cx="128588" cy="14287"/>
            </a:xfrm>
            <a:custGeom>
              <a:avLst/>
              <a:gdLst>
                <a:gd name="T0" fmla="*/ 23 w 53"/>
                <a:gd name="T1" fmla="*/ 1 h 6"/>
                <a:gd name="T2" fmla="*/ 0 w 53"/>
                <a:gd name="T3" fmla="*/ 6 h 6"/>
                <a:gd name="T4" fmla="*/ 53 w 53"/>
                <a:gd name="T5" fmla="*/ 6 h 6"/>
                <a:gd name="T6" fmla="*/ 23 w 5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">
                  <a:moveTo>
                    <a:pt x="23" y="1"/>
                  </a:moveTo>
                  <a:cubicBezTo>
                    <a:pt x="15" y="2"/>
                    <a:pt x="7" y="3"/>
                    <a:pt x="0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3" y="2"/>
                    <a:pt x="33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69" name="直接连接符 368"/>
          <p:cNvCxnSpPr/>
          <p:nvPr/>
        </p:nvCxnSpPr>
        <p:spPr>
          <a:xfrm>
            <a:off x="0" y="11557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53661" y="2054148"/>
            <a:ext cx="22425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9pPr>
          </a:lstStyle>
          <a:p>
            <a:pPr algn="l" eaLnBrk="1" hangingPunct="1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我的荣誉</a:t>
            </a:r>
            <a:endParaRPr lang="zh-CN" altLang="en-GB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Other_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953915" y="2344155"/>
            <a:ext cx="6319870" cy="4505238"/>
          </a:xfrm>
          <a:custGeom>
            <a:avLst/>
            <a:gdLst>
              <a:gd name="T0" fmla="*/ 262287250 w 10001"/>
              <a:gd name="T1" fmla="*/ 0 h 12408"/>
              <a:gd name="T2" fmla="*/ 2147483646 w 10001"/>
              <a:gd name="T3" fmla="*/ 0 h 12408"/>
              <a:gd name="T4" fmla="*/ 2147483646 w 10001"/>
              <a:gd name="T5" fmla="*/ 2147483646 h 12408"/>
              <a:gd name="T6" fmla="*/ 2147483646 w 10001"/>
              <a:gd name="T7" fmla="*/ 2147483646 h 12408"/>
              <a:gd name="T8" fmla="*/ 2147483646 w 10001"/>
              <a:gd name="T9" fmla="*/ 2147483646 h 12408"/>
              <a:gd name="T10" fmla="*/ 2147483646 w 10001"/>
              <a:gd name="T11" fmla="*/ 2147483646 h 12408"/>
              <a:gd name="T12" fmla="*/ 262287250 w 10001"/>
              <a:gd name="T13" fmla="*/ 2147483646 h 12408"/>
              <a:gd name="T14" fmla="*/ 0 w 10001"/>
              <a:gd name="T15" fmla="*/ 2147483646 h 124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01" h="12408">
                <a:moveTo>
                  <a:pt x="1" y="0"/>
                </a:moveTo>
                <a:lnTo>
                  <a:pt x="9287" y="0"/>
                </a:lnTo>
                <a:cubicBezTo>
                  <a:pt x="9689" y="0"/>
                  <a:pt x="10001" y="547"/>
                  <a:pt x="10001" y="1250"/>
                </a:cubicBezTo>
                <a:lnTo>
                  <a:pt x="10001" y="4688"/>
                </a:lnTo>
                <a:cubicBezTo>
                  <a:pt x="10001" y="5391"/>
                  <a:pt x="9689" y="5938"/>
                  <a:pt x="9287" y="5938"/>
                </a:cubicBezTo>
                <a:lnTo>
                  <a:pt x="715" y="5938"/>
                </a:lnTo>
                <a:cubicBezTo>
                  <a:pt x="336" y="5938"/>
                  <a:pt x="1" y="6484"/>
                  <a:pt x="1" y="7188"/>
                </a:cubicBezTo>
                <a:cubicBezTo>
                  <a:pt x="1" y="10000"/>
                  <a:pt x="0" y="12408"/>
                  <a:pt x="0" y="12408"/>
                </a:cubicBezTo>
              </a:path>
            </a:pathLst>
          </a:custGeom>
          <a:noFill/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MH_Text_1"/>
          <p:cNvSpPr txBox="1"/>
          <p:nvPr>
            <p:custDataLst>
              <p:tags r:id="rId3"/>
            </p:custDataLst>
          </p:nvPr>
        </p:nvSpPr>
        <p:spPr>
          <a:xfrm>
            <a:off x="3106410" y="2889153"/>
            <a:ext cx="1448395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2019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恪尽职守奖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MH_Text_1"/>
          <p:cNvSpPr txBox="1"/>
          <p:nvPr>
            <p:custDataLst>
              <p:tags r:id="rId4"/>
            </p:custDataLst>
          </p:nvPr>
        </p:nvSpPr>
        <p:spPr>
          <a:xfrm>
            <a:off x="5208886" y="2889153"/>
            <a:ext cx="1654091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2018-2019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三好学生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MH_Text_1"/>
          <p:cNvSpPr txBox="1"/>
          <p:nvPr>
            <p:custDataLst>
              <p:tags r:id="rId5"/>
            </p:custDataLst>
          </p:nvPr>
        </p:nvSpPr>
        <p:spPr>
          <a:xfrm>
            <a:off x="7338060" y="2898958"/>
            <a:ext cx="1654091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2019-2020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三好学生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MH_Text_1"/>
          <p:cNvSpPr txBox="1"/>
          <p:nvPr>
            <p:custDataLst>
              <p:tags r:id="rId6"/>
            </p:custDataLst>
          </p:nvPr>
        </p:nvSpPr>
        <p:spPr>
          <a:xfrm>
            <a:off x="6146758" y="4963285"/>
            <a:ext cx="2018348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小小数学家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MH_Text_1"/>
          <p:cNvSpPr txBox="1"/>
          <p:nvPr>
            <p:custDataLst>
              <p:tags r:id="rId7"/>
            </p:custDataLst>
          </p:nvPr>
        </p:nvSpPr>
        <p:spPr>
          <a:xfrm>
            <a:off x="9273785" y="3887690"/>
            <a:ext cx="2311307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2019-2020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三好学生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2956758" y="1165432"/>
            <a:ext cx="0" cy="118110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9837" y="1896432"/>
            <a:ext cx="874800" cy="8674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图片 58" descr="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0100" y="1896432"/>
            <a:ext cx="874800" cy="8674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图片 61" descr="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3178" y="1896433"/>
            <a:ext cx="874800" cy="8674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" name="图片 62" descr="6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5274" y="3156154"/>
            <a:ext cx="874800" cy="8827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4" name="图片 63" descr="5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8532" y="4038893"/>
            <a:ext cx="874800" cy="8699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2C60B6-9A68-4086-B751-BA2F5B00A5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2463492" y="5263696"/>
            <a:ext cx="980845" cy="10969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MH_Text_1">
            <a:extLst>
              <a:ext uri="{FF2B5EF4-FFF2-40B4-BE49-F238E27FC236}">
                <a16:creationId xmlns:a16="http://schemas.microsoft.com/office/drawing/2014/main" id="{6E8EA3D1-6DF8-43C6-A151-A1207DBA03A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34466" y="5069231"/>
            <a:ext cx="2018348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小学生跆拳道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三等奖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9BA2D3-E397-4330-8784-B4BE3A7AF4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62960" y="4038893"/>
            <a:ext cx="874800" cy="8699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MH_Text_1">
            <a:extLst>
              <a:ext uri="{FF2B5EF4-FFF2-40B4-BE49-F238E27FC236}">
                <a16:creationId xmlns:a16="http://schemas.microsoft.com/office/drawing/2014/main" id="{1E850180-68C1-4121-B599-9B1046FBD99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204701" y="6028896"/>
            <a:ext cx="2018348" cy="574702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学习小标兵</a:t>
            </a:r>
            <a:endParaRPr lang="zh-CN" alt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225867"/>
      </p:ext>
    </p:extLst>
  </p:cSld>
  <p:clrMapOvr>
    <a:masterClrMapping/>
  </p:clrMapOvr>
  <p:transition spd="slow" advTm="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5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5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5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35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85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250"/>
                            </p:stCondLst>
                            <p:childTnLst>
                              <p:par>
                                <p:cTn id="94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75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28" grpId="0"/>
      <p:bldP spid="24" grpId="0" animBg="1"/>
      <p:bldP spid="54" grpId="0"/>
      <p:bldP spid="60" grpId="0"/>
      <p:bldP spid="61" grpId="0"/>
      <p:bldP spid="65" grpId="0"/>
      <p:bldP spid="75" grpId="0"/>
      <p:bldP spid="36" grpId="1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淘宝网chenying0907出品 344"/>
          <p:cNvSpPr/>
          <p:nvPr/>
        </p:nvSpPr>
        <p:spPr>
          <a:xfrm>
            <a:off x="2086446" y="28774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000" dirty="0">
                <a:ln w="19050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我的爱好</a:t>
            </a:r>
            <a:endParaRPr kumimoji="1" lang="en-GB" altLang="zh-CN" sz="4000" dirty="0">
              <a:ln w="19050">
                <a:solidFill>
                  <a:schemeClr val="bg1"/>
                </a:solidFill>
              </a:ln>
              <a:blipFill>
                <a:blip r:embed="rId4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348" name="组 313"/>
          <p:cNvGrpSpPr/>
          <p:nvPr/>
        </p:nvGrpSpPr>
        <p:grpSpPr>
          <a:xfrm>
            <a:off x="863748" y="294880"/>
            <a:ext cx="1064560" cy="988992"/>
            <a:chOff x="9409113" y="3430588"/>
            <a:chExt cx="760413" cy="706437"/>
          </a:xfrm>
          <a:blipFill>
            <a:blip r:embed="rId4"/>
            <a:stretch>
              <a:fillRect/>
            </a:stretch>
          </a:blipFill>
        </p:grpSpPr>
        <p:sp>
          <p:nvSpPr>
            <p:cNvPr id="349" name="淘宝网chenying0907出品 631"/>
            <p:cNvSpPr>
              <a:spLocks noEditPoints="1"/>
            </p:cNvSpPr>
            <p:nvPr/>
          </p:nvSpPr>
          <p:spPr bwMode="auto">
            <a:xfrm>
              <a:off x="9409113" y="3444875"/>
              <a:ext cx="760413" cy="541338"/>
            </a:xfrm>
            <a:custGeom>
              <a:avLst/>
              <a:gdLst>
                <a:gd name="T0" fmla="*/ 124 w 312"/>
                <a:gd name="T1" fmla="*/ 114 h 222"/>
                <a:gd name="T2" fmla="*/ 114 w 312"/>
                <a:gd name="T3" fmla="*/ 119 h 222"/>
                <a:gd name="T4" fmla="*/ 100 w 312"/>
                <a:gd name="T5" fmla="*/ 125 h 222"/>
                <a:gd name="T6" fmla="*/ 58 w 312"/>
                <a:gd name="T7" fmla="*/ 156 h 222"/>
                <a:gd name="T8" fmla="*/ 41 w 312"/>
                <a:gd name="T9" fmla="*/ 164 h 222"/>
                <a:gd name="T10" fmla="*/ 18 w 312"/>
                <a:gd name="T11" fmla="*/ 185 h 222"/>
                <a:gd name="T12" fmla="*/ 0 w 312"/>
                <a:gd name="T13" fmla="*/ 212 h 222"/>
                <a:gd name="T14" fmla="*/ 28 w 312"/>
                <a:gd name="T15" fmla="*/ 221 h 222"/>
                <a:gd name="T16" fmla="*/ 90 w 312"/>
                <a:gd name="T17" fmla="*/ 194 h 222"/>
                <a:gd name="T18" fmla="*/ 145 w 312"/>
                <a:gd name="T19" fmla="*/ 159 h 222"/>
                <a:gd name="T20" fmla="*/ 208 w 312"/>
                <a:gd name="T21" fmla="*/ 198 h 222"/>
                <a:gd name="T22" fmla="*/ 307 w 312"/>
                <a:gd name="T23" fmla="*/ 126 h 222"/>
                <a:gd name="T24" fmla="*/ 238 w 312"/>
                <a:gd name="T25" fmla="*/ 0 h 222"/>
                <a:gd name="T26" fmla="*/ 185 w 312"/>
                <a:gd name="T27" fmla="*/ 0 h 222"/>
                <a:gd name="T28" fmla="*/ 124 w 312"/>
                <a:gd name="T29" fmla="*/ 114 h 222"/>
                <a:gd name="T30" fmla="*/ 115 w 312"/>
                <a:gd name="T31" fmla="*/ 170 h 222"/>
                <a:gd name="T32" fmla="*/ 107 w 312"/>
                <a:gd name="T33" fmla="*/ 155 h 222"/>
                <a:gd name="T34" fmla="*/ 109 w 312"/>
                <a:gd name="T35" fmla="*/ 173 h 222"/>
                <a:gd name="T36" fmla="*/ 104 w 312"/>
                <a:gd name="T37" fmla="*/ 177 h 222"/>
                <a:gd name="T38" fmla="*/ 97 w 312"/>
                <a:gd name="T39" fmla="*/ 162 h 222"/>
                <a:gd name="T40" fmla="*/ 98 w 312"/>
                <a:gd name="T41" fmla="*/ 180 h 222"/>
                <a:gd name="T42" fmla="*/ 88 w 312"/>
                <a:gd name="T43" fmla="*/ 184 h 222"/>
                <a:gd name="T44" fmla="*/ 81 w 312"/>
                <a:gd name="T45" fmla="*/ 172 h 222"/>
                <a:gd name="T46" fmla="*/ 84 w 312"/>
                <a:gd name="T47" fmla="*/ 187 h 222"/>
                <a:gd name="T48" fmla="*/ 76 w 312"/>
                <a:gd name="T49" fmla="*/ 193 h 222"/>
                <a:gd name="T50" fmla="*/ 70 w 312"/>
                <a:gd name="T51" fmla="*/ 179 h 222"/>
                <a:gd name="T52" fmla="*/ 70 w 312"/>
                <a:gd name="T53" fmla="*/ 196 h 222"/>
                <a:gd name="T54" fmla="*/ 63 w 312"/>
                <a:gd name="T55" fmla="*/ 197 h 222"/>
                <a:gd name="T56" fmla="*/ 59 w 312"/>
                <a:gd name="T57" fmla="*/ 183 h 222"/>
                <a:gd name="T58" fmla="*/ 56 w 312"/>
                <a:gd name="T59" fmla="*/ 184 h 222"/>
                <a:gd name="T60" fmla="*/ 56 w 312"/>
                <a:gd name="T61" fmla="*/ 201 h 222"/>
                <a:gd name="T62" fmla="*/ 48 w 312"/>
                <a:gd name="T63" fmla="*/ 187 h 222"/>
                <a:gd name="T64" fmla="*/ 48 w 312"/>
                <a:gd name="T65" fmla="*/ 203 h 222"/>
                <a:gd name="T66" fmla="*/ 41 w 312"/>
                <a:gd name="T67" fmla="*/ 207 h 222"/>
                <a:gd name="T68" fmla="*/ 34 w 312"/>
                <a:gd name="T69" fmla="*/ 195 h 222"/>
                <a:gd name="T70" fmla="*/ 31 w 312"/>
                <a:gd name="T71" fmla="*/ 209 h 222"/>
                <a:gd name="T72" fmla="*/ 21 w 312"/>
                <a:gd name="T73" fmla="*/ 195 h 222"/>
                <a:gd name="T74" fmla="*/ 23 w 312"/>
                <a:gd name="T75" fmla="*/ 212 h 222"/>
                <a:gd name="T76" fmla="*/ 9 w 312"/>
                <a:gd name="T77" fmla="*/ 211 h 222"/>
                <a:gd name="T78" fmla="*/ 18 w 312"/>
                <a:gd name="T79" fmla="*/ 194 h 222"/>
                <a:gd name="T80" fmla="*/ 115 w 312"/>
                <a:gd name="T81" fmla="*/ 125 h 222"/>
                <a:gd name="T82" fmla="*/ 128 w 312"/>
                <a:gd name="T83" fmla="*/ 159 h 222"/>
                <a:gd name="T84" fmla="*/ 115 w 312"/>
                <a:gd name="T85" fmla="*/ 170 h 222"/>
                <a:gd name="T86" fmla="*/ 124 w 312"/>
                <a:gd name="T87" fmla="*/ 124 h 222"/>
                <a:gd name="T88" fmla="*/ 133 w 312"/>
                <a:gd name="T89" fmla="*/ 145 h 222"/>
                <a:gd name="T90" fmla="*/ 124 w 312"/>
                <a:gd name="T91" fmla="*/ 124 h 222"/>
                <a:gd name="T92" fmla="*/ 132 w 312"/>
                <a:gd name="T93" fmla="*/ 156 h 222"/>
                <a:gd name="T94" fmla="*/ 136 w 312"/>
                <a:gd name="T95" fmla="*/ 154 h 222"/>
                <a:gd name="T96" fmla="*/ 132 w 312"/>
                <a:gd name="T97" fmla="*/ 156 h 222"/>
                <a:gd name="T98" fmla="*/ 174 w 312"/>
                <a:gd name="T99" fmla="*/ 11 h 222"/>
                <a:gd name="T100" fmla="*/ 201 w 312"/>
                <a:gd name="T101" fmla="*/ 5 h 222"/>
                <a:gd name="T102" fmla="*/ 279 w 312"/>
                <a:gd name="T103" fmla="*/ 46 h 222"/>
                <a:gd name="T104" fmla="*/ 293 w 312"/>
                <a:gd name="T105" fmla="*/ 152 h 222"/>
                <a:gd name="T106" fmla="*/ 200 w 312"/>
                <a:gd name="T107" fmla="*/ 189 h 222"/>
                <a:gd name="T108" fmla="*/ 170 w 312"/>
                <a:gd name="T109" fmla="*/ 172 h 222"/>
                <a:gd name="T110" fmla="*/ 145 w 312"/>
                <a:gd name="T111" fmla="*/ 151 h 222"/>
                <a:gd name="T112" fmla="*/ 138 w 312"/>
                <a:gd name="T113" fmla="*/ 129 h 222"/>
                <a:gd name="T114" fmla="*/ 126 w 312"/>
                <a:gd name="T115" fmla="*/ 98 h 222"/>
                <a:gd name="T116" fmla="*/ 174 w 312"/>
                <a:gd name="T117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" h="222">
                  <a:moveTo>
                    <a:pt x="124" y="114"/>
                  </a:moveTo>
                  <a:cubicBezTo>
                    <a:pt x="119" y="112"/>
                    <a:pt x="117" y="118"/>
                    <a:pt x="114" y="119"/>
                  </a:cubicBezTo>
                  <a:cubicBezTo>
                    <a:pt x="109" y="122"/>
                    <a:pt x="104" y="123"/>
                    <a:pt x="100" y="125"/>
                  </a:cubicBezTo>
                  <a:cubicBezTo>
                    <a:pt x="85" y="134"/>
                    <a:pt x="70" y="147"/>
                    <a:pt x="58" y="156"/>
                  </a:cubicBezTo>
                  <a:cubicBezTo>
                    <a:pt x="52" y="159"/>
                    <a:pt x="45" y="161"/>
                    <a:pt x="41" y="164"/>
                  </a:cubicBezTo>
                  <a:cubicBezTo>
                    <a:pt x="33" y="170"/>
                    <a:pt x="26" y="178"/>
                    <a:pt x="18" y="185"/>
                  </a:cubicBezTo>
                  <a:cubicBezTo>
                    <a:pt x="10" y="193"/>
                    <a:pt x="1" y="200"/>
                    <a:pt x="0" y="212"/>
                  </a:cubicBezTo>
                  <a:cubicBezTo>
                    <a:pt x="4" y="222"/>
                    <a:pt x="19" y="220"/>
                    <a:pt x="28" y="221"/>
                  </a:cubicBezTo>
                  <a:cubicBezTo>
                    <a:pt x="49" y="211"/>
                    <a:pt x="70" y="205"/>
                    <a:pt x="90" y="194"/>
                  </a:cubicBezTo>
                  <a:cubicBezTo>
                    <a:pt x="109" y="184"/>
                    <a:pt x="127" y="171"/>
                    <a:pt x="145" y="159"/>
                  </a:cubicBezTo>
                  <a:cubicBezTo>
                    <a:pt x="161" y="177"/>
                    <a:pt x="182" y="195"/>
                    <a:pt x="208" y="198"/>
                  </a:cubicBezTo>
                  <a:cubicBezTo>
                    <a:pt x="257" y="204"/>
                    <a:pt x="303" y="169"/>
                    <a:pt x="307" y="126"/>
                  </a:cubicBezTo>
                  <a:cubicBezTo>
                    <a:pt x="312" y="76"/>
                    <a:pt x="282" y="17"/>
                    <a:pt x="23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9" y="14"/>
                    <a:pt x="108" y="60"/>
                    <a:pt x="124" y="114"/>
                  </a:cubicBezTo>
                  <a:close/>
                  <a:moveTo>
                    <a:pt x="115" y="170"/>
                  </a:moveTo>
                  <a:cubicBezTo>
                    <a:pt x="112" y="165"/>
                    <a:pt x="112" y="157"/>
                    <a:pt x="107" y="155"/>
                  </a:cubicBezTo>
                  <a:cubicBezTo>
                    <a:pt x="100" y="159"/>
                    <a:pt x="110" y="167"/>
                    <a:pt x="109" y="173"/>
                  </a:cubicBezTo>
                  <a:cubicBezTo>
                    <a:pt x="108" y="175"/>
                    <a:pt x="105" y="176"/>
                    <a:pt x="104" y="177"/>
                  </a:cubicBezTo>
                  <a:cubicBezTo>
                    <a:pt x="100" y="174"/>
                    <a:pt x="102" y="164"/>
                    <a:pt x="97" y="162"/>
                  </a:cubicBezTo>
                  <a:cubicBezTo>
                    <a:pt x="89" y="163"/>
                    <a:pt x="96" y="176"/>
                    <a:pt x="98" y="180"/>
                  </a:cubicBezTo>
                  <a:cubicBezTo>
                    <a:pt x="96" y="183"/>
                    <a:pt x="93" y="184"/>
                    <a:pt x="88" y="184"/>
                  </a:cubicBezTo>
                  <a:cubicBezTo>
                    <a:pt x="87" y="179"/>
                    <a:pt x="89" y="171"/>
                    <a:pt x="81" y="172"/>
                  </a:cubicBezTo>
                  <a:cubicBezTo>
                    <a:pt x="79" y="178"/>
                    <a:pt x="82" y="182"/>
                    <a:pt x="84" y="187"/>
                  </a:cubicBezTo>
                  <a:cubicBezTo>
                    <a:pt x="82" y="190"/>
                    <a:pt x="80" y="192"/>
                    <a:pt x="76" y="193"/>
                  </a:cubicBezTo>
                  <a:cubicBezTo>
                    <a:pt x="76" y="186"/>
                    <a:pt x="77" y="179"/>
                    <a:pt x="70" y="179"/>
                  </a:cubicBezTo>
                  <a:cubicBezTo>
                    <a:pt x="65" y="183"/>
                    <a:pt x="71" y="187"/>
                    <a:pt x="70" y="196"/>
                  </a:cubicBezTo>
                  <a:cubicBezTo>
                    <a:pt x="66" y="194"/>
                    <a:pt x="67" y="198"/>
                    <a:pt x="63" y="197"/>
                  </a:cubicBezTo>
                  <a:cubicBezTo>
                    <a:pt x="62" y="192"/>
                    <a:pt x="62" y="186"/>
                    <a:pt x="59" y="183"/>
                  </a:cubicBezTo>
                  <a:cubicBezTo>
                    <a:pt x="58" y="183"/>
                    <a:pt x="58" y="184"/>
                    <a:pt x="56" y="184"/>
                  </a:cubicBezTo>
                  <a:cubicBezTo>
                    <a:pt x="52" y="188"/>
                    <a:pt x="62" y="196"/>
                    <a:pt x="56" y="201"/>
                  </a:cubicBezTo>
                  <a:cubicBezTo>
                    <a:pt x="49" y="200"/>
                    <a:pt x="53" y="189"/>
                    <a:pt x="48" y="187"/>
                  </a:cubicBezTo>
                  <a:cubicBezTo>
                    <a:pt x="41" y="188"/>
                    <a:pt x="46" y="198"/>
                    <a:pt x="48" y="203"/>
                  </a:cubicBezTo>
                  <a:cubicBezTo>
                    <a:pt x="47" y="205"/>
                    <a:pt x="41" y="203"/>
                    <a:pt x="41" y="207"/>
                  </a:cubicBezTo>
                  <a:cubicBezTo>
                    <a:pt x="37" y="204"/>
                    <a:pt x="41" y="194"/>
                    <a:pt x="34" y="195"/>
                  </a:cubicBezTo>
                  <a:cubicBezTo>
                    <a:pt x="29" y="199"/>
                    <a:pt x="38" y="208"/>
                    <a:pt x="31" y="209"/>
                  </a:cubicBezTo>
                  <a:cubicBezTo>
                    <a:pt x="24" y="209"/>
                    <a:pt x="31" y="193"/>
                    <a:pt x="21" y="195"/>
                  </a:cubicBezTo>
                  <a:cubicBezTo>
                    <a:pt x="18" y="199"/>
                    <a:pt x="23" y="206"/>
                    <a:pt x="23" y="212"/>
                  </a:cubicBezTo>
                  <a:cubicBezTo>
                    <a:pt x="18" y="212"/>
                    <a:pt x="11" y="213"/>
                    <a:pt x="9" y="211"/>
                  </a:cubicBezTo>
                  <a:cubicBezTo>
                    <a:pt x="10" y="204"/>
                    <a:pt x="14" y="198"/>
                    <a:pt x="18" y="194"/>
                  </a:cubicBezTo>
                  <a:cubicBezTo>
                    <a:pt x="45" y="165"/>
                    <a:pt x="83" y="148"/>
                    <a:pt x="115" y="125"/>
                  </a:cubicBezTo>
                  <a:cubicBezTo>
                    <a:pt x="113" y="135"/>
                    <a:pt x="119" y="152"/>
                    <a:pt x="128" y="159"/>
                  </a:cubicBezTo>
                  <a:cubicBezTo>
                    <a:pt x="126" y="166"/>
                    <a:pt x="117" y="164"/>
                    <a:pt x="115" y="170"/>
                  </a:cubicBezTo>
                  <a:close/>
                  <a:moveTo>
                    <a:pt x="124" y="124"/>
                  </a:moveTo>
                  <a:cubicBezTo>
                    <a:pt x="133" y="125"/>
                    <a:pt x="132" y="141"/>
                    <a:pt x="133" y="145"/>
                  </a:cubicBezTo>
                  <a:cubicBezTo>
                    <a:pt x="124" y="150"/>
                    <a:pt x="120" y="133"/>
                    <a:pt x="124" y="124"/>
                  </a:cubicBezTo>
                  <a:close/>
                  <a:moveTo>
                    <a:pt x="132" y="156"/>
                  </a:moveTo>
                  <a:cubicBezTo>
                    <a:pt x="131" y="153"/>
                    <a:pt x="134" y="154"/>
                    <a:pt x="136" y="154"/>
                  </a:cubicBezTo>
                  <a:cubicBezTo>
                    <a:pt x="136" y="155"/>
                    <a:pt x="134" y="156"/>
                    <a:pt x="132" y="156"/>
                  </a:cubicBezTo>
                  <a:close/>
                  <a:moveTo>
                    <a:pt x="174" y="11"/>
                  </a:moveTo>
                  <a:cubicBezTo>
                    <a:pt x="182" y="7"/>
                    <a:pt x="191" y="6"/>
                    <a:pt x="201" y="5"/>
                  </a:cubicBezTo>
                  <a:cubicBezTo>
                    <a:pt x="241" y="0"/>
                    <a:pt x="261" y="20"/>
                    <a:pt x="279" y="46"/>
                  </a:cubicBezTo>
                  <a:cubicBezTo>
                    <a:pt x="296" y="72"/>
                    <a:pt x="312" y="117"/>
                    <a:pt x="293" y="152"/>
                  </a:cubicBezTo>
                  <a:cubicBezTo>
                    <a:pt x="281" y="174"/>
                    <a:pt x="239" y="199"/>
                    <a:pt x="200" y="189"/>
                  </a:cubicBezTo>
                  <a:cubicBezTo>
                    <a:pt x="190" y="187"/>
                    <a:pt x="180" y="179"/>
                    <a:pt x="170" y="172"/>
                  </a:cubicBezTo>
                  <a:cubicBezTo>
                    <a:pt x="160" y="166"/>
                    <a:pt x="151" y="161"/>
                    <a:pt x="145" y="151"/>
                  </a:cubicBezTo>
                  <a:cubicBezTo>
                    <a:pt x="142" y="147"/>
                    <a:pt x="141" y="138"/>
                    <a:pt x="138" y="129"/>
                  </a:cubicBezTo>
                  <a:cubicBezTo>
                    <a:pt x="133" y="119"/>
                    <a:pt x="128" y="111"/>
                    <a:pt x="126" y="98"/>
                  </a:cubicBezTo>
                  <a:cubicBezTo>
                    <a:pt x="121" y="57"/>
                    <a:pt x="145" y="23"/>
                    <a:pt x="17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淘宝网chenying0907出品 639"/>
            <p:cNvSpPr>
              <a:spLocks noEditPoints="1"/>
            </p:cNvSpPr>
            <p:nvPr/>
          </p:nvSpPr>
          <p:spPr bwMode="auto">
            <a:xfrm>
              <a:off x="9740901" y="3479800"/>
              <a:ext cx="388938" cy="415925"/>
            </a:xfrm>
            <a:custGeom>
              <a:avLst/>
              <a:gdLst>
                <a:gd name="T0" fmla="*/ 72 w 160"/>
                <a:gd name="T1" fmla="*/ 170 h 171"/>
                <a:gd name="T2" fmla="*/ 110 w 160"/>
                <a:gd name="T3" fmla="*/ 164 h 171"/>
                <a:gd name="T4" fmla="*/ 158 w 160"/>
                <a:gd name="T5" fmla="*/ 94 h 171"/>
                <a:gd name="T6" fmla="*/ 131 w 160"/>
                <a:gd name="T7" fmla="*/ 28 h 171"/>
                <a:gd name="T8" fmla="*/ 62 w 160"/>
                <a:gd name="T9" fmla="*/ 4 h 171"/>
                <a:gd name="T10" fmla="*/ 3 w 160"/>
                <a:gd name="T11" fmla="*/ 55 h 171"/>
                <a:gd name="T12" fmla="*/ 10 w 160"/>
                <a:gd name="T13" fmla="*/ 118 h 171"/>
                <a:gd name="T14" fmla="*/ 72 w 160"/>
                <a:gd name="T15" fmla="*/ 170 h 171"/>
                <a:gd name="T16" fmla="*/ 9 w 160"/>
                <a:gd name="T17" fmla="*/ 59 h 171"/>
                <a:gd name="T18" fmla="*/ 59 w 160"/>
                <a:gd name="T19" fmla="*/ 12 h 171"/>
                <a:gd name="T20" fmla="*/ 116 w 160"/>
                <a:gd name="T21" fmla="*/ 25 h 171"/>
                <a:gd name="T22" fmla="*/ 131 w 160"/>
                <a:gd name="T23" fmla="*/ 37 h 171"/>
                <a:gd name="T24" fmla="*/ 130 w 160"/>
                <a:gd name="T25" fmla="*/ 143 h 171"/>
                <a:gd name="T26" fmla="*/ 68 w 160"/>
                <a:gd name="T27" fmla="*/ 161 h 171"/>
                <a:gd name="T28" fmla="*/ 17 w 160"/>
                <a:gd name="T29" fmla="*/ 117 h 171"/>
                <a:gd name="T30" fmla="*/ 9 w 160"/>
                <a:gd name="T31" fmla="*/ 5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71">
                  <a:moveTo>
                    <a:pt x="72" y="170"/>
                  </a:moveTo>
                  <a:cubicBezTo>
                    <a:pt x="82" y="171"/>
                    <a:pt x="105" y="167"/>
                    <a:pt x="110" y="164"/>
                  </a:cubicBezTo>
                  <a:cubicBezTo>
                    <a:pt x="134" y="151"/>
                    <a:pt x="156" y="126"/>
                    <a:pt x="158" y="94"/>
                  </a:cubicBezTo>
                  <a:cubicBezTo>
                    <a:pt x="160" y="72"/>
                    <a:pt x="146" y="42"/>
                    <a:pt x="131" y="28"/>
                  </a:cubicBezTo>
                  <a:cubicBezTo>
                    <a:pt x="112" y="9"/>
                    <a:pt x="90" y="0"/>
                    <a:pt x="62" y="4"/>
                  </a:cubicBezTo>
                  <a:cubicBezTo>
                    <a:pt x="32" y="8"/>
                    <a:pt x="9" y="29"/>
                    <a:pt x="3" y="55"/>
                  </a:cubicBezTo>
                  <a:cubicBezTo>
                    <a:pt x="0" y="70"/>
                    <a:pt x="3" y="99"/>
                    <a:pt x="10" y="118"/>
                  </a:cubicBezTo>
                  <a:cubicBezTo>
                    <a:pt x="19" y="141"/>
                    <a:pt x="46" y="167"/>
                    <a:pt x="72" y="170"/>
                  </a:cubicBezTo>
                  <a:close/>
                  <a:moveTo>
                    <a:pt x="9" y="59"/>
                  </a:moveTo>
                  <a:cubicBezTo>
                    <a:pt x="12" y="38"/>
                    <a:pt x="35" y="16"/>
                    <a:pt x="59" y="12"/>
                  </a:cubicBezTo>
                  <a:cubicBezTo>
                    <a:pt x="85" y="8"/>
                    <a:pt x="101" y="14"/>
                    <a:pt x="116" y="25"/>
                  </a:cubicBezTo>
                  <a:cubicBezTo>
                    <a:pt x="121" y="29"/>
                    <a:pt x="128" y="33"/>
                    <a:pt x="131" y="37"/>
                  </a:cubicBezTo>
                  <a:cubicBezTo>
                    <a:pt x="156" y="67"/>
                    <a:pt x="157" y="117"/>
                    <a:pt x="130" y="143"/>
                  </a:cubicBezTo>
                  <a:cubicBezTo>
                    <a:pt x="119" y="154"/>
                    <a:pt x="91" y="167"/>
                    <a:pt x="68" y="161"/>
                  </a:cubicBezTo>
                  <a:cubicBezTo>
                    <a:pt x="46" y="156"/>
                    <a:pt x="26" y="138"/>
                    <a:pt x="17" y="117"/>
                  </a:cubicBezTo>
                  <a:cubicBezTo>
                    <a:pt x="11" y="101"/>
                    <a:pt x="6" y="73"/>
                    <a:pt x="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淘宝网chenying0907出品 640"/>
            <p:cNvSpPr>
              <a:spLocks noEditPoints="1"/>
            </p:cNvSpPr>
            <p:nvPr/>
          </p:nvSpPr>
          <p:spPr bwMode="auto">
            <a:xfrm>
              <a:off x="9791701" y="3516313"/>
              <a:ext cx="123825" cy="146050"/>
            </a:xfrm>
            <a:custGeom>
              <a:avLst/>
              <a:gdLst>
                <a:gd name="T0" fmla="*/ 13 w 51"/>
                <a:gd name="T1" fmla="*/ 57 h 60"/>
                <a:gd name="T2" fmla="*/ 51 w 51"/>
                <a:gd name="T3" fmla="*/ 16 h 60"/>
                <a:gd name="T4" fmla="*/ 43 w 51"/>
                <a:gd name="T5" fmla="*/ 0 h 60"/>
                <a:gd name="T6" fmla="*/ 0 w 51"/>
                <a:gd name="T7" fmla="*/ 42 h 60"/>
                <a:gd name="T8" fmla="*/ 0 w 51"/>
                <a:gd name="T9" fmla="*/ 48 h 60"/>
                <a:gd name="T10" fmla="*/ 13 w 51"/>
                <a:gd name="T11" fmla="*/ 57 h 60"/>
                <a:gd name="T12" fmla="*/ 13 w 51"/>
                <a:gd name="T13" fmla="*/ 31 h 60"/>
                <a:gd name="T14" fmla="*/ 37 w 51"/>
                <a:gd name="T15" fmla="*/ 9 h 60"/>
                <a:gd name="T16" fmla="*/ 43 w 51"/>
                <a:gd name="T17" fmla="*/ 13 h 60"/>
                <a:gd name="T18" fmla="*/ 10 w 51"/>
                <a:gd name="T19" fmla="*/ 48 h 60"/>
                <a:gd name="T20" fmla="*/ 13 w 51"/>
                <a:gd name="T2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0">
                  <a:moveTo>
                    <a:pt x="13" y="57"/>
                  </a:moveTo>
                  <a:cubicBezTo>
                    <a:pt x="21" y="39"/>
                    <a:pt x="36" y="27"/>
                    <a:pt x="51" y="16"/>
                  </a:cubicBezTo>
                  <a:cubicBezTo>
                    <a:pt x="48" y="11"/>
                    <a:pt x="46" y="5"/>
                    <a:pt x="43" y="0"/>
                  </a:cubicBezTo>
                  <a:cubicBezTo>
                    <a:pt x="21" y="6"/>
                    <a:pt x="9" y="23"/>
                    <a:pt x="0" y="42"/>
                  </a:cubicBezTo>
                  <a:cubicBezTo>
                    <a:pt x="5" y="44"/>
                    <a:pt x="2" y="46"/>
                    <a:pt x="0" y="48"/>
                  </a:cubicBezTo>
                  <a:cubicBezTo>
                    <a:pt x="5" y="50"/>
                    <a:pt x="8" y="60"/>
                    <a:pt x="13" y="57"/>
                  </a:cubicBezTo>
                  <a:close/>
                  <a:moveTo>
                    <a:pt x="13" y="31"/>
                  </a:moveTo>
                  <a:cubicBezTo>
                    <a:pt x="18" y="23"/>
                    <a:pt x="28" y="13"/>
                    <a:pt x="37" y="9"/>
                  </a:cubicBezTo>
                  <a:cubicBezTo>
                    <a:pt x="40" y="8"/>
                    <a:pt x="41" y="11"/>
                    <a:pt x="43" y="13"/>
                  </a:cubicBezTo>
                  <a:cubicBezTo>
                    <a:pt x="31" y="24"/>
                    <a:pt x="17" y="33"/>
                    <a:pt x="10" y="48"/>
                  </a:cubicBezTo>
                  <a:cubicBezTo>
                    <a:pt x="2" y="45"/>
                    <a:pt x="10" y="36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淘宝网chenying0907出品 642"/>
            <p:cNvSpPr/>
            <p:nvPr/>
          </p:nvSpPr>
          <p:spPr bwMode="auto">
            <a:xfrm>
              <a:off x="9874251" y="3559175"/>
              <a:ext cx="104775" cy="249238"/>
            </a:xfrm>
            <a:custGeom>
              <a:avLst/>
              <a:gdLst>
                <a:gd name="T0" fmla="*/ 0 w 43"/>
                <a:gd name="T1" fmla="*/ 100 h 102"/>
                <a:gd name="T2" fmla="*/ 6 w 43"/>
                <a:gd name="T3" fmla="*/ 93 h 102"/>
                <a:gd name="T4" fmla="*/ 28 w 43"/>
                <a:gd name="T5" fmla="*/ 33 h 102"/>
                <a:gd name="T6" fmla="*/ 35 w 43"/>
                <a:gd name="T7" fmla="*/ 13 h 102"/>
                <a:gd name="T8" fmla="*/ 41 w 43"/>
                <a:gd name="T9" fmla="*/ 2 h 102"/>
                <a:gd name="T10" fmla="*/ 37 w 43"/>
                <a:gd name="T11" fmla="*/ 1 h 102"/>
                <a:gd name="T12" fmla="*/ 34 w 43"/>
                <a:gd name="T13" fmla="*/ 5 h 102"/>
                <a:gd name="T14" fmla="*/ 17 w 43"/>
                <a:gd name="T15" fmla="*/ 53 h 102"/>
                <a:gd name="T16" fmla="*/ 0 w 43"/>
                <a:gd name="T17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2">
                  <a:moveTo>
                    <a:pt x="0" y="100"/>
                  </a:moveTo>
                  <a:cubicBezTo>
                    <a:pt x="6" y="102"/>
                    <a:pt x="5" y="94"/>
                    <a:pt x="6" y="93"/>
                  </a:cubicBezTo>
                  <a:cubicBezTo>
                    <a:pt x="12" y="72"/>
                    <a:pt x="21" y="51"/>
                    <a:pt x="28" y="33"/>
                  </a:cubicBezTo>
                  <a:cubicBezTo>
                    <a:pt x="31" y="26"/>
                    <a:pt x="33" y="19"/>
                    <a:pt x="35" y="13"/>
                  </a:cubicBezTo>
                  <a:cubicBezTo>
                    <a:pt x="37" y="10"/>
                    <a:pt x="43" y="7"/>
                    <a:pt x="41" y="2"/>
                  </a:cubicBezTo>
                  <a:cubicBezTo>
                    <a:pt x="39" y="2"/>
                    <a:pt x="39" y="0"/>
                    <a:pt x="37" y="1"/>
                  </a:cubicBezTo>
                  <a:cubicBezTo>
                    <a:pt x="36" y="3"/>
                    <a:pt x="34" y="3"/>
                    <a:pt x="34" y="5"/>
                  </a:cubicBezTo>
                  <a:cubicBezTo>
                    <a:pt x="28" y="20"/>
                    <a:pt x="23" y="37"/>
                    <a:pt x="17" y="53"/>
                  </a:cubicBezTo>
                  <a:cubicBezTo>
                    <a:pt x="11" y="69"/>
                    <a:pt x="0" y="83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淘宝网chenying0907出品 643"/>
            <p:cNvSpPr/>
            <p:nvPr/>
          </p:nvSpPr>
          <p:spPr bwMode="auto">
            <a:xfrm>
              <a:off x="9910763" y="3571875"/>
              <a:ext cx="101600" cy="247650"/>
            </a:xfrm>
            <a:custGeom>
              <a:avLst/>
              <a:gdLst>
                <a:gd name="T0" fmla="*/ 8 w 42"/>
                <a:gd name="T1" fmla="*/ 102 h 102"/>
                <a:gd name="T2" fmla="*/ 11 w 42"/>
                <a:gd name="T3" fmla="*/ 89 h 102"/>
                <a:gd name="T4" fmla="*/ 42 w 42"/>
                <a:gd name="T5" fmla="*/ 3 h 102"/>
                <a:gd name="T6" fmla="*/ 39 w 42"/>
                <a:gd name="T7" fmla="*/ 0 h 102"/>
                <a:gd name="T8" fmla="*/ 9 w 42"/>
                <a:gd name="T9" fmla="*/ 78 h 102"/>
                <a:gd name="T10" fmla="*/ 8 w 4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02">
                  <a:moveTo>
                    <a:pt x="8" y="102"/>
                  </a:moveTo>
                  <a:cubicBezTo>
                    <a:pt x="14" y="100"/>
                    <a:pt x="10" y="97"/>
                    <a:pt x="11" y="89"/>
                  </a:cubicBezTo>
                  <a:cubicBezTo>
                    <a:pt x="20" y="59"/>
                    <a:pt x="29" y="30"/>
                    <a:pt x="42" y="3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26" y="21"/>
                    <a:pt x="17" y="53"/>
                    <a:pt x="9" y="78"/>
                  </a:cubicBezTo>
                  <a:cubicBezTo>
                    <a:pt x="7" y="85"/>
                    <a:pt x="0" y="97"/>
                    <a:pt x="8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淘宝网chenying0907出品 647"/>
            <p:cNvSpPr/>
            <p:nvPr/>
          </p:nvSpPr>
          <p:spPr bwMode="auto">
            <a:xfrm>
              <a:off x="10012363" y="3654425"/>
              <a:ext cx="53975" cy="139700"/>
            </a:xfrm>
            <a:custGeom>
              <a:avLst/>
              <a:gdLst>
                <a:gd name="T0" fmla="*/ 4 w 22"/>
                <a:gd name="T1" fmla="*/ 57 h 57"/>
                <a:gd name="T2" fmla="*/ 7 w 22"/>
                <a:gd name="T3" fmla="*/ 44 h 57"/>
                <a:gd name="T4" fmla="*/ 22 w 22"/>
                <a:gd name="T5" fmla="*/ 2 h 57"/>
                <a:gd name="T6" fmla="*/ 19 w 22"/>
                <a:gd name="T7" fmla="*/ 0 h 57"/>
                <a:gd name="T8" fmla="*/ 17 w 22"/>
                <a:gd name="T9" fmla="*/ 4 h 57"/>
                <a:gd name="T10" fmla="*/ 2 w 22"/>
                <a:gd name="T11" fmla="*/ 47 h 57"/>
                <a:gd name="T12" fmla="*/ 4 w 22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7">
                  <a:moveTo>
                    <a:pt x="4" y="57"/>
                  </a:moveTo>
                  <a:cubicBezTo>
                    <a:pt x="8" y="55"/>
                    <a:pt x="6" y="48"/>
                    <a:pt x="7" y="44"/>
                  </a:cubicBezTo>
                  <a:cubicBezTo>
                    <a:pt x="10" y="30"/>
                    <a:pt x="19" y="15"/>
                    <a:pt x="22" y="2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2"/>
                    <a:pt x="16" y="1"/>
                    <a:pt x="17" y="4"/>
                  </a:cubicBezTo>
                  <a:cubicBezTo>
                    <a:pt x="11" y="15"/>
                    <a:pt x="4" y="33"/>
                    <a:pt x="2" y="47"/>
                  </a:cubicBezTo>
                  <a:cubicBezTo>
                    <a:pt x="2" y="50"/>
                    <a:pt x="0" y="55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淘宝网chenying0907出品 648"/>
            <p:cNvSpPr>
              <a:spLocks noEditPoints="1"/>
            </p:cNvSpPr>
            <p:nvPr/>
          </p:nvSpPr>
          <p:spPr bwMode="auto">
            <a:xfrm>
              <a:off x="9779001" y="3663950"/>
              <a:ext cx="41275" cy="77788"/>
            </a:xfrm>
            <a:custGeom>
              <a:avLst/>
              <a:gdLst>
                <a:gd name="T0" fmla="*/ 17 w 17"/>
                <a:gd name="T1" fmla="*/ 28 h 32"/>
                <a:gd name="T2" fmla="*/ 17 w 17"/>
                <a:gd name="T3" fmla="*/ 4 h 32"/>
                <a:gd name="T4" fmla="*/ 4 w 17"/>
                <a:gd name="T5" fmla="*/ 0 h 32"/>
                <a:gd name="T6" fmla="*/ 0 w 17"/>
                <a:gd name="T7" fmla="*/ 27 h 32"/>
                <a:gd name="T8" fmla="*/ 17 w 17"/>
                <a:gd name="T9" fmla="*/ 28 h 32"/>
                <a:gd name="T10" fmla="*/ 8 w 17"/>
                <a:gd name="T11" fmla="*/ 23 h 32"/>
                <a:gd name="T12" fmla="*/ 8 w 17"/>
                <a:gd name="T13" fmla="*/ 8 h 32"/>
                <a:gd name="T14" fmla="*/ 8 w 17"/>
                <a:gd name="T1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2">
                  <a:moveTo>
                    <a:pt x="17" y="28"/>
                  </a:moveTo>
                  <a:cubicBezTo>
                    <a:pt x="15" y="17"/>
                    <a:pt x="16" y="15"/>
                    <a:pt x="17" y="4"/>
                  </a:cubicBezTo>
                  <a:cubicBezTo>
                    <a:pt x="10" y="5"/>
                    <a:pt x="9" y="0"/>
                    <a:pt x="4" y="0"/>
                  </a:cubicBezTo>
                  <a:cubicBezTo>
                    <a:pt x="2" y="7"/>
                    <a:pt x="1" y="13"/>
                    <a:pt x="0" y="27"/>
                  </a:cubicBezTo>
                  <a:cubicBezTo>
                    <a:pt x="4" y="28"/>
                    <a:pt x="12" y="32"/>
                    <a:pt x="17" y="28"/>
                  </a:cubicBezTo>
                  <a:close/>
                  <a:moveTo>
                    <a:pt x="8" y="23"/>
                  </a:moveTo>
                  <a:cubicBezTo>
                    <a:pt x="1" y="21"/>
                    <a:pt x="9" y="13"/>
                    <a:pt x="8" y="8"/>
                  </a:cubicBezTo>
                  <a:cubicBezTo>
                    <a:pt x="10" y="10"/>
                    <a:pt x="10" y="21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淘宝网chenying0907出品 650"/>
            <p:cNvSpPr/>
            <p:nvPr/>
          </p:nvSpPr>
          <p:spPr bwMode="auto">
            <a:xfrm>
              <a:off x="10048876" y="3695700"/>
              <a:ext cx="44450" cy="80963"/>
            </a:xfrm>
            <a:custGeom>
              <a:avLst/>
              <a:gdLst>
                <a:gd name="T0" fmla="*/ 6 w 18"/>
                <a:gd name="T1" fmla="*/ 33 h 33"/>
                <a:gd name="T2" fmla="*/ 17 w 18"/>
                <a:gd name="T3" fmla="*/ 0 h 33"/>
                <a:gd name="T4" fmla="*/ 13 w 18"/>
                <a:gd name="T5" fmla="*/ 0 h 33"/>
                <a:gd name="T6" fmla="*/ 6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6" y="33"/>
                  </a:moveTo>
                  <a:cubicBezTo>
                    <a:pt x="8" y="22"/>
                    <a:pt x="18" y="1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12"/>
                    <a:pt x="0" y="24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淘宝网chenying0907出品 668"/>
            <p:cNvSpPr/>
            <p:nvPr/>
          </p:nvSpPr>
          <p:spPr bwMode="auto">
            <a:xfrm>
              <a:off x="9558338" y="4035425"/>
              <a:ext cx="36513" cy="74613"/>
            </a:xfrm>
            <a:custGeom>
              <a:avLst/>
              <a:gdLst>
                <a:gd name="T0" fmla="*/ 11 w 15"/>
                <a:gd name="T1" fmla="*/ 31 h 31"/>
                <a:gd name="T2" fmla="*/ 15 w 15"/>
                <a:gd name="T3" fmla="*/ 0 h 31"/>
                <a:gd name="T4" fmla="*/ 9 w 15"/>
                <a:gd name="T5" fmla="*/ 0 h 31"/>
                <a:gd name="T6" fmla="*/ 11 w 1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1">
                  <a:moveTo>
                    <a:pt x="11" y="31"/>
                  </a:moveTo>
                  <a:cubicBezTo>
                    <a:pt x="11" y="24"/>
                    <a:pt x="14" y="1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10"/>
                    <a:pt x="0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淘宝网chenying0907出品 669"/>
            <p:cNvSpPr/>
            <p:nvPr/>
          </p:nvSpPr>
          <p:spPr bwMode="auto">
            <a:xfrm>
              <a:off x="9577388" y="4040188"/>
              <a:ext cx="53975" cy="84138"/>
            </a:xfrm>
            <a:custGeom>
              <a:avLst/>
              <a:gdLst>
                <a:gd name="T0" fmla="*/ 17 w 22"/>
                <a:gd name="T1" fmla="*/ 34 h 35"/>
                <a:gd name="T2" fmla="*/ 12 w 22"/>
                <a:gd name="T3" fmla="*/ 0 h 35"/>
                <a:gd name="T4" fmla="*/ 17 w 22"/>
                <a:gd name="T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5">
                  <a:moveTo>
                    <a:pt x="17" y="34"/>
                  </a:moveTo>
                  <a:cubicBezTo>
                    <a:pt x="6" y="24"/>
                    <a:pt x="22" y="7"/>
                    <a:pt x="12" y="0"/>
                  </a:cubicBezTo>
                  <a:cubicBezTo>
                    <a:pt x="6" y="7"/>
                    <a:pt x="0" y="35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淘宝网chenying0907出品 673"/>
            <p:cNvSpPr/>
            <p:nvPr/>
          </p:nvSpPr>
          <p:spPr bwMode="auto">
            <a:xfrm>
              <a:off x="9418638" y="4083050"/>
              <a:ext cx="68263" cy="36513"/>
            </a:xfrm>
            <a:custGeom>
              <a:avLst/>
              <a:gdLst>
                <a:gd name="T0" fmla="*/ 0 w 28"/>
                <a:gd name="T1" fmla="*/ 15 h 15"/>
                <a:gd name="T2" fmla="*/ 28 w 28"/>
                <a:gd name="T3" fmla="*/ 0 h 15"/>
                <a:gd name="T4" fmla="*/ 0 w 2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5">
                  <a:moveTo>
                    <a:pt x="0" y="15"/>
                  </a:moveTo>
                  <a:cubicBezTo>
                    <a:pt x="11" y="12"/>
                    <a:pt x="22" y="7"/>
                    <a:pt x="28" y="0"/>
                  </a:cubicBezTo>
                  <a:cubicBezTo>
                    <a:pt x="15" y="1"/>
                    <a:pt x="2" y="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淘宝网chenying0907出品 674"/>
            <p:cNvSpPr/>
            <p:nvPr/>
          </p:nvSpPr>
          <p:spPr bwMode="auto">
            <a:xfrm>
              <a:off x="9447213" y="4105275"/>
              <a:ext cx="53975" cy="31750"/>
            </a:xfrm>
            <a:custGeom>
              <a:avLst/>
              <a:gdLst>
                <a:gd name="T0" fmla="*/ 0 w 22"/>
                <a:gd name="T1" fmla="*/ 13 h 13"/>
                <a:gd name="T2" fmla="*/ 22 w 22"/>
                <a:gd name="T3" fmla="*/ 2 h 13"/>
                <a:gd name="T4" fmla="*/ 0 w 2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cubicBezTo>
                    <a:pt x="10" y="13"/>
                    <a:pt x="14" y="6"/>
                    <a:pt x="22" y="2"/>
                  </a:cubicBezTo>
                  <a:cubicBezTo>
                    <a:pt x="14" y="0"/>
                    <a:pt x="0" y="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淘宝网chenying0907出品 864"/>
            <p:cNvSpPr/>
            <p:nvPr/>
          </p:nvSpPr>
          <p:spPr bwMode="auto">
            <a:xfrm>
              <a:off x="9494838" y="3521075"/>
              <a:ext cx="206375" cy="236537"/>
            </a:xfrm>
            <a:custGeom>
              <a:avLst/>
              <a:gdLst>
                <a:gd name="T0" fmla="*/ 4 w 85"/>
                <a:gd name="T1" fmla="*/ 88 h 97"/>
                <a:gd name="T2" fmla="*/ 17 w 85"/>
                <a:gd name="T3" fmla="*/ 97 h 97"/>
                <a:gd name="T4" fmla="*/ 53 w 85"/>
                <a:gd name="T5" fmla="*/ 35 h 97"/>
                <a:gd name="T6" fmla="*/ 79 w 85"/>
                <a:gd name="T7" fmla="*/ 47 h 97"/>
                <a:gd name="T8" fmla="*/ 52 w 85"/>
                <a:gd name="T9" fmla="*/ 1 h 97"/>
                <a:gd name="T10" fmla="*/ 31 w 85"/>
                <a:gd name="T11" fmla="*/ 58 h 97"/>
                <a:gd name="T12" fmla="*/ 4 w 85"/>
                <a:gd name="T1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7">
                  <a:moveTo>
                    <a:pt x="4" y="88"/>
                  </a:moveTo>
                  <a:cubicBezTo>
                    <a:pt x="6" y="93"/>
                    <a:pt x="13" y="97"/>
                    <a:pt x="17" y="97"/>
                  </a:cubicBezTo>
                  <a:cubicBezTo>
                    <a:pt x="40" y="96"/>
                    <a:pt x="38" y="45"/>
                    <a:pt x="53" y="35"/>
                  </a:cubicBezTo>
                  <a:cubicBezTo>
                    <a:pt x="65" y="35"/>
                    <a:pt x="71" y="48"/>
                    <a:pt x="79" y="47"/>
                  </a:cubicBezTo>
                  <a:cubicBezTo>
                    <a:pt x="85" y="27"/>
                    <a:pt x="71" y="0"/>
                    <a:pt x="52" y="1"/>
                  </a:cubicBezTo>
                  <a:cubicBezTo>
                    <a:pt x="45" y="20"/>
                    <a:pt x="37" y="38"/>
                    <a:pt x="31" y="58"/>
                  </a:cubicBezTo>
                  <a:cubicBezTo>
                    <a:pt x="19" y="54"/>
                    <a:pt x="0" y="74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淘宝网chenying0907出品 1233"/>
            <p:cNvSpPr/>
            <p:nvPr/>
          </p:nvSpPr>
          <p:spPr bwMode="auto">
            <a:xfrm>
              <a:off x="9859963" y="3430588"/>
              <a:ext cx="128588" cy="14287"/>
            </a:xfrm>
            <a:custGeom>
              <a:avLst/>
              <a:gdLst>
                <a:gd name="T0" fmla="*/ 23 w 53"/>
                <a:gd name="T1" fmla="*/ 1 h 6"/>
                <a:gd name="T2" fmla="*/ 0 w 53"/>
                <a:gd name="T3" fmla="*/ 6 h 6"/>
                <a:gd name="T4" fmla="*/ 53 w 53"/>
                <a:gd name="T5" fmla="*/ 6 h 6"/>
                <a:gd name="T6" fmla="*/ 23 w 5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">
                  <a:moveTo>
                    <a:pt x="23" y="1"/>
                  </a:moveTo>
                  <a:cubicBezTo>
                    <a:pt x="15" y="2"/>
                    <a:pt x="7" y="3"/>
                    <a:pt x="0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3" y="2"/>
                    <a:pt x="33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69" name="直接连接符 368"/>
          <p:cNvCxnSpPr/>
          <p:nvPr/>
        </p:nvCxnSpPr>
        <p:spPr>
          <a:xfrm>
            <a:off x="0" y="11557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653F1682-CE6F-43B4-9A46-129D87E84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89" y="1618202"/>
            <a:ext cx="2315250" cy="2214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A7B806-6D6B-477C-BCB7-BCDF582E6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687" y="1618202"/>
            <a:ext cx="2315250" cy="2214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AB9E18B-F25A-4756-AC6B-7C24984843E1}"/>
              </a:ext>
            </a:extLst>
          </p:cNvPr>
          <p:cNvSpPr txBox="1"/>
          <p:nvPr/>
        </p:nvSpPr>
        <p:spPr>
          <a:xfrm>
            <a:off x="322400" y="4611780"/>
            <a:ext cx="238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积 木 搭 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006A0D-5BB1-4F67-BEFB-D37D3A60A904}"/>
              </a:ext>
            </a:extLst>
          </p:cNvPr>
          <p:cNvSpPr txBox="1"/>
          <p:nvPr/>
        </p:nvSpPr>
        <p:spPr>
          <a:xfrm>
            <a:off x="4407782" y="4611780"/>
            <a:ext cx="238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滑 板 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088A06-0DAA-4430-A546-99C3D91195CB}"/>
              </a:ext>
            </a:extLst>
          </p:cNvPr>
          <p:cNvSpPr txBox="1"/>
          <p:nvPr/>
        </p:nvSpPr>
        <p:spPr>
          <a:xfrm>
            <a:off x="8587254" y="4611780"/>
            <a:ext cx="238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自 行 车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DCD75FD-DCE8-487C-AC36-6CCDA20AF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0285" y="1368930"/>
            <a:ext cx="2502029" cy="24639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789603"/>
      </p:ext>
    </p:extLst>
  </p:cSld>
  <p:clrMapOvr>
    <a:masterClrMapping/>
  </p:clrMapOvr>
  <p:transition spd="slow" advTm="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淘宝网chenying0907出品 344"/>
          <p:cNvSpPr/>
          <p:nvPr/>
        </p:nvSpPr>
        <p:spPr>
          <a:xfrm>
            <a:off x="2086446" y="287742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000" dirty="0">
                <a:ln w="19050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我参加的活动</a:t>
            </a:r>
            <a:endParaRPr kumimoji="1" lang="en-GB" altLang="zh-CN" sz="4000" dirty="0">
              <a:ln w="19050">
                <a:solidFill>
                  <a:schemeClr val="bg1"/>
                </a:solidFill>
              </a:ln>
              <a:blipFill>
                <a:blip r:embed="rId4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348" name="组 313"/>
          <p:cNvGrpSpPr/>
          <p:nvPr/>
        </p:nvGrpSpPr>
        <p:grpSpPr>
          <a:xfrm>
            <a:off x="863748" y="294880"/>
            <a:ext cx="1064560" cy="988992"/>
            <a:chOff x="9409113" y="3430588"/>
            <a:chExt cx="760413" cy="706437"/>
          </a:xfrm>
          <a:blipFill>
            <a:blip r:embed="rId4"/>
            <a:stretch>
              <a:fillRect/>
            </a:stretch>
          </a:blipFill>
        </p:grpSpPr>
        <p:sp>
          <p:nvSpPr>
            <p:cNvPr id="349" name="淘宝网chenying0907出品 631"/>
            <p:cNvSpPr>
              <a:spLocks noEditPoints="1"/>
            </p:cNvSpPr>
            <p:nvPr/>
          </p:nvSpPr>
          <p:spPr bwMode="auto">
            <a:xfrm>
              <a:off x="9409113" y="3444875"/>
              <a:ext cx="760413" cy="541338"/>
            </a:xfrm>
            <a:custGeom>
              <a:avLst/>
              <a:gdLst>
                <a:gd name="T0" fmla="*/ 124 w 312"/>
                <a:gd name="T1" fmla="*/ 114 h 222"/>
                <a:gd name="T2" fmla="*/ 114 w 312"/>
                <a:gd name="T3" fmla="*/ 119 h 222"/>
                <a:gd name="T4" fmla="*/ 100 w 312"/>
                <a:gd name="T5" fmla="*/ 125 h 222"/>
                <a:gd name="T6" fmla="*/ 58 w 312"/>
                <a:gd name="T7" fmla="*/ 156 h 222"/>
                <a:gd name="T8" fmla="*/ 41 w 312"/>
                <a:gd name="T9" fmla="*/ 164 h 222"/>
                <a:gd name="T10" fmla="*/ 18 w 312"/>
                <a:gd name="T11" fmla="*/ 185 h 222"/>
                <a:gd name="T12" fmla="*/ 0 w 312"/>
                <a:gd name="T13" fmla="*/ 212 h 222"/>
                <a:gd name="T14" fmla="*/ 28 w 312"/>
                <a:gd name="T15" fmla="*/ 221 h 222"/>
                <a:gd name="T16" fmla="*/ 90 w 312"/>
                <a:gd name="T17" fmla="*/ 194 h 222"/>
                <a:gd name="T18" fmla="*/ 145 w 312"/>
                <a:gd name="T19" fmla="*/ 159 h 222"/>
                <a:gd name="T20" fmla="*/ 208 w 312"/>
                <a:gd name="T21" fmla="*/ 198 h 222"/>
                <a:gd name="T22" fmla="*/ 307 w 312"/>
                <a:gd name="T23" fmla="*/ 126 h 222"/>
                <a:gd name="T24" fmla="*/ 238 w 312"/>
                <a:gd name="T25" fmla="*/ 0 h 222"/>
                <a:gd name="T26" fmla="*/ 185 w 312"/>
                <a:gd name="T27" fmla="*/ 0 h 222"/>
                <a:gd name="T28" fmla="*/ 124 w 312"/>
                <a:gd name="T29" fmla="*/ 114 h 222"/>
                <a:gd name="T30" fmla="*/ 115 w 312"/>
                <a:gd name="T31" fmla="*/ 170 h 222"/>
                <a:gd name="T32" fmla="*/ 107 w 312"/>
                <a:gd name="T33" fmla="*/ 155 h 222"/>
                <a:gd name="T34" fmla="*/ 109 w 312"/>
                <a:gd name="T35" fmla="*/ 173 h 222"/>
                <a:gd name="T36" fmla="*/ 104 w 312"/>
                <a:gd name="T37" fmla="*/ 177 h 222"/>
                <a:gd name="T38" fmla="*/ 97 w 312"/>
                <a:gd name="T39" fmla="*/ 162 h 222"/>
                <a:gd name="T40" fmla="*/ 98 w 312"/>
                <a:gd name="T41" fmla="*/ 180 h 222"/>
                <a:gd name="T42" fmla="*/ 88 w 312"/>
                <a:gd name="T43" fmla="*/ 184 h 222"/>
                <a:gd name="T44" fmla="*/ 81 w 312"/>
                <a:gd name="T45" fmla="*/ 172 h 222"/>
                <a:gd name="T46" fmla="*/ 84 w 312"/>
                <a:gd name="T47" fmla="*/ 187 h 222"/>
                <a:gd name="T48" fmla="*/ 76 w 312"/>
                <a:gd name="T49" fmla="*/ 193 h 222"/>
                <a:gd name="T50" fmla="*/ 70 w 312"/>
                <a:gd name="T51" fmla="*/ 179 h 222"/>
                <a:gd name="T52" fmla="*/ 70 w 312"/>
                <a:gd name="T53" fmla="*/ 196 h 222"/>
                <a:gd name="T54" fmla="*/ 63 w 312"/>
                <a:gd name="T55" fmla="*/ 197 h 222"/>
                <a:gd name="T56" fmla="*/ 59 w 312"/>
                <a:gd name="T57" fmla="*/ 183 h 222"/>
                <a:gd name="T58" fmla="*/ 56 w 312"/>
                <a:gd name="T59" fmla="*/ 184 h 222"/>
                <a:gd name="T60" fmla="*/ 56 w 312"/>
                <a:gd name="T61" fmla="*/ 201 h 222"/>
                <a:gd name="T62" fmla="*/ 48 w 312"/>
                <a:gd name="T63" fmla="*/ 187 h 222"/>
                <a:gd name="T64" fmla="*/ 48 w 312"/>
                <a:gd name="T65" fmla="*/ 203 h 222"/>
                <a:gd name="T66" fmla="*/ 41 w 312"/>
                <a:gd name="T67" fmla="*/ 207 h 222"/>
                <a:gd name="T68" fmla="*/ 34 w 312"/>
                <a:gd name="T69" fmla="*/ 195 h 222"/>
                <a:gd name="T70" fmla="*/ 31 w 312"/>
                <a:gd name="T71" fmla="*/ 209 h 222"/>
                <a:gd name="T72" fmla="*/ 21 w 312"/>
                <a:gd name="T73" fmla="*/ 195 h 222"/>
                <a:gd name="T74" fmla="*/ 23 w 312"/>
                <a:gd name="T75" fmla="*/ 212 h 222"/>
                <a:gd name="T76" fmla="*/ 9 w 312"/>
                <a:gd name="T77" fmla="*/ 211 h 222"/>
                <a:gd name="T78" fmla="*/ 18 w 312"/>
                <a:gd name="T79" fmla="*/ 194 h 222"/>
                <a:gd name="T80" fmla="*/ 115 w 312"/>
                <a:gd name="T81" fmla="*/ 125 h 222"/>
                <a:gd name="T82" fmla="*/ 128 w 312"/>
                <a:gd name="T83" fmla="*/ 159 h 222"/>
                <a:gd name="T84" fmla="*/ 115 w 312"/>
                <a:gd name="T85" fmla="*/ 170 h 222"/>
                <a:gd name="T86" fmla="*/ 124 w 312"/>
                <a:gd name="T87" fmla="*/ 124 h 222"/>
                <a:gd name="T88" fmla="*/ 133 w 312"/>
                <a:gd name="T89" fmla="*/ 145 h 222"/>
                <a:gd name="T90" fmla="*/ 124 w 312"/>
                <a:gd name="T91" fmla="*/ 124 h 222"/>
                <a:gd name="T92" fmla="*/ 132 w 312"/>
                <a:gd name="T93" fmla="*/ 156 h 222"/>
                <a:gd name="T94" fmla="*/ 136 w 312"/>
                <a:gd name="T95" fmla="*/ 154 h 222"/>
                <a:gd name="T96" fmla="*/ 132 w 312"/>
                <a:gd name="T97" fmla="*/ 156 h 222"/>
                <a:gd name="T98" fmla="*/ 174 w 312"/>
                <a:gd name="T99" fmla="*/ 11 h 222"/>
                <a:gd name="T100" fmla="*/ 201 w 312"/>
                <a:gd name="T101" fmla="*/ 5 h 222"/>
                <a:gd name="T102" fmla="*/ 279 w 312"/>
                <a:gd name="T103" fmla="*/ 46 h 222"/>
                <a:gd name="T104" fmla="*/ 293 w 312"/>
                <a:gd name="T105" fmla="*/ 152 h 222"/>
                <a:gd name="T106" fmla="*/ 200 w 312"/>
                <a:gd name="T107" fmla="*/ 189 h 222"/>
                <a:gd name="T108" fmla="*/ 170 w 312"/>
                <a:gd name="T109" fmla="*/ 172 h 222"/>
                <a:gd name="T110" fmla="*/ 145 w 312"/>
                <a:gd name="T111" fmla="*/ 151 h 222"/>
                <a:gd name="T112" fmla="*/ 138 w 312"/>
                <a:gd name="T113" fmla="*/ 129 h 222"/>
                <a:gd name="T114" fmla="*/ 126 w 312"/>
                <a:gd name="T115" fmla="*/ 98 h 222"/>
                <a:gd name="T116" fmla="*/ 174 w 312"/>
                <a:gd name="T117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" h="222">
                  <a:moveTo>
                    <a:pt x="124" y="114"/>
                  </a:moveTo>
                  <a:cubicBezTo>
                    <a:pt x="119" y="112"/>
                    <a:pt x="117" y="118"/>
                    <a:pt x="114" y="119"/>
                  </a:cubicBezTo>
                  <a:cubicBezTo>
                    <a:pt x="109" y="122"/>
                    <a:pt x="104" y="123"/>
                    <a:pt x="100" y="125"/>
                  </a:cubicBezTo>
                  <a:cubicBezTo>
                    <a:pt x="85" y="134"/>
                    <a:pt x="70" y="147"/>
                    <a:pt x="58" y="156"/>
                  </a:cubicBezTo>
                  <a:cubicBezTo>
                    <a:pt x="52" y="159"/>
                    <a:pt x="45" y="161"/>
                    <a:pt x="41" y="164"/>
                  </a:cubicBezTo>
                  <a:cubicBezTo>
                    <a:pt x="33" y="170"/>
                    <a:pt x="26" y="178"/>
                    <a:pt x="18" y="185"/>
                  </a:cubicBezTo>
                  <a:cubicBezTo>
                    <a:pt x="10" y="193"/>
                    <a:pt x="1" y="200"/>
                    <a:pt x="0" y="212"/>
                  </a:cubicBezTo>
                  <a:cubicBezTo>
                    <a:pt x="4" y="222"/>
                    <a:pt x="19" y="220"/>
                    <a:pt x="28" y="221"/>
                  </a:cubicBezTo>
                  <a:cubicBezTo>
                    <a:pt x="49" y="211"/>
                    <a:pt x="70" y="205"/>
                    <a:pt x="90" y="194"/>
                  </a:cubicBezTo>
                  <a:cubicBezTo>
                    <a:pt x="109" y="184"/>
                    <a:pt x="127" y="171"/>
                    <a:pt x="145" y="159"/>
                  </a:cubicBezTo>
                  <a:cubicBezTo>
                    <a:pt x="161" y="177"/>
                    <a:pt x="182" y="195"/>
                    <a:pt x="208" y="198"/>
                  </a:cubicBezTo>
                  <a:cubicBezTo>
                    <a:pt x="257" y="204"/>
                    <a:pt x="303" y="169"/>
                    <a:pt x="307" y="126"/>
                  </a:cubicBezTo>
                  <a:cubicBezTo>
                    <a:pt x="312" y="76"/>
                    <a:pt x="282" y="17"/>
                    <a:pt x="23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9" y="14"/>
                    <a:pt x="108" y="60"/>
                    <a:pt x="124" y="114"/>
                  </a:cubicBezTo>
                  <a:close/>
                  <a:moveTo>
                    <a:pt x="115" y="170"/>
                  </a:moveTo>
                  <a:cubicBezTo>
                    <a:pt x="112" y="165"/>
                    <a:pt x="112" y="157"/>
                    <a:pt x="107" y="155"/>
                  </a:cubicBezTo>
                  <a:cubicBezTo>
                    <a:pt x="100" y="159"/>
                    <a:pt x="110" y="167"/>
                    <a:pt x="109" y="173"/>
                  </a:cubicBezTo>
                  <a:cubicBezTo>
                    <a:pt x="108" y="175"/>
                    <a:pt x="105" y="176"/>
                    <a:pt x="104" y="177"/>
                  </a:cubicBezTo>
                  <a:cubicBezTo>
                    <a:pt x="100" y="174"/>
                    <a:pt x="102" y="164"/>
                    <a:pt x="97" y="162"/>
                  </a:cubicBezTo>
                  <a:cubicBezTo>
                    <a:pt x="89" y="163"/>
                    <a:pt x="96" y="176"/>
                    <a:pt x="98" y="180"/>
                  </a:cubicBezTo>
                  <a:cubicBezTo>
                    <a:pt x="96" y="183"/>
                    <a:pt x="93" y="184"/>
                    <a:pt x="88" y="184"/>
                  </a:cubicBezTo>
                  <a:cubicBezTo>
                    <a:pt x="87" y="179"/>
                    <a:pt x="89" y="171"/>
                    <a:pt x="81" y="172"/>
                  </a:cubicBezTo>
                  <a:cubicBezTo>
                    <a:pt x="79" y="178"/>
                    <a:pt x="82" y="182"/>
                    <a:pt x="84" y="187"/>
                  </a:cubicBezTo>
                  <a:cubicBezTo>
                    <a:pt x="82" y="190"/>
                    <a:pt x="80" y="192"/>
                    <a:pt x="76" y="193"/>
                  </a:cubicBezTo>
                  <a:cubicBezTo>
                    <a:pt x="76" y="186"/>
                    <a:pt x="77" y="179"/>
                    <a:pt x="70" y="179"/>
                  </a:cubicBezTo>
                  <a:cubicBezTo>
                    <a:pt x="65" y="183"/>
                    <a:pt x="71" y="187"/>
                    <a:pt x="70" y="196"/>
                  </a:cubicBezTo>
                  <a:cubicBezTo>
                    <a:pt x="66" y="194"/>
                    <a:pt x="67" y="198"/>
                    <a:pt x="63" y="197"/>
                  </a:cubicBezTo>
                  <a:cubicBezTo>
                    <a:pt x="62" y="192"/>
                    <a:pt x="62" y="186"/>
                    <a:pt x="59" y="183"/>
                  </a:cubicBezTo>
                  <a:cubicBezTo>
                    <a:pt x="58" y="183"/>
                    <a:pt x="58" y="184"/>
                    <a:pt x="56" y="184"/>
                  </a:cubicBezTo>
                  <a:cubicBezTo>
                    <a:pt x="52" y="188"/>
                    <a:pt x="62" y="196"/>
                    <a:pt x="56" y="201"/>
                  </a:cubicBezTo>
                  <a:cubicBezTo>
                    <a:pt x="49" y="200"/>
                    <a:pt x="53" y="189"/>
                    <a:pt x="48" y="187"/>
                  </a:cubicBezTo>
                  <a:cubicBezTo>
                    <a:pt x="41" y="188"/>
                    <a:pt x="46" y="198"/>
                    <a:pt x="48" y="203"/>
                  </a:cubicBezTo>
                  <a:cubicBezTo>
                    <a:pt x="47" y="205"/>
                    <a:pt x="41" y="203"/>
                    <a:pt x="41" y="207"/>
                  </a:cubicBezTo>
                  <a:cubicBezTo>
                    <a:pt x="37" y="204"/>
                    <a:pt x="41" y="194"/>
                    <a:pt x="34" y="195"/>
                  </a:cubicBezTo>
                  <a:cubicBezTo>
                    <a:pt x="29" y="199"/>
                    <a:pt x="38" y="208"/>
                    <a:pt x="31" y="209"/>
                  </a:cubicBezTo>
                  <a:cubicBezTo>
                    <a:pt x="24" y="209"/>
                    <a:pt x="31" y="193"/>
                    <a:pt x="21" y="195"/>
                  </a:cubicBezTo>
                  <a:cubicBezTo>
                    <a:pt x="18" y="199"/>
                    <a:pt x="23" y="206"/>
                    <a:pt x="23" y="212"/>
                  </a:cubicBezTo>
                  <a:cubicBezTo>
                    <a:pt x="18" y="212"/>
                    <a:pt x="11" y="213"/>
                    <a:pt x="9" y="211"/>
                  </a:cubicBezTo>
                  <a:cubicBezTo>
                    <a:pt x="10" y="204"/>
                    <a:pt x="14" y="198"/>
                    <a:pt x="18" y="194"/>
                  </a:cubicBezTo>
                  <a:cubicBezTo>
                    <a:pt x="45" y="165"/>
                    <a:pt x="83" y="148"/>
                    <a:pt x="115" y="125"/>
                  </a:cubicBezTo>
                  <a:cubicBezTo>
                    <a:pt x="113" y="135"/>
                    <a:pt x="119" y="152"/>
                    <a:pt x="128" y="159"/>
                  </a:cubicBezTo>
                  <a:cubicBezTo>
                    <a:pt x="126" y="166"/>
                    <a:pt x="117" y="164"/>
                    <a:pt x="115" y="170"/>
                  </a:cubicBezTo>
                  <a:close/>
                  <a:moveTo>
                    <a:pt x="124" y="124"/>
                  </a:moveTo>
                  <a:cubicBezTo>
                    <a:pt x="133" y="125"/>
                    <a:pt x="132" y="141"/>
                    <a:pt x="133" y="145"/>
                  </a:cubicBezTo>
                  <a:cubicBezTo>
                    <a:pt x="124" y="150"/>
                    <a:pt x="120" y="133"/>
                    <a:pt x="124" y="124"/>
                  </a:cubicBezTo>
                  <a:close/>
                  <a:moveTo>
                    <a:pt x="132" y="156"/>
                  </a:moveTo>
                  <a:cubicBezTo>
                    <a:pt x="131" y="153"/>
                    <a:pt x="134" y="154"/>
                    <a:pt x="136" y="154"/>
                  </a:cubicBezTo>
                  <a:cubicBezTo>
                    <a:pt x="136" y="155"/>
                    <a:pt x="134" y="156"/>
                    <a:pt x="132" y="156"/>
                  </a:cubicBezTo>
                  <a:close/>
                  <a:moveTo>
                    <a:pt x="174" y="11"/>
                  </a:moveTo>
                  <a:cubicBezTo>
                    <a:pt x="182" y="7"/>
                    <a:pt x="191" y="6"/>
                    <a:pt x="201" y="5"/>
                  </a:cubicBezTo>
                  <a:cubicBezTo>
                    <a:pt x="241" y="0"/>
                    <a:pt x="261" y="20"/>
                    <a:pt x="279" y="46"/>
                  </a:cubicBezTo>
                  <a:cubicBezTo>
                    <a:pt x="296" y="72"/>
                    <a:pt x="312" y="117"/>
                    <a:pt x="293" y="152"/>
                  </a:cubicBezTo>
                  <a:cubicBezTo>
                    <a:pt x="281" y="174"/>
                    <a:pt x="239" y="199"/>
                    <a:pt x="200" y="189"/>
                  </a:cubicBezTo>
                  <a:cubicBezTo>
                    <a:pt x="190" y="187"/>
                    <a:pt x="180" y="179"/>
                    <a:pt x="170" y="172"/>
                  </a:cubicBezTo>
                  <a:cubicBezTo>
                    <a:pt x="160" y="166"/>
                    <a:pt x="151" y="161"/>
                    <a:pt x="145" y="151"/>
                  </a:cubicBezTo>
                  <a:cubicBezTo>
                    <a:pt x="142" y="147"/>
                    <a:pt x="141" y="138"/>
                    <a:pt x="138" y="129"/>
                  </a:cubicBezTo>
                  <a:cubicBezTo>
                    <a:pt x="133" y="119"/>
                    <a:pt x="128" y="111"/>
                    <a:pt x="126" y="98"/>
                  </a:cubicBezTo>
                  <a:cubicBezTo>
                    <a:pt x="121" y="57"/>
                    <a:pt x="145" y="23"/>
                    <a:pt x="17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淘宝网chenying0907出品 639"/>
            <p:cNvSpPr>
              <a:spLocks noEditPoints="1"/>
            </p:cNvSpPr>
            <p:nvPr/>
          </p:nvSpPr>
          <p:spPr bwMode="auto">
            <a:xfrm>
              <a:off x="9740901" y="3479800"/>
              <a:ext cx="388938" cy="415925"/>
            </a:xfrm>
            <a:custGeom>
              <a:avLst/>
              <a:gdLst>
                <a:gd name="T0" fmla="*/ 72 w 160"/>
                <a:gd name="T1" fmla="*/ 170 h 171"/>
                <a:gd name="T2" fmla="*/ 110 w 160"/>
                <a:gd name="T3" fmla="*/ 164 h 171"/>
                <a:gd name="T4" fmla="*/ 158 w 160"/>
                <a:gd name="T5" fmla="*/ 94 h 171"/>
                <a:gd name="T6" fmla="*/ 131 w 160"/>
                <a:gd name="T7" fmla="*/ 28 h 171"/>
                <a:gd name="T8" fmla="*/ 62 w 160"/>
                <a:gd name="T9" fmla="*/ 4 h 171"/>
                <a:gd name="T10" fmla="*/ 3 w 160"/>
                <a:gd name="T11" fmla="*/ 55 h 171"/>
                <a:gd name="T12" fmla="*/ 10 w 160"/>
                <a:gd name="T13" fmla="*/ 118 h 171"/>
                <a:gd name="T14" fmla="*/ 72 w 160"/>
                <a:gd name="T15" fmla="*/ 170 h 171"/>
                <a:gd name="T16" fmla="*/ 9 w 160"/>
                <a:gd name="T17" fmla="*/ 59 h 171"/>
                <a:gd name="T18" fmla="*/ 59 w 160"/>
                <a:gd name="T19" fmla="*/ 12 h 171"/>
                <a:gd name="T20" fmla="*/ 116 w 160"/>
                <a:gd name="T21" fmla="*/ 25 h 171"/>
                <a:gd name="T22" fmla="*/ 131 w 160"/>
                <a:gd name="T23" fmla="*/ 37 h 171"/>
                <a:gd name="T24" fmla="*/ 130 w 160"/>
                <a:gd name="T25" fmla="*/ 143 h 171"/>
                <a:gd name="T26" fmla="*/ 68 w 160"/>
                <a:gd name="T27" fmla="*/ 161 h 171"/>
                <a:gd name="T28" fmla="*/ 17 w 160"/>
                <a:gd name="T29" fmla="*/ 117 h 171"/>
                <a:gd name="T30" fmla="*/ 9 w 160"/>
                <a:gd name="T31" fmla="*/ 5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71">
                  <a:moveTo>
                    <a:pt x="72" y="170"/>
                  </a:moveTo>
                  <a:cubicBezTo>
                    <a:pt x="82" y="171"/>
                    <a:pt x="105" y="167"/>
                    <a:pt x="110" y="164"/>
                  </a:cubicBezTo>
                  <a:cubicBezTo>
                    <a:pt x="134" y="151"/>
                    <a:pt x="156" y="126"/>
                    <a:pt x="158" y="94"/>
                  </a:cubicBezTo>
                  <a:cubicBezTo>
                    <a:pt x="160" y="72"/>
                    <a:pt x="146" y="42"/>
                    <a:pt x="131" y="28"/>
                  </a:cubicBezTo>
                  <a:cubicBezTo>
                    <a:pt x="112" y="9"/>
                    <a:pt x="90" y="0"/>
                    <a:pt x="62" y="4"/>
                  </a:cubicBezTo>
                  <a:cubicBezTo>
                    <a:pt x="32" y="8"/>
                    <a:pt x="9" y="29"/>
                    <a:pt x="3" y="55"/>
                  </a:cubicBezTo>
                  <a:cubicBezTo>
                    <a:pt x="0" y="70"/>
                    <a:pt x="3" y="99"/>
                    <a:pt x="10" y="118"/>
                  </a:cubicBezTo>
                  <a:cubicBezTo>
                    <a:pt x="19" y="141"/>
                    <a:pt x="46" y="167"/>
                    <a:pt x="72" y="170"/>
                  </a:cubicBezTo>
                  <a:close/>
                  <a:moveTo>
                    <a:pt x="9" y="59"/>
                  </a:moveTo>
                  <a:cubicBezTo>
                    <a:pt x="12" y="38"/>
                    <a:pt x="35" y="16"/>
                    <a:pt x="59" y="12"/>
                  </a:cubicBezTo>
                  <a:cubicBezTo>
                    <a:pt x="85" y="8"/>
                    <a:pt x="101" y="14"/>
                    <a:pt x="116" y="25"/>
                  </a:cubicBezTo>
                  <a:cubicBezTo>
                    <a:pt x="121" y="29"/>
                    <a:pt x="128" y="33"/>
                    <a:pt x="131" y="37"/>
                  </a:cubicBezTo>
                  <a:cubicBezTo>
                    <a:pt x="156" y="67"/>
                    <a:pt x="157" y="117"/>
                    <a:pt x="130" y="143"/>
                  </a:cubicBezTo>
                  <a:cubicBezTo>
                    <a:pt x="119" y="154"/>
                    <a:pt x="91" y="167"/>
                    <a:pt x="68" y="161"/>
                  </a:cubicBezTo>
                  <a:cubicBezTo>
                    <a:pt x="46" y="156"/>
                    <a:pt x="26" y="138"/>
                    <a:pt x="17" y="117"/>
                  </a:cubicBezTo>
                  <a:cubicBezTo>
                    <a:pt x="11" y="101"/>
                    <a:pt x="6" y="73"/>
                    <a:pt x="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淘宝网chenying0907出品 640"/>
            <p:cNvSpPr>
              <a:spLocks noEditPoints="1"/>
            </p:cNvSpPr>
            <p:nvPr/>
          </p:nvSpPr>
          <p:spPr bwMode="auto">
            <a:xfrm>
              <a:off x="9791701" y="3516313"/>
              <a:ext cx="123825" cy="146050"/>
            </a:xfrm>
            <a:custGeom>
              <a:avLst/>
              <a:gdLst>
                <a:gd name="T0" fmla="*/ 13 w 51"/>
                <a:gd name="T1" fmla="*/ 57 h 60"/>
                <a:gd name="T2" fmla="*/ 51 w 51"/>
                <a:gd name="T3" fmla="*/ 16 h 60"/>
                <a:gd name="T4" fmla="*/ 43 w 51"/>
                <a:gd name="T5" fmla="*/ 0 h 60"/>
                <a:gd name="T6" fmla="*/ 0 w 51"/>
                <a:gd name="T7" fmla="*/ 42 h 60"/>
                <a:gd name="T8" fmla="*/ 0 w 51"/>
                <a:gd name="T9" fmla="*/ 48 h 60"/>
                <a:gd name="T10" fmla="*/ 13 w 51"/>
                <a:gd name="T11" fmla="*/ 57 h 60"/>
                <a:gd name="T12" fmla="*/ 13 w 51"/>
                <a:gd name="T13" fmla="*/ 31 h 60"/>
                <a:gd name="T14" fmla="*/ 37 w 51"/>
                <a:gd name="T15" fmla="*/ 9 h 60"/>
                <a:gd name="T16" fmla="*/ 43 w 51"/>
                <a:gd name="T17" fmla="*/ 13 h 60"/>
                <a:gd name="T18" fmla="*/ 10 w 51"/>
                <a:gd name="T19" fmla="*/ 48 h 60"/>
                <a:gd name="T20" fmla="*/ 13 w 51"/>
                <a:gd name="T2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0">
                  <a:moveTo>
                    <a:pt x="13" y="57"/>
                  </a:moveTo>
                  <a:cubicBezTo>
                    <a:pt x="21" y="39"/>
                    <a:pt x="36" y="27"/>
                    <a:pt x="51" y="16"/>
                  </a:cubicBezTo>
                  <a:cubicBezTo>
                    <a:pt x="48" y="11"/>
                    <a:pt x="46" y="5"/>
                    <a:pt x="43" y="0"/>
                  </a:cubicBezTo>
                  <a:cubicBezTo>
                    <a:pt x="21" y="6"/>
                    <a:pt x="9" y="23"/>
                    <a:pt x="0" y="42"/>
                  </a:cubicBezTo>
                  <a:cubicBezTo>
                    <a:pt x="5" y="44"/>
                    <a:pt x="2" y="46"/>
                    <a:pt x="0" y="48"/>
                  </a:cubicBezTo>
                  <a:cubicBezTo>
                    <a:pt x="5" y="50"/>
                    <a:pt x="8" y="60"/>
                    <a:pt x="13" y="57"/>
                  </a:cubicBezTo>
                  <a:close/>
                  <a:moveTo>
                    <a:pt x="13" y="31"/>
                  </a:moveTo>
                  <a:cubicBezTo>
                    <a:pt x="18" y="23"/>
                    <a:pt x="28" y="13"/>
                    <a:pt x="37" y="9"/>
                  </a:cubicBezTo>
                  <a:cubicBezTo>
                    <a:pt x="40" y="8"/>
                    <a:pt x="41" y="11"/>
                    <a:pt x="43" y="13"/>
                  </a:cubicBezTo>
                  <a:cubicBezTo>
                    <a:pt x="31" y="24"/>
                    <a:pt x="17" y="33"/>
                    <a:pt x="10" y="48"/>
                  </a:cubicBezTo>
                  <a:cubicBezTo>
                    <a:pt x="2" y="45"/>
                    <a:pt x="10" y="36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淘宝网chenying0907出品 642"/>
            <p:cNvSpPr/>
            <p:nvPr/>
          </p:nvSpPr>
          <p:spPr bwMode="auto">
            <a:xfrm>
              <a:off x="9874251" y="3559175"/>
              <a:ext cx="104775" cy="249238"/>
            </a:xfrm>
            <a:custGeom>
              <a:avLst/>
              <a:gdLst>
                <a:gd name="T0" fmla="*/ 0 w 43"/>
                <a:gd name="T1" fmla="*/ 100 h 102"/>
                <a:gd name="T2" fmla="*/ 6 w 43"/>
                <a:gd name="T3" fmla="*/ 93 h 102"/>
                <a:gd name="T4" fmla="*/ 28 w 43"/>
                <a:gd name="T5" fmla="*/ 33 h 102"/>
                <a:gd name="T6" fmla="*/ 35 w 43"/>
                <a:gd name="T7" fmla="*/ 13 h 102"/>
                <a:gd name="T8" fmla="*/ 41 w 43"/>
                <a:gd name="T9" fmla="*/ 2 h 102"/>
                <a:gd name="T10" fmla="*/ 37 w 43"/>
                <a:gd name="T11" fmla="*/ 1 h 102"/>
                <a:gd name="T12" fmla="*/ 34 w 43"/>
                <a:gd name="T13" fmla="*/ 5 h 102"/>
                <a:gd name="T14" fmla="*/ 17 w 43"/>
                <a:gd name="T15" fmla="*/ 53 h 102"/>
                <a:gd name="T16" fmla="*/ 0 w 43"/>
                <a:gd name="T17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2">
                  <a:moveTo>
                    <a:pt x="0" y="100"/>
                  </a:moveTo>
                  <a:cubicBezTo>
                    <a:pt x="6" y="102"/>
                    <a:pt x="5" y="94"/>
                    <a:pt x="6" y="93"/>
                  </a:cubicBezTo>
                  <a:cubicBezTo>
                    <a:pt x="12" y="72"/>
                    <a:pt x="21" y="51"/>
                    <a:pt x="28" y="33"/>
                  </a:cubicBezTo>
                  <a:cubicBezTo>
                    <a:pt x="31" y="26"/>
                    <a:pt x="33" y="19"/>
                    <a:pt x="35" y="13"/>
                  </a:cubicBezTo>
                  <a:cubicBezTo>
                    <a:pt x="37" y="10"/>
                    <a:pt x="43" y="7"/>
                    <a:pt x="41" y="2"/>
                  </a:cubicBezTo>
                  <a:cubicBezTo>
                    <a:pt x="39" y="2"/>
                    <a:pt x="39" y="0"/>
                    <a:pt x="37" y="1"/>
                  </a:cubicBezTo>
                  <a:cubicBezTo>
                    <a:pt x="36" y="3"/>
                    <a:pt x="34" y="3"/>
                    <a:pt x="34" y="5"/>
                  </a:cubicBezTo>
                  <a:cubicBezTo>
                    <a:pt x="28" y="20"/>
                    <a:pt x="23" y="37"/>
                    <a:pt x="17" y="53"/>
                  </a:cubicBezTo>
                  <a:cubicBezTo>
                    <a:pt x="11" y="69"/>
                    <a:pt x="0" y="83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淘宝网chenying0907出品 643"/>
            <p:cNvSpPr/>
            <p:nvPr/>
          </p:nvSpPr>
          <p:spPr bwMode="auto">
            <a:xfrm>
              <a:off x="9910763" y="3571875"/>
              <a:ext cx="101600" cy="247650"/>
            </a:xfrm>
            <a:custGeom>
              <a:avLst/>
              <a:gdLst>
                <a:gd name="T0" fmla="*/ 8 w 42"/>
                <a:gd name="T1" fmla="*/ 102 h 102"/>
                <a:gd name="T2" fmla="*/ 11 w 42"/>
                <a:gd name="T3" fmla="*/ 89 h 102"/>
                <a:gd name="T4" fmla="*/ 42 w 42"/>
                <a:gd name="T5" fmla="*/ 3 h 102"/>
                <a:gd name="T6" fmla="*/ 39 w 42"/>
                <a:gd name="T7" fmla="*/ 0 h 102"/>
                <a:gd name="T8" fmla="*/ 9 w 42"/>
                <a:gd name="T9" fmla="*/ 78 h 102"/>
                <a:gd name="T10" fmla="*/ 8 w 4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02">
                  <a:moveTo>
                    <a:pt x="8" y="102"/>
                  </a:moveTo>
                  <a:cubicBezTo>
                    <a:pt x="14" y="100"/>
                    <a:pt x="10" y="97"/>
                    <a:pt x="11" y="89"/>
                  </a:cubicBezTo>
                  <a:cubicBezTo>
                    <a:pt x="20" y="59"/>
                    <a:pt x="29" y="30"/>
                    <a:pt x="42" y="3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26" y="21"/>
                    <a:pt x="17" y="53"/>
                    <a:pt x="9" y="78"/>
                  </a:cubicBezTo>
                  <a:cubicBezTo>
                    <a:pt x="7" y="85"/>
                    <a:pt x="0" y="97"/>
                    <a:pt x="8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淘宝网chenying0907出品 647"/>
            <p:cNvSpPr/>
            <p:nvPr/>
          </p:nvSpPr>
          <p:spPr bwMode="auto">
            <a:xfrm>
              <a:off x="10012363" y="3654425"/>
              <a:ext cx="53975" cy="139700"/>
            </a:xfrm>
            <a:custGeom>
              <a:avLst/>
              <a:gdLst>
                <a:gd name="T0" fmla="*/ 4 w 22"/>
                <a:gd name="T1" fmla="*/ 57 h 57"/>
                <a:gd name="T2" fmla="*/ 7 w 22"/>
                <a:gd name="T3" fmla="*/ 44 h 57"/>
                <a:gd name="T4" fmla="*/ 22 w 22"/>
                <a:gd name="T5" fmla="*/ 2 h 57"/>
                <a:gd name="T6" fmla="*/ 19 w 22"/>
                <a:gd name="T7" fmla="*/ 0 h 57"/>
                <a:gd name="T8" fmla="*/ 17 w 22"/>
                <a:gd name="T9" fmla="*/ 4 h 57"/>
                <a:gd name="T10" fmla="*/ 2 w 22"/>
                <a:gd name="T11" fmla="*/ 47 h 57"/>
                <a:gd name="T12" fmla="*/ 4 w 22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7">
                  <a:moveTo>
                    <a:pt x="4" y="57"/>
                  </a:moveTo>
                  <a:cubicBezTo>
                    <a:pt x="8" y="55"/>
                    <a:pt x="6" y="48"/>
                    <a:pt x="7" y="44"/>
                  </a:cubicBezTo>
                  <a:cubicBezTo>
                    <a:pt x="10" y="30"/>
                    <a:pt x="19" y="15"/>
                    <a:pt x="22" y="2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2"/>
                    <a:pt x="16" y="1"/>
                    <a:pt x="17" y="4"/>
                  </a:cubicBezTo>
                  <a:cubicBezTo>
                    <a:pt x="11" y="15"/>
                    <a:pt x="4" y="33"/>
                    <a:pt x="2" y="47"/>
                  </a:cubicBezTo>
                  <a:cubicBezTo>
                    <a:pt x="2" y="50"/>
                    <a:pt x="0" y="55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淘宝网chenying0907出品 648"/>
            <p:cNvSpPr>
              <a:spLocks noEditPoints="1"/>
            </p:cNvSpPr>
            <p:nvPr/>
          </p:nvSpPr>
          <p:spPr bwMode="auto">
            <a:xfrm>
              <a:off x="9779001" y="3663950"/>
              <a:ext cx="41275" cy="77788"/>
            </a:xfrm>
            <a:custGeom>
              <a:avLst/>
              <a:gdLst>
                <a:gd name="T0" fmla="*/ 17 w 17"/>
                <a:gd name="T1" fmla="*/ 28 h 32"/>
                <a:gd name="T2" fmla="*/ 17 w 17"/>
                <a:gd name="T3" fmla="*/ 4 h 32"/>
                <a:gd name="T4" fmla="*/ 4 w 17"/>
                <a:gd name="T5" fmla="*/ 0 h 32"/>
                <a:gd name="T6" fmla="*/ 0 w 17"/>
                <a:gd name="T7" fmla="*/ 27 h 32"/>
                <a:gd name="T8" fmla="*/ 17 w 17"/>
                <a:gd name="T9" fmla="*/ 28 h 32"/>
                <a:gd name="T10" fmla="*/ 8 w 17"/>
                <a:gd name="T11" fmla="*/ 23 h 32"/>
                <a:gd name="T12" fmla="*/ 8 w 17"/>
                <a:gd name="T13" fmla="*/ 8 h 32"/>
                <a:gd name="T14" fmla="*/ 8 w 17"/>
                <a:gd name="T1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2">
                  <a:moveTo>
                    <a:pt x="17" y="28"/>
                  </a:moveTo>
                  <a:cubicBezTo>
                    <a:pt x="15" y="17"/>
                    <a:pt x="16" y="15"/>
                    <a:pt x="17" y="4"/>
                  </a:cubicBezTo>
                  <a:cubicBezTo>
                    <a:pt x="10" y="5"/>
                    <a:pt x="9" y="0"/>
                    <a:pt x="4" y="0"/>
                  </a:cubicBezTo>
                  <a:cubicBezTo>
                    <a:pt x="2" y="7"/>
                    <a:pt x="1" y="13"/>
                    <a:pt x="0" y="27"/>
                  </a:cubicBezTo>
                  <a:cubicBezTo>
                    <a:pt x="4" y="28"/>
                    <a:pt x="12" y="32"/>
                    <a:pt x="17" y="28"/>
                  </a:cubicBezTo>
                  <a:close/>
                  <a:moveTo>
                    <a:pt x="8" y="23"/>
                  </a:moveTo>
                  <a:cubicBezTo>
                    <a:pt x="1" y="21"/>
                    <a:pt x="9" y="13"/>
                    <a:pt x="8" y="8"/>
                  </a:cubicBezTo>
                  <a:cubicBezTo>
                    <a:pt x="10" y="10"/>
                    <a:pt x="10" y="21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淘宝网chenying0907出品 650"/>
            <p:cNvSpPr/>
            <p:nvPr/>
          </p:nvSpPr>
          <p:spPr bwMode="auto">
            <a:xfrm>
              <a:off x="10048876" y="3695700"/>
              <a:ext cx="44450" cy="80963"/>
            </a:xfrm>
            <a:custGeom>
              <a:avLst/>
              <a:gdLst>
                <a:gd name="T0" fmla="*/ 6 w 18"/>
                <a:gd name="T1" fmla="*/ 33 h 33"/>
                <a:gd name="T2" fmla="*/ 17 w 18"/>
                <a:gd name="T3" fmla="*/ 0 h 33"/>
                <a:gd name="T4" fmla="*/ 13 w 18"/>
                <a:gd name="T5" fmla="*/ 0 h 33"/>
                <a:gd name="T6" fmla="*/ 6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6" y="33"/>
                  </a:moveTo>
                  <a:cubicBezTo>
                    <a:pt x="8" y="22"/>
                    <a:pt x="18" y="1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12"/>
                    <a:pt x="0" y="24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淘宝网chenying0907出品 668"/>
            <p:cNvSpPr/>
            <p:nvPr/>
          </p:nvSpPr>
          <p:spPr bwMode="auto">
            <a:xfrm>
              <a:off x="9558338" y="4035425"/>
              <a:ext cx="36513" cy="74613"/>
            </a:xfrm>
            <a:custGeom>
              <a:avLst/>
              <a:gdLst>
                <a:gd name="T0" fmla="*/ 11 w 15"/>
                <a:gd name="T1" fmla="*/ 31 h 31"/>
                <a:gd name="T2" fmla="*/ 15 w 15"/>
                <a:gd name="T3" fmla="*/ 0 h 31"/>
                <a:gd name="T4" fmla="*/ 9 w 15"/>
                <a:gd name="T5" fmla="*/ 0 h 31"/>
                <a:gd name="T6" fmla="*/ 11 w 1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1">
                  <a:moveTo>
                    <a:pt x="11" y="31"/>
                  </a:moveTo>
                  <a:cubicBezTo>
                    <a:pt x="11" y="24"/>
                    <a:pt x="14" y="1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10"/>
                    <a:pt x="0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淘宝网chenying0907出品 669"/>
            <p:cNvSpPr/>
            <p:nvPr/>
          </p:nvSpPr>
          <p:spPr bwMode="auto">
            <a:xfrm>
              <a:off x="9577388" y="4040188"/>
              <a:ext cx="53975" cy="84138"/>
            </a:xfrm>
            <a:custGeom>
              <a:avLst/>
              <a:gdLst>
                <a:gd name="T0" fmla="*/ 17 w 22"/>
                <a:gd name="T1" fmla="*/ 34 h 35"/>
                <a:gd name="T2" fmla="*/ 12 w 22"/>
                <a:gd name="T3" fmla="*/ 0 h 35"/>
                <a:gd name="T4" fmla="*/ 17 w 22"/>
                <a:gd name="T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5">
                  <a:moveTo>
                    <a:pt x="17" y="34"/>
                  </a:moveTo>
                  <a:cubicBezTo>
                    <a:pt x="6" y="24"/>
                    <a:pt x="22" y="7"/>
                    <a:pt x="12" y="0"/>
                  </a:cubicBezTo>
                  <a:cubicBezTo>
                    <a:pt x="6" y="7"/>
                    <a:pt x="0" y="35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淘宝网chenying0907出品 673"/>
            <p:cNvSpPr/>
            <p:nvPr/>
          </p:nvSpPr>
          <p:spPr bwMode="auto">
            <a:xfrm>
              <a:off x="9418638" y="4083050"/>
              <a:ext cx="68263" cy="36513"/>
            </a:xfrm>
            <a:custGeom>
              <a:avLst/>
              <a:gdLst>
                <a:gd name="T0" fmla="*/ 0 w 28"/>
                <a:gd name="T1" fmla="*/ 15 h 15"/>
                <a:gd name="T2" fmla="*/ 28 w 28"/>
                <a:gd name="T3" fmla="*/ 0 h 15"/>
                <a:gd name="T4" fmla="*/ 0 w 2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5">
                  <a:moveTo>
                    <a:pt x="0" y="15"/>
                  </a:moveTo>
                  <a:cubicBezTo>
                    <a:pt x="11" y="12"/>
                    <a:pt x="22" y="7"/>
                    <a:pt x="28" y="0"/>
                  </a:cubicBezTo>
                  <a:cubicBezTo>
                    <a:pt x="15" y="1"/>
                    <a:pt x="2" y="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淘宝网chenying0907出品 674"/>
            <p:cNvSpPr/>
            <p:nvPr/>
          </p:nvSpPr>
          <p:spPr bwMode="auto">
            <a:xfrm>
              <a:off x="9447213" y="4105275"/>
              <a:ext cx="53975" cy="31750"/>
            </a:xfrm>
            <a:custGeom>
              <a:avLst/>
              <a:gdLst>
                <a:gd name="T0" fmla="*/ 0 w 22"/>
                <a:gd name="T1" fmla="*/ 13 h 13"/>
                <a:gd name="T2" fmla="*/ 22 w 22"/>
                <a:gd name="T3" fmla="*/ 2 h 13"/>
                <a:gd name="T4" fmla="*/ 0 w 2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cubicBezTo>
                    <a:pt x="10" y="13"/>
                    <a:pt x="14" y="6"/>
                    <a:pt x="22" y="2"/>
                  </a:cubicBezTo>
                  <a:cubicBezTo>
                    <a:pt x="14" y="0"/>
                    <a:pt x="0" y="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淘宝网chenying0907出品 864"/>
            <p:cNvSpPr/>
            <p:nvPr/>
          </p:nvSpPr>
          <p:spPr bwMode="auto">
            <a:xfrm>
              <a:off x="9494838" y="3521075"/>
              <a:ext cx="206375" cy="236537"/>
            </a:xfrm>
            <a:custGeom>
              <a:avLst/>
              <a:gdLst>
                <a:gd name="T0" fmla="*/ 4 w 85"/>
                <a:gd name="T1" fmla="*/ 88 h 97"/>
                <a:gd name="T2" fmla="*/ 17 w 85"/>
                <a:gd name="T3" fmla="*/ 97 h 97"/>
                <a:gd name="T4" fmla="*/ 53 w 85"/>
                <a:gd name="T5" fmla="*/ 35 h 97"/>
                <a:gd name="T6" fmla="*/ 79 w 85"/>
                <a:gd name="T7" fmla="*/ 47 h 97"/>
                <a:gd name="T8" fmla="*/ 52 w 85"/>
                <a:gd name="T9" fmla="*/ 1 h 97"/>
                <a:gd name="T10" fmla="*/ 31 w 85"/>
                <a:gd name="T11" fmla="*/ 58 h 97"/>
                <a:gd name="T12" fmla="*/ 4 w 85"/>
                <a:gd name="T1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7">
                  <a:moveTo>
                    <a:pt x="4" y="88"/>
                  </a:moveTo>
                  <a:cubicBezTo>
                    <a:pt x="6" y="93"/>
                    <a:pt x="13" y="97"/>
                    <a:pt x="17" y="97"/>
                  </a:cubicBezTo>
                  <a:cubicBezTo>
                    <a:pt x="40" y="96"/>
                    <a:pt x="38" y="45"/>
                    <a:pt x="53" y="35"/>
                  </a:cubicBezTo>
                  <a:cubicBezTo>
                    <a:pt x="65" y="35"/>
                    <a:pt x="71" y="48"/>
                    <a:pt x="79" y="47"/>
                  </a:cubicBezTo>
                  <a:cubicBezTo>
                    <a:pt x="85" y="27"/>
                    <a:pt x="71" y="0"/>
                    <a:pt x="52" y="1"/>
                  </a:cubicBezTo>
                  <a:cubicBezTo>
                    <a:pt x="45" y="20"/>
                    <a:pt x="37" y="38"/>
                    <a:pt x="31" y="58"/>
                  </a:cubicBezTo>
                  <a:cubicBezTo>
                    <a:pt x="19" y="54"/>
                    <a:pt x="0" y="74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淘宝网chenying0907出品 1233"/>
            <p:cNvSpPr/>
            <p:nvPr/>
          </p:nvSpPr>
          <p:spPr bwMode="auto">
            <a:xfrm>
              <a:off x="9859963" y="3430588"/>
              <a:ext cx="128588" cy="14287"/>
            </a:xfrm>
            <a:custGeom>
              <a:avLst/>
              <a:gdLst>
                <a:gd name="T0" fmla="*/ 23 w 53"/>
                <a:gd name="T1" fmla="*/ 1 h 6"/>
                <a:gd name="T2" fmla="*/ 0 w 53"/>
                <a:gd name="T3" fmla="*/ 6 h 6"/>
                <a:gd name="T4" fmla="*/ 53 w 53"/>
                <a:gd name="T5" fmla="*/ 6 h 6"/>
                <a:gd name="T6" fmla="*/ 23 w 5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">
                  <a:moveTo>
                    <a:pt x="23" y="1"/>
                  </a:moveTo>
                  <a:cubicBezTo>
                    <a:pt x="15" y="2"/>
                    <a:pt x="7" y="3"/>
                    <a:pt x="0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3" y="2"/>
                    <a:pt x="33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69" name="直接连接符 368"/>
          <p:cNvCxnSpPr/>
          <p:nvPr/>
        </p:nvCxnSpPr>
        <p:spPr>
          <a:xfrm>
            <a:off x="0" y="11557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7754DAF0-6758-4C4E-A752-83A420730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48" y="1599788"/>
            <a:ext cx="2282826" cy="22282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C43779-4D48-4E3C-8233-7020B872A517}"/>
              </a:ext>
            </a:extLst>
          </p:cNvPr>
          <p:cNvSpPr txBox="1"/>
          <p:nvPr/>
        </p:nvSpPr>
        <p:spPr>
          <a:xfrm>
            <a:off x="761514" y="4550820"/>
            <a:ext cx="238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城市定向户外挑战赛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212201-90CC-4706-AAE6-85EEAAD66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844" y="1599787"/>
            <a:ext cx="2282826" cy="22282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5932DE-C1CA-4DD2-9B7E-3B181AD08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3940" y="1599786"/>
            <a:ext cx="2282827" cy="22282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2090DAD-6D04-4737-9D94-666DD1F3AFFA}"/>
              </a:ext>
            </a:extLst>
          </p:cNvPr>
          <p:cNvSpPr txBox="1"/>
          <p:nvPr/>
        </p:nvSpPr>
        <p:spPr>
          <a:xfrm>
            <a:off x="4661610" y="4550820"/>
            <a:ext cx="238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体验军旅生活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CCD1B9-EB80-4E6E-BA9C-BF9F8343FF28}"/>
              </a:ext>
            </a:extLst>
          </p:cNvPr>
          <p:cNvSpPr txBox="1"/>
          <p:nvPr/>
        </p:nvSpPr>
        <p:spPr>
          <a:xfrm>
            <a:off x="8663940" y="4552500"/>
            <a:ext cx="238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夏令营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976338"/>
      </p:ext>
    </p:extLst>
  </p:cSld>
  <p:clrMapOvr>
    <a:masterClrMapping/>
  </p:clrMapOvr>
  <p:transition spd="slow" advTm="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5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淘宝网chenying0907出品 344"/>
          <p:cNvSpPr/>
          <p:nvPr/>
        </p:nvSpPr>
        <p:spPr>
          <a:xfrm>
            <a:off x="2086446" y="29726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000" dirty="0">
                <a:ln w="19050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竞选宣言</a:t>
            </a:r>
          </a:p>
        </p:txBody>
      </p:sp>
      <p:grpSp>
        <p:nvGrpSpPr>
          <p:cNvPr id="348" name="组 313"/>
          <p:cNvGrpSpPr/>
          <p:nvPr/>
        </p:nvGrpSpPr>
        <p:grpSpPr>
          <a:xfrm>
            <a:off x="863748" y="294880"/>
            <a:ext cx="1064560" cy="988992"/>
            <a:chOff x="9409113" y="3430588"/>
            <a:chExt cx="760413" cy="706437"/>
          </a:xfrm>
          <a:blipFill>
            <a:blip r:embed="rId4"/>
            <a:stretch>
              <a:fillRect/>
            </a:stretch>
          </a:blipFill>
        </p:grpSpPr>
        <p:sp>
          <p:nvSpPr>
            <p:cNvPr id="349" name="淘宝网chenying0907出品 631"/>
            <p:cNvSpPr>
              <a:spLocks noEditPoints="1"/>
            </p:cNvSpPr>
            <p:nvPr/>
          </p:nvSpPr>
          <p:spPr bwMode="auto">
            <a:xfrm>
              <a:off x="9409113" y="3444875"/>
              <a:ext cx="760413" cy="541338"/>
            </a:xfrm>
            <a:custGeom>
              <a:avLst/>
              <a:gdLst>
                <a:gd name="T0" fmla="*/ 124 w 312"/>
                <a:gd name="T1" fmla="*/ 114 h 222"/>
                <a:gd name="T2" fmla="*/ 114 w 312"/>
                <a:gd name="T3" fmla="*/ 119 h 222"/>
                <a:gd name="T4" fmla="*/ 100 w 312"/>
                <a:gd name="T5" fmla="*/ 125 h 222"/>
                <a:gd name="T6" fmla="*/ 58 w 312"/>
                <a:gd name="T7" fmla="*/ 156 h 222"/>
                <a:gd name="T8" fmla="*/ 41 w 312"/>
                <a:gd name="T9" fmla="*/ 164 h 222"/>
                <a:gd name="T10" fmla="*/ 18 w 312"/>
                <a:gd name="T11" fmla="*/ 185 h 222"/>
                <a:gd name="T12" fmla="*/ 0 w 312"/>
                <a:gd name="T13" fmla="*/ 212 h 222"/>
                <a:gd name="T14" fmla="*/ 28 w 312"/>
                <a:gd name="T15" fmla="*/ 221 h 222"/>
                <a:gd name="T16" fmla="*/ 90 w 312"/>
                <a:gd name="T17" fmla="*/ 194 h 222"/>
                <a:gd name="T18" fmla="*/ 145 w 312"/>
                <a:gd name="T19" fmla="*/ 159 h 222"/>
                <a:gd name="T20" fmla="*/ 208 w 312"/>
                <a:gd name="T21" fmla="*/ 198 h 222"/>
                <a:gd name="T22" fmla="*/ 307 w 312"/>
                <a:gd name="T23" fmla="*/ 126 h 222"/>
                <a:gd name="T24" fmla="*/ 238 w 312"/>
                <a:gd name="T25" fmla="*/ 0 h 222"/>
                <a:gd name="T26" fmla="*/ 185 w 312"/>
                <a:gd name="T27" fmla="*/ 0 h 222"/>
                <a:gd name="T28" fmla="*/ 124 w 312"/>
                <a:gd name="T29" fmla="*/ 114 h 222"/>
                <a:gd name="T30" fmla="*/ 115 w 312"/>
                <a:gd name="T31" fmla="*/ 170 h 222"/>
                <a:gd name="T32" fmla="*/ 107 w 312"/>
                <a:gd name="T33" fmla="*/ 155 h 222"/>
                <a:gd name="T34" fmla="*/ 109 w 312"/>
                <a:gd name="T35" fmla="*/ 173 h 222"/>
                <a:gd name="T36" fmla="*/ 104 w 312"/>
                <a:gd name="T37" fmla="*/ 177 h 222"/>
                <a:gd name="T38" fmla="*/ 97 w 312"/>
                <a:gd name="T39" fmla="*/ 162 h 222"/>
                <a:gd name="T40" fmla="*/ 98 w 312"/>
                <a:gd name="T41" fmla="*/ 180 h 222"/>
                <a:gd name="T42" fmla="*/ 88 w 312"/>
                <a:gd name="T43" fmla="*/ 184 h 222"/>
                <a:gd name="T44" fmla="*/ 81 w 312"/>
                <a:gd name="T45" fmla="*/ 172 h 222"/>
                <a:gd name="T46" fmla="*/ 84 w 312"/>
                <a:gd name="T47" fmla="*/ 187 h 222"/>
                <a:gd name="T48" fmla="*/ 76 w 312"/>
                <a:gd name="T49" fmla="*/ 193 h 222"/>
                <a:gd name="T50" fmla="*/ 70 w 312"/>
                <a:gd name="T51" fmla="*/ 179 h 222"/>
                <a:gd name="T52" fmla="*/ 70 w 312"/>
                <a:gd name="T53" fmla="*/ 196 h 222"/>
                <a:gd name="T54" fmla="*/ 63 w 312"/>
                <a:gd name="T55" fmla="*/ 197 h 222"/>
                <a:gd name="T56" fmla="*/ 59 w 312"/>
                <a:gd name="T57" fmla="*/ 183 h 222"/>
                <a:gd name="T58" fmla="*/ 56 w 312"/>
                <a:gd name="T59" fmla="*/ 184 h 222"/>
                <a:gd name="T60" fmla="*/ 56 w 312"/>
                <a:gd name="T61" fmla="*/ 201 h 222"/>
                <a:gd name="T62" fmla="*/ 48 w 312"/>
                <a:gd name="T63" fmla="*/ 187 h 222"/>
                <a:gd name="T64" fmla="*/ 48 w 312"/>
                <a:gd name="T65" fmla="*/ 203 h 222"/>
                <a:gd name="T66" fmla="*/ 41 w 312"/>
                <a:gd name="T67" fmla="*/ 207 h 222"/>
                <a:gd name="T68" fmla="*/ 34 w 312"/>
                <a:gd name="T69" fmla="*/ 195 h 222"/>
                <a:gd name="T70" fmla="*/ 31 w 312"/>
                <a:gd name="T71" fmla="*/ 209 h 222"/>
                <a:gd name="T72" fmla="*/ 21 w 312"/>
                <a:gd name="T73" fmla="*/ 195 h 222"/>
                <a:gd name="T74" fmla="*/ 23 w 312"/>
                <a:gd name="T75" fmla="*/ 212 h 222"/>
                <a:gd name="T76" fmla="*/ 9 w 312"/>
                <a:gd name="T77" fmla="*/ 211 h 222"/>
                <a:gd name="T78" fmla="*/ 18 w 312"/>
                <a:gd name="T79" fmla="*/ 194 h 222"/>
                <a:gd name="T80" fmla="*/ 115 w 312"/>
                <a:gd name="T81" fmla="*/ 125 h 222"/>
                <a:gd name="T82" fmla="*/ 128 w 312"/>
                <a:gd name="T83" fmla="*/ 159 h 222"/>
                <a:gd name="T84" fmla="*/ 115 w 312"/>
                <a:gd name="T85" fmla="*/ 170 h 222"/>
                <a:gd name="T86" fmla="*/ 124 w 312"/>
                <a:gd name="T87" fmla="*/ 124 h 222"/>
                <a:gd name="T88" fmla="*/ 133 w 312"/>
                <a:gd name="T89" fmla="*/ 145 h 222"/>
                <a:gd name="T90" fmla="*/ 124 w 312"/>
                <a:gd name="T91" fmla="*/ 124 h 222"/>
                <a:gd name="T92" fmla="*/ 132 w 312"/>
                <a:gd name="T93" fmla="*/ 156 h 222"/>
                <a:gd name="T94" fmla="*/ 136 w 312"/>
                <a:gd name="T95" fmla="*/ 154 h 222"/>
                <a:gd name="T96" fmla="*/ 132 w 312"/>
                <a:gd name="T97" fmla="*/ 156 h 222"/>
                <a:gd name="T98" fmla="*/ 174 w 312"/>
                <a:gd name="T99" fmla="*/ 11 h 222"/>
                <a:gd name="T100" fmla="*/ 201 w 312"/>
                <a:gd name="T101" fmla="*/ 5 h 222"/>
                <a:gd name="T102" fmla="*/ 279 w 312"/>
                <a:gd name="T103" fmla="*/ 46 h 222"/>
                <a:gd name="T104" fmla="*/ 293 w 312"/>
                <a:gd name="T105" fmla="*/ 152 h 222"/>
                <a:gd name="T106" fmla="*/ 200 w 312"/>
                <a:gd name="T107" fmla="*/ 189 h 222"/>
                <a:gd name="T108" fmla="*/ 170 w 312"/>
                <a:gd name="T109" fmla="*/ 172 h 222"/>
                <a:gd name="T110" fmla="*/ 145 w 312"/>
                <a:gd name="T111" fmla="*/ 151 h 222"/>
                <a:gd name="T112" fmla="*/ 138 w 312"/>
                <a:gd name="T113" fmla="*/ 129 h 222"/>
                <a:gd name="T114" fmla="*/ 126 w 312"/>
                <a:gd name="T115" fmla="*/ 98 h 222"/>
                <a:gd name="T116" fmla="*/ 174 w 312"/>
                <a:gd name="T117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" h="222">
                  <a:moveTo>
                    <a:pt x="124" y="114"/>
                  </a:moveTo>
                  <a:cubicBezTo>
                    <a:pt x="119" y="112"/>
                    <a:pt x="117" y="118"/>
                    <a:pt x="114" y="119"/>
                  </a:cubicBezTo>
                  <a:cubicBezTo>
                    <a:pt x="109" y="122"/>
                    <a:pt x="104" y="123"/>
                    <a:pt x="100" y="125"/>
                  </a:cubicBezTo>
                  <a:cubicBezTo>
                    <a:pt x="85" y="134"/>
                    <a:pt x="70" y="147"/>
                    <a:pt x="58" y="156"/>
                  </a:cubicBezTo>
                  <a:cubicBezTo>
                    <a:pt x="52" y="159"/>
                    <a:pt x="45" y="161"/>
                    <a:pt x="41" y="164"/>
                  </a:cubicBezTo>
                  <a:cubicBezTo>
                    <a:pt x="33" y="170"/>
                    <a:pt x="26" y="178"/>
                    <a:pt x="18" y="185"/>
                  </a:cubicBezTo>
                  <a:cubicBezTo>
                    <a:pt x="10" y="193"/>
                    <a:pt x="1" y="200"/>
                    <a:pt x="0" y="212"/>
                  </a:cubicBezTo>
                  <a:cubicBezTo>
                    <a:pt x="4" y="222"/>
                    <a:pt x="19" y="220"/>
                    <a:pt x="28" y="221"/>
                  </a:cubicBezTo>
                  <a:cubicBezTo>
                    <a:pt x="49" y="211"/>
                    <a:pt x="70" y="205"/>
                    <a:pt x="90" y="194"/>
                  </a:cubicBezTo>
                  <a:cubicBezTo>
                    <a:pt x="109" y="184"/>
                    <a:pt x="127" y="171"/>
                    <a:pt x="145" y="159"/>
                  </a:cubicBezTo>
                  <a:cubicBezTo>
                    <a:pt x="161" y="177"/>
                    <a:pt x="182" y="195"/>
                    <a:pt x="208" y="198"/>
                  </a:cubicBezTo>
                  <a:cubicBezTo>
                    <a:pt x="257" y="204"/>
                    <a:pt x="303" y="169"/>
                    <a:pt x="307" y="126"/>
                  </a:cubicBezTo>
                  <a:cubicBezTo>
                    <a:pt x="312" y="76"/>
                    <a:pt x="282" y="17"/>
                    <a:pt x="23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9" y="14"/>
                    <a:pt x="108" y="60"/>
                    <a:pt x="124" y="114"/>
                  </a:cubicBezTo>
                  <a:close/>
                  <a:moveTo>
                    <a:pt x="115" y="170"/>
                  </a:moveTo>
                  <a:cubicBezTo>
                    <a:pt x="112" y="165"/>
                    <a:pt x="112" y="157"/>
                    <a:pt x="107" y="155"/>
                  </a:cubicBezTo>
                  <a:cubicBezTo>
                    <a:pt x="100" y="159"/>
                    <a:pt x="110" y="167"/>
                    <a:pt x="109" y="173"/>
                  </a:cubicBezTo>
                  <a:cubicBezTo>
                    <a:pt x="108" y="175"/>
                    <a:pt x="105" y="176"/>
                    <a:pt x="104" y="177"/>
                  </a:cubicBezTo>
                  <a:cubicBezTo>
                    <a:pt x="100" y="174"/>
                    <a:pt x="102" y="164"/>
                    <a:pt x="97" y="162"/>
                  </a:cubicBezTo>
                  <a:cubicBezTo>
                    <a:pt x="89" y="163"/>
                    <a:pt x="96" y="176"/>
                    <a:pt x="98" y="180"/>
                  </a:cubicBezTo>
                  <a:cubicBezTo>
                    <a:pt x="96" y="183"/>
                    <a:pt x="93" y="184"/>
                    <a:pt x="88" y="184"/>
                  </a:cubicBezTo>
                  <a:cubicBezTo>
                    <a:pt x="87" y="179"/>
                    <a:pt x="89" y="171"/>
                    <a:pt x="81" y="172"/>
                  </a:cubicBezTo>
                  <a:cubicBezTo>
                    <a:pt x="79" y="178"/>
                    <a:pt x="82" y="182"/>
                    <a:pt x="84" y="187"/>
                  </a:cubicBezTo>
                  <a:cubicBezTo>
                    <a:pt x="82" y="190"/>
                    <a:pt x="80" y="192"/>
                    <a:pt x="76" y="193"/>
                  </a:cubicBezTo>
                  <a:cubicBezTo>
                    <a:pt x="76" y="186"/>
                    <a:pt x="77" y="179"/>
                    <a:pt x="70" y="179"/>
                  </a:cubicBezTo>
                  <a:cubicBezTo>
                    <a:pt x="65" y="183"/>
                    <a:pt x="71" y="187"/>
                    <a:pt x="70" y="196"/>
                  </a:cubicBezTo>
                  <a:cubicBezTo>
                    <a:pt x="66" y="194"/>
                    <a:pt x="67" y="198"/>
                    <a:pt x="63" y="197"/>
                  </a:cubicBezTo>
                  <a:cubicBezTo>
                    <a:pt x="62" y="192"/>
                    <a:pt x="62" y="186"/>
                    <a:pt x="59" y="183"/>
                  </a:cubicBezTo>
                  <a:cubicBezTo>
                    <a:pt x="58" y="183"/>
                    <a:pt x="58" y="184"/>
                    <a:pt x="56" y="184"/>
                  </a:cubicBezTo>
                  <a:cubicBezTo>
                    <a:pt x="52" y="188"/>
                    <a:pt x="62" y="196"/>
                    <a:pt x="56" y="201"/>
                  </a:cubicBezTo>
                  <a:cubicBezTo>
                    <a:pt x="49" y="200"/>
                    <a:pt x="53" y="189"/>
                    <a:pt x="48" y="187"/>
                  </a:cubicBezTo>
                  <a:cubicBezTo>
                    <a:pt x="41" y="188"/>
                    <a:pt x="46" y="198"/>
                    <a:pt x="48" y="203"/>
                  </a:cubicBezTo>
                  <a:cubicBezTo>
                    <a:pt x="47" y="205"/>
                    <a:pt x="41" y="203"/>
                    <a:pt x="41" y="207"/>
                  </a:cubicBezTo>
                  <a:cubicBezTo>
                    <a:pt x="37" y="204"/>
                    <a:pt x="41" y="194"/>
                    <a:pt x="34" y="195"/>
                  </a:cubicBezTo>
                  <a:cubicBezTo>
                    <a:pt x="29" y="199"/>
                    <a:pt x="38" y="208"/>
                    <a:pt x="31" y="209"/>
                  </a:cubicBezTo>
                  <a:cubicBezTo>
                    <a:pt x="24" y="209"/>
                    <a:pt x="31" y="193"/>
                    <a:pt x="21" y="195"/>
                  </a:cubicBezTo>
                  <a:cubicBezTo>
                    <a:pt x="18" y="199"/>
                    <a:pt x="23" y="206"/>
                    <a:pt x="23" y="212"/>
                  </a:cubicBezTo>
                  <a:cubicBezTo>
                    <a:pt x="18" y="212"/>
                    <a:pt x="11" y="213"/>
                    <a:pt x="9" y="211"/>
                  </a:cubicBezTo>
                  <a:cubicBezTo>
                    <a:pt x="10" y="204"/>
                    <a:pt x="14" y="198"/>
                    <a:pt x="18" y="194"/>
                  </a:cubicBezTo>
                  <a:cubicBezTo>
                    <a:pt x="45" y="165"/>
                    <a:pt x="83" y="148"/>
                    <a:pt x="115" y="125"/>
                  </a:cubicBezTo>
                  <a:cubicBezTo>
                    <a:pt x="113" y="135"/>
                    <a:pt x="119" y="152"/>
                    <a:pt x="128" y="159"/>
                  </a:cubicBezTo>
                  <a:cubicBezTo>
                    <a:pt x="126" y="166"/>
                    <a:pt x="117" y="164"/>
                    <a:pt x="115" y="170"/>
                  </a:cubicBezTo>
                  <a:close/>
                  <a:moveTo>
                    <a:pt x="124" y="124"/>
                  </a:moveTo>
                  <a:cubicBezTo>
                    <a:pt x="133" y="125"/>
                    <a:pt x="132" y="141"/>
                    <a:pt x="133" y="145"/>
                  </a:cubicBezTo>
                  <a:cubicBezTo>
                    <a:pt x="124" y="150"/>
                    <a:pt x="120" y="133"/>
                    <a:pt x="124" y="124"/>
                  </a:cubicBezTo>
                  <a:close/>
                  <a:moveTo>
                    <a:pt x="132" y="156"/>
                  </a:moveTo>
                  <a:cubicBezTo>
                    <a:pt x="131" y="153"/>
                    <a:pt x="134" y="154"/>
                    <a:pt x="136" y="154"/>
                  </a:cubicBezTo>
                  <a:cubicBezTo>
                    <a:pt x="136" y="155"/>
                    <a:pt x="134" y="156"/>
                    <a:pt x="132" y="156"/>
                  </a:cubicBezTo>
                  <a:close/>
                  <a:moveTo>
                    <a:pt x="174" y="11"/>
                  </a:moveTo>
                  <a:cubicBezTo>
                    <a:pt x="182" y="7"/>
                    <a:pt x="191" y="6"/>
                    <a:pt x="201" y="5"/>
                  </a:cubicBezTo>
                  <a:cubicBezTo>
                    <a:pt x="241" y="0"/>
                    <a:pt x="261" y="20"/>
                    <a:pt x="279" y="46"/>
                  </a:cubicBezTo>
                  <a:cubicBezTo>
                    <a:pt x="296" y="72"/>
                    <a:pt x="312" y="117"/>
                    <a:pt x="293" y="152"/>
                  </a:cubicBezTo>
                  <a:cubicBezTo>
                    <a:pt x="281" y="174"/>
                    <a:pt x="239" y="199"/>
                    <a:pt x="200" y="189"/>
                  </a:cubicBezTo>
                  <a:cubicBezTo>
                    <a:pt x="190" y="187"/>
                    <a:pt x="180" y="179"/>
                    <a:pt x="170" y="172"/>
                  </a:cubicBezTo>
                  <a:cubicBezTo>
                    <a:pt x="160" y="166"/>
                    <a:pt x="151" y="161"/>
                    <a:pt x="145" y="151"/>
                  </a:cubicBezTo>
                  <a:cubicBezTo>
                    <a:pt x="142" y="147"/>
                    <a:pt x="141" y="138"/>
                    <a:pt x="138" y="129"/>
                  </a:cubicBezTo>
                  <a:cubicBezTo>
                    <a:pt x="133" y="119"/>
                    <a:pt x="128" y="111"/>
                    <a:pt x="126" y="98"/>
                  </a:cubicBezTo>
                  <a:cubicBezTo>
                    <a:pt x="121" y="57"/>
                    <a:pt x="145" y="23"/>
                    <a:pt x="17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淘宝网chenying0907出品 639"/>
            <p:cNvSpPr>
              <a:spLocks noEditPoints="1"/>
            </p:cNvSpPr>
            <p:nvPr/>
          </p:nvSpPr>
          <p:spPr bwMode="auto">
            <a:xfrm>
              <a:off x="9740901" y="3479800"/>
              <a:ext cx="388938" cy="415925"/>
            </a:xfrm>
            <a:custGeom>
              <a:avLst/>
              <a:gdLst>
                <a:gd name="T0" fmla="*/ 72 w 160"/>
                <a:gd name="T1" fmla="*/ 170 h 171"/>
                <a:gd name="T2" fmla="*/ 110 w 160"/>
                <a:gd name="T3" fmla="*/ 164 h 171"/>
                <a:gd name="T4" fmla="*/ 158 w 160"/>
                <a:gd name="T5" fmla="*/ 94 h 171"/>
                <a:gd name="T6" fmla="*/ 131 w 160"/>
                <a:gd name="T7" fmla="*/ 28 h 171"/>
                <a:gd name="T8" fmla="*/ 62 w 160"/>
                <a:gd name="T9" fmla="*/ 4 h 171"/>
                <a:gd name="T10" fmla="*/ 3 w 160"/>
                <a:gd name="T11" fmla="*/ 55 h 171"/>
                <a:gd name="T12" fmla="*/ 10 w 160"/>
                <a:gd name="T13" fmla="*/ 118 h 171"/>
                <a:gd name="T14" fmla="*/ 72 w 160"/>
                <a:gd name="T15" fmla="*/ 170 h 171"/>
                <a:gd name="T16" fmla="*/ 9 w 160"/>
                <a:gd name="T17" fmla="*/ 59 h 171"/>
                <a:gd name="T18" fmla="*/ 59 w 160"/>
                <a:gd name="T19" fmla="*/ 12 h 171"/>
                <a:gd name="T20" fmla="*/ 116 w 160"/>
                <a:gd name="T21" fmla="*/ 25 h 171"/>
                <a:gd name="T22" fmla="*/ 131 w 160"/>
                <a:gd name="T23" fmla="*/ 37 h 171"/>
                <a:gd name="T24" fmla="*/ 130 w 160"/>
                <a:gd name="T25" fmla="*/ 143 h 171"/>
                <a:gd name="T26" fmla="*/ 68 w 160"/>
                <a:gd name="T27" fmla="*/ 161 h 171"/>
                <a:gd name="T28" fmla="*/ 17 w 160"/>
                <a:gd name="T29" fmla="*/ 117 h 171"/>
                <a:gd name="T30" fmla="*/ 9 w 160"/>
                <a:gd name="T31" fmla="*/ 5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71">
                  <a:moveTo>
                    <a:pt x="72" y="170"/>
                  </a:moveTo>
                  <a:cubicBezTo>
                    <a:pt x="82" y="171"/>
                    <a:pt x="105" y="167"/>
                    <a:pt x="110" y="164"/>
                  </a:cubicBezTo>
                  <a:cubicBezTo>
                    <a:pt x="134" y="151"/>
                    <a:pt x="156" y="126"/>
                    <a:pt x="158" y="94"/>
                  </a:cubicBezTo>
                  <a:cubicBezTo>
                    <a:pt x="160" y="72"/>
                    <a:pt x="146" y="42"/>
                    <a:pt x="131" y="28"/>
                  </a:cubicBezTo>
                  <a:cubicBezTo>
                    <a:pt x="112" y="9"/>
                    <a:pt x="90" y="0"/>
                    <a:pt x="62" y="4"/>
                  </a:cubicBezTo>
                  <a:cubicBezTo>
                    <a:pt x="32" y="8"/>
                    <a:pt x="9" y="29"/>
                    <a:pt x="3" y="55"/>
                  </a:cubicBezTo>
                  <a:cubicBezTo>
                    <a:pt x="0" y="70"/>
                    <a:pt x="3" y="99"/>
                    <a:pt x="10" y="118"/>
                  </a:cubicBezTo>
                  <a:cubicBezTo>
                    <a:pt x="19" y="141"/>
                    <a:pt x="46" y="167"/>
                    <a:pt x="72" y="170"/>
                  </a:cubicBezTo>
                  <a:close/>
                  <a:moveTo>
                    <a:pt x="9" y="59"/>
                  </a:moveTo>
                  <a:cubicBezTo>
                    <a:pt x="12" y="38"/>
                    <a:pt x="35" y="16"/>
                    <a:pt x="59" y="12"/>
                  </a:cubicBezTo>
                  <a:cubicBezTo>
                    <a:pt x="85" y="8"/>
                    <a:pt x="101" y="14"/>
                    <a:pt x="116" y="25"/>
                  </a:cubicBezTo>
                  <a:cubicBezTo>
                    <a:pt x="121" y="29"/>
                    <a:pt x="128" y="33"/>
                    <a:pt x="131" y="37"/>
                  </a:cubicBezTo>
                  <a:cubicBezTo>
                    <a:pt x="156" y="67"/>
                    <a:pt x="157" y="117"/>
                    <a:pt x="130" y="143"/>
                  </a:cubicBezTo>
                  <a:cubicBezTo>
                    <a:pt x="119" y="154"/>
                    <a:pt x="91" y="167"/>
                    <a:pt x="68" y="161"/>
                  </a:cubicBezTo>
                  <a:cubicBezTo>
                    <a:pt x="46" y="156"/>
                    <a:pt x="26" y="138"/>
                    <a:pt x="17" y="117"/>
                  </a:cubicBezTo>
                  <a:cubicBezTo>
                    <a:pt x="11" y="101"/>
                    <a:pt x="6" y="73"/>
                    <a:pt x="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淘宝网chenying0907出品 640"/>
            <p:cNvSpPr>
              <a:spLocks noEditPoints="1"/>
            </p:cNvSpPr>
            <p:nvPr/>
          </p:nvSpPr>
          <p:spPr bwMode="auto">
            <a:xfrm>
              <a:off x="9791701" y="3516313"/>
              <a:ext cx="123825" cy="146050"/>
            </a:xfrm>
            <a:custGeom>
              <a:avLst/>
              <a:gdLst>
                <a:gd name="T0" fmla="*/ 13 w 51"/>
                <a:gd name="T1" fmla="*/ 57 h 60"/>
                <a:gd name="T2" fmla="*/ 51 w 51"/>
                <a:gd name="T3" fmla="*/ 16 h 60"/>
                <a:gd name="T4" fmla="*/ 43 w 51"/>
                <a:gd name="T5" fmla="*/ 0 h 60"/>
                <a:gd name="T6" fmla="*/ 0 w 51"/>
                <a:gd name="T7" fmla="*/ 42 h 60"/>
                <a:gd name="T8" fmla="*/ 0 w 51"/>
                <a:gd name="T9" fmla="*/ 48 h 60"/>
                <a:gd name="T10" fmla="*/ 13 w 51"/>
                <a:gd name="T11" fmla="*/ 57 h 60"/>
                <a:gd name="T12" fmla="*/ 13 w 51"/>
                <a:gd name="T13" fmla="*/ 31 h 60"/>
                <a:gd name="T14" fmla="*/ 37 w 51"/>
                <a:gd name="T15" fmla="*/ 9 h 60"/>
                <a:gd name="T16" fmla="*/ 43 w 51"/>
                <a:gd name="T17" fmla="*/ 13 h 60"/>
                <a:gd name="T18" fmla="*/ 10 w 51"/>
                <a:gd name="T19" fmla="*/ 48 h 60"/>
                <a:gd name="T20" fmla="*/ 13 w 51"/>
                <a:gd name="T2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0">
                  <a:moveTo>
                    <a:pt x="13" y="57"/>
                  </a:moveTo>
                  <a:cubicBezTo>
                    <a:pt x="21" y="39"/>
                    <a:pt x="36" y="27"/>
                    <a:pt x="51" y="16"/>
                  </a:cubicBezTo>
                  <a:cubicBezTo>
                    <a:pt x="48" y="11"/>
                    <a:pt x="46" y="5"/>
                    <a:pt x="43" y="0"/>
                  </a:cubicBezTo>
                  <a:cubicBezTo>
                    <a:pt x="21" y="6"/>
                    <a:pt x="9" y="23"/>
                    <a:pt x="0" y="42"/>
                  </a:cubicBezTo>
                  <a:cubicBezTo>
                    <a:pt x="5" y="44"/>
                    <a:pt x="2" y="46"/>
                    <a:pt x="0" y="48"/>
                  </a:cubicBezTo>
                  <a:cubicBezTo>
                    <a:pt x="5" y="50"/>
                    <a:pt x="8" y="60"/>
                    <a:pt x="13" y="57"/>
                  </a:cubicBezTo>
                  <a:close/>
                  <a:moveTo>
                    <a:pt x="13" y="31"/>
                  </a:moveTo>
                  <a:cubicBezTo>
                    <a:pt x="18" y="23"/>
                    <a:pt x="28" y="13"/>
                    <a:pt x="37" y="9"/>
                  </a:cubicBezTo>
                  <a:cubicBezTo>
                    <a:pt x="40" y="8"/>
                    <a:pt x="41" y="11"/>
                    <a:pt x="43" y="13"/>
                  </a:cubicBezTo>
                  <a:cubicBezTo>
                    <a:pt x="31" y="24"/>
                    <a:pt x="17" y="33"/>
                    <a:pt x="10" y="48"/>
                  </a:cubicBezTo>
                  <a:cubicBezTo>
                    <a:pt x="2" y="45"/>
                    <a:pt x="10" y="36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淘宝网chenying0907出品 642"/>
            <p:cNvSpPr/>
            <p:nvPr/>
          </p:nvSpPr>
          <p:spPr bwMode="auto">
            <a:xfrm>
              <a:off x="9874251" y="3559175"/>
              <a:ext cx="104775" cy="249238"/>
            </a:xfrm>
            <a:custGeom>
              <a:avLst/>
              <a:gdLst>
                <a:gd name="T0" fmla="*/ 0 w 43"/>
                <a:gd name="T1" fmla="*/ 100 h 102"/>
                <a:gd name="T2" fmla="*/ 6 w 43"/>
                <a:gd name="T3" fmla="*/ 93 h 102"/>
                <a:gd name="T4" fmla="*/ 28 w 43"/>
                <a:gd name="T5" fmla="*/ 33 h 102"/>
                <a:gd name="T6" fmla="*/ 35 w 43"/>
                <a:gd name="T7" fmla="*/ 13 h 102"/>
                <a:gd name="T8" fmla="*/ 41 w 43"/>
                <a:gd name="T9" fmla="*/ 2 h 102"/>
                <a:gd name="T10" fmla="*/ 37 w 43"/>
                <a:gd name="T11" fmla="*/ 1 h 102"/>
                <a:gd name="T12" fmla="*/ 34 w 43"/>
                <a:gd name="T13" fmla="*/ 5 h 102"/>
                <a:gd name="T14" fmla="*/ 17 w 43"/>
                <a:gd name="T15" fmla="*/ 53 h 102"/>
                <a:gd name="T16" fmla="*/ 0 w 43"/>
                <a:gd name="T17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2">
                  <a:moveTo>
                    <a:pt x="0" y="100"/>
                  </a:moveTo>
                  <a:cubicBezTo>
                    <a:pt x="6" y="102"/>
                    <a:pt x="5" y="94"/>
                    <a:pt x="6" y="93"/>
                  </a:cubicBezTo>
                  <a:cubicBezTo>
                    <a:pt x="12" y="72"/>
                    <a:pt x="21" y="51"/>
                    <a:pt x="28" y="33"/>
                  </a:cubicBezTo>
                  <a:cubicBezTo>
                    <a:pt x="31" y="26"/>
                    <a:pt x="33" y="19"/>
                    <a:pt x="35" y="13"/>
                  </a:cubicBezTo>
                  <a:cubicBezTo>
                    <a:pt x="37" y="10"/>
                    <a:pt x="43" y="7"/>
                    <a:pt x="41" y="2"/>
                  </a:cubicBezTo>
                  <a:cubicBezTo>
                    <a:pt x="39" y="2"/>
                    <a:pt x="39" y="0"/>
                    <a:pt x="37" y="1"/>
                  </a:cubicBezTo>
                  <a:cubicBezTo>
                    <a:pt x="36" y="3"/>
                    <a:pt x="34" y="3"/>
                    <a:pt x="34" y="5"/>
                  </a:cubicBezTo>
                  <a:cubicBezTo>
                    <a:pt x="28" y="20"/>
                    <a:pt x="23" y="37"/>
                    <a:pt x="17" y="53"/>
                  </a:cubicBezTo>
                  <a:cubicBezTo>
                    <a:pt x="11" y="69"/>
                    <a:pt x="0" y="83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淘宝网chenying0907出品 643"/>
            <p:cNvSpPr/>
            <p:nvPr/>
          </p:nvSpPr>
          <p:spPr bwMode="auto">
            <a:xfrm>
              <a:off x="9910763" y="3571875"/>
              <a:ext cx="101600" cy="247650"/>
            </a:xfrm>
            <a:custGeom>
              <a:avLst/>
              <a:gdLst>
                <a:gd name="T0" fmla="*/ 8 w 42"/>
                <a:gd name="T1" fmla="*/ 102 h 102"/>
                <a:gd name="T2" fmla="*/ 11 w 42"/>
                <a:gd name="T3" fmla="*/ 89 h 102"/>
                <a:gd name="T4" fmla="*/ 42 w 42"/>
                <a:gd name="T5" fmla="*/ 3 h 102"/>
                <a:gd name="T6" fmla="*/ 39 w 42"/>
                <a:gd name="T7" fmla="*/ 0 h 102"/>
                <a:gd name="T8" fmla="*/ 9 w 42"/>
                <a:gd name="T9" fmla="*/ 78 h 102"/>
                <a:gd name="T10" fmla="*/ 8 w 4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02">
                  <a:moveTo>
                    <a:pt x="8" y="102"/>
                  </a:moveTo>
                  <a:cubicBezTo>
                    <a:pt x="14" y="100"/>
                    <a:pt x="10" y="97"/>
                    <a:pt x="11" y="89"/>
                  </a:cubicBezTo>
                  <a:cubicBezTo>
                    <a:pt x="20" y="59"/>
                    <a:pt x="29" y="30"/>
                    <a:pt x="42" y="3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26" y="21"/>
                    <a:pt x="17" y="53"/>
                    <a:pt x="9" y="78"/>
                  </a:cubicBezTo>
                  <a:cubicBezTo>
                    <a:pt x="7" y="85"/>
                    <a:pt x="0" y="97"/>
                    <a:pt x="8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淘宝网chenying0907出品 647"/>
            <p:cNvSpPr/>
            <p:nvPr/>
          </p:nvSpPr>
          <p:spPr bwMode="auto">
            <a:xfrm>
              <a:off x="10012363" y="3654425"/>
              <a:ext cx="53975" cy="139700"/>
            </a:xfrm>
            <a:custGeom>
              <a:avLst/>
              <a:gdLst>
                <a:gd name="T0" fmla="*/ 4 w 22"/>
                <a:gd name="T1" fmla="*/ 57 h 57"/>
                <a:gd name="T2" fmla="*/ 7 w 22"/>
                <a:gd name="T3" fmla="*/ 44 h 57"/>
                <a:gd name="T4" fmla="*/ 22 w 22"/>
                <a:gd name="T5" fmla="*/ 2 h 57"/>
                <a:gd name="T6" fmla="*/ 19 w 22"/>
                <a:gd name="T7" fmla="*/ 0 h 57"/>
                <a:gd name="T8" fmla="*/ 17 w 22"/>
                <a:gd name="T9" fmla="*/ 4 h 57"/>
                <a:gd name="T10" fmla="*/ 2 w 22"/>
                <a:gd name="T11" fmla="*/ 47 h 57"/>
                <a:gd name="T12" fmla="*/ 4 w 22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7">
                  <a:moveTo>
                    <a:pt x="4" y="57"/>
                  </a:moveTo>
                  <a:cubicBezTo>
                    <a:pt x="8" y="55"/>
                    <a:pt x="6" y="48"/>
                    <a:pt x="7" y="44"/>
                  </a:cubicBezTo>
                  <a:cubicBezTo>
                    <a:pt x="10" y="30"/>
                    <a:pt x="19" y="15"/>
                    <a:pt x="22" y="2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2"/>
                    <a:pt x="16" y="1"/>
                    <a:pt x="17" y="4"/>
                  </a:cubicBezTo>
                  <a:cubicBezTo>
                    <a:pt x="11" y="15"/>
                    <a:pt x="4" y="33"/>
                    <a:pt x="2" y="47"/>
                  </a:cubicBezTo>
                  <a:cubicBezTo>
                    <a:pt x="2" y="50"/>
                    <a:pt x="0" y="55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淘宝网chenying0907出品 648"/>
            <p:cNvSpPr>
              <a:spLocks noEditPoints="1"/>
            </p:cNvSpPr>
            <p:nvPr/>
          </p:nvSpPr>
          <p:spPr bwMode="auto">
            <a:xfrm>
              <a:off x="9779001" y="3663950"/>
              <a:ext cx="41275" cy="77788"/>
            </a:xfrm>
            <a:custGeom>
              <a:avLst/>
              <a:gdLst>
                <a:gd name="T0" fmla="*/ 17 w 17"/>
                <a:gd name="T1" fmla="*/ 28 h 32"/>
                <a:gd name="T2" fmla="*/ 17 w 17"/>
                <a:gd name="T3" fmla="*/ 4 h 32"/>
                <a:gd name="T4" fmla="*/ 4 w 17"/>
                <a:gd name="T5" fmla="*/ 0 h 32"/>
                <a:gd name="T6" fmla="*/ 0 w 17"/>
                <a:gd name="T7" fmla="*/ 27 h 32"/>
                <a:gd name="T8" fmla="*/ 17 w 17"/>
                <a:gd name="T9" fmla="*/ 28 h 32"/>
                <a:gd name="T10" fmla="*/ 8 w 17"/>
                <a:gd name="T11" fmla="*/ 23 h 32"/>
                <a:gd name="T12" fmla="*/ 8 w 17"/>
                <a:gd name="T13" fmla="*/ 8 h 32"/>
                <a:gd name="T14" fmla="*/ 8 w 17"/>
                <a:gd name="T1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2">
                  <a:moveTo>
                    <a:pt x="17" y="28"/>
                  </a:moveTo>
                  <a:cubicBezTo>
                    <a:pt x="15" y="17"/>
                    <a:pt x="16" y="15"/>
                    <a:pt x="17" y="4"/>
                  </a:cubicBezTo>
                  <a:cubicBezTo>
                    <a:pt x="10" y="5"/>
                    <a:pt x="9" y="0"/>
                    <a:pt x="4" y="0"/>
                  </a:cubicBezTo>
                  <a:cubicBezTo>
                    <a:pt x="2" y="7"/>
                    <a:pt x="1" y="13"/>
                    <a:pt x="0" y="27"/>
                  </a:cubicBezTo>
                  <a:cubicBezTo>
                    <a:pt x="4" y="28"/>
                    <a:pt x="12" y="32"/>
                    <a:pt x="17" y="28"/>
                  </a:cubicBezTo>
                  <a:close/>
                  <a:moveTo>
                    <a:pt x="8" y="23"/>
                  </a:moveTo>
                  <a:cubicBezTo>
                    <a:pt x="1" y="21"/>
                    <a:pt x="9" y="13"/>
                    <a:pt x="8" y="8"/>
                  </a:cubicBezTo>
                  <a:cubicBezTo>
                    <a:pt x="10" y="10"/>
                    <a:pt x="10" y="21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淘宝网chenying0907出品 650"/>
            <p:cNvSpPr/>
            <p:nvPr/>
          </p:nvSpPr>
          <p:spPr bwMode="auto">
            <a:xfrm>
              <a:off x="10048876" y="3695700"/>
              <a:ext cx="44450" cy="80963"/>
            </a:xfrm>
            <a:custGeom>
              <a:avLst/>
              <a:gdLst>
                <a:gd name="T0" fmla="*/ 6 w 18"/>
                <a:gd name="T1" fmla="*/ 33 h 33"/>
                <a:gd name="T2" fmla="*/ 17 w 18"/>
                <a:gd name="T3" fmla="*/ 0 h 33"/>
                <a:gd name="T4" fmla="*/ 13 w 18"/>
                <a:gd name="T5" fmla="*/ 0 h 33"/>
                <a:gd name="T6" fmla="*/ 6 w 18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6" y="33"/>
                  </a:moveTo>
                  <a:cubicBezTo>
                    <a:pt x="8" y="22"/>
                    <a:pt x="18" y="1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12"/>
                    <a:pt x="0" y="24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淘宝网chenying0907出品 668"/>
            <p:cNvSpPr/>
            <p:nvPr/>
          </p:nvSpPr>
          <p:spPr bwMode="auto">
            <a:xfrm>
              <a:off x="9558338" y="4035425"/>
              <a:ext cx="36513" cy="74613"/>
            </a:xfrm>
            <a:custGeom>
              <a:avLst/>
              <a:gdLst>
                <a:gd name="T0" fmla="*/ 11 w 15"/>
                <a:gd name="T1" fmla="*/ 31 h 31"/>
                <a:gd name="T2" fmla="*/ 15 w 15"/>
                <a:gd name="T3" fmla="*/ 0 h 31"/>
                <a:gd name="T4" fmla="*/ 9 w 15"/>
                <a:gd name="T5" fmla="*/ 0 h 31"/>
                <a:gd name="T6" fmla="*/ 11 w 1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1">
                  <a:moveTo>
                    <a:pt x="11" y="31"/>
                  </a:moveTo>
                  <a:cubicBezTo>
                    <a:pt x="11" y="24"/>
                    <a:pt x="14" y="1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10"/>
                    <a:pt x="0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淘宝网chenying0907出品 669"/>
            <p:cNvSpPr/>
            <p:nvPr/>
          </p:nvSpPr>
          <p:spPr bwMode="auto">
            <a:xfrm>
              <a:off x="9577388" y="4040188"/>
              <a:ext cx="53975" cy="84138"/>
            </a:xfrm>
            <a:custGeom>
              <a:avLst/>
              <a:gdLst>
                <a:gd name="T0" fmla="*/ 17 w 22"/>
                <a:gd name="T1" fmla="*/ 34 h 35"/>
                <a:gd name="T2" fmla="*/ 12 w 22"/>
                <a:gd name="T3" fmla="*/ 0 h 35"/>
                <a:gd name="T4" fmla="*/ 17 w 22"/>
                <a:gd name="T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5">
                  <a:moveTo>
                    <a:pt x="17" y="34"/>
                  </a:moveTo>
                  <a:cubicBezTo>
                    <a:pt x="6" y="24"/>
                    <a:pt x="22" y="7"/>
                    <a:pt x="12" y="0"/>
                  </a:cubicBezTo>
                  <a:cubicBezTo>
                    <a:pt x="6" y="7"/>
                    <a:pt x="0" y="35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淘宝网chenying0907出品 673"/>
            <p:cNvSpPr/>
            <p:nvPr/>
          </p:nvSpPr>
          <p:spPr bwMode="auto">
            <a:xfrm>
              <a:off x="9418638" y="4083050"/>
              <a:ext cx="68263" cy="36513"/>
            </a:xfrm>
            <a:custGeom>
              <a:avLst/>
              <a:gdLst>
                <a:gd name="T0" fmla="*/ 0 w 28"/>
                <a:gd name="T1" fmla="*/ 15 h 15"/>
                <a:gd name="T2" fmla="*/ 28 w 28"/>
                <a:gd name="T3" fmla="*/ 0 h 15"/>
                <a:gd name="T4" fmla="*/ 0 w 2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5">
                  <a:moveTo>
                    <a:pt x="0" y="15"/>
                  </a:moveTo>
                  <a:cubicBezTo>
                    <a:pt x="11" y="12"/>
                    <a:pt x="22" y="7"/>
                    <a:pt x="28" y="0"/>
                  </a:cubicBezTo>
                  <a:cubicBezTo>
                    <a:pt x="15" y="1"/>
                    <a:pt x="2" y="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淘宝网chenying0907出品 674"/>
            <p:cNvSpPr/>
            <p:nvPr/>
          </p:nvSpPr>
          <p:spPr bwMode="auto">
            <a:xfrm>
              <a:off x="9447213" y="4105275"/>
              <a:ext cx="53975" cy="31750"/>
            </a:xfrm>
            <a:custGeom>
              <a:avLst/>
              <a:gdLst>
                <a:gd name="T0" fmla="*/ 0 w 22"/>
                <a:gd name="T1" fmla="*/ 13 h 13"/>
                <a:gd name="T2" fmla="*/ 22 w 22"/>
                <a:gd name="T3" fmla="*/ 2 h 13"/>
                <a:gd name="T4" fmla="*/ 0 w 2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cubicBezTo>
                    <a:pt x="10" y="13"/>
                    <a:pt x="14" y="6"/>
                    <a:pt x="22" y="2"/>
                  </a:cubicBezTo>
                  <a:cubicBezTo>
                    <a:pt x="14" y="0"/>
                    <a:pt x="0" y="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淘宝网chenying0907出品 864"/>
            <p:cNvSpPr/>
            <p:nvPr/>
          </p:nvSpPr>
          <p:spPr bwMode="auto">
            <a:xfrm>
              <a:off x="9494838" y="3521075"/>
              <a:ext cx="206375" cy="236537"/>
            </a:xfrm>
            <a:custGeom>
              <a:avLst/>
              <a:gdLst>
                <a:gd name="T0" fmla="*/ 4 w 85"/>
                <a:gd name="T1" fmla="*/ 88 h 97"/>
                <a:gd name="T2" fmla="*/ 17 w 85"/>
                <a:gd name="T3" fmla="*/ 97 h 97"/>
                <a:gd name="T4" fmla="*/ 53 w 85"/>
                <a:gd name="T5" fmla="*/ 35 h 97"/>
                <a:gd name="T6" fmla="*/ 79 w 85"/>
                <a:gd name="T7" fmla="*/ 47 h 97"/>
                <a:gd name="T8" fmla="*/ 52 w 85"/>
                <a:gd name="T9" fmla="*/ 1 h 97"/>
                <a:gd name="T10" fmla="*/ 31 w 85"/>
                <a:gd name="T11" fmla="*/ 58 h 97"/>
                <a:gd name="T12" fmla="*/ 4 w 85"/>
                <a:gd name="T1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7">
                  <a:moveTo>
                    <a:pt x="4" y="88"/>
                  </a:moveTo>
                  <a:cubicBezTo>
                    <a:pt x="6" y="93"/>
                    <a:pt x="13" y="97"/>
                    <a:pt x="17" y="97"/>
                  </a:cubicBezTo>
                  <a:cubicBezTo>
                    <a:pt x="40" y="96"/>
                    <a:pt x="38" y="45"/>
                    <a:pt x="53" y="35"/>
                  </a:cubicBezTo>
                  <a:cubicBezTo>
                    <a:pt x="65" y="35"/>
                    <a:pt x="71" y="48"/>
                    <a:pt x="79" y="47"/>
                  </a:cubicBezTo>
                  <a:cubicBezTo>
                    <a:pt x="85" y="27"/>
                    <a:pt x="71" y="0"/>
                    <a:pt x="52" y="1"/>
                  </a:cubicBezTo>
                  <a:cubicBezTo>
                    <a:pt x="45" y="20"/>
                    <a:pt x="37" y="38"/>
                    <a:pt x="31" y="58"/>
                  </a:cubicBezTo>
                  <a:cubicBezTo>
                    <a:pt x="19" y="54"/>
                    <a:pt x="0" y="74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淘宝网chenying0907出品 1233"/>
            <p:cNvSpPr/>
            <p:nvPr/>
          </p:nvSpPr>
          <p:spPr bwMode="auto">
            <a:xfrm>
              <a:off x="9859963" y="3430588"/>
              <a:ext cx="128588" cy="14287"/>
            </a:xfrm>
            <a:custGeom>
              <a:avLst/>
              <a:gdLst>
                <a:gd name="T0" fmla="*/ 23 w 53"/>
                <a:gd name="T1" fmla="*/ 1 h 6"/>
                <a:gd name="T2" fmla="*/ 0 w 53"/>
                <a:gd name="T3" fmla="*/ 6 h 6"/>
                <a:gd name="T4" fmla="*/ 53 w 53"/>
                <a:gd name="T5" fmla="*/ 6 h 6"/>
                <a:gd name="T6" fmla="*/ 23 w 5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">
                  <a:moveTo>
                    <a:pt x="23" y="1"/>
                  </a:moveTo>
                  <a:cubicBezTo>
                    <a:pt x="15" y="2"/>
                    <a:pt x="7" y="3"/>
                    <a:pt x="0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3" y="2"/>
                    <a:pt x="33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69" name="直接连接符 368"/>
          <p:cNvCxnSpPr/>
          <p:nvPr/>
        </p:nvCxnSpPr>
        <p:spPr>
          <a:xfrm>
            <a:off x="0" y="11557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943774" y="1411391"/>
            <a:ext cx="6638375" cy="11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CC6600"/>
                </a:solidFill>
                <a:latin typeface="Arial" pitchFamily="34" charset="0"/>
                <a:ea typeface="华文行楷" pitchFamily="2" charset="-122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72CC96C-1B94-49D8-8C84-8CB722FDF97A}"/>
              </a:ext>
            </a:extLst>
          </p:cNvPr>
          <p:cNvSpPr txBox="1"/>
          <p:nvPr/>
        </p:nvSpPr>
        <p:spPr>
          <a:xfrm>
            <a:off x="226377" y="2181011"/>
            <a:ext cx="11424603" cy="2909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500" dirty="0">
                <a:solidFill>
                  <a:schemeClr val="bg1"/>
                </a:solidFill>
                <a:effectLst/>
                <a:latin typeface="迷你简剪纸"/>
                <a:ea typeface="华康海报体W12(P)"/>
                <a:cs typeface="华康海报体W12(P)"/>
              </a:rPr>
              <a:t>大家好！我叫韦烨，我活泼开朗，热爱集体，团结同学。</a:t>
            </a:r>
            <a:r>
              <a:rPr lang="zh-CN" altLang="en-US" sz="2500" dirty="0">
                <a:solidFill>
                  <a:schemeClr val="bg1"/>
                </a:solidFill>
                <a:effectLst/>
                <a:latin typeface="迷你简剪纸"/>
                <a:ea typeface="华康海报体W12(P)"/>
                <a:cs typeface="华康海报体W12(P)"/>
              </a:rPr>
              <a:t>我的兴趣爱好很广泛，但</a:t>
            </a:r>
            <a:r>
              <a:rPr lang="zh-CN" altLang="zh-CN" sz="2500" dirty="0">
                <a:solidFill>
                  <a:schemeClr val="bg1"/>
                </a:solidFill>
                <a:effectLst/>
                <a:latin typeface="迷你简剪纸"/>
                <a:ea typeface="华康海报体W12(P)"/>
                <a:cs typeface="华康海报体W12(P)"/>
              </a:rPr>
              <a:t>体育锻炼是我一直喜欢</a:t>
            </a:r>
            <a:r>
              <a:rPr lang="zh-CN" altLang="en-US" sz="2500" dirty="0">
                <a:solidFill>
                  <a:schemeClr val="bg1"/>
                </a:solidFill>
                <a:effectLst/>
                <a:latin typeface="迷你简剪纸"/>
                <a:ea typeface="华康海报体W12(P)"/>
                <a:cs typeface="华康海报体W12(P)"/>
              </a:rPr>
              <a:t>并坚持</a:t>
            </a:r>
            <a:r>
              <a:rPr lang="zh-CN" altLang="zh-CN" sz="2500" dirty="0">
                <a:solidFill>
                  <a:schemeClr val="bg1"/>
                </a:solidFill>
                <a:effectLst/>
                <a:latin typeface="迷你简剪纸"/>
                <a:ea typeface="华康海报体W12(P)"/>
                <a:cs typeface="华康海报体W12(P)"/>
              </a:rPr>
              <a:t>做</a:t>
            </a:r>
            <a:r>
              <a:rPr lang="zh-CN" altLang="en-US" sz="2500" dirty="0">
                <a:solidFill>
                  <a:schemeClr val="bg1"/>
                </a:solidFill>
                <a:effectLst/>
                <a:latin typeface="迷你简剪纸"/>
                <a:ea typeface="华康海报体W12(P)"/>
                <a:cs typeface="华康海报体W12(P)"/>
              </a:rPr>
              <a:t>的</a:t>
            </a:r>
            <a:r>
              <a:rPr lang="zh-CN" altLang="en-US" sz="2500" dirty="0">
                <a:solidFill>
                  <a:schemeClr val="bg1"/>
                </a:solidFill>
                <a:latin typeface="迷你简剪纸"/>
                <a:ea typeface="华康海报体W12(P)"/>
                <a:cs typeface="华康海报体W12(P)"/>
              </a:rPr>
              <a:t>事：</a:t>
            </a:r>
            <a:r>
              <a:rPr lang="zh-CN" altLang="zh-CN" sz="2500" dirty="0">
                <a:solidFill>
                  <a:schemeClr val="bg1"/>
                </a:solidFill>
                <a:effectLst/>
                <a:ea typeface="华康海报体W12(P)"/>
                <a:cs typeface="华康海报体W12(P)"/>
              </a:rPr>
              <a:t>跳绳</a:t>
            </a:r>
            <a:r>
              <a:rPr lang="zh-CN" altLang="zh-CN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华康海报体W12(P)"/>
                <a:cs typeface="华康海报体W12(P)"/>
              </a:rPr>
              <a:t>，打乒乓球，轮滑都是我的拿手项目。</a:t>
            </a:r>
            <a:r>
              <a:rPr lang="zh-CN" alt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华康海报体W12(P)"/>
                <a:cs typeface="华康海报体W12(P)"/>
              </a:rPr>
              <a:t>所以</a:t>
            </a:r>
            <a:r>
              <a:rPr lang="zh-CN" altLang="zh-CN" sz="2500" dirty="0">
                <a:solidFill>
                  <a:schemeClr val="bg1"/>
                </a:solidFill>
                <a:effectLst/>
                <a:latin typeface="迷你简剪纸"/>
                <a:ea typeface="华康海报体W12(P)"/>
                <a:cs typeface="华康海报体W12(P)"/>
              </a:rPr>
              <a:t>今天我要竞选的是体育干事。这是一个许多同学向往的职位，需要一个有能力有爱心的人来担当，我相信我有这个能力。</a:t>
            </a:r>
            <a:r>
              <a:rPr lang="zh-CN" altLang="zh-CN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华康海报体W12(P)"/>
                <a:cs typeface="华康海报体W12(P)"/>
              </a:rPr>
              <a:t>也希望大家能给我这个锻炼自己的机会。</a:t>
            </a:r>
            <a:r>
              <a:rPr lang="zh-CN" altLang="zh-CN" sz="2500" dirty="0">
                <a:solidFill>
                  <a:schemeClr val="bg1"/>
                </a:solidFill>
                <a:effectLst/>
                <a:ea typeface="华康海报体W12(P)"/>
                <a:cs typeface="华康海报体W12(P)"/>
              </a:rPr>
              <a:t>让我童年的日记里留下为同学服务的无比美好的回忆吧！</a:t>
            </a:r>
            <a:endParaRPr lang="zh-CN" altLang="en-US" sz="25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936145"/>
      </p:ext>
    </p:extLst>
  </p:cSld>
  <p:clrMapOvr>
    <a:masterClrMapping/>
  </p:clrMapOvr>
  <p:transition spd="slow" advTm="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A_淘宝网chenying0907出品 162"/>
          <p:cNvSpPr txBox="1"/>
          <p:nvPr>
            <p:custDataLst>
              <p:tags r:id="rId2"/>
            </p:custDataLst>
          </p:nvPr>
        </p:nvSpPr>
        <p:spPr>
          <a:xfrm>
            <a:off x="3682640" y="2114570"/>
            <a:ext cx="544251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200" b="1" dirty="0">
                <a:ln w="19050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谢谢聆听！</a:t>
            </a:r>
          </a:p>
        </p:txBody>
      </p:sp>
    </p:spTree>
    <p:custDataLst>
      <p:tags r:id="rId1"/>
    </p:custDataLst>
  </p:cSld>
  <p:clrMapOvr>
    <a:masterClrMapping/>
  </p:clrMapOvr>
  <p:transition spd="slow" advTm="6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1.2|0.8|0.9|0.3|0.3|0.3|0.4|0.4|0.8|0.4|0.8|0.4|0.8|0.3|1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0.8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1|0.7|0.5|0.4|0.4|0.5|0.5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1.2|0.8|0.9|0.3|0.3|0.3|0.4|0.4|0.8|0.4|0.8|0.4|0.8|0.3|1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714354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82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9FB1"/>
      </a:accent1>
      <a:accent2>
        <a:srgbClr val="9FD9DE"/>
      </a:accent2>
      <a:accent3>
        <a:srgbClr val="0C3553"/>
      </a:accent3>
      <a:accent4>
        <a:srgbClr val="FFCC00"/>
      </a:accent4>
      <a:accent5>
        <a:srgbClr val="FF8900"/>
      </a:accent5>
      <a:accent6>
        <a:srgbClr val="515151"/>
      </a:accent6>
      <a:hlink>
        <a:srgbClr val="0563C1"/>
      </a:hlink>
      <a:folHlink>
        <a:srgbClr val="954F72"/>
      </a:folHlink>
    </a:clrScheme>
    <a:fontScheme name="ypwfq1w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490</TotalTime>
  <Words>269</Words>
  <Application>Microsoft Office PowerPoint</Application>
  <PresentationFormat>宽屏</PresentationFormat>
  <Paragraphs>67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迷你简剪纸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学生会竞选</dc:title>
  <dc:creator>第一PPT</dc:creator>
  <cp:keywords>www.1ppt.com</cp:keywords>
  <dc:description>www.1ppt.com</dc:description>
  <cp:lastModifiedBy>韦 学东</cp:lastModifiedBy>
  <cp:revision>296</cp:revision>
  <dcterms:created xsi:type="dcterms:W3CDTF">2015-08-18T02:51:00Z</dcterms:created>
  <dcterms:modified xsi:type="dcterms:W3CDTF">2020-10-29T11:23:10Z</dcterms:modified>
  <cp:contentStatus>https:/shop410307923.taobao.com;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