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58" r:id="rId6"/>
    <p:sldId id="892" r:id="rId7"/>
    <p:sldId id="893" r:id="rId8"/>
    <p:sldId id="902" r:id="rId9"/>
    <p:sldId id="897" r:id="rId10"/>
    <p:sldId id="899" r:id="rId11"/>
    <p:sldId id="90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240"/>
    <a:srgbClr val="85BA73"/>
    <a:srgbClr val="7C4536"/>
    <a:srgbClr val="343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7" autoAdjust="0"/>
    <p:restoredTop sz="93883" autoAdjust="0"/>
  </p:normalViewPr>
  <p:slideViewPr>
    <p:cSldViewPr snapToGrid="0">
      <p:cViewPr varScale="1">
        <p:scale>
          <a:sx n="83" d="100"/>
          <a:sy n="83" d="100"/>
        </p:scale>
        <p:origin x="-276" y="-90"/>
      </p:cViewPr>
      <p:guideLst>
        <p:guide orient="horz" pos="21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AD03-1B8B-4C21-AE5D-500AEE1A99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F283B-4CC2-4288-A5C5-BA08DF88A0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A0C7BE-089D-4F5B-B888-CDED938D47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1362AA-1C5B-4128-BA9E-86959C22BC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0"/>
          <a:stretch>
            <a:fillRect/>
          </a:stretch>
        </p:blipFill>
        <p:spPr>
          <a:xfrm>
            <a:off x="-494285" y="-1517704"/>
            <a:ext cx="14575398" cy="4038600"/>
          </a:xfrm>
          <a:custGeom>
            <a:avLst/>
            <a:gdLst>
              <a:gd name="connsiteX0" fmla="*/ 0 w 12192000"/>
              <a:gd name="connsiteY0" fmla="*/ 0 h 3378200"/>
              <a:gd name="connsiteX1" fmla="*/ 12192000 w 12192000"/>
              <a:gd name="connsiteY1" fmla="*/ 0 h 3378200"/>
              <a:gd name="connsiteX2" fmla="*/ 12192000 w 12192000"/>
              <a:gd name="connsiteY2" fmla="*/ 2222500 h 3378200"/>
              <a:gd name="connsiteX3" fmla="*/ 9118600 w 12192000"/>
              <a:gd name="connsiteY3" fmla="*/ 2222500 h 3378200"/>
              <a:gd name="connsiteX4" fmla="*/ 9118600 w 12192000"/>
              <a:gd name="connsiteY4" fmla="*/ 3378200 h 3378200"/>
              <a:gd name="connsiteX5" fmla="*/ 0 w 12192000"/>
              <a:gd name="connsiteY5" fmla="*/ 337820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378200">
                <a:moveTo>
                  <a:pt x="0" y="0"/>
                </a:moveTo>
                <a:lnTo>
                  <a:pt x="12192000" y="0"/>
                </a:lnTo>
                <a:lnTo>
                  <a:pt x="12192000" y="2222500"/>
                </a:lnTo>
                <a:lnTo>
                  <a:pt x="9118600" y="2222500"/>
                </a:lnTo>
                <a:lnTo>
                  <a:pt x="9118600" y="3378200"/>
                </a:lnTo>
                <a:lnTo>
                  <a:pt x="0" y="33782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631558" y="1446959"/>
            <a:ext cx="2471932" cy="284525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994355" y="4074851"/>
            <a:ext cx="656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汇报人：李木易   </a:t>
            </a:r>
            <a:r>
              <a:rPr lang="zh-CN" altLang="en-US" sz="3200" dirty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时间</a:t>
            </a:r>
            <a:r>
              <a:rPr lang="zh-CN" altLang="en-US" sz="3200" dirty="0" smtClean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：</a:t>
            </a:r>
            <a:r>
              <a:rPr lang="en-US" altLang="zh-CN" sz="3200" dirty="0" smtClean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2020.10</a:t>
            </a:r>
            <a:endParaRPr lang="zh-CN" altLang="en-US" sz="3200" dirty="0">
              <a:solidFill>
                <a:srgbClr val="EB624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38769" r="78387" b="46800"/>
          <a:stretch>
            <a:fillRect/>
          </a:stretch>
        </p:blipFill>
        <p:spPr>
          <a:xfrm>
            <a:off x="319260" y="3301692"/>
            <a:ext cx="1080104" cy="1095535"/>
          </a:xfrm>
          <a:custGeom>
            <a:avLst/>
            <a:gdLst>
              <a:gd name="connsiteX0" fmla="*/ 540052 w 1080104"/>
              <a:gd name="connsiteY0" fmla="*/ 0 h 1095535"/>
              <a:gd name="connsiteX1" fmla="*/ 1080104 w 1080104"/>
              <a:gd name="connsiteY1" fmla="*/ 649117 h 1095535"/>
              <a:gd name="connsiteX2" fmla="*/ 987872 w 1080104"/>
              <a:gd name="connsiteY2" fmla="*/ 1012044 h 1095535"/>
              <a:gd name="connsiteX3" fmla="*/ 930560 w 1080104"/>
              <a:gd name="connsiteY3" fmla="*/ 1095535 h 1095535"/>
              <a:gd name="connsiteX4" fmla="*/ 149545 w 1080104"/>
              <a:gd name="connsiteY4" fmla="*/ 1095535 h 1095535"/>
              <a:gd name="connsiteX5" fmla="*/ 92233 w 1080104"/>
              <a:gd name="connsiteY5" fmla="*/ 1012044 h 1095535"/>
              <a:gd name="connsiteX6" fmla="*/ 0 w 1080104"/>
              <a:gd name="connsiteY6" fmla="*/ 649117 h 1095535"/>
              <a:gd name="connsiteX7" fmla="*/ 540052 w 1080104"/>
              <a:gd name="connsiteY7" fmla="*/ 0 h 10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104" h="1095535">
                <a:moveTo>
                  <a:pt x="540052" y="0"/>
                </a:moveTo>
                <a:cubicBezTo>
                  <a:pt x="838314" y="0"/>
                  <a:pt x="1080104" y="290620"/>
                  <a:pt x="1080104" y="649117"/>
                </a:cubicBezTo>
                <a:cubicBezTo>
                  <a:pt x="1080104" y="783553"/>
                  <a:pt x="1046103" y="908445"/>
                  <a:pt x="987872" y="1012044"/>
                </a:cubicBezTo>
                <a:lnTo>
                  <a:pt x="930560" y="1095535"/>
                </a:lnTo>
                <a:lnTo>
                  <a:pt x="149545" y="1095535"/>
                </a:lnTo>
                <a:lnTo>
                  <a:pt x="92233" y="1012044"/>
                </a:lnTo>
                <a:cubicBezTo>
                  <a:pt x="34002" y="908445"/>
                  <a:pt x="0" y="783553"/>
                  <a:pt x="0" y="649117"/>
                </a:cubicBezTo>
                <a:cubicBezTo>
                  <a:pt x="0" y="290620"/>
                  <a:pt x="241790" y="0"/>
                  <a:pt x="540052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29946" r="72553" b="59755"/>
          <a:stretch>
            <a:fillRect/>
          </a:stretch>
        </p:blipFill>
        <p:spPr>
          <a:xfrm>
            <a:off x="10042303" y="2651091"/>
            <a:ext cx="711200" cy="781874"/>
          </a:xfrm>
          <a:custGeom>
            <a:avLst/>
            <a:gdLst>
              <a:gd name="connsiteX0" fmla="*/ 355600 w 711200"/>
              <a:gd name="connsiteY0" fmla="*/ 0 h 781874"/>
              <a:gd name="connsiteX1" fmla="*/ 711200 w 711200"/>
              <a:gd name="connsiteY1" fmla="*/ 390937 h 781874"/>
              <a:gd name="connsiteX2" fmla="*/ 355600 w 711200"/>
              <a:gd name="connsiteY2" fmla="*/ 781874 h 781874"/>
              <a:gd name="connsiteX3" fmla="*/ 0 w 711200"/>
              <a:gd name="connsiteY3" fmla="*/ 390937 h 781874"/>
              <a:gd name="connsiteX4" fmla="*/ 355600 w 711200"/>
              <a:gd name="connsiteY4" fmla="*/ 0 h 78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81874">
                <a:moveTo>
                  <a:pt x="355600" y="0"/>
                </a:moveTo>
                <a:cubicBezTo>
                  <a:pt x="551992" y="0"/>
                  <a:pt x="711200" y="175028"/>
                  <a:pt x="711200" y="390937"/>
                </a:cubicBezTo>
                <a:cubicBezTo>
                  <a:pt x="711200" y="606846"/>
                  <a:pt x="551992" y="781874"/>
                  <a:pt x="355600" y="781874"/>
                </a:cubicBezTo>
                <a:cubicBezTo>
                  <a:pt x="159208" y="781874"/>
                  <a:pt x="0" y="606846"/>
                  <a:pt x="0" y="390937"/>
                </a:cubicBezTo>
                <a:cubicBezTo>
                  <a:pt x="0" y="175028"/>
                  <a:pt x="159208" y="0"/>
                  <a:pt x="355600" y="0"/>
                </a:cubicBezTo>
                <a:close/>
              </a:path>
            </a:pathLst>
          </a:custGeom>
        </p:spPr>
      </p:pic>
      <p:sp>
        <p:nvSpPr>
          <p:cNvPr id="33" name="椭圆 32"/>
          <p:cNvSpPr/>
          <p:nvPr/>
        </p:nvSpPr>
        <p:spPr>
          <a:xfrm>
            <a:off x="2555630" y="3868615"/>
            <a:ext cx="7280031" cy="997915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85925" y="1191703"/>
            <a:ext cx="7558479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500" dirty="0" smtClean="0">
                <a:latin typeface="华康海报体W12" panose="040B0C09000000000000" pitchFamily="81" charset="-122"/>
                <a:ea typeface="华康海报体W12" panose="040B0C09000000000000" pitchFamily="81" charset="-122"/>
              </a:rPr>
              <a:t>大队委</a:t>
            </a:r>
            <a:r>
              <a:rPr lang="zh-CN" altLang="en-US" sz="11500" dirty="0">
                <a:latin typeface="华康海报体W12" panose="040B0C09000000000000" pitchFamily="81" charset="-122"/>
                <a:ea typeface="华康海报体W12" panose="040B0C09000000000000" pitchFamily="81" charset="-122"/>
              </a:rPr>
              <a:t>竞选</a:t>
            </a:r>
            <a:endParaRPr lang="zh-CN" altLang="en-US" sz="11500" dirty="0"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" y="4583512"/>
            <a:ext cx="4302354" cy="2312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5"/>
          <a:stretch>
            <a:fillRect/>
          </a:stretch>
        </p:blipFill>
        <p:spPr>
          <a:xfrm>
            <a:off x="8469068" y="4369973"/>
            <a:ext cx="1539028" cy="18655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6"/>
          <a:stretch>
            <a:fillRect/>
          </a:stretch>
        </p:blipFill>
        <p:spPr>
          <a:xfrm>
            <a:off x="10243089" y="4823447"/>
            <a:ext cx="1443711" cy="18655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68" y="5418380"/>
            <a:ext cx="5106626" cy="1270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0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赵海洋 - 《瞬间的永恒》夜色钢琴曲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8050" y="574421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64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3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0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10385764" y="172695"/>
            <a:ext cx="1598966" cy="18404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29946" r="72553" b="59755"/>
          <a:stretch>
            <a:fillRect/>
          </a:stretch>
        </p:blipFill>
        <p:spPr>
          <a:xfrm>
            <a:off x="-148157" y="271218"/>
            <a:ext cx="1835348" cy="2017732"/>
          </a:xfrm>
          <a:custGeom>
            <a:avLst/>
            <a:gdLst>
              <a:gd name="connsiteX0" fmla="*/ 355600 w 711200"/>
              <a:gd name="connsiteY0" fmla="*/ 0 h 781874"/>
              <a:gd name="connsiteX1" fmla="*/ 711200 w 711200"/>
              <a:gd name="connsiteY1" fmla="*/ 390937 h 781874"/>
              <a:gd name="connsiteX2" fmla="*/ 355600 w 711200"/>
              <a:gd name="connsiteY2" fmla="*/ 781874 h 781874"/>
              <a:gd name="connsiteX3" fmla="*/ 0 w 711200"/>
              <a:gd name="connsiteY3" fmla="*/ 390937 h 781874"/>
              <a:gd name="connsiteX4" fmla="*/ 355600 w 711200"/>
              <a:gd name="connsiteY4" fmla="*/ 0 h 78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81874">
                <a:moveTo>
                  <a:pt x="355600" y="0"/>
                </a:moveTo>
                <a:cubicBezTo>
                  <a:pt x="551992" y="0"/>
                  <a:pt x="711200" y="175028"/>
                  <a:pt x="711200" y="390937"/>
                </a:cubicBezTo>
                <a:cubicBezTo>
                  <a:pt x="711200" y="606846"/>
                  <a:pt x="551992" y="781874"/>
                  <a:pt x="355600" y="781874"/>
                </a:cubicBezTo>
                <a:cubicBezTo>
                  <a:pt x="159208" y="781874"/>
                  <a:pt x="0" y="606846"/>
                  <a:pt x="0" y="390937"/>
                </a:cubicBezTo>
                <a:cubicBezTo>
                  <a:pt x="0" y="175028"/>
                  <a:pt x="159208" y="0"/>
                  <a:pt x="355600" y="0"/>
                </a:cubicBez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9110">
            <a:off x="5931459" y="1300216"/>
            <a:ext cx="1556582" cy="1422494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4918042" y="32317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自我介绍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724">
            <a:off x="782360" y="1608370"/>
            <a:ext cx="5535841" cy="506708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1719674" y="3609136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：李木易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年龄：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性别：女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星座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：巨蟹座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5373" y="1954547"/>
            <a:ext cx="344424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0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45207" y="-819754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82" y="2506959"/>
            <a:ext cx="2973375" cy="42076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910458" y="32317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自我推荐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1560" y="1611630"/>
            <a:ext cx="6361112" cy="31947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作为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一名光荣的少先队员，能生活在这样一个充满活力的大集体中，我感到无比的光荣和自豪。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    为了能更好的为同学们服务，更全面的为红领巾增光添色，我参加了这次大队长竞选活动。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-51554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-205749" y="-813773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01094" y="32317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我的爱好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64438" y="2469676"/>
            <a:ext cx="18473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49" y="1559711"/>
            <a:ext cx="686119" cy="68105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159701" y="2438905"/>
            <a:ext cx="1706416" cy="1138171"/>
            <a:chOff x="1597265" y="1980826"/>
            <a:chExt cx="1706416" cy="113817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7265" y="1980826"/>
              <a:ext cx="1706416" cy="1138171"/>
            </a:xfrm>
            <a:prstGeom prst="rect">
              <a:avLst/>
            </a:prstGeom>
          </p:spPr>
        </p:pic>
        <p:sp>
          <p:nvSpPr>
            <p:cNvPr id="23" name="文本框 101"/>
            <p:cNvSpPr txBox="1"/>
            <p:nvPr/>
          </p:nvSpPr>
          <p:spPr>
            <a:xfrm>
              <a:off x="1900628" y="2206098"/>
              <a:ext cx="1075145" cy="652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435C"/>
                  </a:solidFill>
                  <a:effectLst/>
                  <a:uLnTx/>
                  <a:uFillTx/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画画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384" y="1525431"/>
            <a:ext cx="587631" cy="74263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772834" y="3216634"/>
            <a:ext cx="184731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endParaRPr lang="zh-CN" altLang="en-US" dirty="0">
              <a:solidFill>
                <a:srgbClr val="ED435C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964" y="2479936"/>
            <a:ext cx="1706416" cy="113817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327699" y="2685774"/>
            <a:ext cx="1005404" cy="633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3200" dirty="0" smtClean="0">
                <a:solidFill>
                  <a:srgbClr val="ED435C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阅读</a:t>
            </a:r>
            <a:endParaRPr lang="zh-CN" altLang="en-US" sz="3200" dirty="0">
              <a:solidFill>
                <a:srgbClr val="ED435C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234" y="2514226"/>
            <a:ext cx="1706416" cy="113817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8935134" y="2812774"/>
            <a:ext cx="1005404" cy="633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3200" dirty="0" smtClean="0">
                <a:solidFill>
                  <a:srgbClr val="ED435C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跳舞</a:t>
            </a:r>
            <a:endParaRPr lang="zh-CN" altLang="en-US" sz="3200" dirty="0">
              <a:solidFill>
                <a:srgbClr val="ED435C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4143" y="1481773"/>
            <a:ext cx="71278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31212" y="3973512"/>
            <a:ext cx="2335848" cy="233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3163" y="3927792"/>
            <a:ext cx="1638617" cy="24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93602" y="3926206"/>
            <a:ext cx="2486024" cy="24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-51554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-205749" y="-813773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4935876" y="28772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我的性格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47" y="3126926"/>
            <a:ext cx="4064585" cy="31647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7" y="2518181"/>
            <a:ext cx="1623210" cy="16232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46423" y="2729557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积极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向上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88" y="2476751"/>
            <a:ext cx="1623210" cy="16232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22761" y="2688127"/>
            <a:ext cx="110959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乐于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助人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8" y="4411579"/>
            <a:ext cx="1623210" cy="162321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46424" y="4619927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执着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进取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8" y="4411579"/>
            <a:ext cx="1615011" cy="16232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22761" y="4619927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诚实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rPr>
              <a:t>可爱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字魂79号-萌趣奶油体" panose="00000500000000000000" pitchFamily="2" charset="-122"/>
              <a:ea typeface="字魂79号-萌趣奶油体" panose="00000500000000000000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-51554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-205749" y="-813773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4" y="3804038"/>
            <a:ext cx="3967474" cy="18552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30" y="783182"/>
            <a:ext cx="4486851" cy="1892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32" y="3930848"/>
            <a:ext cx="4188868" cy="17109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02423" y="31297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我的荣誉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7053" y="4345408"/>
            <a:ext cx="289486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2017-2018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9665" y="5453485"/>
            <a:ext cx="27693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获得校级学习之星、舞蹈之星、艺术之星的称号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80687" y="2238196"/>
            <a:ext cx="24257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获得校级三好学生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荣誉称号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28301" y="5502974"/>
            <a:ext cx="29817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获得校级优秀班干部、科技之星的称号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28776" y="1315969"/>
            <a:ext cx="28264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2018-2019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53873" y="4483060"/>
            <a:ext cx="271897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2019-2020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学年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992" y="1413192"/>
            <a:ext cx="2553018" cy="25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0752" y="3150552"/>
            <a:ext cx="2587307" cy="25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56993" y="875982"/>
            <a:ext cx="2187257" cy="32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:random/>
      </p:transition>
    </mc:Choice>
    <mc:Fallback>
      <p:transition spd="slow" advTm="1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9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-51554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-205749" y="-813773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4896145" y="31937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我的生活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983" y="150463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4913" y="36877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6683" y="118459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2753" y="3504883"/>
            <a:ext cx="17145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>
            <a:fillRect/>
          </a:stretch>
        </p:blipFill>
        <p:spPr>
          <a:xfrm>
            <a:off x="-51554" y="0"/>
            <a:ext cx="6413900" cy="6858000"/>
          </a:xfrm>
          <a:custGeom>
            <a:avLst/>
            <a:gdLst>
              <a:gd name="connsiteX0" fmla="*/ 0 w 6413900"/>
              <a:gd name="connsiteY0" fmla="*/ 0 h 6858000"/>
              <a:gd name="connsiteX1" fmla="*/ 6413900 w 6413900"/>
              <a:gd name="connsiteY1" fmla="*/ 0 h 6858000"/>
              <a:gd name="connsiteX2" fmla="*/ 6413900 w 6413900"/>
              <a:gd name="connsiteY2" fmla="*/ 6858000 h 6858000"/>
              <a:gd name="connsiteX3" fmla="*/ 0 w 6413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900" h="6858000">
                <a:moveTo>
                  <a:pt x="0" y="0"/>
                </a:moveTo>
                <a:lnTo>
                  <a:pt x="6413900" y="0"/>
                </a:lnTo>
                <a:lnTo>
                  <a:pt x="6413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/>
          <a:stretch>
            <a:fillRect/>
          </a:stretch>
        </p:blipFill>
        <p:spPr>
          <a:xfrm>
            <a:off x="6572251" y="-1"/>
            <a:ext cx="5651851" cy="6858000"/>
          </a:xfrm>
          <a:custGeom>
            <a:avLst/>
            <a:gdLst>
              <a:gd name="connsiteX0" fmla="*/ 0 w 5651851"/>
              <a:gd name="connsiteY0" fmla="*/ 0 h 6858000"/>
              <a:gd name="connsiteX1" fmla="*/ 5651851 w 5651851"/>
              <a:gd name="connsiteY1" fmla="*/ 0 h 6858000"/>
              <a:gd name="connsiteX2" fmla="*/ 5651851 w 5651851"/>
              <a:gd name="connsiteY2" fmla="*/ 6858000 h 6858000"/>
              <a:gd name="connsiteX3" fmla="*/ 0 w 56518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851" h="6858000">
                <a:moveTo>
                  <a:pt x="0" y="0"/>
                </a:moveTo>
                <a:lnTo>
                  <a:pt x="5651851" y="0"/>
                </a:lnTo>
                <a:lnTo>
                  <a:pt x="56518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9" r="47014"/>
          <a:stretch>
            <a:fillRect/>
          </a:stretch>
        </p:blipFill>
        <p:spPr>
          <a:xfrm>
            <a:off x="6246788" y="-1"/>
            <a:ext cx="349249" cy="6858000"/>
          </a:xfrm>
          <a:custGeom>
            <a:avLst/>
            <a:gdLst>
              <a:gd name="connsiteX0" fmla="*/ 0 w 349249"/>
              <a:gd name="connsiteY0" fmla="*/ 0 h 6858000"/>
              <a:gd name="connsiteX1" fmla="*/ 349249 w 349249"/>
              <a:gd name="connsiteY1" fmla="*/ 0 h 6858000"/>
              <a:gd name="connsiteX2" fmla="*/ 349249 w 349249"/>
              <a:gd name="connsiteY2" fmla="*/ 6858000 h 6858000"/>
              <a:gd name="connsiteX3" fmla="*/ 0 w 3492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249" h="6858000">
                <a:moveTo>
                  <a:pt x="0" y="0"/>
                </a:moveTo>
                <a:lnTo>
                  <a:pt x="349249" y="0"/>
                </a:lnTo>
                <a:lnTo>
                  <a:pt x="3492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431740" y="266978"/>
            <a:ext cx="2471932" cy="284525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7377" r="12170" b="62126"/>
          <a:stretch>
            <a:fillRect/>
          </a:stretch>
        </p:blipFill>
        <p:spPr>
          <a:xfrm flipH="1">
            <a:off x="-205749" y="-813773"/>
            <a:ext cx="4025900" cy="2315188"/>
          </a:xfrm>
          <a:custGeom>
            <a:avLst/>
            <a:gdLst>
              <a:gd name="connsiteX0" fmla="*/ 2012950 w 4025900"/>
              <a:gd name="connsiteY0" fmla="*/ 0 h 2315188"/>
              <a:gd name="connsiteX1" fmla="*/ 4025900 w 4025900"/>
              <a:gd name="connsiteY1" fmla="*/ 1157594 h 2315188"/>
              <a:gd name="connsiteX2" fmla="*/ 3293373 w 4025900"/>
              <a:gd name="connsiteY2" fmla="*/ 2050850 h 2315188"/>
              <a:gd name="connsiteX3" fmla="*/ 3186089 w 4025900"/>
              <a:gd name="connsiteY3" fmla="*/ 2096986 h 2315188"/>
              <a:gd name="connsiteX4" fmla="*/ 2125482 w 4025900"/>
              <a:gd name="connsiteY4" fmla="*/ 2096986 h 2315188"/>
              <a:gd name="connsiteX5" fmla="*/ 2125482 w 4025900"/>
              <a:gd name="connsiteY5" fmla="*/ 2311920 h 2315188"/>
              <a:gd name="connsiteX6" fmla="*/ 2012950 w 4025900"/>
              <a:gd name="connsiteY6" fmla="*/ 2315188 h 2315188"/>
              <a:gd name="connsiteX7" fmla="*/ 0 w 4025900"/>
              <a:gd name="connsiteY7" fmla="*/ 1157594 h 2315188"/>
              <a:gd name="connsiteX8" fmla="*/ 2012950 w 4025900"/>
              <a:gd name="connsiteY8" fmla="*/ 0 h 231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900" h="2315188">
                <a:moveTo>
                  <a:pt x="2012950" y="0"/>
                </a:moveTo>
                <a:cubicBezTo>
                  <a:pt x="3124672" y="0"/>
                  <a:pt x="4025900" y="518272"/>
                  <a:pt x="4025900" y="1157594"/>
                </a:cubicBezTo>
                <a:cubicBezTo>
                  <a:pt x="4025900" y="1517213"/>
                  <a:pt x="3740746" y="1838530"/>
                  <a:pt x="3293373" y="2050850"/>
                </a:cubicBezTo>
                <a:lnTo>
                  <a:pt x="3186089" y="2096986"/>
                </a:lnTo>
                <a:lnTo>
                  <a:pt x="2125482" y="2096986"/>
                </a:lnTo>
                <a:lnTo>
                  <a:pt x="2125482" y="2311920"/>
                </a:lnTo>
                <a:lnTo>
                  <a:pt x="2012950" y="2315188"/>
                </a:lnTo>
                <a:cubicBezTo>
                  <a:pt x="901228" y="2315188"/>
                  <a:pt x="0" y="1796916"/>
                  <a:pt x="0" y="1157594"/>
                </a:cubicBezTo>
                <a:cubicBezTo>
                  <a:pt x="0" y="518272"/>
                  <a:pt x="901228" y="0"/>
                  <a:pt x="201295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935">
            <a:off x="4293366" y="1942422"/>
            <a:ext cx="6962861" cy="43146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02424" y="32317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dirty="0">
                <a:latin typeface="小白" panose="02010601030101010101" pitchFamily="2" charset="-122"/>
                <a:ea typeface="小白" panose="02010601030101010101" pitchFamily="2" charset="-122"/>
              </a:rPr>
              <a:t>竞选目标</a:t>
            </a:r>
            <a:endParaRPr lang="zh-CN" altLang="en-US" sz="3600" dirty="0"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21295603">
            <a:off x="5493178" y="2963225"/>
            <a:ext cx="326697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字魂79号-萌趣奶油体" panose="00000500000000000000" pitchFamily="2" charset="-122"/>
                <a:ea typeface="字魂79号-萌趣奶油体" panose="00000500000000000000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dirty="0" smtClean="0"/>
              <a:t>纪检部干事是我的</a:t>
            </a:r>
            <a:r>
              <a:rPr lang="zh-CN" altLang="en-US" sz="2400" dirty="0"/>
              <a:t>竞选目标，如果这次我可以</a:t>
            </a:r>
            <a:r>
              <a:rPr lang="zh-CN" altLang="en-US" sz="2400" dirty="0" smtClean="0"/>
              <a:t>当选，我将在管理好自己的前提下，做好校园的各项检查工作，并做好记录，每月及时统计各班情况，并汇报上级。</a:t>
            </a:r>
            <a:endParaRPr lang="zh-CN" altLang="en-US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8" y="2484562"/>
            <a:ext cx="3308895" cy="41743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62906" y="5087695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白" panose="02010601030101010101" pitchFamily="2" charset="-122"/>
                <a:ea typeface="小白" panose="02010601030101010101" pitchFamily="2" charset="-122"/>
              </a:rPr>
              <a:t>纪检部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小白" panose="02010601030101010101" pitchFamily="2" charset="-122"/>
              <a:ea typeface="小白" panose="02010601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42680" y="287725"/>
            <a:ext cx="2738257" cy="717231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random/>
      </p:transition>
    </mc:Choice>
    <mc:Fallback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0"/>
          <a:stretch>
            <a:fillRect/>
          </a:stretch>
        </p:blipFill>
        <p:spPr>
          <a:xfrm>
            <a:off x="-494285" y="-1517704"/>
            <a:ext cx="14575398" cy="4038600"/>
          </a:xfrm>
          <a:custGeom>
            <a:avLst/>
            <a:gdLst>
              <a:gd name="connsiteX0" fmla="*/ 0 w 12192000"/>
              <a:gd name="connsiteY0" fmla="*/ 0 h 3378200"/>
              <a:gd name="connsiteX1" fmla="*/ 12192000 w 12192000"/>
              <a:gd name="connsiteY1" fmla="*/ 0 h 3378200"/>
              <a:gd name="connsiteX2" fmla="*/ 12192000 w 12192000"/>
              <a:gd name="connsiteY2" fmla="*/ 2222500 h 3378200"/>
              <a:gd name="connsiteX3" fmla="*/ 9118600 w 12192000"/>
              <a:gd name="connsiteY3" fmla="*/ 2222500 h 3378200"/>
              <a:gd name="connsiteX4" fmla="*/ 9118600 w 12192000"/>
              <a:gd name="connsiteY4" fmla="*/ 3378200 h 3378200"/>
              <a:gd name="connsiteX5" fmla="*/ 0 w 12192000"/>
              <a:gd name="connsiteY5" fmla="*/ 337820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378200">
                <a:moveTo>
                  <a:pt x="0" y="0"/>
                </a:moveTo>
                <a:lnTo>
                  <a:pt x="12192000" y="0"/>
                </a:lnTo>
                <a:lnTo>
                  <a:pt x="12192000" y="2222500"/>
                </a:lnTo>
                <a:lnTo>
                  <a:pt x="9118600" y="2222500"/>
                </a:lnTo>
                <a:lnTo>
                  <a:pt x="9118600" y="3378200"/>
                </a:lnTo>
                <a:lnTo>
                  <a:pt x="0" y="337820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23">
            <a:off x="9631558" y="1446959"/>
            <a:ext cx="2471932" cy="284525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29524" y="4145190"/>
            <a:ext cx="656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汇报人</a:t>
            </a:r>
            <a:r>
              <a:rPr lang="zh-CN" altLang="en-US" sz="3200" dirty="0" smtClean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：李木易   </a:t>
            </a:r>
            <a:r>
              <a:rPr lang="zh-CN" altLang="en-US" sz="3200" dirty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时间</a:t>
            </a:r>
            <a:r>
              <a:rPr lang="zh-CN" altLang="en-US" sz="3200" dirty="0" smtClean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：</a:t>
            </a:r>
            <a:r>
              <a:rPr lang="en-US" altLang="zh-CN" sz="3200" dirty="0" smtClean="0">
                <a:solidFill>
                  <a:srgbClr val="EB6240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ea"/>
                <a:sym typeface="Source Han Serif SC" panose="02020400000000000000" pitchFamily="18" charset="-122"/>
              </a:rPr>
              <a:t>2020.10</a:t>
            </a:r>
            <a:endParaRPr lang="zh-CN" altLang="en-US" sz="3200" dirty="0">
              <a:solidFill>
                <a:srgbClr val="EB624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38769" r="78387" b="46800"/>
          <a:stretch>
            <a:fillRect/>
          </a:stretch>
        </p:blipFill>
        <p:spPr>
          <a:xfrm>
            <a:off x="319260" y="3301692"/>
            <a:ext cx="1080104" cy="1095535"/>
          </a:xfrm>
          <a:custGeom>
            <a:avLst/>
            <a:gdLst>
              <a:gd name="connsiteX0" fmla="*/ 540052 w 1080104"/>
              <a:gd name="connsiteY0" fmla="*/ 0 h 1095535"/>
              <a:gd name="connsiteX1" fmla="*/ 1080104 w 1080104"/>
              <a:gd name="connsiteY1" fmla="*/ 649117 h 1095535"/>
              <a:gd name="connsiteX2" fmla="*/ 987872 w 1080104"/>
              <a:gd name="connsiteY2" fmla="*/ 1012044 h 1095535"/>
              <a:gd name="connsiteX3" fmla="*/ 930560 w 1080104"/>
              <a:gd name="connsiteY3" fmla="*/ 1095535 h 1095535"/>
              <a:gd name="connsiteX4" fmla="*/ 149545 w 1080104"/>
              <a:gd name="connsiteY4" fmla="*/ 1095535 h 1095535"/>
              <a:gd name="connsiteX5" fmla="*/ 92233 w 1080104"/>
              <a:gd name="connsiteY5" fmla="*/ 1012044 h 1095535"/>
              <a:gd name="connsiteX6" fmla="*/ 0 w 1080104"/>
              <a:gd name="connsiteY6" fmla="*/ 649117 h 1095535"/>
              <a:gd name="connsiteX7" fmla="*/ 540052 w 1080104"/>
              <a:gd name="connsiteY7" fmla="*/ 0 h 10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104" h="1095535">
                <a:moveTo>
                  <a:pt x="540052" y="0"/>
                </a:moveTo>
                <a:cubicBezTo>
                  <a:pt x="838314" y="0"/>
                  <a:pt x="1080104" y="290620"/>
                  <a:pt x="1080104" y="649117"/>
                </a:cubicBezTo>
                <a:cubicBezTo>
                  <a:pt x="1080104" y="783553"/>
                  <a:pt x="1046103" y="908445"/>
                  <a:pt x="987872" y="1012044"/>
                </a:cubicBezTo>
                <a:lnTo>
                  <a:pt x="930560" y="1095535"/>
                </a:lnTo>
                <a:lnTo>
                  <a:pt x="149545" y="1095535"/>
                </a:lnTo>
                <a:lnTo>
                  <a:pt x="92233" y="1012044"/>
                </a:lnTo>
                <a:cubicBezTo>
                  <a:pt x="34002" y="908445"/>
                  <a:pt x="0" y="783553"/>
                  <a:pt x="0" y="649117"/>
                </a:cubicBezTo>
                <a:cubicBezTo>
                  <a:pt x="0" y="290620"/>
                  <a:pt x="241790" y="0"/>
                  <a:pt x="540052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29946" r="72553" b="59755"/>
          <a:stretch>
            <a:fillRect/>
          </a:stretch>
        </p:blipFill>
        <p:spPr>
          <a:xfrm>
            <a:off x="10042303" y="2651091"/>
            <a:ext cx="711200" cy="781874"/>
          </a:xfrm>
          <a:custGeom>
            <a:avLst/>
            <a:gdLst>
              <a:gd name="connsiteX0" fmla="*/ 355600 w 711200"/>
              <a:gd name="connsiteY0" fmla="*/ 0 h 781874"/>
              <a:gd name="connsiteX1" fmla="*/ 711200 w 711200"/>
              <a:gd name="connsiteY1" fmla="*/ 390937 h 781874"/>
              <a:gd name="connsiteX2" fmla="*/ 355600 w 711200"/>
              <a:gd name="connsiteY2" fmla="*/ 781874 h 781874"/>
              <a:gd name="connsiteX3" fmla="*/ 0 w 711200"/>
              <a:gd name="connsiteY3" fmla="*/ 390937 h 781874"/>
              <a:gd name="connsiteX4" fmla="*/ 355600 w 711200"/>
              <a:gd name="connsiteY4" fmla="*/ 0 h 78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81874">
                <a:moveTo>
                  <a:pt x="355600" y="0"/>
                </a:moveTo>
                <a:cubicBezTo>
                  <a:pt x="551992" y="0"/>
                  <a:pt x="711200" y="175028"/>
                  <a:pt x="711200" y="390937"/>
                </a:cubicBezTo>
                <a:cubicBezTo>
                  <a:pt x="711200" y="606846"/>
                  <a:pt x="551992" y="781874"/>
                  <a:pt x="355600" y="781874"/>
                </a:cubicBezTo>
                <a:cubicBezTo>
                  <a:pt x="159208" y="781874"/>
                  <a:pt x="0" y="606846"/>
                  <a:pt x="0" y="390937"/>
                </a:cubicBezTo>
                <a:cubicBezTo>
                  <a:pt x="0" y="175028"/>
                  <a:pt x="159208" y="0"/>
                  <a:pt x="355600" y="0"/>
                </a:cubicBezTo>
                <a:close/>
              </a:path>
            </a:pathLst>
          </a:custGeom>
        </p:spPr>
      </p:pic>
      <p:sp>
        <p:nvSpPr>
          <p:cNvPr id="33" name="椭圆 32"/>
          <p:cNvSpPr/>
          <p:nvPr/>
        </p:nvSpPr>
        <p:spPr>
          <a:xfrm>
            <a:off x="2696308" y="3962401"/>
            <a:ext cx="7045569" cy="937846"/>
          </a:xfrm>
          <a:prstGeom prst="ellipse">
            <a:avLst/>
          </a:prstGeom>
          <a:noFill/>
          <a:ln w="19050">
            <a:solidFill>
              <a:srgbClr val="7C4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45955" y="1848195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 smtClean="0">
                <a:latin typeface="华康海报体W12" panose="040B0C09000000000000" pitchFamily="81" charset="-122"/>
                <a:ea typeface="华康海报体W12" panose="040B0C09000000000000" pitchFamily="81" charset="-122"/>
              </a:rPr>
              <a:t>请为我投上您宝贵的一票！</a:t>
            </a:r>
            <a:endParaRPr lang="zh-CN" altLang="en-US" sz="5400" dirty="0"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" y="4583512"/>
            <a:ext cx="4302354" cy="2312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5"/>
          <a:stretch>
            <a:fillRect/>
          </a:stretch>
        </p:blipFill>
        <p:spPr>
          <a:xfrm>
            <a:off x="8469068" y="4369973"/>
            <a:ext cx="1539028" cy="18655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6"/>
          <a:stretch>
            <a:fillRect/>
          </a:stretch>
        </p:blipFill>
        <p:spPr>
          <a:xfrm>
            <a:off x="10243089" y="4823447"/>
            <a:ext cx="1443711" cy="18655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68" y="5418380"/>
            <a:ext cx="5106626" cy="127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0">
        <p:random/>
      </p:transition>
    </mc:Choice>
    <mc:Fallback>
      <p:transition spd="slow" advTm="12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 animBg="1"/>
      <p:bldP spid="12" grpId="0"/>
    </p:bldLst>
  </p:timing>
</p:sld>
</file>

<file path=ppt/tags/tag1.xml><?xml version="1.0" encoding="utf-8"?>
<p:tagLst xmlns:p="http://schemas.openxmlformats.org/presentationml/2006/main">
  <p:tag name="ISPRING_PRESENTATION_TITLE" val="儿童卡通班委竞选演讲说课主题PPT模板.pptx"/>
</p:tagLst>
</file>

<file path=ppt/theme/theme1.xml><?xml version="1.0" encoding="utf-8"?>
<a:theme xmlns:a="http://schemas.openxmlformats.org/drawingml/2006/main" name="www.99ppt.com">
  <a:themeElements>
    <a:clrScheme name="自定义 26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BA73"/>
      </a:accent1>
      <a:accent2>
        <a:srgbClr val="EB6240"/>
      </a:accent2>
      <a:accent3>
        <a:srgbClr val="85BA73"/>
      </a:accent3>
      <a:accent4>
        <a:srgbClr val="EB6240"/>
      </a:accent4>
      <a:accent5>
        <a:srgbClr val="85BA73"/>
      </a:accent5>
      <a:accent6>
        <a:srgbClr val="EB6240"/>
      </a:accent6>
      <a:hlink>
        <a:srgbClr val="0563C1"/>
      </a:hlink>
      <a:folHlink>
        <a:srgbClr val="954F72"/>
      </a:folHlink>
    </a:clrScheme>
    <a:fontScheme name="jsxi2qko">
      <a:majorFont>
        <a:latin typeface="+mn-lt"/>
        <a:ea typeface="+mn-ea"/>
        <a:cs typeface=""/>
      </a:majorFont>
      <a:minorFont>
        <a:latin typeface="+mn-lt"/>
        <a:ea typeface="+mn-e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376</Words>
  <Application>WPS 演示</Application>
  <PresentationFormat>自定义</PresentationFormat>
  <Paragraphs>64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字魂17号-萌趣果冻体</vt:lpstr>
      <vt:lpstr>Source Han Serif SC</vt:lpstr>
      <vt:lpstr>华康海报体W12</vt:lpstr>
      <vt:lpstr>小白</vt:lpstr>
      <vt:lpstr>微软雅黑</vt:lpstr>
      <vt:lpstr>字魂79号-萌趣奶油体</vt:lpstr>
      <vt:lpstr>汉仪小麦体简</vt:lpstr>
      <vt:lpstr>汉仪黑荔枝体简</vt:lpstr>
      <vt:lpstr>Arial Unicode MS</vt:lpstr>
      <vt:lpstr>等线</vt:lpstr>
      <vt:lpstr>黑体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lastModifiedBy>Administrator</cp:lastModifiedBy>
  <cp:revision>42</cp:revision>
  <dcterms:created xsi:type="dcterms:W3CDTF">2019-10-10T01:52:00Z</dcterms:created>
  <dcterms:modified xsi:type="dcterms:W3CDTF">2020-10-29T08:22:14Z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