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72" r:id="rId4"/>
    <p:sldId id="274" r:id="rId5"/>
    <p:sldId id="262" r:id="rId6"/>
    <p:sldId id="263" r:id="rId7"/>
    <p:sldId id="291" r:id="rId8"/>
    <p:sldId id="292" r:id="rId9"/>
    <p:sldId id="293" r:id="rId10"/>
    <p:sldId id="275" r:id="rId11"/>
    <p:sldId id="294" r:id="rId12"/>
    <p:sldId id="264" r:id="rId13"/>
    <p:sldId id="269" r:id="rId14"/>
    <p:sldId id="279" r:id="rId15"/>
    <p:sldId id="266" r:id="rId16"/>
    <p:sldId id="278" r:id="rId17"/>
    <p:sldId id="27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19"/>
    <a:srgbClr val="FD9400"/>
    <a:srgbClr val="629F25"/>
    <a:srgbClr val="75B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A832D-FD26-43F5-B2E4-7FBC4CDA1500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3234-DDE2-4C79-9C9D-DDBDFF7AE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23234-DDE2-4C79-9C9D-DDBDFF7AED9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024E-6F36-4070-9FD9-A4780EA66B9E}" type="datetimeFigureOut">
              <a:rPr lang="zh-CN" altLang="en-US" smtClean="0"/>
              <a:t>2020-10-13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910F-1BDF-4BC9-BA60-F6D574F5BC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1.xml"/><Relationship Id="rId7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18470"/>
          <a:stretch>
            <a:fillRect/>
          </a:stretch>
        </p:blipFill>
        <p:spPr>
          <a:xfrm>
            <a:off x="2324707" y="266229"/>
            <a:ext cx="8663081" cy="4946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0" y="160688"/>
            <a:ext cx="1906157" cy="1906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8" r="52119"/>
          <a:stretch>
            <a:fillRect/>
          </a:stretch>
        </p:blipFill>
        <p:spPr>
          <a:xfrm>
            <a:off x="7652253" y="4410620"/>
            <a:ext cx="1729457" cy="10277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8" r="52119"/>
          <a:stretch>
            <a:fillRect/>
          </a:stretch>
        </p:blipFill>
        <p:spPr>
          <a:xfrm>
            <a:off x="9867293" y="3253026"/>
            <a:ext cx="1722601" cy="1023712"/>
          </a:xfrm>
          <a:prstGeom prst="rect">
            <a:avLst/>
          </a:prstGeom>
        </p:spPr>
      </p:pic>
      <p:sp>
        <p:nvSpPr>
          <p:cNvPr id="15" name="PA-文本框 14"/>
          <p:cNvSpPr txBox="1"/>
          <p:nvPr>
            <p:custDataLst>
              <p:tags r:id="rId2"/>
            </p:custDataLst>
          </p:nvPr>
        </p:nvSpPr>
        <p:spPr>
          <a:xfrm>
            <a:off x="3834774" y="2550448"/>
            <a:ext cx="61863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800" dirty="0">
                <a:solidFill>
                  <a:srgbClr val="FD9400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我的竞选报告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45764" y="420041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五年级（</a:t>
            </a:r>
            <a:r>
              <a:rPr lang="en-US" altLang="zh-CN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7</a:t>
            </a:r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）班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79232" y="4199146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马佳尧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24092" y="4200416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满天星中队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497">
        <p14:vortex dir="r"/>
      </p:transition>
    </mc:Choice>
    <mc:Fallback xmlns="">
      <p:transition spd="slow" advTm="1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entr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39" y="4061149"/>
            <a:ext cx="1974594" cy="20782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419" y="488463"/>
            <a:ext cx="1780097" cy="141916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06401" y="307818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竞选岗位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98"/>
            <a:ext cx="9698636" cy="2674971"/>
          </a:xfrm>
          <a:prstGeom prst="rect">
            <a:avLst/>
          </a:prstGeom>
        </p:spPr>
      </p:pic>
      <p:sp>
        <p:nvSpPr>
          <p:cNvPr id="4" name="文本框 91"/>
          <p:cNvSpPr txBox="1"/>
          <p:nvPr/>
        </p:nvSpPr>
        <p:spPr>
          <a:xfrm>
            <a:off x="2407920" y="1654175"/>
            <a:ext cx="544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善真服务社：礼仪部部长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64">
        <p:blinds dir="vert"/>
      </p:transition>
    </mc:Choice>
    <mc:Fallback xmlns="">
      <p:transition spd="slow" advTm="126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sp>
        <p:nvSpPr>
          <p:cNvPr id="8" name="PA-泪滴形 7"/>
          <p:cNvSpPr/>
          <p:nvPr>
            <p:custDataLst>
              <p:tags r:id="rId1"/>
            </p:custDataLst>
          </p:nvPr>
        </p:nvSpPr>
        <p:spPr>
          <a:xfrm rot="8447283">
            <a:off x="1359063" y="779558"/>
            <a:ext cx="2589942" cy="2640672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泪滴形 7"/>
          <p:cNvSpPr/>
          <p:nvPr>
            <p:custDataLst>
              <p:tags r:id="rId2"/>
            </p:custDataLst>
          </p:nvPr>
        </p:nvSpPr>
        <p:spPr>
          <a:xfrm rot="8447283">
            <a:off x="3899624" y="2069875"/>
            <a:ext cx="2269394" cy="2313844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-泪滴形 7"/>
          <p:cNvSpPr/>
          <p:nvPr>
            <p:custDataLst>
              <p:tags r:id="rId3"/>
            </p:custDataLst>
          </p:nvPr>
        </p:nvSpPr>
        <p:spPr>
          <a:xfrm rot="8447283">
            <a:off x="6418339" y="920323"/>
            <a:ext cx="2487477" cy="2536200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-泪滴形 7"/>
          <p:cNvSpPr/>
          <p:nvPr>
            <p:custDataLst>
              <p:tags r:id="rId4"/>
            </p:custDataLst>
          </p:nvPr>
        </p:nvSpPr>
        <p:spPr>
          <a:xfrm rot="8447283">
            <a:off x="9109345" y="2096502"/>
            <a:ext cx="2397002" cy="2451530"/>
          </a:xfrm>
          <a:custGeom>
            <a:avLst/>
            <a:gdLst>
              <a:gd name="connsiteX0" fmla="*/ 0 w 2806829"/>
              <a:gd name="connsiteY0" fmla="*/ 1415415 h 2830829"/>
              <a:gd name="connsiteX1" fmla="*/ 1403415 w 2806829"/>
              <a:gd name="connsiteY1" fmla="*/ 0 h 2830829"/>
              <a:gd name="connsiteX2" fmla="*/ 2806829 w 2806829"/>
              <a:gd name="connsiteY2" fmla="*/ 0 h 2830829"/>
              <a:gd name="connsiteX3" fmla="*/ 2806829 w 2806829"/>
              <a:gd name="connsiteY3" fmla="*/ 1415415 h 2830829"/>
              <a:gd name="connsiteX4" fmla="*/ 1403414 w 2806829"/>
              <a:gd name="connsiteY4" fmla="*/ 2830830 h 2830829"/>
              <a:gd name="connsiteX5" fmla="*/ -1 w 2806829"/>
              <a:gd name="connsiteY5" fmla="*/ 1415415 h 2830829"/>
              <a:gd name="connsiteX6" fmla="*/ 0 w 2806829"/>
              <a:gd name="connsiteY6" fmla="*/ 1415415 h 2830829"/>
              <a:gd name="connsiteX0-1" fmla="*/ 1 w 2806830"/>
              <a:gd name="connsiteY0-2" fmla="*/ 1415415 h 2830830"/>
              <a:gd name="connsiteX1-3" fmla="*/ 1403416 w 2806830"/>
              <a:gd name="connsiteY1-4" fmla="*/ 0 h 2830830"/>
              <a:gd name="connsiteX2-5" fmla="*/ 2589097 w 2806830"/>
              <a:gd name="connsiteY2-6" fmla="*/ 178643 h 2830830"/>
              <a:gd name="connsiteX3-7" fmla="*/ 2806830 w 2806830"/>
              <a:gd name="connsiteY3-8" fmla="*/ 1415415 h 2830830"/>
              <a:gd name="connsiteX4-9" fmla="*/ 1403415 w 2806830"/>
              <a:gd name="connsiteY4-10" fmla="*/ 2830830 h 2830830"/>
              <a:gd name="connsiteX5-11" fmla="*/ 0 w 2806830"/>
              <a:gd name="connsiteY5-12" fmla="*/ 1415415 h 2830830"/>
              <a:gd name="connsiteX6-13" fmla="*/ 1 w 2806830"/>
              <a:gd name="connsiteY6-14" fmla="*/ 1415415 h 2830830"/>
              <a:gd name="connsiteX0-15" fmla="*/ 1 w 2806830"/>
              <a:gd name="connsiteY0-16" fmla="*/ 1432824 h 2848239"/>
              <a:gd name="connsiteX1-17" fmla="*/ 1403416 w 2806830"/>
              <a:gd name="connsiteY1-18" fmla="*/ 17409 h 2848239"/>
              <a:gd name="connsiteX2-19" fmla="*/ 2589097 w 2806830"/>
              <a:gd name="connsiteY2-20" fmla="*/ 196052 h 2848239"/>
              <a:gd name="connsiteX3-21" fmla="*/ 2806830 w 2806830"/>
              <a:gd name="connsiteY3-22" fmla="*/ 1432824 h 2848239"/>
              <a:gd name="connsiteX4-23" fmla="*/ 1403415 w 2806830"/>
              <a:gd name="connsiteY4-24" fmla="*/ 2848239 h 2848239"/>
              <a:gd name="connsiteX5-25" fmla="*/ 0 w 2806830"/>
              <a:gd name="connsiteY5-26" fmla="*/ 1432824 h 2848239"/>
              <a:gd name="connsiteX6-27" fmla="*/ 1 w 2806830"/>
              <a:gd name="connsiteY6-28" fmla="*/ 1432824 h 2848239"/>
              <a:gd name="connsiteX0-29" fmla="*/ 1 w 2826753"/>
              <a:gd name="connsiteY0-30" fmla="*/ 1432824 h 2848239"/>
              <a:gd name="connsiteX1-31" fmla="*/ 1403416 w 2826753"/>
              <a:gd name="connsiteY1-32" fmla="*/ 17409 h 2848239"/>
              <a:gd name="connsiteX2-33" fmla="*/ 2589097 w 2826753"/>
              <a:gd name="connsiteY2-34" fmla="*/ 196052 h 2848239"/>
              <a:gd name="connsiteX3-35" fmla="*/ 2806830 w 2826753"/>
              <a:gd name="connsiteY3-36" fmla="*/ 1432824 h 2848239"/>
              <a:gd name="connsiteX4-37" fmla="*/ 1403415 w 2826753"/>
              <a:gd name="connsiteY4-38" fmla="*/ 2848239 h 2848239"/>
              <a:gd name="connsiteX5-39" fmla="*/ 0 w 2826753"/>
              <a:gd name="connsiteY5-40" fmla="*/ 1432824 h 2848239"/>
              <a:gd name="connsiteX6-41" fmla="*/ 1 w 2826753"/>
              <a:gd name="connsiteY6-42" fmla="*/ 1432824 h 2848239"/>
              <a:gd name="connsiteX0-43" fmla="*/ 1 w 2823329"/>
              <a:gd name="connsiteY0-44" fmla="*/ 1432824 h 2848239"/>
              <a:gd name="connsiteX1-45" fmla="*/ 1403416 w 2823329"/>
              <a:gd name="connsiteY1-46" fmla="*/ 17409 h 2848239"/>
              <a:gd name="connsiteX2-47" fmla="*/ 2589097 w 2823329"/>
              <a:gd name="connsiteY2-48" fmla="*/ 196052 h 2848239"/>
              <a:gd name="connsiteX3-49" fmla="*/ 2806830 w 2823329"/>
              <a:gd name="connsiteY3-50" fmla="*/ 1432824 h 2848239"/>
              <a:gd name="connsiteX4-51" fmla="*/ 1403415 w 2823329"/>
              <a:gd name="connsiteY4-52" fmla="*/ 2848239 h 2848239"/>
              <a:gd name="connsiteX5-53" fmla="*/ 0 w 2823329"/>
              <a:gd name="connsiteY5-54" fmla="*/ 1432824 h 2848239"/>
              <a:gd name="connsiteX6-55" fmla="*/ 1 w 2823329"/>
              <a:gd name="connsiteY6-56" fmla="*/ 1432824 h 2848239"/>
              <a:gd name="connsiteX0-57" fmla="*/ 1 w 2823329"/>
              <a:gd name="connsiteY0-58" fmla="*/ 1420448 h 2835863"/>
              <a:gd name="connsiteX1-59" fmla="*/ 1403416 w 2823329"/>
              <a:gd name="connsiteY1-60" fmla="*/ 5033 h 2835863"/>
              <a:gd name="connsiteX2-61" fmla="*/ 2589097 w 2823329"/>
              <a:gd name="connsiteY2-62" fmla="*/ 183676 h 2835863"/>
              <a:gd name="connsiteX3-63" fmla="*/ 2806830 w 2823329"/>
              <a:gd name="connsiteY3-64" fmla="*/ 1420448 h 2835863"/>
              <a:gd name="connsiteX4-65" fmla="*/ 1403415 w 2823329"/>
              <a:gd name="connsiteY4-66" fmla="*/ 2835863 h 2835863"/>
              <a:gd name="connsiteX5-67" fmla="*/ 0 w 2823329"/>
              <a:gd name="connsiteY5-68" fmla="*/ 1420448 h 2835863"/>
              <a:gd name="connsiteX6-69" fmla="*/ 1 w 2823329"/>
              <a:gd name="connsiteY6-70" fmla="*/ 1420448 h 2835863"/>
              <a:gd name="connsiteX0-71" fmla="*/ 1 w 2823329"/>
              <a:gd name="connsiteY0-72" fmla="*/ 1463213 h 2878628"/>
              <a:gd name="connsiteX1-73" fmla="*/ 1403416 w 2823329"/>
              <a:gd name="connsiteY1-74" fmla="*/ 47798 h 2878628"/>
              <a:gd name="connsiteX2-75" fmla="*/ 2589097 w 2823329"/>
              <a:gd name="connsiteY2-76" fmla="*/ 226441 h 2878628"/>
              <a:gd name="connsiteX3-77" fmla="*/ 2806830 w 2823329"/>
              <a:gd name="connsiteY3-78" fmla="*/ 1463213 h 2878628"/>
              <a:gd name="connsiteX4-79" fmla="*/ 1403415 w 2823329"/>
              <a:gd name="connsiteY4-80" fmla="*/ 2878628 h 2878628"/>
              <a:gd name="connsiteX5-81" fmla="*/ 0 w 2823329"/>
              <a:gd name="connsiteY5-82" fmla="*/ 1463213 h 2878628"/>
              <a:gd name="connsiteX6-83" fmla="*/ 1 w 2823329"/>
              <a:gd name="connsiteY6-84" fmla="*/ 1463213 h 2878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823329" h="2878628">
                <a:moveTo>
                  <a:pt x="1" y="1463213"/>
                </a:moveTo>
                <a:cubicBezTo>
                  <a:pt x="1" y="681501"/>
                  <a:pt x="628331" y="47798"/>
                  <a:pt x="1403416" y="47798"/>
                </a:cubicBezTo>
                <a:cubicBezTo>
                  <a:pt x="1816628" y="-291"/>
                  <a:pt x="2363224" y="-84548"/>
                  <a:pt x="2589097" y="226441"/>
                </a:cubicBezTo>
                <a:cubicBezTo>
                  <a:pt x="2912478" y="437051"/>
                  <a:pt x="2806830" y="991408"/>
                  <a:pt x="2806830" y="1463213"/>
                </a:cubicBezTo>
                <a:cubicBezTo>
                  <a:pt x="2806830" y="2244925"/>
                  <a:pt x="2178500" y="2878628"/>
                  <a:pt x="1403415" y="2878628"/>
                </a:cubicBezTo>
                <a:cubicBezTo>
                  <a:pt x="628330" y="2878628"/>
                  <a:pt x="0" y="2244925"/>
                  <a:pt x="0" y="1463213"/>
                </a:cubicBezTo>
                <a:lnTo>
                  <a:pt x="1" y="1463213"/>
                </a:lnTo>
                <a:close/>
              </a:path>
            </a:pathLst>
          </a:custGeom>
          <a:solidFill>
            <a:srgbClr val="62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538122" y="1385154"/>
            <a:ext cx="243147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一定的管理能力</a:t>
            </a:r>
            <a:endParaRPr lang="en-US" altLang="zh-CN" sz="2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675867" y="1907779"/>
            <a:ext cx="2643062" cy="11568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班长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第一届善真服务社干事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第二届礼仪部副部长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4335156" y="2300615"/>
            <a:ext cx="154524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热爱学习</a:t>
            </a:r>
            <a:endParaRPr lang="en-US" altLang="zh-CN" sz="2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4194175" y="2733836"/>
            <a:ext cx="1901825" cy="15261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连续八个学习获得</a:t>
            </a:r>
            <a:r>
              <a:rPr lang="en-US" altLang="zh-CN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三号学生</a:t>
            </a:r>
            <a:r>
              <a:rPr lang="en-US" altLang="zh-CN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称号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新北好少年、薛家镇十佳少先队员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472058" y="1499248"/>
            <a:ext cx="23800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广泛的兴趣爱好</a:t>
            </a:r>
            <a:endParaRPr lang="en-US" altLang="zh-CN" sz="24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6661122" y="2169275"/>
            <a:ext cx="2013120" cy="7875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我喜欢绘画，弹古筝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古筝通过八级考试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7419" y="3226797"/>
            <a:ext cx="192397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红领巾值岗队员</a:t>
            </a:r>
            <a:endParaRPr lang="en-US" altLang="zh-CN" sz="1600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9622736" y="2456239"/>
            <a:ext cx="1611739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执行力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39" y="4061149"/>
            <a:ext cx="1974594" cy="20782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419" y="488463"/>
            <a:ext cx="1780097" cy="141916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06401" y="30781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我的优势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17">
        <p:blinds dir="vert"/>
      </p:transition>
    </mc:Choice>
    <mc:Fallback xmlns="">
      <p:transition spd="slow" advTm="341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5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1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61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70"/>
                            </p:stCondLst>
                            <p:childTnLst>
                              <p:par>
                                <p:cTn id="8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 bldLvl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6401" y="30781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我的荣誉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12843" b="13950"/>
          <a:stretch>
            <a:fillRect/>
          </a:stretch>
        </p:blipFill>
        <p:spPr>
          <a:xfrm>
            <a:off x="0" y="1364105"/>
            <a:ext cx="3732136" cy="28631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501073-878C-46C1-B0DB-C0FC45E69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946" y="401100"/>
            <a:ext cx="3277899" cy="23398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1E2D149-41E5-45E8-ADFF-B13849B4C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8" y="2795665"/>
            <a:ext cx="3277899" cy="21019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4ABE3-450B-4777-8C8E-C5AF00AB7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9" y="401100"/>
            <a:ext cx="3277899" cy="24327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AEE4EA-1424-4CE2-A12A-8262D3C430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46" y="2712346"/>
            <a:ext cx="3277898" cy="2185265"/>
          </a:xfrm>
          <a:prstGeom prst="rect">
            <a:avLst/>
          </a:prstGeom>
        </p:spPr>
      </p:pic>
    </p:spTree>
  </p:cSld>
  <p:clrMapOvr>
    <a:masterClrMapping/>
  </p:clrMapOvr>
  <p:transition spd="slow" advTm="14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36" y="0"/>
            <a:ext cx="6678612" cy="5006283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1"/>
            </p:custDataLst>
          </p:nvPr>
        </p:nvSpPr>
        <p:spPr>
          <a:xfrm rot="21126686">
            <a:off x="4487520" y="2798560"/>
            <a:ext cx="3992880" cy="1245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我的承诺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8" y="4280331"/>
            <a:ext cx="1632675" cy="2074858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4524182"/>
            <a:ext cx="1456229" cy="19416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21126686">
            <a:off x="5358039" y="2081474"/>
            <a:ext cx="23150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5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04</a:t>
            </a:r>
            <a:endParaRPr lang="zh-CN" altLang="en-US" sz="50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0" y="500797"/>
            <a:ext cx="2489666" cy="24896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" y="1013529"/>
            <a:ext cx="3298497" cy="178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2">
        <p15:prstTrans prst="drape"/>
      </p:transition>
    </mc:Choice>
    <mc:Fallback xmlns="">
      <p:transition spd="slow" advTm="2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6401" y="307818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我的承诺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98"/>
            <a:ext cx="9698636" cy="2674971"/>
          </a:xfrm>
          <a:prstGeom prst="rect">
            <a:avLst/>
          </a:prstGeom>
        </p:spPr>
      </p:pic>
      <p:sp>
        <p:nvSpPr>
          <p:cNvPr id="4" name="PA-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18273" y="1640204"/>
            <a:ext cx="7116061" cy="10916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23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如果我能成为善真服务社的一员，</a:t>
            </a:r>
            <a:r>
              <a:rPr lang="zh-CN" altLang="zh-CN" sz="23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我将更加努力</a:t>
            </a:r>
            <a:r>
              <a:rPr lang="zh-CN" altLang="en-US" sz="23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去奉献自己微博的力量。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312826" y="3606838"/>
            <a:ext cx="2457259" cy="1298437"/>
            <a:chOff x="3312826" y="3606838"/>
            <a:chExt cx="2457259" cy="1298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826" y="3606838"/>
              <a:ext cx="2457259" cy="1298437"/>
            </a:xfrm>
            <a:prstGeom prst="rect">
              <a:avLst/>
            </a:prstGeom>
          </p:spPr>
        </p:pic>
        <p:sp>
          <p:nvSpPr>
            <p:cNvPr id="9" name="矩形 47"/>
            <p:cNvSpPr>
              <a:spLocks noChangeArrowheads="1"/>
            </p:cNvSpPr>
            <p:nvPr/>
          </p:nvSpPr>
          <p:spPr bwMode="auto">
            <a:xfrm>
              <a:off x="3623055" y="3993616"/>
              <a:ext cx="1840670" cy="6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  <a:sym typeface="Calibri" panose="020F0502020204030204" pitchFamily="34" charset="0"/>
                </a:rPr>
                <a:t>锻炼自己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19292" y="3883475"/>
            <a:ext cx="2457259" cy="1298437"/>
            <a:chOff x="6319292" y="3883475"/>
            <a:chExt cx="2457259" cy="12984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292" y="3883475"/>
              <a:ext cx="2457259" cy="1298437"/>
            </a:xfrm>
            <a:prstGeom prst="rect">
              <a:avLst/>
            </a:prstGeom>
          </p:spPr>
        </p:pic>
        <p:sp>
          <p:nvSpPr>
            <p:cNvPr id="15" name="矩形 47"/>
            <p:cNvSpPr>
              <a:spLocks noChangeArrowheads="1"/>
            </p:cNvSpPr>
            <p:nvPr/>
          </p:nvSpPr>
          <p:spPr bwMode="auto">
            <a:xfrm>
              <a:off x="6629521" y="4270253"/>
              <a:ext cx="1840670" cy="6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  <a:sym typeface="Calibri" panose="020F0502020204030204" pitchFamily="34" charset="0"/>
                </a:rPr>
                <a:t>奉献学校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2911" y="2643976"/>
            <a:ext cx="2457259" cy="1298437"/>
            <a:chOff x="9082911" y="2643976"/>
            <a:chExt cx="2457259" cy="129843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2911" y="2643976"/>
              <a:ext cx="2457259" cy="1298437"/>
            </a:xfrm>
            <a:prstGeom prst="rect">
              <a:avLst/>
            </a:prstGeom>
          </p:spPr>
        </p:pic>
        <p:sp>
          <p:nvSpPr>
            <p:cNvPr id="17" name="矩形 47"/>
            <p:cNvSpPr>
              <a:spLocks noChangeArrowheads="1"/>
            </p:cNvSpPr>
            <p:nvPr/>
          </p:nvSpPr>
          <p:spPr bwMode="auto">
            <a:xfrm>
              <a:off x="9393140" y="3030754"/>
              <a:ext cx="1840670" cy="64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  <a:sym typeface="Calibri" panose="020F0502020204030204" pitchFamily="34" charset="0"/>
                </a:rPr>
                <a:t>帮助同学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36" y="868102"/>
            <a:ext cx="2141962" cy="129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276">
        <p15:prstTrans prst="fallOver"/>
      </p:transition>
    </mc:Choice>
    <mc:Fallback xmlns="">
      <p:transition spd="slow" advTm="3276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397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-#ppt_w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-#ppt_h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(-#ppt_h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(-#ppt_w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71"/>
                                </p:stCondLst>
                                <p:childTnLst>
                                  <p:par>
                                    <p:cTn id="22" presetID="2" presetClass="entr" presetSubtype="3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5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397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-#ppt_w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-#ppt_h/2*cos(ppt_r/180*pi)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(-#ppt_h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(-#ppt_w)*((1.5-1.5*$)^2-(1.5-1.5*$)^3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871"/>
                                </p:stCondLst>
                                <p:childTnLst>
                                  <p:par>
                                    <p:cTn id="2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5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bldLvl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6401" y="30781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如果我当选了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41731" y="3045098"/>
            <a:ext cx="2466343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5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zh-CN" altLang="en-US" dirty="0"/>
              <a:t>严于律己，以身作则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50736" y="1474955"/>
            <a:ext cx="2048655" cy="1543473"/>
            <a:chOff x="1250736" y="1204911"/>
            <a:chExt cx="2048655" cy="154347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36" y="1204911"/>
              <a:ext cx="2048655" cy="154347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710363" y="1488691"/>
              <a:ext cx="89159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  <a:endParaRPr lang="zh-CN" altLang="en-US" sz="50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132705" y="3973195"/>
            <a:ext cx="1927225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5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zh-CN" altLang="en-US" dirty="0"/>
              <a:t>当好老师的小助手，</a:t>
            </a:r>
            <a:r>
              <a:rPr lang="zh-CN" altLang="en-US" dirty="0">
                <a:sym typeface="+mn-ea"/>
              </a:rPr>
              <a:t>认真完成交给我的每一项任务。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5011323" y="2195691"/>
            <a:ext cx="2048655" cy="1543473"/>
            <a:chOff x="3920393" y="1699587"/>
            <a:chExt cx="2048655" cy="154347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393" y="1699587"/>
              <a:ext cx="2048655" cy="1543473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380020" y="1983367"/>
              <a:ext cx="88357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</a:t>
              </a:r>
              <a:endParaRPr lang="zh-CN" altLang="en-US" sz="50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218593" y="3761792"/>
            <a:ext cx="2202815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5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defRPr>
            </a:lvl1pPr>
          </a:lstStyle>
          <a:p>
            <a:r>
              <a:rPr lang="zh-CN" altLang="en-US" dirty="0"/>
              <a:t>为更多同学做好服务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295674" y="1912366"/>
            <a:ext cx="2048655" cy="1543473"/>
            <a:chOff x="6571014" y="1885527"/>
            <a:chExt cx="2048655" cy="154347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14" y="1885527"/>
              <a:ext cx="2048655" cy="1543473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030641" y="2169307"/>
              <a:ext cx="85632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</a:t>
              </a:r>
              <a:endParaRPr lang="zh-CN" altLang="en-US" sz="50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846">
            <a:off x="6715326" y="181762"/>
            <a:ext cx="3002314" cy="1534516"/>
          </a:xfrm>
          <a:prstGeom prst="rect">
            <a:avLst/>
          </a:prstGeom>
        </p:spPr>
      </p:pic>
    </p:spTree>
  </p:cSld>
  <p:clrMapOvr>
    <a:masterClrMapping/>
  </p:clrMapOvr>
  <p:transition spd="slow" advTm="219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29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42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29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9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29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2" y="1448392"/>
            <a:ext cx="6168762" cy="50297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905" y="2833140"/>
            <a:ext cx="2539817" cy="393770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42090" y="2652473"/>
            <a:ext cx="4959547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谢谢老师和同学们对我的信任和支持，谢谢大家！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75" y="4522879"/>
            <a:ext cx="1773458" cy="177345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171884"/>
            <a:ext cx="3489421" cy="146437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28" y="839280"/>
            <a:ext cx="2191598" cy="199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87">
        <p15:prstTrans prst="fracture"/>
      </p:transition>
    </mc:Choice>
    <mc:Fallback xmlns="">
      <p:transition spd="slow" advTm="2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55194" y="555413"/>
            <a:ext cx="1978144" cy="2893042"/>
            <a:chOff x="555194" y="555413"/>
            <a:chExt cx="1978144" cy="2893042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>
              <a:fillRect/>
            </a:stretch>
          </p:blipFill>
          <p:spPr>
            <a:xfrm>
              <a:off x="555194" y="555413"/>
              <a:ext cx="1978144" cy="289304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 rot="191808">
              <a:off x="680912" y="1099923"/>
              <a:ext cx="146706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0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目录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069">
            <a:off x="10004934" y="808051"/>
            <a:ext cx="1723810" cy="1257143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3301791" y="2014500"/>
            <a:ext cx="6231704" cy="2452569"/>
          </a:xfrm>
          <a:custGeom>
            <a:avLst/>
            <a:gdLst>
              <a:gd name="connsiteX0" fmla="*/ 0 w 5471410"/>
              <a:gd name="connsiteY0" fmla="*/ 374754 h 2053653"/>
              <a:gd name="connsiteX1" fmla="*/ 404734 w 5471410"/>
              <a:gd name="connsiteY1" fmla="*/ 494676 h 2053653"/>
              <a:gd name="connsiteX2" fmla="*/ 809469 w 5471410"/>
              <a:gd name="connsiteY2" fmla="*/ 644577 h 2053653"/>
              <a:gd name="connsiteX3" fmla="*/ 869429 w 5471410"/>
              <a:gd name="connsiteY3" fmla="*/ 674558 h 2053653"/>
              <a:gd name="connsiteX4" fmla="*/ 1169233 w 5471410"/>
              <a:gd name="connsiteY4" fmla="*/ 1034322 h 2053653"/>
              <a:gd name="connsiteX5" fmla="*/ 1319134 w 5471410"/>
              <a:gd name="connsiteY5" fmla="*/ 1214204 h 2053653"/>
              <a:gd name="connsiteX6" fmla="*/ 1394085 w 5471410"/>
              <a:gd name="connsiteY6" fmla="*/ 1289154 h 2053653"/>
              <a:gd name="connsiteX7" fmla="*/ 1469036 w 5471410"/>
              <a:gd name="connsiteY7" fmla="*/ 1439056 h 2053653"/>
              <a:gd name="connsiteX8" fmla="*/ 1558977 w 5471410"/>
              <a:gd name="connsiteY8" fmla="*/ 1603948 h 2053653"/>
              <a:gd name="connsiteX9" fmla="*/ 1573967 w 5471410"/>
              <a:gd name="connsiteY9" fmla="*/ 1663909 h 2053653"/>
              <a:gd name="connsiteX10" fmla="*/ 1723869 w 5471410"/>
              <a:gd name="connsiteY10" fmla="*/ 1903751 h 2053653"/>
              <a:gd name="connsiteX11" fmla="*/ 1753849 w 5471410"/>
              <a:gd name="connsiteY11" fmla="*/ 1933732 h 2053653"/>
              <a:gd name="connsiteX12" fmla="*/ 1903751 w 5471410"/>
              <a:gd name="connsiteY12" fmla="*/ 2023673 h 2053653"/>
              <a:gd name="connsiteX13" fmla="*/ 2113613 w 5471410"/>
              <a:gd name="connsiteY13" fmla="*/ 2053653 h 2053653"/>
              <a:gd name="connsiteX14" fmla="*/ 2413416 w 5471410"/>
              <a:gd name="connsiteY14" fmla="*/ 2038663 h 2053653"/>
              <a:gd name="connsiteX15" fmla="*/ 2473377 w 5471410"/>
              <a:gd name="connsiteY15" fmla="*/ 2008682 h 2053653"/>
              <a:gd name="connsiteX16" fmla="*/ 2698229 w 5471410"/>
              <a:gd name="connsiteY16" fmla="*/ 1948722 h 2053653"/>
              <a:gd name="connsiteX17" fmla="*/ 2803160 w 5471410"/>
              <a:gd name="connsiteY17" fmla="*/ 1918741 h 2053653"/>
              <a:gd name="connsiteX18" fmla="*/ 2968052 w 5471410"/>
              <a:gd name="connsiteY18" fmla="*/ 1828800 h 2053653"/>
              <a:gd name="connsiteX19" fmla="*/ 3013023 w 5471410"/>
              <a:gd name="connsiteY19" fmla="*/ 1783830 h 2053653"/>
              <a:gd name="connsiteX20" fmla="*/ 3087974 w 5471410"/>
              <a:gd name="connsiteY20" fmla="*/ 1723869 h 2053653"/>
              <a:gd name="connsiteX21" fmla="*/ 3177915 w 5471410"/>
              <a:gd name="connsiteY21" fmla="*/ 1064302 h 2053653"/>
              <a:gd name="connsiteX22" fmla="*/ 3207895 w 5471410"/>
              <a:gd name="connsiteY22" fmla="*/ 1019332 h 2053653"/>
              <a:gd name="connsiteX23" fmla="*/ 3297836 w 5471410"/>
              <a:gd name="connsiteY23" fmla="*/ 854440 h 2053653"/>
              <a:gd name="connsiteX24" fmla="*/ 3357797 w 5471410"/>
              <a:gd name="connsiteY24" fmla="*/ 809469 h 2053653"/>
              <a:gd name="connsiteX25" fmla="*/ 3627620 w 5471410"/>
              <a:gd name="connsiteY25" fmla="*/ 344774 h 2053653"/>
              <a:gd name="connsiteX26" fmla="*/ 3732551 w 5471410"/>
              <a:gd name="connsiteY26" fmla="*/ 104932 h 2053653"/>
              <a:gd name="connsiteX27" fmla="*/ 3792511 w 5471410"/>
              <a:gd name="connsiteY27" fmla="*/ 29981 h 2053653"/>
              <a:gd name="connsiteX28" fmla="*/ 3867462 w 5471410"/>
              <a:gd name="connsiteY28" fmla="*/ 0 h 2053653"/>
              <a:gd name="connsiteX29" fmla="*/ 4646951 w 5471410"/>
              <a:gd name="connsiteY29" fmla="*/ 59961 h 2053653"/>
              <a:gd name="connsiteX30" fmla="*/ 4736892 w 5471410"/>
              <a:gd name="connsiteY30" fmla="*/ 134912 h 2053653"/>
              <a:gd name="connsiteX31" fmla="*/ 4871803 w 5471410"/>
              <a:gd name="connsiteY31" fmla="*/ 344774 h 2053653"/>
              <a:gd name="connsiteX32" fmla="*/ 4946754 w 5471410"/>
              <a:gd name="connsiteY32" fmla="*/ 494676 h 2053653"/>
              <a:gd name="connsiteX33" fmla="*/ 4961744 w 5471410"/>
              <a:gd name="connsiteY33" fmla="*/ 584617 h 2053653"/>
              <a:gd name="connsiteX34" fmla="*/ 4976734 w 5471410"/>
              <a:gd name="connsiteY34" fmla="*/ 629587 h 2053653"/>
              <a:gd name="connsiteX35" fmla="*/ 5021705 w 5471410"/>
              <a:gd name="connsiteY35" fmla="*/ 749509 h 2053653"/>
              <a:gd name="connsiteX36" fmla="*/ 5066675 w 5471410"/>
              <a:gd name="connsiteY36" fmla="*/ 884420 h 2053653"/>
              <a:gd name="connsiteX37" fmla="*/ 5156616 w 5471410"/>
              <a:gd name="connsiteY37" fmla="*/ 989351 h 2053653"/>
              <a:gd name="connsiteX38" fmla="*/ 5306518 w 5471410"/>
              <a:gd name="connsiteY38" fmla="*/ 1139253 h 2053653"/>
              <a:gd name="connsiteX39" fmla="*/ 5471410 w 5471410"/>
              <a:gd name="connsiteY39" fmla="*/ 1154243 h 20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471410" h="2053653">
                <a:moveTo>
                  <a:pt x="0" y="374754"/>
                </a:moveTo>
                <a:cubicBezTo>
                  <a:pt x="134911" y="414728"/>
                  <a:pt x="271246" y="450180"/>
                  <a:pt x="404734" y="494676"/>
                </a:cubicBezTo>
                <a:cubicBezTo>
                  <a:pt x="541219" y="540171"/>
                  <a:pt x="680791" y="580236"/>
                  <a:pt x="809469" y="644577"/>
                </a:cubicBezTo>
                <a:cubicBezTo>
                  <a:pt x="829456" y="654571"/>
                  <a:pt x="852463" y="660015"/>
                  <a:pt x="869429" y="674558"/>
                </a:cubicBezTo>
                <a:cubicBezTo>
                  <a:pt x="1047605" y="827280"/>
                  <a:pt x="1017814" y="837477"/>
                  <a:pt x="1169233" y="1034322"/>
                </a:cubicBezTo>
                <a:cubicBezTo>
                  <a:pt x="1216822" y="1096187"/>
                  <a:pt x="1263943" y="1159014"/>
                  <a:pt x="1319134" y="1214204"/>
                </a:cubicBezTo>
                <a:cubicBezTo>
                  <a:pt x="1344118" y="1239187"/>
                  <a:pt x="1372886" y="1260888"/>
                  <a:pt x="1394085" y="1289154"/>
                </a:cubicBezTo>
                <a:cubicBezTo>
                  <a:pt x="1525555" y="1464446"/>
                  <a:pt x="1416334" y="1333652"/>
                  <a:pt x="1469036" y="1439056"/>
                </a:cubicBezTo>
                <a:cubicBezTo>
                  <a:pt x="1497036" y="1495055"/>
                  <a:pt x="1528997" y="1548984"/>
                  <a:pt x="1558977" y="1603948"/>
                </a:cubicBezTo>
                <a:cubicBezTo>
                  <a:pt x="1563974" y="1623935"/>
                  <a:pt x="1566043" y="1644892"/>
                  <a:pt x="1573967" y="1663909"/>
                </a:cubicBezTo>
                <a:cubicBezTo>
                  <a:pt x="1620078" y="1774575"/>
                  <a:pt x="1647581" y="1808391"/>
                  <a:pt x="1723869" y="1903751"/>
                </a:cubicBezTo>
                <a:cubicBezTo>
                  <a:pt x="1732698" y="1914787"/>
                  <a:pt x="1742090" y="1925892"/>
                  <a:pt x="1753849" y="1933732"/>
                </a:cubicBezTo>
                <a:cubicBezTo>
                  <a:pt x="1802334" y="1966055"/>
                  <a:pt x="1850946" y="1999031"/>
                  <a:pt x="1903751" y="2023673"/>
                </a:cubicBezTo>
                <a:cubicBezTo>
                  <a:pt x="1933581" y="2037594"/>
                  <a:pt x="2112305" y="2053508"/>
                  <a:pt x="2113613" y="2053653"/>
                </a:cubicBezTo>
                <a:cubicBezTo>
                  <a:pt x="2213547" y="2048656"/>
                  <a:pt x="2314130" y="2051074"/>
                  <a:pt x="2413416" y="2038663"/>
                </a:cubicBezTo>
                <a:cubicBezTo>
                  <a:pt x="2435590" y="2035891"/>
                  <a:pt x="2452068" y="2015411"/>
                  <a:pt x="2473377" y="2008682"/>
                </a:cubicBezTo>
                <a:cubicBezTo>
                  <a:pt x="2547346" y="1985323"/>
                  <a:pt x="2623644" y="1970033"/>
                  <a:pt x="2698229" y="1948722"/>
                </a:cubicBezTo>
                <a:lnTo>
                  <a:pt x="2803160" y="1918741"/>
                </a:lnTo>
                <a:cubicBezTo>
                  <a:pt x="2882091" y="1839812"/>
                  <a:pt x="2770949" y="1943777"/>
                  <a:pt x="2968052" y="1828800"/>
                </a:cubicBezTo>
                <a:cubicBezTo>
                  <a:pt x="2986364" y="1818118"/>
                  <a:pt x="2997069" y="1797790"/>
                  <a:pt x="3013023" y="1783830"/>
                </a:cubicBezTo>
                <a:cubicBezTo>
                  <a:pt x="3037102" y="1762761"/>
                  <a:pt x="3062990" y="1743856"/>
                  <a:pt x="3087974" y="1723869"/>
                </a:cubicBezTo>
                <a:cubicBezTo>
                  <a:pt x="3195059" y="1331220"/>
                  <a:pt x="3073874" y="1813394"/>
                  <a:pt x="3177915" y="1064302"/>
                </a:cubicBezTo>
                <a:cubicBezTo>
                  <a:pt x="3180393" y="1046458"/>
                  <a:pt x="3198957" y="1034974"/>
                  <a:pt x="3207895" y="1019332"/>
                </a:cubicBezTo>
                <a:cubicBezTo>
                  <a:pt x="3238958" y="964972"/>
                  <a:pt x="3261445" y="905387"/>
                  <a:pt x="3297836" y="854440"/>
                </a:cubicBezTo>
                <a:cubicBezTo>
                  <a:pt x="3312358" y="834110"/>
                  <a:pt x="3341538" y="828438"/>
                  <a:pt x="3357797" y="809469"/>
                </a:cubicBezTo>
                <a:cubicBezTo>
                  <a:pt x="3462518" y="687294"/>
                  <a:pt x="3580350" y="486587"/>
                  <a:pt x="3627620" y="344774"/>
                </a:cubicBezTo>
                <a:cubicBezTo>
                  <a:pt x="3662668" y="239628"/>
                  <a:pt x="3665736" y="216290"/>
                  <a:pt x="3732551" y="104932"/>
                </a:cubicBezTo>
                <a:cubicBezTo>
                  <a:pt x="3749012" y="77497"/>
                  <a:pt x="3767256" y="49624"/>
                  <a:pt x="3792511" y="29981"/>
                </a:cubicBezTo>
                <a:cubicBezTo>
                  <a:pt x="3813751" y="13461"/>
                  <a:pt x="3842478" y="9994"/>
                  <a:pt x="3867462" y="0"/>
                </a:cubicBezTo>
                <a:cubicBezTo>
                  <a:pt x="4127292" y="19987"/>
                  <a:pt x="4389436" y="20002"/>
                  <a:pt x="4646951" y="59961"/>
                </a:cubicBezTo>
                <a:cubicBezTo>
                  <a:pt x="4685515" y="65945"/>
                  <a:pt x="4710521" y="106144"/>
                  <a:pt x="4736892" y="134912"/>
                </a:cubicBezTo>
                <a:cubicBezTo>
                  <a:pt x="4777960" y="179714"/>
                  <a:pt x="4844216" y="289601"/>
                  <a:pt x="4871803" y="344774"/>
                </a:cubicBezTo>
                <a:cubicBezTo>
                  <a:pt x="4958585" y="518337"/>
                  <a:pt x="4879231" y="393389"/>
                  <a:pt x="4946754" y="494676"/>
                </a:cubicBezTo>
                <a:cubicBezTo>
                  <a:pt x="4951751" y="524656"/>
                  <a:pt x="4955151" y="554947"/>
                  <a:pt x="4961744" y="584617"/>
                </a:cubicBezTo>
                <a:cubicBezTo>
                  <a:pt x="4965172" y="600042"/>
                  <a:pt x="4971334" y="614737"/>
                  <a:pt x="4976734" y="629587"/>
                </a:cubicBezTo>
                <a:cubicBezTo>
                  <a:pt x="4991324" y="669709"/>
                  <a:pt x="5007496" y="709251"/>
                  <a:pt x="5021705" y="749509"/>
                </a:cubicBezTo>
                <a:cubicBezTo>
                  <a:pt x="5037482" y="794209"/>
                  <a:pt x="5043435" y="843105"/>
                  <a:pt x="5066675" y="884420"/>
                </a:cubicBezTo>
                <a:cubicBezTo>
                  <a:pt x="5089260" y="924571"/>
                  <a:pt x="5125043" y="955805"/>
                  <a:pt x="5156616" y="989351"/>
                </a:cubicBezTo>
                <a:cubicBezTo>
                  <a:pt x="5205047" y="1040809"/>
                  <a:pt x="5239480" y="1116907"/>
                  <a:pt x="5306518" y="1139253"/>
                </a:cubicBezTo>
                <a:cubicBezTo>
                  <a:pt x="5389411" y="1166884"/>
                  <a:pt x="5335687" y="1154243"/>
                  <a:pt x="5471410" y="1154243"/>
                </a:cubicBezTo>
              </a:path>
            </a:pathLst>
          </a:custGeom>
          <a:noFill/>
          <a:ln>
            <a:solidFill>
              <a:srgbClr val="629F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247648" y="1354323"/>
            <a:ext cx="2700727" cy="1604995"/>
            <a:chOff x="721669" y="1519587"/>
            <a:chExt cx="2700727" cy="160499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8" r="52119"/>
            <a:stretch>
              <a:fillRect/>
            </a:stretch>
          </p:blipFill>
          <p:spPr>
            <a:xfrm>
              <a:off x="721669" y="1519587"/>
              <a:ext cx="2700727" cy="160499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197070" y="2155436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自我介绍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48248" y="3121717"/>
            <a:ext cx="2700727" cy="1604995"/>
            <a:chOff x="3724073" y="2929708"/>
            <a:chExt cx="2700727" cy="16049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8" r="52119"/>
            <a:stretch>
              <a:fillRect/>
            </a:stretch>
          </p:blipFill>
          <p:spPr>
            <a:xfrm>
              <a:off x="3724073" y="2929708"/>
              <a:ext cx="2700727" cy="160499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212661" y="3552040"/>
              <a:ext cx="17068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兴趣爱好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49916" y="875040"/>
            <a:ext cx="2700727" cy="1604995"/>
            <a:chOff x="6726477" y="1324713"/>
            <a:chExt cx="2700727" cy="160499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8" r="52119"/>
            <a:stretch>
              <a:fillRect/>
            </a:stretch>
          </p:blipFill>
          <p:spPr>
            <a:xfrm>
              <a:off x="6726477" y="1324713"/>
              <a:ext cx="2700727" cy="160499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215065" y="1910175"/>
              <a:ext cx="17068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竞选优势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13521" y="2960033"/>
            <a:ext cx="2700727" cy="1604995"/>
            <a:chOff x="9018719" y="2929708"/>
            <a:chExt cx="2700727" cy="16049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8" r="52119"/>
            <a:stretch>
              <a:fillRect/>
            </a:stretch>
          </p:blipFill>
          <p:spPr>
            <a:xfrm>
              <a:off x="9018719" y="2929708"/>
              <a:ext cx="2700727" cy="160499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515884" y="3616810"/>
              <a:ext cx="17068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我的承诺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387">
        <p15:prstTrans prst="origami"/>
      </p:transition>
    </mc:Choice>
    <mc:Fallback xmlns="">
      <p:transition spd="slow" advTm="2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36" y="0"/>
            <a:ext cx="6678612" cy="5006283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1"/>
            </p:custDataLst>
          </p:nvPr>
        </p:nvSpPr>
        <p:spPr>
          <a:xfrm rot="21126686">
            <a:off x="4620568" y="2798560"/>
            <a:ext cx="403187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自我介绍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8" y="4280331"/>
            <a:ext cx="1632675" cy="2074858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4524182"/>
            <a:ext cx="1456229" cy="19416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21126686">
            <a:off x="5351627" y="2081474"/>
            <a:ext cx="23278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5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01</a:t>
            </a:r>
            <a:endParaRPr lang="zh-CN" altLang="en-US" sz="50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0" y="500797"/>
            <a:ext cx="2489666" cy="24896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" y="1013529"/>
            <a:ext cx="3298497" cy="178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12">
        <p15:prstTrans prst="drape"/>
      </p:transition>
    </mc:Choice>
    <mc:Fallback xmlns="">
      <p:transition spd="slow" advTm="2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19" y="660811"/>
            <a:ext cx="5631909" cy="383921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58305" y="1429387"/>
            <a:ext cx="170326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姓名：马佳尧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91818" y="3409473"/>
            <a:ext cx="2551558" cy="724280"/>
            <a:chOff x="1191818" y="3409473"/>
            <a:chExt cx="2551558" cy="72428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18" y="3409473"/>
              <a:ext cx="2551558" cy="72428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960563" y="3439453"/>
              <a:ext cx="944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629F2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马佳尧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15008" r="22721" b="23492"/>
          <a:stretch>
            <a:fillRect/>
          </a:stretch>
        </p:blipFill>
        <p:spPr>
          <a:xfrm>
            <a:off x="9233941" y="3591692"/>
            <a:ext cx="2293495" cy="290425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11" y="955483"/>
            <a:ext cx="1317625" cy="15026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82" y="534591"/>
            <a:ext cx="684909" cy="78110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958305" y="1993528"/>
            <a:ext cx="1703266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年龄：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11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岁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58305" y="2557669"/>
            <a:ext cx="170326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星座：巨蟹座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58304" y="3141312"/>
            <a:ext cx="3687245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座右铭：做正直的人，做正确的事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42284" y="1429387"/>
            <a:ext cx="170326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性别：女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42284" y="1993528"/>
            <a:ext cx="2501526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生日：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2010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42283" y="2557669"/>
            <a:ext cx="2312585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爱好：绘画 弹古筝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6401" y="307818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我的小档案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370" y="955675"/>
            <a:ext cx="2247900" cy="2295525"/>
          </a:xfrm>
          <a:prstGeom prst="rect">
            <a:avLst/>
          </a:prstGeom>
        </p:spPr>
      </p:pic>
    </p:spTree>
  </p:cSld>
  <p:clrMapOvr>
    <a:masterClrMapping/>
  </p:clrMapOvr>
  <p:transition spd="slow" advTm="229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84" y="702070"/>
            <a:ext cx="5651292" cy="46112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1430092">
            <a:off x="3851966" y="2103591"/>
            <a:ext cx="4647528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尊敬的老师、亲爱的同学们：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黑体-繁" panose="03000509000000000000" pitchFamily="65" charset="-122"/>
            </a:endParaRPr>
          </a:p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黑体-繁" panose="03000509000000000000" pitchFamily="65" charset="-122"/>
              </a:rPr>
              <a:t>大家好！</a:t>
            </a:r>
          </a:p>
          <a:p>
            <a:r>
              <a:rPr lang="zh-CN" altLang="zh-CN" dirty="0"/>
              <a:t>我是来自五（</a:t>
            </a:r>
            <a:r>
              <a:rPr lang="en-US" altLang="zh-CN" dirty="0"/>
              <a:t>7</a:t>
            </a:r>
            <a:r>
              <a:rPr lang="zh-CN" altLang="zh-CN" dirty="0"/>
              <a:t>）班“满天星中队”的马佳尧，今年</a:t>
            </a:r>
            <a:r>
              <a:rPr lang="en-US" altLang="zh-CN" dirty="0"/>
              <a:t>11</a:t>
            </a:r>
            <a:r>
              <a:rPr lang="zh-CN" altLang="zh-CN" dirty="0"/>
              <a:t>岁，我比较喜欢弹古筝、画画，古筝已经通过了江苏省八级考试。今天我很高兴又能在这里参加“善真服务社”的岗位竞选，感谢老师和同学们能给我这个锻炼的机会。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17" y="3604293"/>
            <a:ext cx="3292402" cy="28030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1" y="702070"/>
            <a:ext cx="2902223" cy="290222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371">
            <a:off x="9449874" y="845524"/>
            <a:ext cx="1814770" cy="1517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06401" y="30781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自我评价</a:t>
            </a:r>
          </a:p>
        </p:txBody>
      </p:sp>
    </p:spTree>
  </p:cSld>
  <p:clrMapOvr>
    <a:masterClrMapping/>
  </p:clrMapOvr>
  <p:transition spd="slow" advTm="20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28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36" y="0"/>
            <a:ext cx="6678612" cy="5006283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1"/>
            </p:custDataLst>
          </p:nvPr>
        </p:nvSpPr>
        <p:spPr>
          <a:xfrm rot="21126686">
            <a:off x="4620568" y="2798560"/>
            <a:ext cx="403187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兴趣爱好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8" y="4280331"/>
            <a:ext cx="1632675" cy="2074858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4524182"/>
            <a:ext cx="1456229" cy="19416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21126686">
            <a:off x="5369260" y="2081474"/>
            <a:ext cx="208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5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02</a:t>
            </a:r>
            <a:endParaRPr lang="zh-CN" altLang="en-US" sz="50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0" y="500797"/>
            <a:ext cx="2489666" cy="24896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" y="1013529"/>
            <a:ext cx="3298497" cy="178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26">
        <p15:prstTrans prst="drape"/>
      </p:transition>
    </mc:Choice>
    <mc:Fallback xmlns="">
      <p:transition spd="slow" advTm="1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806981"/>
            <a:ext cx="12192000" cy="31104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6401" y="30781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我的爱好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77" y="4254561"/>
            <a:ext cx="1925344" cy="192534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36970" y="1116994"/>
            <a:ext cx="3340100" cy="3328035"/>
            <a:chOff x="1089" y="1776"/>
            <a:chExt cx="5260" cy="52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89">
              <a:off x="1089" y="1776"/>
              <a:ext cx="5260" cy="5241"/>
            </a:xfrm>
            <a:prstGeom prst="rect">
              <a:avLst/>
            </a:prstGeom>
          </p:spPr>
        </p:pic>
        <p:sp>
          <p:nvSpPr>
            <p:cNvPr id="5" name="文本框 91"/>
            <p:cNvSpPr txBox="1"/>
            <p:nvPr/>
          </p:nvSpPr>
          <p:spPr>
            <a:xfrm rot="630133">
              <a:off x="2051" y="5863"/>
              <a:ext cx="2128" cy="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</a:rPr>
                <a:t>古筝表演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12820" y="800735"/>
            <a:ext cx="3340100" cy="3327400"/>
            <a:chOff x="5532" y="1261"/>
            <a:chExt cx="5260" cy="524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609">
              <a:off x="5532" y="1261"/>
              <a:ext cx="5260" cy="5241"/>
            </a:xfrm>
            <a:prstGeom prst="rect">
              <a:avLst/>
            </a:prstGeom>
          </p:spPr>
        </p:pic>
        <p:sp>
          <p:nvSpPr>
            <p:cNvPr id="3" name="文本框 91"/>
            <p:cNvSpPr txBox="1"/>
            <p:nvPr/>
          </p:nvSpPr>
          <p:spPr>
            <a:xfrm>
              <a:off x="7441" y="5385"/>
              <a:ext cx="1208" cy="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</a:rPr>
                <a:t>绘画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00000">
              <a:off x="6310" y="2547"/>
              <a:ext cx="3144" cy="2669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276340" y="1436370"/>
            <a:ext cx="3285490" cy="3274060"/>
            <a:chOff x="9884" y="2262"/>
            <a:chExt cx="5174" cy="515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874">
              <a:off x="9884" y="2262"/>
              <a:ext cx="5174" cy="5156"/>
            </a:xfrm>
            <a:prstGeom prst="rect">
              <a:avLst/>
            </a:prstGeom>
          </p:spPr>
        </p:pic>
        <p:sp>
          <p:nvSpPr>
            <p:cNvPr id="4" name="文本框 91"/>
            <p:cNvSpPr txBox="1"/>
            <p:nvPr/>
          </p:nvSpPr>
          <p:spPr>
            <a:xfrm rot="752519">
              <a:off x="10799" y="6220"/>
              <a:ext cx="2128" cy="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</a:rPr>
                <a:t>公益活动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18905" y="990600"/>
            <a:ext cx="3340100" cy="3328035"/>
            <a:chOff x="14224" y="1816"/>
            <a:chExt cx="5260" cy="524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4801">
              <a:off x="14224" y="1816"/>
              <a:ext cx="5260" cy="5241"/>
            </a:xfrm>
            <a:prstGeom prst="rect">
              <a:avLst/>
            </a:prstGeom>
          </p:spPr>
        </p:pic>
        <p:sp>
          <p:nvSpPr>
            <p:cNvPr id="6" name="文本框 91"/>
            <p:cNvSpPr txBox="1"/>
            <p:nvPr/>
          </p:nvSpPr>
          <p:spPr>
            <a:xfrm rot="21122690">
              <a:off x="15791" y="6010"/>
              <a:ext cx="2149" cy="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</a:rPr>
                <a:t>公益活动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7E700FE-B807-4901-A158-702A349BF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2338">
            <a:off x="1032682" y="1840655"/>
            <a:ext cx="2145571" cy="17608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07930F-FA3E-4E7C-A86C-73D457CF4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26629">
            <a:off x="6566508" y="2192716"/>
            <a:ext cx="2327024" cy="16434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77577B2-2E4E-4A3E-9AA8-044098CCBF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62158">
            <a:off x="9404963" y="1763728"/>
            <a:ext cx="2343209" cy="1738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621">
        <p15:prstTrans prst="wind"/>
      </p:transition>
    </mc:Choice>
    <mc:Fallback xmlns="">
      <p:transition spd="slow" advTm="262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3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6401" y="30781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n w="0" cap="rnd">
                  <a:noFill/>
                  <a:round/>
                </a:ln>
                <a:solidFill>
                  <a:srgbClr val="629F2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我的爱好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22" y="3687383"/>
            <a:ext cx="3185222" cy="31852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13" y="4489916"/>
            <a:ext cx="1891839" cy="174618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00710" y="861695"/>
            <a:ext cx="3507740" cy="3023870"/>
            <a:chOff x="946" y="1357"/>
            <a:chExt cx="5524" cy="47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" y="1357"/>
              <a:ext cx="5525" cy="4762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1549" y="1987"/>
              <a:ext cx="4028" cy="3947"/>
              <a:chOff x="1549" y="1987"/>
              <a:chExt cx="4028" cy="394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00000">
                <a:off x="1549" y="1987"/>
                <a:ext cx="4028" cy="3560"/>
              </a:xfrm>
              <a:prstGeom prst="rect">
                <a:avLst/>
              </a:prstGeom>
            </p:spPr>
          </p:pic>
          <p:sp>
            <p:nvSpPr>
              <p:cNvPr id="9" name="文本框 91"/>
              <p:cNvSpPr txBox="1"/>
              <p:nvPr/>
            </p:nvSpPr>
            <p:spPr>
              <a:xfrm rot="630133">
                <a:off x="2270" y="5234"/>
                <a:ext cx="1208" cy="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300" dirty="0">
                    <a:solidFill>
                      <a:srgbClr val="FD9400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  <a:cs typeface="黑体-繁" panose="03000509000000000000" pitchFamily="65" charset="-122"/>
                  </a:rPr>
                  <a:t>旅游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342130" y="1024255"/>
            <a:ext cx="3508375" cy="3023870"/>
            <a:chOff x="6838" y="1613"/>
            <a:chExt cx="5525" cy="47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3022">
              <a:off x="6838" y="1613"/>
              <a:ext cx="5525" cy="4762"/>
            </a:xfrm>
            <a:prstGeom prst="rect">
              <a:avLst/>
            </a:prstGeom>
          </p:spPr>
        </p:pic>
        <p:sp>
          <p:nvSpPr>
            <p:cNvPr id="11" name="文本框 91"/>
            <p:cNvSpPr txBox="1"/>
            <p:nvPr/>
          </p:nvSpPr>
          <p:spPr>
            <a:xfrm rot="20730133">
              <a:off x="9178" y="5553"/>
              <a:ext cx="1719" cy="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</a:rPr>
                <a:t>旅游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78470" y="924560"/>
            <a:ext cx="3508375" cy="3023870"/>
            <a:chOff x="12722" y="1456"/>
            <a:chExt cx="5525" cy="476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111">
              <a:off x="12722" y="1456"/>
              <a:ext cx="5525" cy="4762"/>
            </a:xfrm>
            <a:prstGeom prst="rect">
              <a:avLst/>
            </a:prstGeom>
          </p:spPr>
        </p:pic>
        <p:sp>
          <p:nvSpPr>
            <p:cNvPr id="15" name="文本框 91"/>
            <p:cNvSpPr txBox="1"/>
            <p:nvPr/>
          </p:nvSpPr>
          <p:spPr>
            <a:xfrm>
              <a:off x="14501" y="5033"/>
              <a:ext cx="2246" cy="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300" dirty="0">
                  <a:solidFill>
                    <a:srgbClr val="FD940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黑体-繁" panose="03000509000000000000" pitchFamily="65" charset="-122"/>
                </a:rPr>
                <a:t>参加活动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F504249-5FCF-4C1B-ABEB-6459111E8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9366" y="1495114"/>
            <a:ext cx="3509902" cy="15464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5FBAFA-4E88-4AE8-A252-BECB807DA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41748">
            <a:off x="4890656" y="1479248"/>
            <a:ext cx="2200948" cy="2113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47">
        <p14:flash/>
      </p:transition>
    </mc:Choice>
    <mc:Fallback xmlns="">
      <p:transition spd="slow" advTm="2247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9" r="717" b="17040"/>
          <a:stretch>
            <a:fillRect/>
          </a:stretch>
        </p:blipFill>
        <p:spPr>
          <a:xfrm>
            <a:off x="0" y="3762531"/>
            <a:ext cx="12192000" cy="3110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36" y="0"/>
            <a:ext cx="6678612" cy="5006283"/>
          </a:xfrm>
          <a:prstGeom prst="rect">
            <a:avLst/>
          </a:prstGeom>
        </p:spPr>
      </p:pic>
      <p:sp>
        <p:nvSpPr>
          <p:cNvPr id="17" name="PA-文本框 16"/>
          <p:cNvSpPr txBox="1"/>
          <p:nvPr>
            <p:custDataLst>
              <p:tags r:id="rId1"/>
            </p:custDataLst>
          </p:nvPr>
        </p:nvSpPr>
        <p:spPr>
          <a:xfrm rot="21126686">
            <a:off x="4620568" y="2798560"/>
            <a:ext cx="3992880" cy="1245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竞选优势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8" y="4280331"/>
            <a:ext cx="1632675" cy="2074858"/>
          </a:xfrm>
          <a:prstGeom prst="rect">
            <a:avLst/>
          </a:prstGeom>
        </p:spPr>
      </p:pic>
      <p:pic>
        <p:nvPicPr>
          <p:cNvPr id="21" name="PA-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4524182"/>
            <a:ext cx="1456229" cy="194163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21126686">
            <a:off x="5355635" y="2081474"/>
            <a:ext cx="208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</a:t>
            </a:r>
            <a:r>
              <a:rPr lang="en-US" altLang="zh-CN" sz="5000" dirty="0">
                <a:solidFill>
                  <a:srgbClr val="FD94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03</a:t>
            </a:r>
            <a:endParaRPr lang="zh-CN" altLang="en-US" sz="5000" dirty="0">
              <a:solidFill>
                <a:srgbClr val="FD94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0" y="500797"/>
            <a:ext cx="2489666" cy="24896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" y="1013529"/>
            <a:ext cx="3298497" cy="178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32">
        <p15:prstTrans prst="drape"/>
      </p:transition>
    </mc:Choice>
    <mc:Fallback xmlns="">
      <p:transition spd="slow" advTm="1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321</Words>
  <Application>Microsoft Office PowerPoint</Application>
  <PresentationFormat>宽屏</PresentationFormat>
  <Paragraphs>69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方正少儿简体</vt:lpstr>
      <vt:lpstr>华康海报体W12(P)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李川</dc:creator>
  <cp:lastModifiedBy>飞 翔</cp:lastModifiedBy>
  <cp:revision>90</cp:revision>
  <dcterms:created xsi:type="dcterms:W3CDTF">2018-05-21T03:57:00Z</dcterms:created>
  <dcterms:modified xsi:type="dcterms:W3CDTF">2020-10-13T15:11:52Z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