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4" r:id="rId4"/>
    <p:sldMasterId id="2147483668" r:id="rId5"/>
    <p:sldMasterId id="2147483672" r:id="rId6"/>
    <p:sldMasterId id="2147483676" r:id="rId7"/>
    <p:sldMasterId id="2147483680" r:id="rId8"/>
    <p:sldMasterId id="2147483684" r:id="rId9"/>
    <p:sldMasterId id="2147483688" r:id="rId10"/>
    <p:sldMasterId id="2147483692" r:id="rId11"/>
  </p:sldMasterIdLst>
  <p:notesMasterIdLst>
    <p:notesMasterId r:id="rId13"/>
  </p:notesMasterIdLst>
  <p:handoutMasterIdLst>
    <p:handoutMasterId r:id="rId20"/>
  </p:handoutMasterIdLst>
  <p:sldIdLst>
    <p:sldId id="470" r:id="rId12"/>
    <p:sldId id="353" r:id="rId14"/>
    <p:sldId id="352" r:id="rId15"/>
    <p:sldId id="500" r:id="rId16"/>
    <p:sldId id="501" r:id="rId17"/>
    <p:sldId id="491" r:id="rId18"/>
    <p:sldId id="492" r:id="rId19"/>
  </p:sldIdLst>
  <p:sldSz cx="12190095" cy="685927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C3C7"/>
    <a:srgbClr val="3296A8"/>
    <a:srgbClr val="6D8AAB"/>
    <a:srgbClr val="31709C"/>
    <a:srgbClr val="7697B3"/>
    <a:srgbClr val="6FA094"/>
    <a:srgbClr val="94BCB4"/>
    <a:srgbClr val="59503C"/>
    <a:srgbClr val="1FBCE4"/>
    <a:srgbClr val="C02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45" autoAdjust="0"/>
    <p:restoredTop sz="97778" autoAdjust="0"/>
  </p:normalViewPr>
  <p:slideViewPr>
    <p:cSldViewPr snapToGrid="0" showGuides="1">
      <p:cViewPr varScale="1">
        <p:scale>
          <a:sx n="78" d="100"/>
          <a:sy n="78" d="100"/>
        </p:scale>
        <p:origin x="102" y="600"/>
      </p:cViewPr>
      <p:guideLst>
        <p:guide orient="horz" pos="2148"/>
        <p:guide pos="38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4" Type="http://schemas.openxmlformats.org/officeDocument/2006/relationships/theme" Target="../theme/theme10.xml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5" Type="http://schemas.openxmlformats.org/officeDocument/2006/relationships/theme" Target="../theme/theme5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5" Type="http://schemas.openxmlformats.org/officeDocument/2006/relationships/theme" Target="../theme/theme6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5" Type="http://schemas.openxmlformats.org/officeDocument/2006/relationships/theme" Target="../theme/theme7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5" Type="http://schemas.openxmlformats.org/officeDocument/2006/relationships/theme" Target="../theme/theme8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9.xml.rels><?xml version="1.0" encoding="UTF-8" standalone="yes"?>
<Relationships xmlns="http://schemas.openxmlformats.org/package/2006/relationships"><Relationship Id="rId5" Type="http://schemas.openxmlformats.org/officeDocument/2006/relationships/theme" Target="../theme/theme9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856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4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4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4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3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卧室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4"/>
          <p:cNvSpPr txBox="1"/>
          <p:nvPr/>
        </p:nvSpPr>
        <p:spPr>
          <a:xfrm>
            <a:off x="5561080" y="1441466"/>
            <a:ext cx="42883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dirty="0">
                <a:solidFill>
                  <a:srgbClr val="74C3C7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自我介绍</a:t>
            </a:r>
            <a:endParaRPr lang="en-US" altLang="zh-CN" sz="8000" dirty="0">
              <a:solidFill>
                <a:srgbClr val="74C3C7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767108" y="2693405"/>
            <a:ext cx="3746500" cy="128916"/>
            <a:chOff x="1839287" y="5184146"/>
            <a:chExt cx="2767715" cy="95254"/>
          </a:xfrm>
        </p:grpSpPr>
        <p:grpSp>
          <p:nvGrpSpPr>
            <p:cNvPr id="15" name="组合 14"/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3" name="组合 42"/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1" name="组合 50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5" name="直接连接符 54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接连接符 55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" name="组合 51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3" name="直接连接符 52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连接符 53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4" name="组合 43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5" name="组合 44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9" name="直接连接符 48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7" name="直接连接符 46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8" name="组合 27"/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29" name="组合 28"/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7" name="组合 36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1" name="直接连接符 40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接连接符 41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9" name="直接连接符 38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" name="组合 29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1" name="组合 30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5" name="直接连接符 34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3" name="直接连接符 32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6" name="组合 15"/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5" name="直接连接符 24"/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/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19" name="组合 18"/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3" name="直接连接符 22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/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1" name="直接连接符 20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77" name="龚芝怡 - 卓别林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pic>
        <p:nvPicPr>
          <p:cNvPr id="2" name="图片 1" descr="微信图片_202010280841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020" y="1441450"/>
            <a:ext cx="2103755" cy="2805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卧室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" y="1240"/>
            <a:ext cx="12190413" cy="6857107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TextBox 71"/>
          <p:cNvSpPr txBox="1"/>
          <p:nvPr/>
        </p:nvSpPr>
        <p:spPr>
          <a:xfrm>
            <a:off x="5808345" y="1971675"/>
            <a:ext cx="1934845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65" b="1" dirty="0">
                <a:solidFill>
                  <a:srgbClr val="74C3C7"/>
                </a:solidFill>
                <a:latin typeface="方正兰亭细黑_GBK" pitchFamily="2" charset="-122"/>
                <a:ea typeface="方正兰亭细黑_GBK" pitchFamily="2" charset="-122"/>
              </a:rPr>
              <a:t>  </a:t>
            </a:r>
            <a:r>
              <a:rPr lang="zh-CN" altLang="en-US" sz="1865" b="1" dirty="0">
                <a:solidFill>
                  <a:srgbClr val="74C3C7"/>
                </a:solidFill>
                <a:latin typeface="方正兰亭细黑_GBK" pitchFamily="2" charset="-122"/>
                <a:ea typeface="方正兰亭细黑_GBK" pitchFamily="2" charset="-122"/>
              </a:rPr>
              <a:t>姓名：</a:t>
            </a:r>
            <a:r>
              <a:rPr lang="en-US" altLang="zh-CN" sz="1865" b="1" dirty="0">
                <a:solidFill>
                  <a:srgbClr val="74C3C7"/>
                </a:solidFill>
                <a:latin typeface="方正兰亭细黑_GBK" pitchFamily="2" charset="-122"/>
                <a:ea typeface="方正兰亭细黑_GBK" pitchFamily="2" charset="-122"/>
              </a:rPr>
              <a:t>倪鑫</a:t>
            </a:r>
            <a:endParaRPr lang="en-US" altLang="zh-CN" sz="1865" b="1" dirty="0">
              <a:solidFill>
                <a:srgbClr val="74C3C7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38" name="TextBox 71"/>
          <p:cNvSpPr txBox="1"/>
          <p:nvPr/>
        </p:nvSpPr>
        <p:spPr>
          <a:xfrm>
            <a:off x="6052185" y="3410585"/>
            <a:ext cx="2030095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65" b="1" dirty="0">
                <a:solidFill>
                  <a:srgbClr val="74C3C7"/>
                </a:solidFill>
                <a:latin typeface="方正兰亭细黑_GBK" pitchFamily="2" charset="-122"/>
                <a:ea typeface="方正兰亭细黑_GBK" pitchFamily="2" charset="-122"/>
              </a:rPr>
              <a:t>三年级（</a:t>
            </a:r>
            <a:r>
              <a:rPr lang="en-US" altLang="zh-CN" sz="1865" b="1" dirty="0">
                <a:solidFill>
                  <a:srgbClr val="74C3C7"/>
                </a:solidFill>
                <a:latin typeface="方正兰亭细黑_GBK" pitchFamily="2" charset="-122"/>
                <a:ea typeface="方正兰亭细黑_GBK" pitchFamily="2" charset="-122"/>
              </a:rPr>
              <a:t>11</a:t>
            </a:r>
            <a:r>
              <a:rPr lang="zh-CN" altLang="en-US" sz="1865" b="1" dirty="0">
                <a:solidFill>
                  <a:srgbClr val="74C3C7"/>
                </a:solidFill>
                <a:latin typeface="方正兰亭细黑_GBK" pitchFamily="2" charset="-122"/>
                <a:ea typeface="方正兰亭细黑_GBK" pitchFamily="2" charset="-122"/>
              </a:rPr>
              <a:t>）</a:t>
            </a:r>
            <a:r>
              <a:rPr lang="zh-CN" altLang="en-US" sz="1865" b="1" dirty="0">
                <a:solidFill>
                  <a:srgbClr val="74C3C7"/>
                </a:solidFill>
                <a:latin typeface="方正兰亭细黑_GBK" pitchFamily="2" charset="-122"/>
                <a:ea typeface="方正兰亭细黑_GBK" pitchFamily="2" charset="-122"/>
              </a:rPr>
              <a:t>班</a:t>
            </a:r>
            <a:endParaRPr lang="zh-CN" altLang="en-US" sz="1865" b="1" dirty="0">
              <a:solidFill>
                <a:srgbClr val="74C3C7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5870631" y="2423034"/>
            <a:ext cx="3746500" cy="128916"/>
            <a:chOff x="1839287" y="5184146"/>
            <a:chExt cx="2767715" cy="95254"/>
          </a:xfrm>
        </p:grpSpPr>
        <p:grpSp>
          <p:nvGrpSpPr>
            <p:cNvPr id="51" name="组合 50"/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79" name="组合 78"/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87" name="组合 86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91" name="直接连接符 90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2" name="直接连接符 91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8" name="组合 87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89" name="直接连接符 88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0" name="直接连接符 89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组合 79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81" name="组合 80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85" name="直接连接符 84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6" name="直接连接符 85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2" name="组合 81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83" name="直接连接符 82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" name="直接连接符 83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64" name="组合 63"/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65" name="组合 64"/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73" name="组合 72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77" name="直接连接符 76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直接连接符 77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4" name="组合 73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75" name="直接连接符 74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直接连接符 75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6" name="组合 65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67" name="组合 66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71" name="直接连接符 70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直接连接符 71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8" name="组合 67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69" name="直接连接符 68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直接连接符 69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52" name="组合 51"/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61" name="直接连接符 60"/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/>
                <p:cNvCxnSpPr/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组合 53"/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55" name="组合 54"/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59" name="直接连接符 58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直接连接符 59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" name="组合 55"/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57" name="直接连接符 56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直接连接符 57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93" name="组合 92"/>
          <p:cNvGrpSpPr/>
          <p:nvPr/>
        </p:nvGrpSpPr>
        <p:grpSpPr>
          <a:xfrm>
            <a:off x="5870631" y="3019934"/>
            <a:ext cx="3746500" cy="128916"/>
            <a:chOff x="1839287" y="5184146"/>
            <a:chExt cx="2767715" cy="95254"/>
          </a:xfrm>
        </p:grpSpPr>
        <p:grpSp>
          <p:nvGrpSpPr>
            <p:cNvPr id="94" name="组合 93"/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106" name="组合 105"/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122" name="组合 121"/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130" name="组合 129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134" name="直接连接符 133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5" name="直接连接符 134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31" name="组合 130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132" name="直接连接符 131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3" name="直接连接符 132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23" name="组合 122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124" name="组合 123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128" name="直接连接符 127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" name="直接连接符 128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5" name="组合 124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126" name="直接连接符 125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" name="直接连接符 126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07" name="组合 106"/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108" name="组合 107"/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116" name="组合 115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120" name="直接连接符 119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直接连接符 120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7" name="组合 116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118" name="直接连接符 117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9" name="直接连接符 118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09" name="组合 108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110" name="组合 109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114" name="直接连接符 113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5" name="直接连接符 114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1" name="组合 110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112" name="直接连接符 111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3" name="直接连接符 112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95" name="组合 94"/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96" name="组合 95"/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104" name="直接连接符 103"/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组合 96"/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98" name="组合 97"/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102" name="直接连接符 101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直接连接符 102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" name="组合 98"/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100" name="直接连接符 99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直接连接符 100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179" name="组合 178"/>
          <p:cNvGrpSpPr/>
          <p:nvPr/>
        </p:nvGrpSpPr>
        <p:grpSpPr>
          <a:xfrm>
            <a:off x="5870631" y="4064197"/>
            <a:ext cx="3746500" cy="128916"/>
            <a:chOff x="1839287" y="5184146"/>
            <a:chExt cx="2767715" cy="95254"/>
          </a:xfrm>
        </p:grpSpPr>
        <p:grpSp>
          <p:nvGrpSpPr>
            <p:cNvPr id="180" name="组合 179"/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192" name="组合 191"/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208" name="组合 207"/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216" name="组合 215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220" name="直接连接符 219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1" name="直接连接符 220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7" name="组合 216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218" name="直接连接符 217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9" name="直接连接符 218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09" name="组合 208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210" name="组合 209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214" name="直接连接符 213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5" name="直接连接符 214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1" name="组合 210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212" name="直接连接符 211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3" name="直接连接符 212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93" name="组合 192"/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194" name="组合 193"/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202" name="组合 201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206" name="直接连接符 205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7" name="直接连接符 206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3" name="组合 202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204" name="直接连接符 203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5" name="直接连接符 204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95" name="组合 194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196" name="组合 195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200" name="直接连接符 199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1" name="直接连接符 200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7" name="组合 196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198" name="直接连接符 197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9" name="直接连接符 198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81" name="组合 180"/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2" name="组合 181"/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190" name="直接连接符 189"/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接连接符 190"/>
                <p:cNvCxnSpPr/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组合 182"/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184" name="组合 183"/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188" name="直接连接符 187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直接连接符 188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5" name="组合 184"/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186" name="直接连接符 185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直接连接符 186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3" name="组合 2"/>
          <p:cNvGrpSpPr/>
          <p:nvPr/>
        </p:nvGrpSpPr>
        <p:grpSpPr>
          <a:xfrm>
            <a:off x="4236243" y="343840"/>
            <a:ext cx="3746500" cy="1090651"/>
            <a:chOff x="4160043" y="343840"/>
            <a:chExt cx="3746500" cy="1090651"/>
          </a:xfrm>
        </p:grpSpPr>
        <p:sp>
          <p:nvSpPr>
            <p:cNvPr id="2" name="云形 1"/>
            <p:cNvSpPr/>
            <p:nvPr/>
          </p:nvSpPr>
          <p:spPr>
            <a:xfrm>
              <a:off x="4337669" y="343840"/>
              <a:ext cx="3422180" cy="1090651"/>
            </a:xfrm>
            <a:prstGeom prst="clou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>
                  <a:solidFill>
                    <a:srgbClr val="74C3C7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个人资料</a:t>
              </a:r>
              <a:endParaRPr lang="zh-CN" altLang="en-US" sz="4000" dirty="0">
                <a:solidFill>
                  <a:srgbClr val="74C3C7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grpSp>
          <p:nvGrpSpPr>
            <p:cNvPr id="222" name="组合 221"/>
            <p:cNvGrpSpPr/>
            <p:nvPr/>
          </p:nvGrpSpPr>
          <p:grpSpPr>
            <a:xfrm>
              <a:off x="4160043" y="1231446"/>
              <a:ext cx="3746500" cy="128916"/>
              <a:chOff x="1839287" y="5184146"/>
              <a:chExt cx="2767715" cy="95254"/>
            </a:xfrm>
          </p:grpSpPr>
          <p:grpSp>
            <p:nvGrpSpPr>
              <p:cNvPr id="223" name="组合 222"/>
              <p:cNvGrpSpPr/>
              <p:nvPr/>
            </p:nvGrpSpPr>
            <p:grpSpPr>
              <a:xfrm>
                <a:off x="2591031" y="5184150"/>
                <a:ext cx="2015971" cy="95250"/>
                <a:chOff x="2425983" y="5170170"/>
                <a:chExt cx="2015971" cy="156210"/>
              </a:xfrm>
            </p:grpSpPr>
            <p:grpSp>
              <p:nvGrpSpPr>
                <p:cNvPr id="235" name="组合 234"/>
                <p:cNvGrpSpPr/>
                <p:nvPr/>
              </p:nvGrpSpPr>
              <p:grpSpPr>
                <a:xfrm>
                  <a:off x="2425983" y="5179695"/>
                  <a:ext cx="1009343" cy="146685"/>
                  <a:chOff x="2425983" y="5179695"/>
                  <a:chExt cx="1009343" cy="146685"/>
                </a:xfrm>
              </p:grpSpPr>
              <p:grpSp>
                <p:nvGrpSpPr>
                  <p:cNvPr id="251" name="组合 250"/>
                  <p:cNvGrpSpPr/>
                  <p:nvPr/>
                </p:nvGrpSpPr>
                <p:grpSpPr>
                  <a:xfrm>
                    <a:off x="2425983" y="518604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259" name="组合 258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263" name="直接连接符 262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4" name="直接连接符 263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60" name="组合 259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261" name="直接连接符 260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2" name="直接连接符 261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52" name="组合 251"/>
                  <p:cNvGrpSpPr/>
                  <p:nvPr/>
                </p:nvGrpSpPr>
                <p:grpSpPr>
                  <a:xfrm>
                    <a:off x="2930808" y="517969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253" name="组合 252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257" name="直接连接符 256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8" name="直接连接符 257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54" name="组合 253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255" name="直接连接符 254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6" name="直接连接符 255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236" name="组合 235"/>
                <p:cNvGrpSpPr/>
                <p:nvPr/>
              </p:nvGrpSpPr>
              <p:grpSpPr>
                <a:xfrm>
                  <a:off x="3432611" y="5170170"/>
                  <a:ext cx="1009343" cy="146685"/>
                  <a:chOff x="2425983" y="5179695"/>
                  <a:chExt cx="1009343" cy="146685"/>
                </a:xfrm>
              </p:grpSpPr>
              <p:grpSp>
                <p:nvGrpSpPr>
                  <p:cNvPr id="237" name="组合 236"/>
                  <p:cNvGrpSpPr/>
                  <p:nvPr/>
                </p:nvGrpSpPr>
                <p:grpSpPr>
                  <a:xfrm>
                    <a:off x="2425983" y="518604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245" name="组合 244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249" name="直接连接符 248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0" name="直接连接符 249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46" name="组合 245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247" name="直接连接符 246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8" name="直接连接符 247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38" name="组合 237"/>
                  <p:cNvGrpSpPr/>
                  <p:nvPr/>
                </p:nvGrpSpPr>
                <p:grpSpPr>
                  <a:xfrm>
                    <a:off x="2930808" y="517969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239" name="组合 238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243" name="直接连接符 242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4" name="直接连接符 243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40" name="组合 239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241" name="直接连接符 240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2" name="直接连接符 241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grpSp>
            <p:nvGrpSpPr>
              <p:cNvPr id="224" name="组合 223"/>
              <p:cNvGrpSpPr/>
              <p:nvPr/>
            </p:nvGrpSpPr>
            <p:grpSpPr>
              <a:xfrm>
                <a:off x="1839287" y="5184146"/>
                <a:ext cx="758518" cy="87506"/>
                <a:chOff x="2676808" y="5179695"/>
                <a:chExt cx="758518" cy="143510"/>
              </a:xfrm>
            </p:grpSpPr>
            <p:grpSp>
              <p:nvGrpSpPr>
                <p:cNvPr id="225" name="组合 224"/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33" name="直接连接符 232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4" name="直接连接符 233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6" name="组合 225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227" name="组合 226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231" name="直接连接符 230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" name="直接连接符 231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28" name="组合 227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229" name="直接连接符 228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0" name="直接连接符 229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  <p:sp>
        <p:nvSpPr>
          <p:cNvPr id="4" name="TextBox 71"/>
          <p:cNvSpPr txBox="1"/>
          <p:nvPr/>
        </p:nvSpPr>
        <p:spPr>
          <a:xfrm>
            <a:off x="5935345" y="2707005"/>
            <a:ext cx="1535430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65" b="1" dirty="0">
                <a:solidFill>
                  <a:srgbClr val="74C3C7"/>
                </a:solidFill>
                <a:latin typeface="方正兰亭细黑_GBK" pitchFamily="2" charset="-122"/>
                <a:ea typeface="方正兰亭细黑_GBK" pitchFamily="2" charset="-122"/>
              </a:rPr>
              <a:t> </a:t>
            </a:r>
            <a:r>
              <a:rPr lang="zh-CN" altLang="en-US" sz="1865" b="1" dirty="0">
                <a:solidFill>
                  <a:srgbClr val="74C3C7"/>
                </a:solidFill>
                <a:latin typeface="方正兰亭细黑_GBK" pitchFamily="2" charset="-122"/>
                <a:ea typeface="方正兰亭细黑_GBK" pitchFamily="2" charset="-122"/>
              </a:rPr>
              <a:t>年龄：</a:t>
            </a:r>
            <a:r>
              <a:rPr lang="en-US" altLang="zh-CN" sz="1865" b="1" dirty="0">
                <a:solidFill>
                  <a:srgbClr val="74C3C7"/>
                </a:solidFill>
                <a:latin typeface="方正兰亭细黑_GBK" pitchFamily="2" charset="-122"/>
                <a:ea typeface="方正兰亭细黑_GBK" pitchFamily="2" charset="-122"/>
              </a:rPr>
              <a:t>9</a:t>
            </a:r>
            <a:r>
              <a:rPr lang="zh-CN" altLang="en-US" sz="1865" b="1" dirty="0">
                <a:solidFill>
                  <a:srgbClr val="74C3C7"/>
                </a:solidFill>
                <a:latin typeface="方正兰亭细黑_GBK" pitchFamily="2" charset="-122"/>
                <a:ea typeface="方正兰亭细黑_GBK" pitchFamily="2" charset="-122"/>
              </a:rPr>
              <a:t>岁</a:t>
            </a:r>
            <a:endParaRPr lang="en-US" altLang="zh-CN" sz="1865" b="1" dirty="0">
              <a:solidFill>
                <a:srgbClr val="74C3C7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/>
      <p:bldP spid="38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卧室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957988" y="503498"/>
            <a:ext cx="6028690" cy="1090930"/>
            <a:chOff x="2881788" y="343840"/>
            <a:chExt cx="6028690" cy="1090930"/>
          </a:xfrm>
        </p:grpSpPr>
        <p:sp>
          <p:nvSpPr>
            <p:cNvPr id="10" name="云形 9"/>
            <p:cNvSpPr/>
            <p:nvPr/>
          </p:nvSpPr>
          <p:spPr>
            <a:xfrm>
              <a:off x="2881788" y="343840"/>
              <a:ext cx="6028690" cy="1090930"/>
            </a:xfrm>
            <a:prstGeom prst="clou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zh-CN" sz="4000" dirty="0">
                  <a:solidFill>
                    <a:srgbClr val="74C3C7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竞选学习班干部</a:t>
              </a:r>
              <a:endParaRPr lang="zh-CN" altLang="zh-CN" sz="4000" dirty="0">
                <a:solidFill>
                  <a:srgbClr val="74C3C7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60043" y="1231446"/>
              <a:ext cx="3746500" cy="128916"/>
              <a:chOff x="1839287" y="5184146"/>
              <a:chExt cx="2767715" cy="95254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2591031" y="5184150"/>
                <a:ext cx="2015971" cy="95250"/>
                <a:chOff x="2425983" y="5170170"/>
                <a:chExt cx="2015971" cy="156210"/>
              </a:xfrm>
            </p:grpSpPr>
            <p:grpSp>
              <p:nvGrpSpPr>
                <p:cNvPr id="27" name="组合 26"/>
                <p:cNvGrpSpPr/>
                <p:nvPr/>
              </p:nvGrpSpPr>
              <p:grpSpPr>
                <a:xfrm>
                  <a:off x="2425983" y="5179695"/>
                  <a:ext cx="1009343" cy="146685"/>
                  <a:chOff x="2425983" y="5179695"/>
                  <a:chExt cx="1009343" cy="146685"/>
                </a:xfrm>
              </p:grpSpPr>
              <p:grpSp>
                <p:nvGrpSpPr>
                  <p:cNvPr id="43" name="组合 42"/>
                  <p:cNvGrpSpPr/>
                  <p:nvPr/>
                </p:nvGrpSpPr>
                <p:grpSpPr>
                  <a:xfrm>
                    <a:off x="2425983" y="518604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51" name="组合 50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55" name="直接连接符 54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6" name="直接连接符 55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52" name="组合 51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53" name="直接连接符 52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直接连接符 53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44" name="组合 43"/>
                  <p:cNvGrpSpPr/>
                  <p:nvPr/>
                </p:nvGrpSpPr>
                <p:grpSpPr>
                  <a:xfrm>
                    <a:off x="2930808" y="517969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45" name="组合 44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49" name="直接连接符 48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" name="直接连接符 49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6" name="组合 45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47" name="直接连接符 46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直接连接符 47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28" name="组合 27"/>
                <p:cNvGrpSpPr/>
                <p:nvPr/>
              </p:nvGrpSpPr>
              <p:grpSpPr>
                <a:xfrm>
                  <a:off x="3432611" y="5170170"/>
                  <a:ext cx="1009343" cy="146685"/>
                  <a:chOff x="2425983" y="5179695"/>
                  <a:chExt cx="1009343" cy="146685"/>
                </a:xfrm>
              </p:grpSpPr>
              <p:grpSp>
                <p:nvGrpSpPr>
                  <p:cNvPr id="29" name="组合 28"/>
                  <p:cNvGrpSpPr/>
                  <p:nvPr/>
                </p:nvGrpSpPr>
                <p:grpSpPr>
                  <a:xfrm>
                    <a:off x="2425983" y="518604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37" name="组合 36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41" name="直接连接符 40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直接连接符 41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8" name="组合 37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39" name="直接连接符 38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直接连接符 39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30" name="组合 29"/>
                  <p:cNvGrpSpPr/>
                  <p:nvPr/>
                </p:nvGrpSpPr>
                <p:grpSpPr>
                  <a:xfrm>
                    <a:off x="2930808" y="517969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31" name="组合 30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35" name="直接连接符 34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直接连接符 35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2" name="组合 31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33" name="直接连接符 32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" name="直接连接符 33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grpSp>
            <p:nvGrpSpPr>
              <p:cNvPr id="16" name="组合 15"/>
              <p:cNvGrpSpPr/>
              <p:nvPr/>
            </p:nvGrpSpPr>
            <p:grpSpPr>
              <a:xfrm>
                <a:off x="1839287" y="5184146"/>
                <a:ext cx="758518" cy="87506"/>
                <a:chOff x="2676808" y="5179695"/>
                <a:chExt cx="758518" cy="143510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5" name="直接连接符 24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接连接符 25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组合 17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19" name="组合 18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23" name="直接连接符 22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直接连接符 23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" name="组合 19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21" name="直接连接符 20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直接连接符 21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  <p:sp>
        <p:nvSpPr>
          <p:cNvPr id="3" name="矩形 2"/>
          <p:cNvSpPr/>
          <p:nvPr/>
        </p:nvSpPr>
        <p:spPr>
          <a:xfrm>
            <a:off x="2162175" y="1836420"/>
            <a:ext cx="7808595" cy="239966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sz="2000" b="1" dirty="0">
                <a:solidFill>
                  <a:srgbClr val="74C3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敬爱的老师，亲爱的同学们，大家好。我是三(11)班的倪鑫，我今年九岁了。在班级我担任大队长。我的兴趣爱好有打羽毛球、写毛笔、看书等。我性格开朗，人缘好，适应能力强，勇于挑战身边优秀的对手，认真做事，希望锻炼自己的学习能力。</a:t>
            </a:r>
            <a:endParaRPr sz="2000" b="1" dirty="0">
              <a:solidFill>
                <a:srgbClr val="74C3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sz="2000" b="1" dirty="0">
                <a:solidFill>
                  <a:srgbClr val="74C3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曾获得优秀少先队员等。谢谢大家！</a:t>
            </a:r>
            <a:endParaRPr sz="2000" b="1" dirty="0">
              <a:solidFill>
                <a:srgbClr val="74C3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卧室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236243" y="503498"/>
            <a:ext cx="3746500" cy="1090651"/>
            <a:chOff x="4160043" y="343840"/>
            <a:chExt cx="3746500" cy="1090651"/>
          </a:xfrm>
        </p:grpSpPr>
        <p:sp>
          <p:nvSpPr>
            <p:cNvPr id="10" name="云形 9"/>
            <p:cNvSpPr/>
            <p:nvPr/>
          </p:nvSpPr>
          <p:spPr>
            <a:xfrm>
              <a:off x="4337669" y="343840"/>
              <a:ext cx="3422180" cy="1090651"/>
            </a:xfrm>
            <a:prstGeom prst="clou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>
                  <a:solidFill>
                    <a:srgbClr val="74C3C7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获奖荣誉</a:t>
              </a:r>
              <a:endParaRPr lang="zh-CN" altLang="en-US" sz="4000" dirty="0">
                <a:solidFill>
                  <a:srgbClr val="74C3C7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60043" y="1231446"/>
              <a:ext cx="3746500" cy="128916"/>
              <a:chOff x="1839287" y="5184146"/>
              <a:chExt cx="2767715" cy="95254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2591031" y="5184150"/>
                <a:ext cx="2015971" cy="95250"/>
                <a:chOff x="2425983" y="5170170"/>
                <a:chExt cx="2015971" cy="156210"/>
              </a:xfrm>
            </p:grpSpPr>
            <p:grpSp>
              <p:nvGrpSpPr>
                <p:cNvPr id="27" name="组合 26"/>
                <p:cNvGrpSpPr/>
                <p:nvPr/>
              </p:nvGrpSpPr>
              <p:grpSpPr>
                <a:xfrm>
                  <a:off x="2425983" y="5179695"/>
                  <a:ext cx="1009343" cy="146685"/>
                  <a:chOff x="2425983" y="5179695"/>
                  <a:chExt cx="1009343" cy="146685"/>
                </a:xfrm>
              </p:grpSpPr>
              <p:grpSp>
                <p:nvGrpSpPr>
                  <p:cNvPr id="43" name="组合 42"/>
                  <p:cNvGrpSpPr/>
                  <p:nvPr/>
                </p:nvGrpSpPr>
                <p:grpSpPr>
                  <a:xfrm>
                    <a:off x="2425983" y="518604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51" name="组合 50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55" name="直接连接符 54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6" name="直接连接符 55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52" name="组合 51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53" name="直接连接符 52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直接连接符 53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44" name="组合 43"/>
                  <p:cNvGrpSpPr/>
                  <p:nvPr/>
                </p:nvGrpSpPr>
                <p:grpSpPr>
                  <a:xfrm>
                    <a:off x="2930808" y="517969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45" name="组合 44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49" name="直接连接符 48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" name="直接连接符 49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6" name="组合 45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47" name="直接连接符 46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直接连接符 47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28" name="组合 27"/>
                <p:cNvGrpSpPr/>
                <p:nvPr/>
              </p:nvGrpSpPr>
              <p:grpSpPr>
                <a:xfrm>
                  <a:off x="3432611" y="5170170"/>
                  <a:ext cx="1009343" cy="146685"/>
                  <a:chOff x="2425983" y="5179695"/>
                  <a:chExt cx="1009343" cy="146685"/>
                </a:xfrm>
              </p:grpSpPr>
              <p:grpSp>
                <p:nvGrpSpPr>
                  <p:cNvPr id="29" name="组合 28"/>
                  <p:cNvGrpSpPr/>
                  <p:nvPr/>
                </p:nvGrpSpPr>
                <p:grpSpPr>
                  <a:xfrm>
                    <a:off x="2425983" y="518604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37" name="组合 36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41" name="直接连接符 40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直接连接符 41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8" name="组合 37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39" name="直接连接符 38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直接连接符 39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30" name="组合 29"/>
                  <p:cNvGrpSpPr/>
                  <p:nvPr/>
                </p:nvGrpSpPr>
                <p:grpSpPr>
                  <a:xfrm>
                    <a:off x="2930808" y="517969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31" name="组合 30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35" name="直接连接符 34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直接连接符 35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2" name="组合 31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33" name="直接连接符 32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" name="直接连接符 33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grpSp>
            <p:nvGrpSpPr>
              <p:cNvPr id="16" name="组合 15"/>
              <p:cNvGrpSpPr/>
              <p:nvPr/>
            </p:nvGrpSpPr>
            <p:grpSpPr>
              <a:xfrm>
                <a:off x="1839287" y="5184146"/>
                <a:ext cx="758518" cy="87506"/>
                <a:chOff x="2676808" y="5179695"/>
                <a:chExt cx="758518" cy="143510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5" name="直接连接符 24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接连接符 25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组合 17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19" name="组合 18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23" name="直接连接符 22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直接连接符 23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" name="组合 19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21" name="直接连接符 20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直接连接符 21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  <p:pic>
        <p:nvPicPr>
          <p:cNvPr id="2" name="图片 1" descr="微信图片_2020102808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0" y="2344420"/>
            <a:ext cx="2179320" cy="1991995"/>
          </a:xfrm>
          <a:prstGeom prst="rect">
            <a:avLst/>
          </a:prstGeom>
        </p:spPr>
      </p:pic>
      <p:pic>
        <p:nvPicPr>
          <p:cNvPr id="3" name="图片 2" descr="微信图片_202010280829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75" y="2344420"/>
            <a:ext cx="2052320" cy="1830070"/>
          </a:xfrm>
          <a:prstGeom prst="rect">
            <a:avLst/>
          </a:prstGeom>
        </p:spPr>
      </p:pic>
      <p:pic>
        <p:nvPicPr>
          <p:cNvPr id="4" name="图片 3" descr="微信图片_202010280829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365" y="2353945"/>
            <a:ext cx="1719580" cy="1820545"/>
          </a:xfrm>
          <a:prstGeom prst="rect">
            <a:avLst/>
          </a:prstGeom>
        </p:spPr>
      </p:pic>
      <p:pic>
        <p:nvPicPr>
          <p:cNvPr id="5" name="图片 4" descr="微信图片_202010280830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135" y="2353945"/>
            <a:ext cx="2052955" cy="1733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卧室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236243" y="503498"/>
            <a:ext cx="3746500" cy="1090651"/>
            <a:chOff x="4160043" y="343840"/>
            <a:chExt cx="3746500" cy="1090651"/>
          </a:xfrm>
        </p:grpSpPr>
        <p:sp>
          <p:nvSpPr>
            <p:cNvPr id="10" name="云形 9"/>
            <p:cNvSpPr/>
            <p:nvPr/>
          </p:nvSpPr>
          <p:spPr>
            <a:xfrm>
              <a:off x="4337669" y="343840"/>
              <a:ext cx="3422180" cy="1090651"/>
            </a:xfrm>
            <a:prstGeom prst="clou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>
                  <a:solidFill>
                    <a:srgbClr val="74C3C7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获奖荣誉</a:t>
              </a:r>
              <a:endParaRPr lang="zh-CN" altLang="en-US" sz="4000" dirty="0">
                <a:solidFill>
                  <a:srgbClr val="74C3C7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60043" y="1231446"/>
              <a:ext cx="3746500" cy="128916"/>
              <a:chOff x="1839287" y="5184146"/>
              <a:chExt cx="2767715" cy="95254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2591031" y="5184150"/>
                <a:ext cx="2015971" cy="95250"/>
                <a:chOff x="2425983" y="5170170"/>
                <a:chExt cx="2015971" cy="156210"/>
              </a:xfrm>
            </p:grpSpPr>
            <p:grpSp>
              <p:nvGrpSpPr>
                <p:cNvPr id="27" name="组合 26"/>
                <p:cNvGrpSpPr/>
                <p:nvPr/>
              </p:nvGrpSpPr>
              <p:grpSpPr>
                <a:xfrm>
                  <a:off x="2425983" y="5179695"/>
                  <a:ext cx="1009343" cy="146685"/>
                  <a:chOff x="2425983" y="5179695"/>
                  <a:chExt cx="1009343" cy="146685"/>
                </a:xfrm>
              </p:grpSpPr>
              <p:grpSp>
                <p:nvGrpSpPr>
                  <p:cNvPr id="43" name="组合 42"/>
                  <p:cNvGrpSpPr/>
                  <p:nvPr/>
                </p:nvGrpSpPr>
                <p:grpSpPr>
                  <a:xfrm>
                    <a:off x="2425983" y="518604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51" name="组合 50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55" name="直接连接符 54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6" name="直接连接符 55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52" name="组合 51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53" name="直接连接符 52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直接连接符 53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44" name="组合 43"/>
                  <p:cNvGrpSpPr/>
                  <p:nvPr/>
                </p:nvGrpSpPr>
                <p:grpSpPr>
                  <a:xfrm>
                    <a:off x="2930808" y="517969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45" name="组合 44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49" name="直接连接符 48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" name="直接连接符 49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6" name="组合 45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47" name="直接连接符 46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直接连接符 47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28" name="组合 27"/>
                <p:cNvGrpSpPr/>
                <p:nvPr/>
              </p:nvGrpSpPr>
              <p:grpSpPr>
                <a:xfrm>
                  <a:off x="3432611" y="5170170"/>
                  <a:ext cx="1009343" cy="146685"/>
                  <a:chOff x="2425983" y="5179695"/>
                  <a:chExt cx="1009343" cy="146685"/>
                </a:xfrm>
              </p:grpSpPr>
              <p:grpSp>
                <p:nvGrpSpPr>
                  <p:cNvPr id="29" name="组合 28"/>
                  <p:cNvGrpSpPr/>
                  <p:nvPr/>
                </p:nvGrpSpPr>
                <p:grpSpPr>
                  <a:xfrm>
                    <a:off x="2425983" y="518604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37" name="组合 36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41" name="直接连接符 40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直接连接符 41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8" name="组合 37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39" name="直接连接符 38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直接连接符 39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30" name="组合 29"/>
                  <p:cNvGrpSpPr/>
                  <p:nvPr/>
                </p:nvGrpSpPr>
                <p:grpSpPr>
                  <a:xfrm>
                    <a:off x="2930808" y="517969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31" name="组合 30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35" name="直接连接符 34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直接连接符 35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2" name="组合 31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33" name="直接连接符 32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" name="直接连接符 33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grpSp>
            <p:nvGrpSpPr>
              <p:cNvPr id="16" name="组合 15"/>
              <p:cNvGrpSpPr/>
              <p:nvPr/>
            </p:nvGrpSpPr>
            <p:grpSpPr>
              <a:xfrm>
                <a:off x="1839287" y="5184146"/>
                <a:ext cx="758518" cy="87506"/>
                <a:chOff x="2676808" y="5179695"/>
                <a:chExt cx="758518" cy="143510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5" name="直接连接符 24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接连接符 25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组合 17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19" name="组合 18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23" name="直接连接符 22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直接连接符 23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" name="组合 19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21" name="直接连接符 20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直接连接符 21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  <p:pic>
        <p:nvPicPr>
          <p:cNvPr id="8" name="图片 7" descr="微信图片_202010280829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175" y="2673350"/>
            <a:ext cx="1902460" cy="1427480"/>
          </a:xfrm>
          <a:prstGeom prst="rect">
            <a:avLst/>
          </a:prstGeom>
        </p:spPr>
      </p:pic>
      <p:pic>
        <p:nvPicPr>
          <p:cNvPr id="11" name="图片 10" descr="微信图片_202010280829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850" y="2272665"/>
            <a:ext cx="1664335" cy="2219325"/>
          </a:xfrm>
          <a:prstGeom prst="rect">
            <a:avLst/>
          </a:prstGeom>
        </p:spPr>
      </p:pic>
      <p:pic>
        <p:nvPicPr>
          <p:cNvPr id="12" name="图片 11" descr="微信图片_202010280829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985" y="2282825"/>
            <a:ext cx="1656715" cy="2209165"/>
          </a:xfrm>
          <a:prstGeom prst="rect">
            <a:avLst/>
          </a:prstGeom>
        </p:spPr>
      </p:pic>
      <p:pic>
        <p:nvPicPr>
          <p:cNvPr id="13" name="图片 12" descr="微信图片_202010280829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820" y="2673350"/>
            <a:ext cx="1903095" cy="1427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卧室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236243" y="532526"/>
            <a:ext cx="3746500" cy="1090651"/>
            <a:chOff x="4160043" y="343840"/>
            <a:chExt cx="3746500" cy="1090651"/>
          </a:xfrm>
        </p:grpSpPr>
        <p:sp>
          <p:nvSpPr>
            <p:cNvPr id="10" name="云形 9"/>
            <p:cNvSpPr/>
            <p:nvPr/>
          </p:nvSpPr>
          <p:spPr>
            <a:xfrm>
              <a:off x="4337669" y="343840"/>
              <a:ext cx="3422180" cy="1090651"/>
            </a:xfrm>
            <a:prstGeom prst="clou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>
                  <a:solidFill>
                    <a:srgbClr val="74C3C7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我的爱好</a:t>
              </a:r>
              <a:endParaRPr lang="zh-CN" altLang="en-US" sz="4000" dirty="0">
                <a:solidFill>
                  <a:srgbClr val="74C3C7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60043" y="1231446"/>
              <a:ext cx="3746500" cy="128916"/>
              <a:chOff x="1839287" y="5184146"/>
              <a:chExt cx="2767715" cy="95254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2591031" y="5184150"/>
                <a:ext cx="2015971" cy="95250"/>
                <a:chOff x="2425983" y="5170170"/>
                <a:chExt cx="2015971" cy="156210"/>
              </a:xfrm>
            </p:grpSpPr>
            <p:grpSp>
              <p:nvGrpSpPr>
                <p:cNvPr id="27" name="组合 26"/>
                <p:cNvGrpSpPr/>
                <p:nvPr/>
              </p:nvGrpSpPr>
              <p:grpSpPr>
                <a:xfrm>
                  <a:off x="2425983" y="5179695"/>
                  <a:ext cx="1009343" cy="146685"/>
                  <a:chOff x="2425983" y="5179695"/>
                  <a:chExt cx="1009343" cy="146685"/>
                </a:xfrm>
              </p:grpSpPr>
              <p:grpSp>
                <p:nvGrpSpPr>
                  <p:cNvPr id="43" name="组合 42"/>
                  <p:cNvGrpSpPr/>
                  <p:nvPr/>
                </p:nvGrpSpPr>
                <p:grpSpPr>
                  <a:xfrm>
                    <a:off x="2425983" y="518604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51" name="组合 50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55" name="直接连接符 54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6" name="直接连接符 55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52" name="组合 51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53" name="直接连接符 52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直接连接符 53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44" name="组合 43"/>
                  <p:cNvGrpSpPr/>
                  <p:nvPr/>
                </p:nvGrpSpPr>
                <p:grpSpPr>
                  <a:xfrm>
                    <a:off x="2930808" y="517969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45" name="组合 44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49" name="直接连接符 48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" name="直接连接符 49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6" name="组合 45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47" name="直接连接符 46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直接连接符 47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28" name="组合 27"/>
                <p:cNvGrpSpPr/>
                <p:nvPr/>
              </p:nvGrpSpPr>
              <p:grpSpPr>
                <a:xfrm>
                  <a:off x="3432611" y="5170170"/>
                  <a:ext cx="1009343" cy="146685"/>
                  <a:chOff x="2425983" y="5179695"/>
                  <a:chExt cx="1009343" cy="146685"/>
                </a:xfrm>
              </p:grpSpPr>
              <p:grpSp>
                <p:nvGrpSpPr>
                  <p:cNvPr id="29" name="组合 28"/>
                  <p:cNvGrpSpPr/>
                  <p:nvPr/>
                </p:nvGrpSpPr>
                <p:grpSpPr>
                  <a:xfrm>
                    <a:off x="2425983" y="518604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37" name="组合 36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41" name="直接连接符 40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直接连接符 41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8" name="组合 37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39" name="直接连接符 38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直接连接符 39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30" name="组合 29"/>
                  <p:cNvGrpSpPr/>
                  <p:nvPr/>
                </p:nvGrpSpPr>
                <p:grpSpPr>
                  <a:xfrm>
                    <a:off x="2930808" y="517969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31" name="组合 30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35" name="直接连接符 34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直接连接符 35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2" name="组合 31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33" name="直接连接符 32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" name="直接连接符 33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grpSp>
            <p:nvGrpSpPr>
              <p:cNvPr id="16" name="组合 15"/>
              <p:cNvGrpSpPr/>
              <p:nvPr/>
            </p:nvGrpSpPr>
            <p:grpSpPr>
              <a:xfrm>
                <a:off x="1839287" y="5184146"/>
                <a:ext cx="758518" cy="87506"/>
                <a:chOff x="2676808" y="5179695"/>
                <a:chExt cx="758518" cy="143510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5" name="直接连接符 24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接连接符 25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组合 17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19" name="组合 18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23" name="直接连接符 22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直接连接符 23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" name="组合 19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21" name="直接连接符 20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直接连接符 21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  <p:sp>
        <p:nvSpPr>
          <p:cNvPr id="57" name="矩形 56"/>
          <p:cNvSpPr/>
          <p:nvPr/>
        </p:nvSpPr>
        <p:spPr>
          <a:xfrm>
            <a:off x="2124206" y="2722372"/>
            <a:ext cx="7716480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74C3C7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别看我这么多的兴趣爱好，学习上我更是毫不含糊，各科考试成绩从来都没下过</a:t>
            </a:r>
            <a:r>
              <a:rPr lang="en-US" altLang="zh-CN" sz="2000" dirty="0">
                <a:solidFill>
                  <a:srgbClr val="74C3C7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90</a:t>
            </a:r>
            <a:r>
              <a:rPr lang="zh-CN" altLang="en-US" sz="2000" dirty="0">
                <a:solidFill>
                  <a:srgbClr val="74C3C7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分。我来到少年领袖口才学校就是想锻炼一下自己的胆量，提升我的综合竞争力。通过这个阶段的强化训练，让自己成为一个敢于表达、善于表达的好孩子。我知道只要坚持就能够做到。请大家记住我，一个活泼可爱的小女孩</a:t>
            </a:r>
            <a:endParaRPr lang="en-US" altLang="zh-CN" sz="2000" dirty="0">
              <a:solidFill>
                <a:srgbClr val="74C3C7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3434825" y="1931198"/>
            <a:ext cx="509524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spc="600" dirty="0">
                <a:solidFill>
                  <a:srgbClr val="74C3C7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折纸  学习</a:t>
            </a:r>
            <a:r>
              <a:rPr lang="en-US" altLang="zh-CN" sz="3200" spc="600" dirty="0">
                <a:solidFill>
                  <a:srgbClr val="74C3C7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</a:t>
            </a:r>
            <a:r>
              <a:rPr lang="zh-CN" altLang="en-US" sz="3200" spc="600" dirty="0">
                <a:solidFill>
                  <a:srgbClr val="74C3C7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体育</a:t>
            </a:r>
            <a:r>
              <a:rPr lang="en-US" altLang="zh-CN" sz="3200" spc="600" dirty="0">
                <a:solidFill>
                  <a:srgbClr val="74C3C7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</a:t>
            </a:r>
            <a:r>
              <a:rPr lang="zh-CN" altLang="en-US" sz="3200" spc="600" dirty="0">
                <a:solidFill>
                  <a:srgbClr val="74C3C7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旅游</a:t>
            </a:r>
            <a:endParaRPr lang="zh-CN" altLang="en-US" sz="3200" spc="600" dirty="0">
              <a:solidFill>
                <a:srgbClr val="74C3C7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3315515" y="2485317"/>
            <a:ext cx="5275804" cy="164485"/>
            <a:chOff x="1839287" y="5184146"/>
            <a:chExt cx="2767715" cy="95254"/>
          </a:xfrm>
        </p:grpSpPr>
        <p:grpSp>
          <p:nvGrpSpPr>
            <p:cNvPr id="61" name="组合 60"/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73" name="组合 72"/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89" name="组合 88"/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97" name="组合 96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101" name="直接连接符 100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直接连接符 101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8" name="组合 97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99" name="直接连接符 98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0" name="直接连接符 99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0" name="组合 89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91" name="组合 90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95" name="直接连接符 94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" name="直接连接符 95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2" name="组合 91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93" name="直接连接符 92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" name="直接连接符 93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74" name="组合 73"/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75" name="组合 74"/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83" name="组合 82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87" name="直接连接符 86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直接连接符 87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4" name="组合 83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85" name="直接连接符 84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6" name="直接连接符 85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76" name="组合 75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77" name="组合 76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81" name="直接连接符 80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" name="直接连接符 81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8" name="组合 77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79" name="直接连接符 78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" name="直接连接符 79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62" name="组合 61"/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71" name="直接连接符 70"/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组合 63"/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65" name="组合 64"/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69" name="直接连接符 68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直接连接符 69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6" name="组合 65"/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67" name="直接连接符 66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直接连接符 67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3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卧室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236243" y="343840"/>
            <a:ext cx="3746500" cy="1090651"/>
            <a:chOff x="4160043" y="343840"/>
            <a:chExt cx="3746500" cy="1090651"/>
          </a:xfrm>
        </p:grpSpPr>
        <p:sp>
          <p:nvSpPr>
            <p:cNvPr id="10" name="云形 9"/>
            <p:cNvSpPr/>
            <p:nvPr/>
          </p:nvSpPr>
          <p:spPr>
            <a:xfrm>
              <a:off x="4337669" y="343840"/>
              <a:ext cx="3422180" cy="1090651"/>
            </a:xfrm>
            <a:prstGeom prst="clou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>
                  <a:solidFill>
                    <a:srgbClr val="74C3C7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我的爱好</a:t>
              </a:r>
              <a:endParaRPr lang="zh-CN" altLang="en-US" sz="4000" dirty="0">
                <a:solidFill>
                  <a:srgbClr val="74C3C7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60043" y="1231446"/>
              <a:ext cx="3746500" cy="128916"/>
              <a:chOff x="1839287" y="5184146"/>
              <a:chExt cx="2767715" cy="95254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2591031" y="5184150"/>
                <a:ext cx="2015971" cy="95250"/>
                <a:chOff x="2425983" y="5170170"/>
                <a:chExt cx="2015971" cy="156210"/>
              </a:xfrm>
            </p:grpSpPr>
            <p:grpSp>
              <p:nvGrpSpPr>
                <p:cNvPr id="27" name="组合 26"/>
                <p:cNvGrpSpPr/>
                <p:nvPr/>
              </p:nvGrpSpPr>
              <p:grpSpPr>
                <a:xfrm>
                  <a:off x="2425983" y="5179695"/>
                  <a:ext cx="1009343" cy="146685"/>
                  <a:chOff x="2425983" y="5179695"/>
                  <a:chExt cx="1009343" cy="146685"/>
                </a:xfrm>
              </p:grpSpPr>
              <p:grpSp>
                <p:nvGrpSpPr>
                  <p:cNvPr id="43" name="组合 42"/>
                  <p:cNvGrpSpPr/>
                  <p:nvPr/>
                </p:nvGrpSpPr>
                <p:grpSpPr>
                  <a:xfrm>
                    <a:off x="2425983" y="518604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51" name="组合 50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55" name="直接连接符 54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6" name="直接连接符 55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52" name="组合 51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53" name="直接连接符 52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直接连接符 53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44" name="组合 43"/>
                  <p:cNvGrpSpPr/>
                  <p:nvPr/>
                </p:nvGrpSpPr>
                <p:grpSpPr>
                  <a:xfrm>
                    <a:off x="2930808" y="517969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45" name="组合 44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49" name="直接连接符 48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" name="直接连接符 49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6" name="组合 45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47" name="直接连接符 46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直接连接符 47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28" name="组合 27"/>
                <p:cNvGrpSpPr/>
                <p:nvPr/>
              </p:nvGrpSpPr>
              <p:grpSpPr>
                <a:xfrm>
                  <a:off x="3432611" y="5170170"/>
                  <a:ext cx="1009343" cy="146685"/>
                  <a:chOff x="2425983" y="5179695"/>
                  <a:chExt cx="1009343" cy="146685"/>
                </a:xfrm>
              </p:grpSpPr>
              <p:grpSp>
                <p:nvGrpSpPr>
                  <p:cNvPr id="29" name="组合 28"/>
                  <p:cNvGrpSpPr/>
                  <p:nvPr/>
                </p:nvGrpSpPr>
                <p:grpSpPr>
                  <a:xfrm>
                    <a:off x="2425983" y="518604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37" name="组合 36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41" name="直接连接符 40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直接连接符 41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8" name="组合 37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39" name="直接连接符 38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直接连接符 39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30" name="组合 29"/>
                  <p:cNvGrpSpPr/>
                  <p:nvPr/>
                </p:nvGrpSpPr>
                <p:grpSpPr>
                  <a:xfrm>
                    <a:off x="2930808" y="5179695"/>
                    <a:ext cx="504518" cy="140335"/>
                    <a:chOff x="2425983" y="5186045"/>
                    <a:chExt cx="504518" cy="140335"/>
                  </a:xfrm>
                </p:grpSpPr>
                <p:grpSp>
                  <p:nvGrpSpPr>
                    <p:cNvPr id="31" name="组合 30"/>
                    <p:cNvGrpSpPr/>
                    <p:nvPr/>
                  </p:nvGrpSpPr>
                  <p:grpSpPr>
                    <a:xfrm>
                      <a:off x="2425983" y="5189220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35" name="直接连接符 34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直接连接符 35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2" name="组合 31"/>
                    <p:cNvGrpSpPr/>
                    <p:nvPr/>
                  </p:nvGrpSpPr>
                  <p:grpSpPr>
                    <a:xfrm>
                      <a:off x="2676808" y="5186045"/>
                      <a:ext cx="253693" cy="137160"/>
                      <a:chOff x="2425983" y="5189220"/>
                      <a:chExt cx="253693" cy="137160"/>
                    </a:xfrm>
                  </p:grpSpPr>
                  <p:cxnSp>
                    <p:nvCxnSpPr>
                      <p:cNvPr id="33" name="直接连接符 32"/>
                      <p:cNvCxnSpPr/>
                      <p:nvPr/>
                    </p:nvCxnSpPr>
                    <p:spPr>
                      <a:xfrm>
                        <a:off x="2425983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" name="直接连接符 33"/>
                      <p:cNvCxnSpPr/>
                      <p:nvPr/>
                    </p:nvCxnSpPr>
                    <p:spPr>
                      <a:xfrm flipH="1">
                        <a:off x="2552959" y="5189220"/>
                        <a:ext cx="126717" cy="137160"/>
                      </a:xfrm>
                      <a:prstGeom prst="line">
                        <a:avLst/>
                      </a:prstGeom>
                      <a:ln>
                        <a:solidFill>
                          <a:srgbClr val="74C3C7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grpSp>
            <p:nvGrpSpPr>
              <p:cNvPr id="16" name="组合 15"/>
              <p:cNvGrpSpPr/>
              <p:nvPr/>
            </p:nvGrpSpPr>
            <p:grpSpPr>
              <a:xfrm>
                <a:off x="1839287" y="5184146"/>
                <a:ext cx="758518" cy="87506"/>
                <a:chOff x="2676808" y="5179695"/>
                <a:chExt cx="758518" cy="143510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5" name="直接连接符 24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接连接符 25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组合 17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19" name="组合 18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23" name="直接连接符 22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直接连接符 23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" name="组合 19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21" name="直接连接符 20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直接连接符 21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  <p:pic>
        <p:nvPicPr>
          <p:cNvPr id="3" name="图片 2" descr="微信图片_202010280841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170" y="2030730"/>
            <a:ext cx="1732915" cy="2310765"/>
          </a:xfrm>
          <a:prstGeom prst="rect">
            <a:avLst/>
          </a:prstGeom>
        </p:spPr>
      </p:pic>
      <p:pic>
        <p:nvPicPr>
          <p:cNvPr id="4" name="图片 3" descr="微信图片_202010280841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345" y="2084070"/>
            <a:ext cx="1692910" cy="2257425"/>
          </a:xfrm>
          <a:prstGeom prst="rect">
            <a:avLst/>
          </a:prstGeom>
        </p:spPr>
      </p:pic>
      <p:pic>
        <p:nvPicPr>
          <p:cNvPr id="5" name="图片 4" descr="微信图片_202010280841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40000">
            <a:off x="7666990" y="1196975"/>
            <a:ext cx="1486535" cy="3218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336</Words>
  <Application>WPS 演示</Application>
  <PresentationFormat>自定义</PresentationFormat>
  <Paragraphs>27</Paragraphs>
  <Slides>7</Slides>
  <Notes>12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7</vt:i4>
      </vt:variant>
    </vt:vector>
  </HeadingPairs>
  <TitlesOfParts>
    <vt:vector size="39" baseType="lpstr">
      <vt:lpstr>Arial</vt:lpstr>
      <vt:lpstr>宋体</vt:lpstr>
      <vt:lpstr>Wingdings</vt:lpstr>
      <vt:lpstr>Calibri</vt:lpstr>
      <vt:lpstr>Impact</vt:lpstr>
      <vt:lpstr>Signika</vt:lpstr>
      <vt:lpstr>AMGDT</vt:lpstr>
      <vt:lpstr>Open Sans Extrabold</vt:lpstr>
      <vt:lpstr>LiHei Pro</vt:lpstr>
      <vt:lpstr>迷你简汉真广标</vt:lpstr>
      <vt:lpstr>ITC Avant Garde Std Bk</vt:lpstr>
      <vt:lpstr>NumberOnly</vt:lpstr>
      <vt:lpstr>华文行楷</vt:lpstr>
      <vt:lpstr>微软雅黑</vt:lpstr>
      <vt:lpstr>方正兰亭细黑_GBK</vt:lpstr>
      <vt:lpstr>黑体</vt:lpstr>
      <vt:lpstr>华文新魏</vt:lpstr>
      <vt:lpstr>Open Sans</vt:lpstr>
      <vt:lpstr>Segoe Print</vt:lpstr>
      <vt:lpstr>Arial Unicode MS</vt:lpstr>
      <vt:lpstr>等线</vt:lpstr>
      <vt:lpstr>等线 Light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云</cp:lastModifiedBy>
  <cp:revision>3188</cp:revision>
  <dcterms:created xsi:type="dcterms:W3CDTF">2015-12-01T09:06:00Z</dcterms:created>
  <dcterms:modified xsi:type="dcterms:W3CDTF">2020-10-28T00:53:26Z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