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16" r:id="rId3"/>
    <p:sldId id="329" r:id="rId4"/>
    <p:sldId id="333" r:id="rId5"/>
    <p:sldId id="334" r:id="rId6"/>
    <p:sldId id="338" r:id="rId7"/>
    <p:sldId id="340" r:id="rId8"/>
    <p:sldId id="336" r:id="rId9"/>
    <p:sldId id="339" r:id="rId10"/>
    <p:sldId id="335" r:id="rId11"/>
    <p:sldId id="337" r:id="rId12"/>
    <p:sldId id="341" r:id="rId13"/>
    <p:sldId id="342" r:id="rId14"/>
    <p:sldId id="360" r:id="rId15"/>
    <p:sldId id="317" r:id="rId16"/>
    <p:sldId id="354" r:id="rId17"/>
    <p:sldId id="363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 tongwen" initials="zt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F3621"/>
    <a:srgbClr val="FF6C0D"/>
    <a:srgbClr val="F0A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4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08" y="-78"/>
      </p:cViewPr>
      <p:guideLst>
        <p:guide orient="horz" pos="2130"/>
        <p:guide pos="38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354C3-3F2A-4E92-B619-A2DA733866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8393C-9292-4C32-945F-F017068FE3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719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1" y="244348"/>
            <a:ext cx="397371" cy="5585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75014" y="272340"/>
            <a:ext cx="132732" cy="5585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12815-A39B-461D-8570-29074964F6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E2851-BE59-4D90-B67E-F523BDEB81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jpeg"/><Relationship Id="rId7" Type="http://schemas.openxmlformats.org/officeDocument/2006/relationships/image" Target="../media/image33.jpeg"/><Relationship Id="rId6" Type="http://schemas.openxmlformats.org/officeDocument/2006/relationships/image" Target="../media/image27.jpeg"/><Relationship Id="rId5" Type="http://schemas.openxmlformats.org/officeDocument/2006/relationships/image" Target="../media/image32.jpe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33.jpeg"/><Relationship Id="rId7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2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115" y="1271270"/>
            <a:ext cx="6906895" cy="1461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3668395" y="2967990"/>
            <a:ext cx="7874635" cy="10147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5400" b="1" dirty="0">
                <a:solidFill>
                  <a:srgbClr val="FF6C0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——</a:t>
            </a:r>
            <a:r>
              <a:rPr lang="zh-CN" altLang="en-US" sz="6000" b="1" dirty="0">
                <a:solidFill>
                  <a:srgbClr val="FF6C0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四</a:t>
            </a:r>
            <a:r>
              <a:rPr lang="zh-CN" altLang="en-US" sz="5400" b="1" dirty="0">
                <a:solidFill>
                  <a:srgbClr val="FF6C0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（</a:t>
            </a:r>
            <a:r>
              <a:rPr lang="en-US" altLang="zh-CN" sz="5400" b="1" dirty="0">
                <a:solidFill>
                  <a:srgbClr val="FF6C0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10</a:t>
            </a:r>
            <a:r>
              <a:rPr lang="zh-CN" altLang="en-US" sz="5400" b="1" dirty="0">
                <a:solidFill>
                  <a:srgbClr val="FF6C0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）</a:t>
            </a:r>
            <a:r>
              <a:rPr lang="zh-CN" altLang="en-US" sz="5400" b="1" dirty="0">
                <a:solidFill>
                  <a:srgbClr val="FF6C0D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lt"/>
              </a:rPr>
              <a:t>班  杨雨欣</a:t>
            </a:r>
            <a:endParaRPr lang="zh-CN" sz="5400" b="1" dirty="0">
              <a:solidFill>
                <a:srgbClr val="FF6C0D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5000"/>
    </mc:Choice>
    <mc:Fallback>
      <p:transition advClick="0" advTm="2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09855"/>
            <a:ext cx="12190730" cy="7077710"/>
          </a:xfrm>
          <a:prstGeom prst="rect">
            <a:avLst/>
          </a:prstGeom>
        </p:spPr>
      </p:pic>
      <p:pic>
        <p:nvPicPr>
          <p:cNvPr id="6" name="图片 5" descr="QQ图片202010232115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65" y="1178560"/>
            <a:ext cx="5492750" cy="4120515"/>
          </a:xfrm>
          <a:prstGeom prst="rect">
            <a:avLst/>
          </a:prstGeom>
        </p:spPr>
      </p:pic>
      <p:pic>
        <p:nvPicPr>
          <p:cNvPr id="8" name="图片 7" descr="IMG_20200119_084936"/>
          <p:cNvPicPr>
            <a:picLocks noChangeAspect="1"/>
          </p:cNvPicPr>
          <p:nvPr/>
        </p:nvPicPr>
        <p:blipFill>
          <a:blip r:embed="rId4"/>
          <a:srcRect l="12535" t="18335" r="9721" b="1450"/>
          <a:stretch>
            <a:fillRect/>
          </a:stretch>
        </p:blipFill>
        <p:spPr>
          <a:xfrm>
            <a:off x="6894195" y="1560195"/>
            <a:ext cx="4871085" cy="4084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09855"/>
            <a:ext cx="12190730" cy="7077710"/>
          </a:xfrm>
          <a:prstGeom prst="rect">
            <a:avLst/>
          </a:prstGeom>
        </p:spPr>
      </p:pic>
      <p:pic>
        <p:nvPicPr>
          <p:cNvPr id="4" name="图片 3" descr="QQ图片20201023193013"/>
          <p:cNvPicPr>
            <a:picLocks noChangeAspect="1"/>
          </p:cNvPicPr>
          <p:nvPr/>
        </p:nvPicPr>
        <p:blipFill>
          <a:blip r:embed="rId3"/>
          <a:srcRect l="14360" t="1022" r="7816" b="877"/>
          <a:stretch>
            <a:fillRect/>
          </a:stretch>
        </p:blipFill>
        <p:spPr>
          <a:xfrm>
            <a:off x="739775" y="812165"/>
            <a:ext cx="5264150" cy="4592955"/>
          </a:xfrm>
          <a:prstGeom prst="rect">
            <a:avLst/>
          </a:prstGeom>
        </p:spPr>
      </p:pic>
      <p:pic>
        <p:nvPicPr>
          <p:cNvPr id="5" name="图片 4" descr="mmexport15050489570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745" y="2007870"/>
            <a:ext cx="5033645" cy="387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-109855"/>
            <a:ext cx="12190730" cy="707771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" y="3456305"/>
            <a:ext cx="3507105" cy="2491105"/>
          </a:xfrm>
          <a:prstGeom prst="rect">
            <a:avLst/>
          </a:prstGeom>
        </p:spPr>
      </p:pic>
      <p:pic>
        <p:nvPicPr>
          <p:cNvPr id="13" name="图片 12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395" y="641350"/>
            <a:ext cx="3717925" cy="2516505"/>
          </a:xfrm>
          <a:prstGeom prst="rect">
            <a:avLst/>
          </a:prstGeom>
        </p:spPr>
      </p:pic>
      <p:pic>
        <p:nvPicPr>
          <p:cNvPr id="14" name="图片 13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505" y="671830"/>
            <a:ext cx="3621405" cy="2491740"/>
          </a:xfrm>
          <a:prstGeom prst="rect">
            <a:avLst/>
          </a:prstGeom>
        </p:spPr>
      </p:pic>
      <p:pic>
        <p:nvPicPr>
          <p:cNvPr id="15" name="图片 14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" y="626110"/>
            <a:ext cx="3613785" cy="2491740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115" y="3473450"/>
            <a:ext cx="3672205" cy="2457450"/>
          </a:xfrm>
          <a:prstGeom prst="rect">
            <a:avLst/>
          </a:prstGeom>
        </p:spPr>
      </p:pic>
      <p:pic>
        <p:nvPicPr>
          <p:cNvPr id="17" name="图片 16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1840" y="3517265"/>
            <a:ext cx="3480435" cy="2418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-109855"/>
            <a:ext cx="12190730" cy="7077710"/>
          </a:xfrm>
          <a:prstGeom prst="rect">
            <a:avLst/>
          </a:prstGeom>
        </p:spPr>
      </p:pic>
      <p:pic>
        <p:nvPicPr>
          <p:cNvPr id="7" name="图片 6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529590"/>
            <a:ext cx="3505200" cy="2506980"/>
          </a:xfrm>
          <a:prstGeom prst="rect">
            <a:avLst/>
          </a:prstGeom>
        </p:spPr>
      </p:pic>
      <p:pic>
        <p:nvPicPr>
          <p:cNvPr id="9" name="图片 8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355" y="3362325"/>
            <a:ext cx="3519805" cy="2602230"/>
          </a:xfrm>
          <a:prstGeom prst="rect">
            <a:avLst/>
          </a:prstGeom>
        </p:spPr>
      </p:pic>
      <p:pic>
        <p:nvPicPr>
          <p:cNvPr id="10" name="图片 9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355" y="544195"/>
            <a:ext cx="3446145" cy="2446655"/>
          </a:xfrm>
          <a:prstGeom prst="rect">
            <a:avLst/>
          </a:prstGeom>
        </p:spPr>
      </p:pic>
      <p:pic>
        <p:nvPicPr>
          <p:cNvPr id="11" name="图片 10" descr="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465" y="3377565"/>
            <a:ext cx="3582670" cy="2602230"/>
          </a:xfrm>
          <a:prstGeom prst="rect">
            <a:avLst/>
          </a:prstGeom>
        </p:spPr>
      </p:pic>
      <p:pic>
        <p:nvPicPr>
          <p:cNvPr id="4" name="图片 3" descr="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40" y="3232785"/>
            <a:ext cx="3640455" cy="2777490"/>
          </a:xfrm>
          <a:prstGeom prst="rect">
            <a:avLst/>
          </a:prstGeom>
        </p:spPr>
      </p:pic>
      <p:pic>
        <p:nvPicPr>
          <p:cNvPr id="5" name="图片 4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1340" y="518160"/>
            <a:ext cx="3583940" cy="2592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681095" y="1880235"/>
            <a:ext cx="62839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8000" b="1" dirty="0">
                <a:solidFill>
                  <a:srgbClr val="DF3621"/>
                </a:solidFill>
                <a:latin typeface="华文新魏" panose="02010800040101010101" charset="-122"/>
                <a:ea typeface="华文新魏" panose="02010800040101010101" charset="-122"/>
                <a:cs typeface="+mn-ea"/>
                <a:sym typeface="+mn-lt"/>
              </a:rPr>
              <a:t>谢谢大家！</a:t>
            </a:r>
            <a:endParaRPr lang="zh-CN" sz="8000" b="1" dirty="0">
              <a:solidFill>
                <a:srgbClr val="DF3621"/>
              </a:solidFill>
              <a:latin typeface="华文新魏" panose="02010800040101010101" charset="-122"/>
              <a:ea typeface="华文新魏" panose="020108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840 (2)"/>
          <p:cNvPicPr>
            <a:picLocks noChangeAspect="1"/>
          </p:cNvPicPr>
          <p:nvPr/>
        </p:nvPicPr>
        <p:blipFill>
          <a:blip r:embed="rId2"/>
          <a:srcRect l="31785" t="12015" r="26788" b="64466"/>
          <a:stretch>
            <a:fillRect/>
          </a:stretch>
        </p:blipFill>
        <p:spPr>
          <a:xfrm>
            <a:off x="6268085" y="4484370"/>
            <a:ext cx="5607685" cy="1666875"/>
          </a:xfrm>
          <a:prstGeom prst="rect">
            <a:avLst/>
          </a:prstGeom>
        </p:spPr>
      </p:pic>
      <p:pic>
        <p:nvPicPr>
          <p:cNvPr id="3" name="图片 2" descr="840 (2)"/>
          <p:cNvPicPr>
            <a:picLocks noChangeAspect="1"/>
          </p:cNvPicPr>
          <p:nvPr/>
        </p:nvPicPr>
        <p:blipFill>
          <a:blip r:embed="rId2"/>
          <a:srcRect l="7588" t="54711" r="7254" b="10218"/>
          <a:stretch>
            <a:fillRect/>
          </a:stretch>
        </p:blipFill>
        <p:spPr>
          <a:xfrm>
            <a:off x="0" y="3632835"/>
            <a:ext cx="12192000" cy="3319780"/>
          </a:xfrm>
          <a:prstGeom prst="rect">
            <a:avLst/>
          </a:prstGeom>
        </p:spPr>
      </p:pic>
      <p:sp>
        <p:nvSpPr>
          <p:cNvPr id="5" name="横卷形 4"/>
          <p:cNvSpPr/>
          <p:nvPr/>
        </p:nvSpPr>
        <p:spPr>
          <a:xfrm>
            <a:off x="141605" y="34290"/>
            <a:ext cx="5496560" cy="5209540"/>
          </a:xfrm>
          <a:prstGeom prst="horizontalScroll">
            <a:avLst>
              <a:gd name="adj" fmla="val 518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ts val="2120"/>
              </a:lnSpc>
            </a:pPr>
            <a:r>
              <a:rPr lang="en-US" altLang="zh-CN" b="1">
                <a:solidFill>
                  <a:schemeClr val="tx1"/>
                </a:solidFill>
                <a:sym typeface="+mn-ea"/>
              </a:rPr>
              <a:t>     </a:t>
            </a: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uFillTx/>
                <a:sym typeface="+mn-ea"/>
              </a:rPr>
              <a:t> </a:t>
            </a: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  <a:sym typeface="+mn-ea"/>
              </a:rPr>
              <a:t>个子小小的我无论何时都会带着甜甜的微笑，那是我自信的表现。学习上，我勤奋刻苦、积极向上，上课专心听讲、踊跃发言，课后按时完成作业，学习成绩优异。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algn="l" fontAlgn="auto">
              <a:lnSpc>
                <a:spcPts val="2120"/>
              </a:lnSpc>
            </a:pP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  <a:sym typeface="+mn-ea"/>
              </a:rPr>
              <a:t>       身为班干部，我严于律己、以身作则，除认真完成老师分配给我的工作外，还带领全班同学积极参加各项活动。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algn="l" fontAlgn="auto">
              <a:lnSpc>
                <a:spcPts val="2120"/>
              </a:lnSpc>
            </a:pP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  <a:sym typeface="+mn-ea"/>
              </a:rPr>
              <a:t>       我兴趣爱好广泛，热心公益活动，曾参加过“新北有爱，爱心常在”公益卖报活动，“薛小善真好少年，八一插花敬老兵”活动等；我热爱舞蹈，从中班开始就学习中国舞，多次参加社区、学校的舞蹈演出；我爱好画画，曾参加过“绘百米长卷献礼70周年”活动，绘画作品获区二等奖；在“五彩星光”英语活动中和小伙伴一起表演的《Three pigs》获银质奖章……这些经历让我懂得了坚持不懈和团队合作的重要。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  <a:sym typeface="+mn-ea"/>
            </a:endParaRPr>
          </a:p>
          <a:p>
            <a:pPr algn="l" fontAlgn="auto">
              <a:lnSpc>
                <a:spcPts val="2120"/>
              </a:lnSpc>
            </a:pP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</a:rPr>
              <a:t>       也许，我不是最优秀的，但我一定是最努力的！请大家相信我，为我投上宝贵的一票！谢谢大家！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</a:endParaRPr>
          </a:p>
        </p:txBody>
      </p:sp>
      <p:pic>
        <p:nvPicPr>
          <p:cNvPr id="7" name="图片 6" descr="IMG_4005&amp;pfm133&amp;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9212580" y="133985"/>
            <a:ext cx="2663190" cy="3689350"/>
          </a:xfrm>
          <a:prstGeom prst="rect">
            <a:avLst/>
          </a:prstGeom>
        </p:spPr>
      </p:pic>
      <p:sp>
        <p:nvSpPr>
          <p:cNvPr id="1073742996" name="文本框 11"/>
          <p:cNvSpPr txBox="1"/>
          <p:nvPr/>
        </p:nvSpPr>
        <p:spPr>
          <a:xfrm>
            <a:off x="5918835" y="323850"/>
            <a:ext cx="3429000" cy="3308985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/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8580" fontAlgn="auto">
              <a:lnSpc>
                <a:spcPts val="2660"/>
              </a:lnSpc>
              <a:spcBef>
                <a:spcPts val="20"/>
              </a:spcBef>
              <a:buClrTx/>
              <a:buSzTx/>
              <a:buFontTx/>
            </a:pPr>
            <a:r>
              <a:rPr lang="zh-CN" altLang="en-US" b="1" noProof="1"/>
              <a:t>     </a:t>
            </a:r>
            <a:r>
              <a:rPr lang="zh-CN" altLang="en-US" sz="2800" b="1" noProof="1">
                <a:solidFill>
                  <a:srgbClr val="7030A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个 人 小 档 案</a:t>
            </a:r>
            <a:endParaRPr lang="zh-CN" altLang="en-US" sz="2800" b="1" noProof="1"/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    名：杨雨欣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    级：四（1</a:t>
            </a:r>
            <a:r>
              <a:rPr lang="en-US" altLang="zh-CN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）班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    龄：1</a:t>
            </a:r>
            <a:r>
              <a:rPr lang="en-US" altLang="zh-CN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兴趣爱好：舞蹈、钢琴、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运动、阅读等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竞选职务</a:t>
            </a: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：礼仪部干事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竞选宣言: 服务大家，</a:t>
            </a:r>
            <a:endParaRPr lang="zh-CN" altLang="en-US" sz="2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锻炼自己！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2" name="图片 11" descr="840 (2)"/>
          <p:cNvPicPr>
            <a:picLocks noChangeAspect="1"/>
          </p:cNvPicPr>
          <p:nvPr/>
        </p:nvPicPr>
        <p:blipFill>
          <a:blip r:embed="rId2"/>
          <a:srcRect l="56822" t="55292" r="33553" b="27104"/>
          <a:stretch>
            <a:fillRect/>
          </a:stretch>
        </p:blipFill>
        <p:spPr>
          <a:xfrm>
            <a:off x="10178415" y="3795395"/>
            <a:ext cx="1365250" cy="1555115"/>
          </a:xfrm>
          <a:prstGeom prst="rect">
            <a:avLst/>
          </a:prstGeom>
        </p:spPr>
      </p:pic>
      <p:pic>
        <p:nvPicPr>
          <p:cNvPr id="6" name="图片 5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4255770"/>
            <a:ext cx="1323975" cy="1139825"/>
          </a:xfrm>
          <a:prstGeom prst="rect">
            <a:avLst/>
          </a:prstGeom>
        </p:spPr>
      </p:pic>
      <p:pic>
        <p:nvPicPr>
          <p:cNvPr id="8" name="图片 7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0000">
            <a:off x="10151745" y="4189730"/>
            <a:ext cx="1444625" cy="1166495"/>
          </a:xfrm>
          <a:prstGeom prst="rect">
            <a:avLst/>
          </a:prstGeom>
        </p:spPr>
      </p:pic>
      <p:pic>
        <p:nvPicPr>
          <p:cNvPr id="9" name="图片 8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695" y="4302125"/>
            <a:ext cx="1435735" cy="1189990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0000">
            <a:off x="7030720" y="4120515"/>
            <a:ext cx="1494790" cy="1203960"/>
          </a:xfrm>
          <a:prstGeom prst="rect">
            <a:avLst/>
          </a:prstGeom>
        </p:spPr>
      </p:pic>
      <p:pic>
        <p:nvPicPr>
          <p:cNvPr id="4" name="图片 3" descr="840 (2)"/>
          <p:cNvPicPr>
            <a:picLocks noChangeAspect="1"/>
          </p:cNvPicPr>
          <p:nvPr/>
        </p:nvPicPr>
        <p:blipFill>
          <a:blip r:embed="rId2"/>
          <a:srcRect l="33712" t="26429" r="27140" b="63954"/>
          <a:stretch>
            <a:fillRect/>
          </a:stretch>
        </p:blipFill>
        <p:spPr>
          <a:xfrm>
            <a:off x="2457450" y="5492115"/>
            <a:ext cx="4142105" cy="94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840 (2)"/>
          <p:cNvPicPr>
            <a:picLocks noChangeAspect="1"/>
          </p:cNvPicPr>
          <p:nvPr/>
        </p:nvPicPr>
        <p:blipFill>
          <a:blip r:embed="rId2"/>
          <a:srcRect l="31785" t="12015" r="26788" b="64466"/>
          <a:stretch>
            <a:fillRect/>
          </a:stretch>
        </p:blipFill>
        <p:spPr>
          <a:xfrm>
            <a:off x="6268085" y="4484370"/>
            <a:ext cx="5607685" cy="1666875"/>
          </a:xfrm>
          <a:prstGeom prst="rect">
            <a:avLst/>
          </a:prstGeom>
        </p:spPr>
      </p:pic>
      <p:pic>
        <p:nvPicPr>
          <p:cNvPr id="3" name="图片 2" descr="840 (2)"/>
          <p:cNvPicPr>
            <a:picLocks noChangeAspect="1"/>
          </p:cNvPicPr>
          <p:nvPr/>
        </p:nvPicPr>
        <p:blipFill>
          <a:blip r:embed="rId2"/>
          <a:srcRect l="7588" t="54711" r="7254" b="10218"/>
          <a:stretch>
            <a:fillRect/>
          </a:stretch>
        </p:blipFill>
        <p:spPr>
          <a:xfrm>
            <a:off x="0" y="3632835"/>
            <a:ext cx="12192000" cy="3319780"/>
          </a:xfrm>
          <a:prstGeom prst="rect">
            <a:avLst/>
          </a:prstGeom>
        </p:spPr>
      </p:pic>
      <p:sp>
        <p:nvSpPr>
          <p:cNvPr id="5" name="横卷形 4"/>
          <p:cNvSpPr/>
          <p:nvPr/>
        </p:nvSpPr>
        <p:spPr>
          <a:xfrm>
            <a:off x="141605" y="34290"/>
            <a:ext cx="5496560" cy="5209540"/>
          </a:xfrm>
          <a:prstGeom prst="horizontalScroll">
            <a:avLst>
              <a:gd name="adj" fmla="val 518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ts val="2120"/>
              </a:lnSpc>
            </a:pPr>
            <a:r>
              <a:rPr lang="en-US" altLang="zh-CN" b="1">
                <a:solidFill>
                  <a:schemeClr val="tx1"/>
                </a:solidFill>
                <a:sym typeface="+mn-ea"/>
              </a:rPr>
              <a:t>     </a:t>
            </a:r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uFillTx/>
                <a:sym typeface="+mn-ea"/>
              </a:rPr>
              <a:t> </a:t>
            </a: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  <a:sym typeface="+mn-ea"/>
              </a:rPr>
              <a:t>个子小小的我无论何时都会带着甜甜的微笑，那是我自信的表现。学习上，我勤奋刻苦、积极向上，上课专心听讲、踊跃发言，课后按时完成作业，学习成绩优异。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algn="l" fontAlgn="auto">
              <a:lnSpc>
                <a:spcPts val="2120"/>
              </a:lnSpc>
            </a:pP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  <a:sym typeface="+mn-ea"/>
              </a:rPr>
              <a:t>       身为班干部，我严于律己、以身作则，除认真完成老师分配给我的工作外，还带领全班同学积极参加各项活动。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</a:endParaRPr>
          </a:p>
          <a:p>
            <a:pPr algn="l" fontAlgn="auto">
              <a:lnSpc>
                <a:spcPts val="2120"/>
              </a:lnSpc>
            </a:pP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  <a:sym typeface="+mn-ea"/>
              </a:rPr>
              <a:t>       我兴趣爱好广泛，热心公益活动，曾参加过“新北有爱，爱心常在”公益卖报活动，“薛小善真好少年，八一插花敬老兵”活动等；我热爱舞蹈，从中班开始就学习中国舞，多次参加社区、学校的舞蹈演出；我爱好画画，曾参加过“绘百米长卷献礼70周年”活动，绘画作品获区二等奖；在“五彩星光”英语活动中和小伙伴一起表演的《Three pigs》获银质奖章……这些经历让我懂得了坚持不懈和团队合作的重要。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  <a:sym typeface="+mn-ea"/>
            </a:endParaRPr>
          </a:p>
          <a:p>
            <a:pPr algn="l" fontAlgn="auto">
              <a:lnSpc>
                <a:spcPts val="2120"/>
              </a:lnSpc>
            </a:pPr>
            <a:r>
              <a:rPr lang="zh-CN" altLang="en-US" sz="1600" b="1">
                <a:solidFill>
                  <a:schemeClr val="accent1">
                    <a:lumMod val="50000"/>
                  </a:schemeClr>
                </a:solidFill>
                <a:uFillTx/>
              </a:rPr>
              <a:t>       也许，我不是最优秀的，但我一定是最努力的！请大家相信我，为我投上宝贵的一票！谢谢大家！</a:t>
            </a:r>
            <a:endParaRPr lang="zh-CN" altLang="en-US" sz="1600" b="1">
              <a:solidFill>
                <a:schemeClr val="accent1">
                  <a:lumMod val="50000"/>
                </a:schemeClr>
              </a:solidFill>
              <a:uFillTx/>
            </a:endParaRPr>
          </a:p>
        </p:txBody>
      </p:sp>
      <p:pic>
        <p:nvPicPr>
          <p:cNvPr id="7" name="图片 6" descr="IMG_4005&amp;pfm133&amp;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9212580" y="133985"/>
            <a:ext cx="2663190" cy="3689350"/>
          </a:xfrm>
          <a:prstGeom prst="rect">
            <a:avLst/>
          </a:prstGeom>
        </p:spPr>
      </p:pic>
      <p:sp>
        <p:nvSpPr>
          <p:cNvPr id="1073742996" name="文本框 11"/>
          <p:cNvSpPr txBox="1"/>
          <p:nvPr/>
        </p:nvSpPr>
        <p:spPr>
          <a:xfrm>
            <a:off x="5918835" y="323850"/>
            <a:ext cx="3429000" cy="3308985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/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8580" fontAlgn="auto">
              <a:lnSpc>
                <a:spcPts val="2660"/>
              </a:lnSpc>
              <a:spcBef>
                <a:spcPts val="20"/>
              </a:spcBef>
              <a:buClrTx/>
              <a:buSzTx/>
              <a:buFontTx/>
            </a:pPr>
            <a:r>
              <a:rPr lang="zh-CN" altLang="en-US" b="1" noProof="1"/>
              <a:t>     </a:t>
            </a:r>
            <a:r>
              <a:rPr lang="zh-CN" altLang="en-US" sz="2800" b="1" noProof="1">
                <a:solidFill>
                  <a:srgbClr val="7030A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个 人 小 档 案</a:t>
            </a:r>
            <a:endParaRPr lang="zh-CN" altLang="en-US" sz="2800" b="1" noProof="1"/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    名：杨雨欣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    级：四（1</a:t>
            </a:r>
            <a:r>
              <a:rPr lang="en-US" altLang="zh-CN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）班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    龄：1</a:t>
            </a:r>
            <a:r>
              <a:rPr lang="en-US" altLang="zh-CN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兴趣爱好：舞蹈、钢琴、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运动、阅读等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竞选职务</a:t>
            </a:r>
            <a:r>
              <a:rPr lang="zh-CN" altLang="en-US" sz="2000" b="1" noProof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：礼仪部干事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竞选宣言: 服务大家，</a:t>
            </a:r>
            <a:endParaRPr lang="zh-CN" altLang="en-US" sz="2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68580" fontAlgn="auto">
              <a:lnSpc>
                <a:spcPts val="26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锻炼自己！</a:t>
            </a: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endParaRPr lang="zh-CN" altLang="en-US" sz="2000" b="1" noProof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2" name="图片 11" descr="840 (2)"/>
          <p:cNvPicPr>
            <a:picLocks noChangeAspect="1"/>
          </p:cNvPicPr>
          <p:nvPr/>
        </p:nvPicPr>
        <p:blipFill>
          <a:blip r:embed="rId2"/>
          <a:srcRect l="56822" t="55292" r="33553" b="27104"/>
          <a:stretch>
            <a:fillRect/>
          </a:stretch>
        </p:blipFill>
        <p:spPr>
          <a:xfrm>
            <a:off x="10178415" y="3795395"/>
            <a:ext cx="1365250" cy="1555115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365" y="5492115"/>
            <a:ext cx="4677410" cy="1021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280" y="4255770"/>
            <a:ext cx="1323975" cy="1139825"/>
          </a:xfrm>
          <a:prstGeom prst="rect">
            <a:avLst/>
          </a:prstGeom>
        </p:spPr>
      </p:pic>
      <p:pic>
        <p:nvPicPr>
          <p:cNvPr id="8" name="图片 7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">
            <a:off x="10151745" y="4189730"/>
            <a:ext cx="1444625" cy="1166495"/>
          </a:xfrm>
          <a:prstGeom prst="rect">
            <a:avLst/>
          </a:prstGeom>
        </p:spPr>
      </p:pic>
      <p:pic>
        <p:nvPicPr>
          <p:cNvPr id="9" name="图片 8" descr="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8695" y="4302125"/>
            <a:ext cx="1435735" cy="1189990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20000">
            <a:off x="7030720" y="4120515"/>
            <a:ext cx="1494790" cy="1203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730" cy="7077710"/>
          </a:xfrm>
          <a:prstGeom prst="rect">
            <a:avLst/>
          </a:prstGeom>
        </p:spPr>
      </p:pic>
      <p:pic>
        <p:nvPicPr>
          <p:cNvPr id="5" name="图片 4" descr="QQ图片202010231952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5431" t="5920" r="28552" b="1294"/>
          <a:stretch>
            <a:fillRect/>
          </a:stretch>
        </p:blipFill>
        <p:spPr>
          <a:xfrm>
            <a:off x="992505" y="916305"/>
            <a:ext cx="3717290" cy="4799330"/>
          </a:xfrm>
          <a:prstGeom prst="rect">
            <a:avLst/>
          </a:prstGeom>
        </p:spPr>
      </p:pic>
      <p:sp>
        <p:nvSpPr>
          <p:cNvPr id="1073742996" name="文本框 11"/>
          <p:cNvSpPr txBox="1"/>
          <p:nvPr/>
        </p:nvSpPr>
        <p:spPr>
          <a:xfrm>
            <a:off x="5394325" y="593725"/>
            <a:ext cx="6364605" cy="5152390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/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8580">
              <a:lnSpc>
                <a:spcPts val="2400"/>
              </a:lnSpc>
              <a:spcBef>
                <a:spcPts val="20"/>
              </a:spcBef>
              <a:buClrTx/>
              <a:buSzTx/>
              <a:buFontTx/>
            </a:pPr>
            <a:endParaRPr lang="zh-CN" altLang="en-US" b="1" noProof="1"/>
          </a:p>
          <a:p>
            <a:pPr marL="68580" fontAlgn="auto">
              <a:lnSpc>
                <a:spcPts val="55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姓        名：杨雨欣</a:t>
            </a:r>
            <a:endParaRPr lang="zh-CN" altLang="en-US" sz="2800" b="1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L="68580" fontAlgn="auto">
              <a:lnSpc>
                <a:spcPts val="55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班        级：四（1</a:t>
            </a:r>
            <a:r>
              <a:rPr lang="en-US" altLang="zh-CN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0</a:t>
            </a:r>
            <a:r>
              <a:rPr lang="zh-CN" altLang="en-US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）班</a:t>
            </a:r>
            <a:endParaRPr lang="zh-CN" altLang="en-US" sz="2800" b="1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L="68580" fontAlgn="auto">
              <a:lnSpc>
                <a:spcPts val="55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年        龄：1</a:t>
            </a:r>
            <a:r>
              <a:rPr lang="en-US" altLang="zh-CN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0</a:t>
            </a:r>
            <a:r>
              <a:rPr lang="zh-CN" altLang="en-US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岁</a:t>
            </a:r>
            <a:endParaRPr lang="zh-CN" altLang="en-US" sz="2800" b="1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L="68580" fontAlgn="auto">
              <a:lnSpc>
                <a:spcPts val="55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兴趣爱好：舞蹈、钢琴、运动、阅读等</a:t>
            </a:r>
            <a:endParaRPr lang="zh-CN" altLang="en-US" sz="2800" b="1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L="68580" fontAlgn="auto">
              <a:lnSpc>
                <a:spcPts val="55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竞选职务</a:t>
            </a:r>
            <a:r>
              <a:rPr lang="zh-CN" altLang="en-US" sz="2800" b="1" noProof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：礼仪部干事</a:t>
            </a:r>
            <a:endParaRPr lang="zh-CN" altLang="en-US" sz="2800" b="1" noProof="1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L="68580" fontAlgn="auto">
              <a:lnSpc>
                <a:spcPts val="556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800" b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竞选宣言:   服务大家，锻炼自己!</a:t>
            </a:r>
            <a:endParaRPr lang="zh-CN" altLang="en-US" sz="28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800" b="1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8000"/>
    </mc:Choice>
    <mc:Fallback>
      <p:transition advClick="0" advTm="2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09855"/>
            <a:ext cx="12190730" cy="7077710"/>
          </a:xfrm>
          <a:prstGeom prst="rect">
            <a:avLst/>
          </a:prstGeom>
        </p:spPr>
      </p:pic>
      <p:pic>
        <p:nvPicPr>
          <p:cNvPr id="4" name="图片 3" descr="QQ图片20201023193009"/>
          <p:cNvPicPr>
            <a:picLocks noChangeAspect="1"/>
          </p:cNvPicPr>
          <p:nvPr/>
        </p:nvPicPr>
        <p:blipFill>
          <a:blip r:embed="rId3"/>
          <a:srcRect l="21229" t="-287" r="18128"/>
          <a:stretch>
            <a:fillRect/>
          </a:stretch>
        </p:blipFill>
        <p:spPr>
          <a:xfrm>
            <a:off x="1055370" y="421640"/>
            <a:ext cx="4327525" cy="5663565"/>
          </a:xfrm>
          <a:prstGeom prst="rect">
            <a:avLst/>
          </a:prstGeom>
        </p:spPr>
      </p:pic>
      <p:pic>
        <p:nvPicPr>
          <p:cNvPr id="5" name="图片 4" descr="IMG_20190914_133754"/>
          <p:cNvPicPr>
            <a:picLocks noChangeAspect="1"/>
          </p:cNvPicPr>
          <p:nvPr/>
        </p:nvPicPr>
        <p:blipFill>
          <a:blip r:embed="rId4"/>
          <a:srcRect l="2916" t="980" r="18191" b="30"/>
          <a:stretch>
            <a:fillRect/>
          </a:stretch>
        </p:blipFill>
        <p:spPr>
          <a:xfrm>
            <a:off x="6369685" y="422275"/>
            <a:ext cx="4517390" cy="5662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855"/>
            <a:ext cx="12190730" cy="7077710"/>
          </a:xfrm>
          <a:prstGeom prst="rect">
            <a:avLst/>
          </a:prstGeom>
        </p:spPr>
      </p:pic>
      <p:pic>
        <p:nvPicPr>
          <p:cNvPr id="6" name="图片 5" descr="QQ图片20201023193846"/>
          <p:cNvPicPr>
            <a:picLocks noChangeAspect="1"/>
          </p:cNvPicPr>
          <p:nvPr/>
        </p:nvPicPr>
        <p:blipFill>
          <a:blip r:embed="rId3"/>
          <a:srcRect l="13132" t="611" r="16583" b="-65"/>
          <a:stretch>
            <a:fillRect/>
          </a:stretch>
        </p:blipFill>
        <p:spPr>
          <a:xfrm>
            <a:off x="6678295" y="447040"/>
            <a:ext cx="4438650" cy="5729605"/>
          </a:xfrm>
          <a:prstGeom prst="rect">
            <a:avLst/>
          </a:prstGeom>
        </p:spPr>
      </p:pic>
      <p:pic>
        <p:nvPicPr>
          <p:cNvPr id="7" name="图片 6" descr="QQ图片20201023193852"/>
          <p:cNvPicPr>
            <a:picLocks noChangeAspect="1"/>
          </p:cNvPicPr>
          <p:nvPr/>
        </p:nvPicPr>
        <p:blipFill>
          <a:blip r:embed="rId4"/>
          <a:srcRect l="17951" t="-65" r="6250"/>
          <a:stretch>
            <a:fillRect/>
          </a:stretch>
        </p:blipFill>
        <p:spPr>
          <a:xfrm>
            <a:off x="816610" y="447040"/>
            <a:ext cx="4819015" cy="5729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09855"/>
            <a:ext cx="12190730" cy="7077710"/>
          </a:xfrm>
          <a:prstGeom prst="rect">
            <a:avLst/>
          </a:prstGeom>
        </p:spPr>
      </p:pic>
      <p:pic>
        <p:nvPicPr>
          <p:cNvPr id="7171" name="图片 2" descr="IMG_4286"/>
          <p:cNvPicPr>
            <a:picLocks noChangeAspect="1"/>
          </p:cNvPicPr>
          <p:nvPr/>
        </p:nvPicPr>
        <p:blipFill>
          <a:blip r:embed="rId3"/>
          <a:srcRect r="7039" b="6215"/>
          <a:stretch>
            <a:fillRect/>
          </a:stretch>
        </p:blipFill>
        <p:spPr>
          <a:xfrm>
            <a:off x="451485" y="1004570"/>
            <a:ext cx="5816600" cy="4650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mmexport16037176709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840" y="1329055"/>
            <a:ext cx="4890770" cy="3746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29540"/>
            <a:ext cx="12190730" cy="7077710"/>
          </a:xfrm>
          <a:prstGeom prst="rect">
            <a:avLst/>
          </a:prstGeom>
        </p:spPr>
      </p:pic>
      <p:pic>
        <p:nvPicPr>
          <p:cNvPr id="4" name="图片 3" descr="1603707034211"/>
          <p:cNvPicPr>
            <a:picLocks noChangeAspect="1"/>
          </p:cNvPicPr>
          <p:nvPr/>
        </p:nvPicPr>
        <p:blipFill>
          <a:blip r:embed="rId3"/>
          <a:srcRect l="6301" t="19874" r="3491" b="10311"/>
          <a:stretch>
            <a:fillRect/>
          </a:stretch>
        </p:blipFill>
        <p:spPr>
          <a:xfrm>
            <a:off x="399415" y="627380"/>
            <a:ext cx="5598795" cy="4431030"/>
          </a:xfrm>
          <a:prstGeom prst="rect">
            <a:avLst/>
          </a:prstGeom>
        </p:spPr>
      </p:pic>
      <p:pic>
        <p:nvPicPr>
          <p:cNvPr id="5" name="图片 4" descr="1603707058957"/>
          <p:cNvPicPr>
            <a:picLocks noChangeAspect="1"/>
          </p:cNvPicPr>
          <p:nvPr/>
        </p:nvPicPr>
        <p:blipFill>
          <a:blip r:embed="rId4"/>
          <a:srcRect l="3643" t="18476" r="17115" b="5724"/>
          <a:stretch>
            <a:fillRect/>
          </a:stretch>
        </p:blipFill>
        <p:spPr>
          <a:xfrm>
            <a:off x="6362700" y="1915795"/>
            <a:ext cx="5504180" cy="3891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855"/>
            <a:ext cx="12190730" cy="7077710"/>
          </a:xfrm>
          <a:prstGeom prst="rect">
            <a:avLst/>
          </a:prstGeom>
        </p:spPr>
      </p:pic>
      <p:pic>
        <p:nvPicPr>
          <p:cNvPr id="6" name="图片 5" descr="QQ图片20201023195325"/>
          <p:cNvPicPr>
            <a:picLocks noChangeAspect="1"/>
          </p:cNvPicPr>
          <p:nvPr/>
        </p:nvPicPr>
        <p:blipFill>
          <a:blip r:embed="rId3"/>
          <a:srcRect l="29005" r="14952"/>
          <a:stretch>
            <a:fillRect/>
          </a:stretch>
        </p:blipFill>
        <p:spPr>
          <a:xfrm>
            <a:off x="847725" y="443230"/>
            <a:ext cx="4234815" cy="5702935"/>
          </a:xfrm>
          <a:prstGeom prst="rect">
            <a:avLst/>
          </a:prstGeom>
        </p:spPr>
      </p:pic>
      <p:pic>
        <p:nvPicPr>
          <p:cNvPr id="7" name="图片 6" descr="QQ图片202010231935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710" y="1332865"/>
            <a:ext cx="5751195" cy="387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09855"/>
            <a:ext cx="12190730" cy="7077710"/>
          </a:xfrm>
          <a:prstGeom prst="rect">
            <a:avLst/>
          </a:prstGeom>
        </p:spPr>
      </p:pic>
      <p:pic>
        <p:nvPicPr>
          <p:cNvPr id="4" name="图片 3" descr="IMG_20180507_083949"/>
          <p:cNvPicPr>
            <a:picLocks noChangeAspect="1"/>
          </p:cNvPicPr>
          <p:nvPr/>
        </p:nvPicPr>
        <p:blipFill>
          <a:blip r:embed="rId3"/>
          <a:srcRect l="7104" t="3267" r="9979" b="-817"/>
          <a:stretch>
            <a:fillRect/>
          </a:stretch>
        </p:blipFill>
        <p:spPr>
          <a:xfrm>
            <a:off x="656590" y="985520"/>
            <a:ext cx="5059045" cy="4431665"/>
          </a:xfrm>
          <a:prstGeom prst="rect">
            <a:avLst/>
          </a:prstGeom>
        </p:spPr>
      </p:pic>
      <p:pic>
        <p:nvPicPr>
          <p:cNvPr id="5" name="图片 4" descr="DSC_79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730" y="1482725"/>
            <a:ext cx="5280025" cy="352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f9c96f5a2d41a7458ff3ae64451b9cf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  <p:pic>
        <p:nvPicPr>
          <p:cNvPr id="3" name="图片 2" descr="ad3e51ae24c5ef62dd766cbb1f58a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129540"/>
            <a:ext cx="12190730" cy="7077710"/>
          </a:xfrm>
          <a:prstGeom prst="rect">
            <a:avLst/>
          </a:prstGeom>
        </p:spPr>
      </p:pic>
      <p:pic>
        <p:nvPicPr>
          <p:cNvPr id="6" name="图片 5" descr="QQ图片202010231929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" y="307975"/>
            <a:ext cx="4500880" cy="5903595"/>
          </a:xfrm>
          <a:prstGeom prst="rect">
            <a:avLst/>
          </a:prstGeom>
        </p:spPr>
      </p:pic>
      <p:pic>
        <p:nvPicPr>
          <p:cNvPr id="9" name="图片 8" descr="IMG_20200117_151957"/>
          <p:cNvPicPr>
            <a:picLocks noChangeAspect="1"/>
          </p:cNvPicPr>
          <p:nvPr/>
        </p:nvPicPr>
        <p:blipFill>
          <a:blip r:embed="rId4"/>
          <a:srcRect l="20369" t="211" r="7689"/>
          <a:stretch>
            <a:fillRect/>
          </a:stretch>
        </p:blipFill>
        <p:spPr>
          <a:xfrm>
            <a:off x="6583680" y="878205"/>
            <a:ext cx="4413885" cy="476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3369,&quot;width&quot;:15648}"/>
</p:tagLst>
</file>

<file path=ppt/tags/tag2.xml><?xml version="1.0" encoding="utf-8"?>
<p:tagLst xmlns:p="http://schemas.openxmlformats.org/presentationml/2006/main">
  <p:tag name="KSO_WM_UNIT_PLACING_PICTURE_USER_VIEWPORT" val="{&quot;height&quot;:6927,&quot;width&quot;:531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zu4dnie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1091</Words>
  <Application>WPS 演示</Application>
  <PresentationFormat>自定义</PresentationFormat>
  <Paragraphs>48</Paragraphs>
  <Slides>16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印品黑体</vt:lpstr>
      <vt:lpstr>华文新魏</vt:lpstr>
      <vt:lpstr>华文隶书</vt:lpstr>
      <vt:lpstr>楷体</vt:lpstr>
      <vt:lpstr>黑体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胜 肽</dc:creator>
  <cp:lastModifiedBy>Administrator</cp:lastModifiedBy>
  <cp:revision>496</cp:revision>
  <dcterms:created xsi:type="dcterms:W3CDTF">2019-12-17T11:34:00Z</dcterms:created>
  <dcterms:modified xsi:type="dcterms:W3CDTF">2020-10-28T10:28:54Z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2052-11.1.0.10069</vt:lpwstr>
  </property>
</Properties>
</file>