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media1.mp3"/><Relationship Id="rId7" Type="http://schemas.openxmlformats.org/officeDocument/2006/relationships/image" Target="../media/image1.jpe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mp3"/><Relationship Id="rId10" Type="http://schemas.openxmlformats.org/officeDocument/2006/relationships/image" Target="../media/image4.png"/><Relationship Id="rId4" Type="http://schemas.microsoft.com/office/2007/relationships/media" Target="../media/media2.mp3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7970" y="243840"/>
            <a:ext cx="8229600" cy="1268095"/>
          </a:xfrm>
        </p:spPr>
        <p:txBody>
          <a:bodyPr/>
          <a:lstStyle/>
          <a:p>
            <a:r>
              <a:rPr lang="zh-CN" altLang="en-US" sz="6000" dirty="0">
                <a:solidFill>
                  <a:srgbClr val="FF0000"/>
                </a:solidFill>
              </a:rPr>
              <a:t>快乐竞选，快乐成长</a:t>
            </a:r>
          </a:p>
        </p:txBody>
      </p:sp>
      <p:pic>
        <p:nvPicPr>
          <p:cNvPr id="4" name="内容占位符 3" descr="11111111111111111111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01650" y="1511935"/>
            <a:ext cx="8140700" cy="4892675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9135" y="2012315"/>
            <a:ext cx="3122295" cy="3891915"/>
          </a:xfrm>
          <a:prstGeom prst="ellipse">
            <a:avLst/>
          </a:prstGeom>
        </p:spPr>
      </p:pic>
      <p:pic>
        <p:nvPicPr>
          <p:cNvPr id="6" name="邓壬鑫 - 夏日香气 (钢琴版_治愈版_原唱_初夏)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0895" y="6551930"/>
            <a:ext cx="619125" cy="306070"/>
          </a:xfrm>
          <a:prstGeom prst="rect">
            <a:avLst/>
          </a:prstGeom>
        </p:spPr>
      </p:pic>
      <p:pic>
        <p:nvPicPr>
          <p:cNvPr id="3" name="纯音乐 - 且听风吟">
            <a:hlinkClick r:id="" action="ppaction://media"/>
            <a:extLst>
              <a:ext uri="{FF2B5EF4-FFF2-40B4-BE49-F238E27FC236}">
                <a16:creationId xmlns:a16="http://schemas.microsoft.com/office/drawing/2014/main" id="{AD256BC9-04BE-40E9-88D5-041B32DAF86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45560" y="862697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9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3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000" numSld="999" showWhenStopped="0">
                <p:cTn id="20" repeatCount="indefinite" fill="remove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999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1"/>
      <p:bldP spid="2" grpId="3"/>
      <p:bldP spid="2" grpId="5"/>
      <p:bldP spid="2" grpId="7"/>
      <p:bldP spid="2" grpId="9"/>
      <p:bldP spid="2" grpId="11"/>
      <p:bldP spid="2" grpId="13"/>
      <p:bldP spid="2" grpId="15"/>
      <p:bldP spid="2" grpId="17"/>
      <p:bldP spid="2" grpId="19"/>
      <p:bldP spid="2" grpId="21"/>
      <p:bldP spid="2" grpId="23"/>
      <p:bldP spid="2" grpId="25"/>
      <p:bldP spid="2" grpId="27"/>
      <p:bldP spid="2" grpId="29"/>
      <p:bldP spid="2" grpId="31"/>
      <p:bldP spid="2" grpId="33"/>
      <p:bldP spid="2" grpId="34"/>
      <p:bldP spid="2" grpId="3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6000" y="2527300"/>
            <a:ext cx="3838575" cy="149479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6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自我</a:t>
            </a:r>
            <a:r>
              <a:rPr lang="zh-CN" altLang="en-US" sz="6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介绍</a:t>
            </a:r>
          </a:p>
        </p:txBody>
      </p:sp>
      <p:pic>
        <p:nvPicPr>
          <p:cNvPr id="4" name="内容占位符 3" descr="222222222222222222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54000" y="1254760"/>
            <a:ext cx="38557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自我介绍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62305" y="2892425"/>
            <a:ext cx="4364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姓名：章卿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53085" y="3898265"/>
            <a:ext cx="26581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班级：四（</a:t>
            </a:r>
            <a:r>
              <a:rPr lang="en-US" altLang="zh-CN" sz="24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3</a:t>
            </a:r>
            <a:r>
              <a:rPr lang="zh-CN" altLang="en-US" sz="24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）班</a:t>
            </a:r>
          </a:p>
        </p:txBody>
      </p:sp>
      <p:pic>
        <p:nvPicPr>
          <p:cNvPr id="15" name="图片 14" descr="QQ图片202010241743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95" y="2282190"/>
            <a:ext cx="2296160" cy="4084320"/>
          </a:xfrm>
          <a:prstGeom prst="ellipse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5325" y="5003800"/>
            <a:ext cx="22923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7030A0"/>
                </a:solidFill>
              </a:rPr>
              <a:t>年龄：</a:t>
            </a:r>
            <a:r>
              <a:rPr lang="en-US" altLang="zh-CN" sz="2400">
                <a:solidFill>
                  <a:srgbClr val="7030A0"/>
                </a:solidFill>
              </a:rPr>
              <a:t>10</a:t>
            </a:r>
            <a:r>
              <a:rPr lang="zh-CN" altLang="en-US" sz="2400">
                <a:solidFill>
                  <a:srgbClr val="7030A0"/>
                </a:solidFill>
              </a:rPr>
              <a:t>岁</a:t>
            </a:r>
          </a:p>
        </p:txBody>
      </p:sp>
    </p:spTree>
    <p:custDataLst>
      <p:tags r:id="rId1"/>
    </p:custDataLst>
  </p:cSld>
  <p:clrMapOvr>
    <a:masterClrMapping/>
  </p:clrMapOvr>
  <p:transition advTm="15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t010641521f93a1080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图片 4" descr="111222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845" y="1521460"/>
            <a:ext cx="2279650" cy="4053205"/>
          </a:xfrm>
          <a:prstGeom prst="ellipse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79600" y="1943100"/>
            <a:ext cx="3030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</a:rPr>
              <a:t>我的性格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879600" y="2769870"/>
            <a:ext cx="28365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B050"/>
                </a:solidFill>
              </a:rPr>
              <a:t>积极向上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01825" y="3450590"/>
            <a:ext cx="1546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B050"/>
                </a:solidFill>
              </a:rPr>
              <a:t>执着进取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879600" y="4116070"/>
            <a:ext cx="1604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B050"/>
                </a:solidFill>
              </a:rPr>
              <a:t>乐于助人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902460" y="4780915"/>
            <a:ext cx="18053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B050"/>
                </a:solidFill>
              </a:rPr>
              <a:t>乐观活泼</a:t>
            </a:r>
          </a:p>
        </p:txBody>
      </p:sp>
    </p:spTree>
    <p:custDataLst>
      <p:tags r:id="rId1"/>
    </p:custDataLst>
  </p:cSld>
  <p:clrMapOvr>
    <a:masterClrMapping/>
  </p:clrMapOvr>
  <p:transition advTm="237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 descr="300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5" y="-6985"/>
            <a:ext cx="9098915" cy="68656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42310" y="492760"/>
            <a:ext cx="2621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</a:rPr>
              <a:t>我的爱好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249170" y="1634490"/>
            <a:ext cx="1911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画画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264150" y="1634490"/>
            <a:ext cx="14516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7030A0"/>
                </a:solidFill>
              </a:rPr>
              <a:t>跳舞</a:t>
            </a:r>
          </a:p>
        </p:txBody>
      </p:sp>
      <p:pic>
        <p:nvPicPr>
          <p:cNvPr id="4" name="图片 3" descr="QQ图片202010250909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65" y="2698115"/>
            <a:ext cx="3578225" cy="3448685"/>
          </a:xfrm>
          <a:prstGeom prst="ellipse">
            <a:avLst/>
          </a:prstGeom>
        </p:spPr>
      </p:pic>
      <p:pic>
        <p:nvPicPr>
          <p:cNvPr id="5" name="图片 4" descr="QQ图片202010250909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215" y="2797810"/>
            <a:ext cx="3564890" cy="334899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advTm="137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内容占位符 6" descr="201411201040356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3990" cy="68586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275965" y="163195"/>
            <a:ext cx="26885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rgbClr val="FF0000"/>
                </a:solidFill>
              </a:rPr>
              <a:t>我的荣誉</a:t>
            </a:r>
          </a:p>
        </p:txBody>
      </p:sp>
      <p:pic>
        <p:nvPicPr>
          <p:cNvPr id="9" name="图片 8" descr="QQ图片202010241743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81710"/>
            <a:ext cx="2159635" cy="1620520"/>
          </a:xfrm>
          <a:prstGeom prst="rect">
            <a:avLst/>
          </a:prstGeom>
        </p:spPr>
      </p:pic>
      <p:pic>
        <p:nvPicPr>
          <p:cNvPr id="10" name="图片 9" descr="QQ图片202010241743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0760" y="981710"/>
            <a:ext cx="2063115" cy="1547495"/>
          </a:xfrm>
          <a:prstGeom prst="rect">
            <a:avLst/>
          </a:prstGeom>
        </p:spPr>
      </p:pic>
      <p:pic>
        <p:nvPicPr>
          <p:cNvPr id="11" name="图片 10" descr="QQ图片202010241743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0335" y="981710"/>
            <a:ext cx="2122170" cy="1591945"/>
          </a:xfrm>
          <a:prstGeom prst="rect">
            <a:avLst/>
          </a:prstGeom>
        </p:spPr>
      </p:pic>
      <p:pic>
        <p:nvPicPr>
          <p:cNvPr id="12" name="图片 11" descr="QQ图片202010241744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3023235"/>
            <a:ext cx="2159635" cy="1619885"/>
          </a:xfrm>
          <a:prstGeom prst="rect">
            <a:avLst/>
          </a:prstGeom>
        </p:spPr>
      </p:pic>
      <p:pic>
        <p:nvPicPr>
          <p:cNvPr id="13" name="图片 12" descr="QQ图片2020102417440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0760" y="3023235"/>
            <a:ext cx="2159635" cy="1620520"/>
          </a:xfrm>
          <a:prstGeom prst="rect">
            <a:avLst/>
          </a:prstGeom>
        </p:spPr>
      </p:pic>
      <p:pic>
        <p:nvPicPr>
          <p:cNvPr id="14" name="图片 13" descr="QQ图片2020102417440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0335" y="3022600"/>
            <a:ext cx="2122170" cy="1621155"/>
          </a:xfrm>
          <a:prstGeom prst="rect">
            <a:avLst/>
          </a:prstGeom>
        </p:spPr>
      </p:pic>
      <p:pic>
        <p:nvPicPr>
          <p:cNvPr id="15" name="图片 14" descr="QQ图片202010241744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" y="5077460"/>
            <a:ext cx="2160270" cy="1596390"/>
          </a:xfrm>
          <a:prstGeom prst="rect">
            <a:avLst/>
          </a:prstGeom>
        </p:spPr>
      </p:pic>
      <p:pic>
        <p:nvPicPr>
          <p:cNvPr id="16" name="图片 15" descr="QQ图片202010241744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4570" y="5077460"/>
            <a:ext cx="2155190" cy="1617345"/>
          </a:xfrm>
          <a:prstGeom prst="rect">
            <a:avLst/>
          </a:prstGeom>
        </p:spPr>
      </p:pic>
      <p:pic>
        <p:nvPicPr>
          <p:cNvPr id="17" name="图片 16" descr="QQ图片202010241744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90335" y="5077460"/>
            <a:ext cx="2121535" cy="16262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3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 descr="0000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3365" cy="68586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38125" y="88900"/>
            <a:ext cx="921385" cy="32524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>
                <a:solidFill>
                  <a:srgbClr val="FF0000"/>
                </a:solidFill>
              </a:rPr>
              <a:t>生活点滴</a:t>
            </a:r>
          </a:p>
        </p:txBody>
      </p:sp>
      <p:pic>
        <p:nvPicPr>
          <p:cNvPr id="8" name="图片 7" descr="4"/>
          <p:cNvPicPr>
            <a:picLocks noChangeAspect="1"/>
          </p:cNvPicPr>
          <p:nvPr/>
        </p:nvPicPr>
        <p:blipFill>
          <a:blip r:embed="rId4"/>
          <a:srcRect l="-7468" t="-10850" r="7468" b="10850"/>
          <a:stretch>
            <a:fillRect/>
          </a:stretch>
        </p:blipFill>
        <p:spPr>
          <a:xfrm>
            <a:off x="973455" y="174625"/>
            <a:ext cx="3307715" cy="1861185"/>
          </a:xfrm>
          <a:prstGeom prst="diamond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755" y="2037080"/>
            <a:ext cx="3079115" cy="2305050"/>
          </a:xfrm>
          <a:prstGeom prst="diamond">
            <a:avLst/>
          </a:prstGeom>
        </p:spPr>
      </p:pic>
      <p:pic>
        <p:nvPicPr>
          <p:cNvPr id="10" name="图片 9" descr="8"/>
          <p:cNvPicPr>
            <a:picLocks noChangeAspect="1"/>
          </p:cNvPicPr>
          <p:nvPr/>
        </p:nvPicPr>
        <p:blipFill>
          <a:blip r:embed="rId6"/>
          <a:srcRect l="359" t="772" r="-359" b="-772"/>
          <a:stretch>
            <a:fillRect/>
          </a:stretch>
        </p:blipFill>
        <p:spPr>
          <a:xfrm>
            <a:off x="1101090" y="4473575"/>
            <a:ext cx="3180080" cy="2385060"/>
          </a:xfrm>
          <a:prstGeom prst="diamond">
            <a:avLst/>
          </a:prstGeom>
        </p:spPr>
      </p:pic>
      <p:pic>
        <p:nvPicPr>
          <p:cNvPr id="11" name="图片 10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725" y="174625"/>
            <a:ext cx="2921000" cy="1862455"/>
          </a:xfrm>
          <a:prstGeom prst="diamond">
            <a:avLst/>
          </a:prstGeom>
        </p:spPr>
      </p:pic>
      <p:pic>
        <p:nvPicPr>
          <p:cNvPr id="13" name="图片 12" descr="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9725" y="2105660"/>
            <a:ext cx="2920365" cy="2235835"/>
          </a:xfrm>
          <a:prstGeom prst="diamond">
            <a:avLst/>
          </a:prstGeom>
        </p:spPr>
      </p:pic>
      <p:pic>
        <p:nvPicPr>
          <p:cNvPr id="14" name="图片 13" descr="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2915" y="4585970"/>
            <a:ext cx="2797810" cy="2272030"/>
          </a:xfrm>
          <a:prstGeom prst="diamond">
            <a:avLst/>
          </a:prstGeom>
        </p:spPr>
      </p:pic>
    </p:spTree>
    <p:custDataLst>
      <p:tags r:id="rId1"/>
    </p:custDataLst>
  </p:cSld>
  <p:clrMapOvr>
    <a:masterClrMapping/>
  </p:clrMapOvr>
  <p:transition advTm="138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 descr="201012201603525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6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33470" y="469265"/>
            <a:ext cx="25222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/>
              <a:t>竞选宣言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18185" y="1198880"/>
            <a:ext cx="8030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18185" y="2120900"/>
            <a:ext cx="7773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 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23925" y="1485900"/>
            <a:ext cx="761873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</a:t>
            </a:r>
            <a:r>
              <a:rPr lang="zh-CN" altLang="en-US" sz="2400" b="1"/>
              <a:t>假如我当上了大队委，我会根据同学们的兴趣爱好，向大队部献计献策，开展更多丰富多彩的活动。我也会出色地完成学校和大队部交给我的任务，用“热心”为同学服务，用“真诚”做老师的得力助手。用创新开展工作，用汗水护卫校园的整洁环境，做一名称职的大队委。</a:t>
            </a:r>
          </a:p>
        </p:txBody>
      </p:sp>
    </p:spTree>
    <p:custDataLst>
      <p:tags r:id="rId1"/>
    </p:custDataLst>
  </p:cSld>
  <p:clrMapOvr>
    <a:masterClrMapping/>
  </p:clrMapOvr>
  <p:transition advTm="240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49|3.8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04|1.722|2.7|2.58|2.4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54|3.265|3.079|2.9|2.815|3.8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02|2.361|2.508|2.273|2.60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12,&quot;width&quot;:1432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99|1.877|1.105|1.19|1.059|1.19|1.576|1.389|1.591|1.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006|1.711|1.478|1.352|1.756|1.527|1.46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34|3.32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123</Words>
  <Application>Microsoft Office PowerPoint</Application>
  <PresentationFormat>全屏显示(4:3)</PresentationFormat>
  <Paragraphs>20</Paragraphs>
  <Slides>7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主题</vt:lpstr>
      <vt:lpstr>快乐竞选，快乐成长</vt:lpstr>
      <vt:lpstr>自我介绍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王 梓健</cp:lastModifiedBy>
  <cp:revision>15</cp:revision>
  <dcterms:created xsi:type="dcterms:W3CDTF">2018-12-09T10:25:00Z</dcterms:created>
  <dcterms:modified xsi:type="dcterms:W3CDTF">2020-10-29T08:01:15Z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