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70" r:id="rId6"/>
    <p:sldId id="271" r:id="rId7"/>
    <p:sldId id="274" r:id="rId8"/>
    <p:sldId id="282" r:id="rId9"/>
    <p:sldId id="278" r:id="rId10"/>
    <p:sldId id="265" r:id="rId11"/>
    <p:sldId id="280" r:id="rId12"/>
    <p:sldId id="277" r:id="rId13"/>
    <p:sldId id="281" r:id="rId14"/>
    <p:sldId id="269" r:id="rId15"/>
    <p:sldId id="266" r:id="rId16"/>
    <p:sldId id="28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A43"/>
    <a:srgbClr val="64C2B7"/>
    <a:srgbClr val="E85A7E"/>
    <a:srgbClr val="8BCEC8"/>
    <a:srgbClr val="6CA1BD"/>
    <a:srgbClr val="76A7C1"/>
    <a:srgbClr val="699FBC"/>
    <a:srgbClr val="E85077"/>
    <a:srgbClr val="EA6F8D"/>
    <a:srgbClr val="33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9" autoAdjust="0"/>
    <p:restoredTop sz="94140" autoAdjust="0"/>
  </p:normalViewPr>
  <p:slideViewPr>
    <p:cSldViewPr snapToGrid="0" showGuides="1">
      <p:cViewPr varScale="1">
        <p:scale>
          <a:sx n="90" d="100"/>
          <a:sy n="90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F78F4-3FF4-4920-9F93-2E231A94DA8A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57D10-1294-4173-873A-2D25A4BF05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77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3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奖状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74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9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80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6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1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89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5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8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26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7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1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4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57D10-1294-4173-873A-2D25A4BF057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E38ED2-65A4-48D9-9384-D4A77181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F6C0AB2-E56C-4C90-9658-74CB3BCFB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3672C0-12C1-4A2C-90E4-4B7296B4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F530460-761D-48F9-9117-57783B3A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69A07E3-3497-4687-BAE4-AB40B535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5F1D11-DE81-4005-BB47-E7692546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6705FFC-265B-418C-A785-0B89034E6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A9A6C4-C987-4CFA-9084-1D2AE3F2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649720-8D54-4366-940E-480EF645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1DACB0D-CEEA-4928-89B4-6DC56EB3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1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DE53263-FA3B-469E-8E11-E31A8DC7E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84D4388-9958-42D6-8375-3D286D1C4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9731B56-9F26-434F-AE15-5772E8BD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AF454C9-0208-465F-90EF-4F434C26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EACBB08-09F1-463D-96F2-A9E2FEB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A73FBA-5D42-4304-B87E-F4543898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F1CF742-8BB3-4D9F-94B0-C6D52DA95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827C8D3-D55D-4247-B428-6A8AC7FD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84B883F-C0D4-4363-A99C-DCD798DB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D827D9-89C7-4C22-82B9-A73B72C9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4986C3F-F721-4A0B-8E88-68E0C91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3CF12F0-D341-468E-B171-D35AC8C4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CF43C0-375F-4B0C-B801-0CB9D13B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14BA41F-CB4C-47A9-A21A-0AA57B4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8498B2E-A911-4E77-B0C7-4B701D46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ABF8D0-8493-49E6-9AE3-D413CE10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42715D8-EC91-46A3-8951-8ACB485FE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2705068-F38F-4EFB-8C63-7D16C1C52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AB2BEE3-468F-4151-8C3F-E42B228C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AAE1FED-86EC-4FB5-8C85-8130F045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A386C39-B979-4F77-9BD4-A88513E0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3EA56F-E3B9-41DB-A1F6-4A96B873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7A1F556-CB4D-4E18-A511-B3417AB2E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FEC7830-3B95-4016-B087-99F3E46BE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62A66F2-4018-4AD2-A7AA-1343C2F43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9DB13BA-1C53-4B30-A9D9-BD41A1B3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D0058C1-8CDF-492B-A70F-3E90061C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EBBCE3F-6A3D-407B-8F9A-29A6DCE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BB5FA77-2F84-4B81-9CFA-4ED44880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6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95982-6A96-41B4-9AC5-9B652D36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2210B59-5F04-469C-9F66-05206491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3B01A59-B335-459D-A14C-1437D958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4A62BE9-33CB-4A3F-A065-99E9D570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870994D-9F9E-478E-A266-1A8CAEAA1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33595" r="23752"/>
          <a:stretch>
            <a:fillRect/>
          </a:stretch>
        </p:blipFill>
        <p:spPr>
          <a:xfrm>
            <a:off x="9679618" y="0"/>
            <a:ext cx="2512382" cy="2089498"/>
          </a:xfrm>
          <a:custGeom>
            <a:avLst/>
            <a:gdLst>
              <a:gd name="connsiteX0" fmla="*/ 0 w 2512382"/>
              <a:gd name="connsiteY0" fmla="*/ 0 h 2089498"/>
              <a:gd name="connsiteX1" fmla="*/ 2512382 w 2512382"/>
              <a:gd name="connsiteY1" fmla="*/ 0 h 2089498"/>
              <a:gd name="connsiteX2" fmla="*/ 2512382 w 2512382"/>
              <a:gd name="connsiteY2" fmla="*/ 2089498 h 2089498"/>
              <a:gd name="connsiteX3" fmla="*/ 0 w 2512382"/>
              <a:gd name="connsiteY3" fmla="*/ 2089498 h 20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382" h="2089498">
                <a:moveTo>
                  <a:pt x="0" y="0"/>
                </a:moveTo>
                <a:lnTo>
                  <a:pt x="2512382" y="0"/>
                </a:lnTo>
                <a:lnTo>
                  <a:pt x="2512382" y="2089498"/>
                </a:lnTo>
                <a:lnTo>
                  <a:pt x="0" y="20894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2C5F811-1651-44A2-A2AA-74816C07A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 l="13727"/>
          <a:stretch>
            <a:fillRect/>
          </a:stretch>
        </p:blipFill>
        <p:spPr>
          <a:xfrm rot="19392166">
            <a:off x="-169663" y="5701503"/>
            <a:ext cx="1290994" cy="1429939"/>
          </a:xfrm>
          <a:custGeom>
            <a:avLst/>
            <a:gdLst>
              <a:gd name="connsiteX0" fmla="*/ 1290994 w 1290994"/>
              <a:gd name="connsiteY0" fmla="*/ 0 h 1429939"/>
              <a:gd name="connsiteX1" fmla="*/ 1290994 w 1290994"/>
              <a:gd name="connsiteY1" fmla="*/ 1429939 h 1429939"/>
              <a:gd name="connsiteX2" fmla="*/ 864187 w 1290994"/>
              <a:gd name="connsiteY2" fmla="*/ 1429939 h 1429939"/>
              <a:gd name="connsiteX3" fmla="*/ 0 w 1290994"/>
              <a:gd name="connsiteY3" fmla="*/ 783510 h 1429939"/>
              <a:gd name="connsiteX4" fmla="*/ 586082 w 1290994"/>
              <a:gd name="connsiteY4" fmla="*/ 0 h 14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994" h="1429939">
                <a:moveTo>
                  <a:pt x="1290994" y="0"/>
                </a:moveTo>
                <a:lnTo>
                  <a:pt x="1290994" y="1429939"/>
                </a:lnTo>
                <a:lnTo>
                  <a:pt x="864187" y="1429939"/>
                </a:lnTo>
                <a:lnTo>
                  <a:pt x="0" y="783510"/>
                </a:lnTo>
                <a:lnTo>
                  <a:pt x="586082" y="0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C6E6C64-918D-430E-9E2A-762125A43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 rot="19392166">
            <a:off x="1326825" y="5561375"/>
            <a:ext cx="509375" cy="4867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9C3EA0-B3EF-484A-8B57-26AC71594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8214631" y="786409"/>
            <a:ext cx="330279" cy="3302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76C9FA9-C366-4BE9-89FE-539CC5B9F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11509624" y="2926752"/>
            <a:ext cx="428277" cy="4282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DD35BE0-6FC0-433D-A7A4-BE02B588E3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40000" contrast="-40000"/>
          </a:blip>
          <a:stretch>
            <a:fillRect/>
          </a:stretch>
        </p:blipFill>
        <p:spPr>
          <a:xfrm rot="5400000">
            <a:off x="672738" y="1020796"/>
            <a:ext cx="527872" cy="5902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BD8A072-E777-4E06-8A62-F69B2CF12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 rot="19392166">
            <a:off x="10651903" y="6302152"/>
            <a:ext cx="239267" cy="2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4C63EA1-B253-45E6-A6D8-EB6F3A8D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AB921B9-C890-4F7C-9622-6119360D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4CB6650-A451-4830-A999-96B1AA467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CF0E340-B3A2-49B8-9118-F1C7D304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6A35E88-65BD-4F3D-94C5-61F2E18E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0CFBA1D-7A2D-44D8-AE10-8A4172BE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7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9215A47-8D75-4969-8BC7-7148BD3F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1F3F507-9A24-46D9-9557-D979E880E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F0BA1EA-0D49-41B0-87FB-E1A1C5B5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3215813-8529-483C-88F6-1B2C2D84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C63FC24-2785-450F-990E-A34EE5DA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2BC65F5-F169-48B5-B96E-7FB5E1B6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6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BC6EB08-12C8-4495-BC9E-21340CC2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F41DE6F-DCD9-40C2-BE7C-61A7FC5D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AC0FB-98C9-420B-8100-F50AB9B76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A69E-6B38-4088-805C-31B02FB83580}" type="datetimeFigureOut">
              <a:rPr lang="zh-CN" altLang="en-US" smtClean="0"/>
              <a:pPr/>
              <a:t>2020/10/29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B43E47C-3186-4260-AA0B-8DC38A06E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A408551-9DD7-4B4F-A9C1-181881C70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C431-BABE-41B1-A777-1BC17D9471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emf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755E8BA-F456-46DC-8E34-A1CB1C2C7566}"/>
              </a:ext>
            </a:extLst>
          </p:cNvPr>
          <p:cNvSpPr txBox="1"/>
          <p:nvPr/>
        </p:nvSpPr>
        <p:spPr>
          <a:xfrm>
            <a:off x="1552573" y="2120925"/>
            <a:ext cx="845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 选 大 队 委</a:t>
            </a:r>
            <a:endParaRPr lang="en-US" altLang="zh-CN" sz="7200" dirty="0">
              <a:solidFill>
                <a:srgbClr val="E8507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pPr algn="ctr"/>
            <a:r>
              <a:rPr lang="zh-CN" altLang="en-US" sz="4800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纪检干事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3593285-1505-4031-AAC8-00B56670EB67}"/>
              </a:ext>
            </a:extLst>
          </p:cNvPr>
          <p:cNvSpPr txBox="1"/>
          <p:nvPr/>
        </p:nvSpPr>
        <p:spPr>
          <a:xfrm>
            <a:off x="4103740" y="4389493"/>
            <a:ext cx="343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竞选人：三（</a:t>
            </a:r>
            <a:r>
              <a:rPr lang="en-US" altLang="zh-CN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12</a:t>
            </a:r>
            <a:r>
              <a:rPr lang="zh-CN" altLang="en-US" sz="20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）班 王雨泽</a:t>
            </a:r>
          </a:p>
        </p:txBody>
      </p:sp>
      <p:pic>
        <p:nvPicPr>
          <p:cNvPr id="9" name="Jeremy Kim - happy digital anthem">
            <a:hlinkClick r:id="" action="ppaction://media"/>
            <a:extLst>
              <a:ext uri="{FF2B5EF4-FFF2-40B4-BE49-F238E27FC236}">
                <a16:creationId xmlns="" xmlns:a16="http://schemas.microsoft.com/office/drawing/2014/main" id="{B51867E3-EF01-4856-9C54-19D71122B7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5000" out="50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492038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5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">
        <p:fade/>
      </p:transition>
    </mc:Choice>
    <mc:Fallback xmlns="">
      <p:transition spd="slow" advTm="4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4021A20-164B-48E7-AE5E-2DE665F6A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A129370-956D-4D22-A02B-C7517B4A31CD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我的奖状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2001" y="3450757"/>
            <a:ext cx="2185707" cy="29142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2707" y="3450757"/>
            <a:ext cx="2185708" cy="29142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06" y="1463938"/>
            <a:ext cx="2993916" cy="20700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8" y="1463938"/>
            <a:ext cx="2986287" cy="20714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4" y="1463939"/>
            <a:ext cx="3051417" cy="2070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4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3">
        <p:fade/>
      </p:transition>
    </mc:Choice>
    <mc:Fallback xmlns="">
      <p:transition spd="slow" advTm="5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1" y="2690989"/>
            <a:ext cx="4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我的生活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My daily life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">
        <p:fade/>
      </p:transition>
    </mc:Choice>
    <mc:Fallback xmlns="">
      <p:transition spd="slow" advTm="1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D101BE-852E-4174-B75A-D625C8D92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76" y="545118"/>
            <a:ext cx="3065911" cy="4095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31079A0-0092-4B7E-8228-13C776F4A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43" y="2495818"/>
            <a:ext cx="3108422" cy="4140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1CECD8C-159A-46C4-BC68-B2FC06828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" y="1680945"/>
            <a:ext cx="3077236" cy="40951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C1CA844-FDD3-402F-BF30-73E8B650599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4811359" y="5578664"/>
            <a:ext cx="899032" cy="8365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0419BB0-EB17-4C3C-8293-B7C9151111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630894">
            <a:off x="6513805" y="5124438"/>
            <a:ext cx="605671" cy="5635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6AF094-7695-496F-A8AF-79CC0B975F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D75666E-EDE3-444C-8B41-BBC79F028700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我的生活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2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">
        <p:fade/>
      </p:transition>
    </mc:Choice>
    <mc:Fallback xmlns="">
      <p:transition spd="slow" advTm="48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4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0" y="2690989"/>
            <a:ext cx="452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竞选宣言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Election manifesto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08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">
        <p:fade/>
      </p:transition>
    </mc:Choice>
    <mc:Fallback xmlns="">
      <p:transition spd="slow" advTm="9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69A97A4D-4873-4716-BDF6-832B7EC8ABC8}"/>
              </a:ext>
            </a:extLst>
          </p:cNvPr>
          <p:cNvSpPr/>
          <p:nvPr/>
        </p:nvSpPr>
        <p:spPr>
          <a:xfrm>
            <a:off x="754380" y="567690"/>
            <a:ext cx="10683240" cy="6065520"/>
          </a:xfrm>
          <a:prstGeom prst="roundRect">
            <a:avLst>
              <a:gd name="adj" fmla="val 6617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19008C7-81EE-4805-8E3F-57FD0B1D998C}"/>
              </a:ext>
            </a:extLst>
          </p:cNvPr>
          <p:cNvSpPr txBox="1"/>
          <p:nvPr/>
        </p:nvSpPr>
        <p:spPr>
          <a:xfrm>
            <a:off x="5050536" y="1200329"/>
            <a:ext cx="2358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竞选宣言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41C786A-78B8-49BE-AEDC-10686EAC612E}"/>
              </a:ext>
            </a:extLst>
          </p:cNvPr>
          <p:cNvSpPr txBox="1"/>
          <p:nvPr/>
        </p:nvSpPr>
        <p:spPr>
          <a:xfrm>
            <a:off x="1913998" y="2356187"/>
            <a:ext cx="8392579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很开心在此收获的季节能够在这里竞选纪检干事这个岗位，如果我能够选上，我绝不辜负老师和同学们的信任，将会以最佳的精神状态去完成组织交代的各项任务，同时充分发挥自己的特长为大家服务，并更加严格的要求和提升自己，为同学们树立好的榜样。请大家支持我，我会给大家带来快乐，和大家成为朋友，因为我是无敌候选人！</a:t>
            </a:r>
            <a:endParaRPr lang="en-US" altLang="zh-CN" dirty="0"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0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">
        <p:fade/>
      </p:transition>
    </mc:Choice>
    <mc:Fallback xmlns="">
      <p:transition spd="slow" advTm="4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A354082-FBA6-467A-A511-881CD8B460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6574">
            <a:off x="1129426" y="828131"/>
            <a:ext cx="5139930" cy="57116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63BD8DE-B59E-4E2F-94B2-8F09C3171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701E957-26F6-4313-AB71-D224F99CF3B9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家人评价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9A49D84-B290-4DAA-AEFC-B72049D40164}"/>
              </a:ext>
            </a:extLst>
          </p:cNvPr>
          <p:cNvSpPr txBox="1"/>
          <p:nvPr/>
        </p:nvSpPr>
        <p:spPr>
          <a:xfrm rot="21312335">
            <a:off x="2131544" y="2234430"/>
            <a:ext cx="3135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我亲爱的女儿，你一直都是我们全家的骄傲，骄傲你的乐于助人，骄傲你的积极心态，骄傲你的无私奉献。同时我们也希望你能够更加勇敢，勇于挑战一切的不可能，做到无怨无悔！</a:t>
            </a:r>
            <a:endParaRPr lang="en-US" altLang="zh-CN" dirty="0"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38D7482-47C0-4F2E-9782-1FA3BB36C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52">
            <a:off x="9528366" y="4447413"/>
            <a:ext cx="2404673" cy="23132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088">
            <a:off x="7151296" y="1601090"/>
            <a:ext cx="3082051" cy="4109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8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">
        <p:fade/>
      </p:transition>
    </mc:Choice>
    <mc:Fallback xmlns="">
      <p:transition spd="slow" advTm="2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755E8BA-F456-46DC-8E34-A1CB1C2C7566}"/>
              </a:ext>
            </a:extLst>
          </p:cNvPr>
          <p:cNvSpPr txBox="1"/>
          <p:nvPr/>
        </p:nvSpPr>
        <p:spPr>
          <a:xfrm>
            <a:off x="2421317" y="2433009"/>
            <a:ext cx="73814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演讲完毕</a:t>
            </a:r>
            <a:endParaRPr lang="en-US" altLang="zh-CN" sz="4400" b="1" dirty="0">
              <a:solidFill>
                <a:srgbClr val="E8507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pPr algn="ctr"/>
            <a:r>
              <a:rPr lang="zh-CN" altLang="en-US" sz="4400" b="1" dirty="0">
                <a:solidFill>
                  <a:srgbClr val="E8507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请大家投我一票吧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9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">
        <p:fade/>
      </p:transition>
    </mc:Choice>
    <mc:Fallback xmlns="">
      <p:transition spd="slow" advTm="5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AE5D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96C8345-3134-40E8-BCA7-E889BDB3ADA5}"/>
              </a:ext>
            </a:extLst>
          </p:cNvPr>
          <p:cNvGrpSpPr/>
          <p:nvPr/>
        </p:nvGrpSpPr>
        <p:grpSpPr>
          <a:xfrm>
            <a:off x="4489040" y="0"/>
            <a:ext cx="3213919" cy="2126858"/>
            <a:chOff x="4489040" y="0"/>
            <a:chExt cx="3213919" cy="2126858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F9000B37-D84F-4439-892F-F4571A7D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040" y="0"/>
              <a:ext cx="3213919" cy="21268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C4360441-73FA-422A-B7EE-F1D32AEAC49B}"/>
                </a:ext>
              </a:extLst>
            </p:cNvPr>
            <p:cNvSpPr txBox="1"/>
            <p:nvPr/>
          </p:nvSpPr>
          <p:spPr>
            <a:xfrm>
              <a:off x="5530518" y="866274"/>
              <a:ext cx="1142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目录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DFD2EA5-5921-4109-86B5-89B063175675}"/>
              </a:ext>
            </a:extLst>
          </p:cNvPr>
          <p:cNvGrpSpPr/>
          <p:nvPr/>
        </p:nvGrpSpPr>
        <p:grpSpPr>
          <a:xfrm>
            <a:off x="926975" y="2420195"/>
            <a:ext cx="4635627" cy="1008805"/>
            <a:chOff x="926975" y="2420195"/>
            <a:chExt cx="4635627" cy="1008805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EE13C3FF-7283-4F6F-9E07-0F6C3F26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75" y="2420195"/>
              <a:ext cx="4635627" cy="100880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2C5EE532-9BFC-49B6-980B-2AF3A3A48CF2}"/>
                </a:ext>
              </a:extLst>
            </p:cNvPr>
            <p:cNvSpPr txBox="1"/>
            <p:nvPr/>
          </p:nvSpPr>
          <p:spPr>
            <a:xfrm>
              <a:off x="2314346" y="2780056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自我介绍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BD9D6662-DF9B-4BC0-B7D8-752CD49C945E}"/>
              </a:ext>
            </a:extLst>
          </p:cNvPr>
          <p:cNvGrpSpPr/>
          <p:nvPr/>
        </p:nvGrpSpPr>
        <p:grpSpPr>
          <a:xfrm>
            <a:off x="6855335" y="2420194"/>
            <a:ext cx="4635627" cy="1008805"/>
            <a:chOff x="6855335" y="2420194"/>
            <a:chExt cx="4635627" cy="1008805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821964EE-817A-4437-9DE4-B16AC3AC6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35" y="2420194"/>
              <a:ext cx="4635627" cy="100880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D5F4E262-333B-4C6C-B5B1-F83764B76C97}"/>
                </a:ext>
              </a:extLst>
            </p:cNvPr>
            <p:cNvSpPr txBox="1"/>
            <p:nvPr/>
          </p:nvSpPr>
          <p:spPr>
            <a:xfrm>
              <a:off x="8242706" y="2767031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个人荣誉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AEA124D-DF1D-403B-A90B-494DC5A5727F}"/>
              </a:ext>
            </a:extLst>
          </p:cNvPr>
          <p:cNvGrpSpPr/>
          <p:nvPr/>
        </p:nvGrpSpPr>
        <p:grpSpPr>
          <a:xfrm>
            <a:off x="926975" y="4782394"/>
            <a:ext cx="4635627" cy="1008805"/>
            <a:chOff x="926975" y="4782394"/>
            <a:chExt cx="4635627" cy="1008805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FB93638B-DD22-4589-A713-0B19FD55E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75" y="4782394"/>
              <a:ext cx="4635627" cy="100880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FA16AD46-8DBD-4AF2-8A5D-5A9078C709CC}"/>
                </a:ext>
              </a:extLst>
            </p:cNvPr>
            <p:cNvSpPr txBox="1"/>
            <p:nvPr/>
          </p:nvSpPr>
          <p:spPr>
            <a:xfrm>
              <a:off x="2314346" y="5142255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我的生活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8ED5E5F-D542-42CF-8DF0-2191CB88FCE5}"/>
              </a:ext>
            </a:extLst>
          </p:cNvPr>
          <p:cNvGrpSpPr/>
          <p:nvPr/>
        </p:nvGrpSpPr>
        <p:grpSpPr>
          <a:xfrm>
            <a:off x="6855335" y="4782393"/>
            <a:ext cx="4635627" cy="1008805"/>
            <a:chOff x="6855335" y="4782393"/>
            <a:chExt cx="4635627" cy="1008805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24F638B4-AF64-4342-A1B0-D627D91E1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35" y="4782393"/>
              <a:ext cx="4635627" cy="100880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A756FBAF-276F-4C6C-8003-6F4DE0793D5E}"/>
                </a:ext>
              </a:extLst>
            </p:cNvPr>
            <p:cNvSpPr txBox="1"/>
            <p:nvPr/>
          </p:nvSpPr>
          <p:spPr>
            <a:xfrm>
              <a:off x="8242706" y="5134994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竞选宣言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91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>
        <p:fade/>
      </p:transition>
    </mc:Choice>
    <mc:Fallback xmlns="">
      <p:transition spd="slow" advTm="5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1" y="2690989"/>
            <a:ext cx="4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自我介绍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Self-introduction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8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">
        <p:fade/>
      </p:transition>
    </mc:Choice>
    <mc:Fallback xmlns="">
      <p:transition spd="slow" advTm="6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E6AEDCF-A95C-4FBB-9F8D-A26D19D6C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392DFF4-AC0A-41E5-9B79-EB5830625C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612" y="1054903"/>
            <a:ext cx="806627" cy="8066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E243631-20B4-48F1-8DCC-6ED116B3A418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个人档案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F678BAD7-4D28-47E3-B431-3D254697D50A}"/>
              </a:ext>
            </a:extLst>
          </p:cNvPr>
          <p:cNvGrpSpPr/>
          <p:nvPr/>
        </p:nvGrpSpPr>
        <p:grpSpPr>
          <a:xfrm>
            <a:off x="6096000" y="1458227"/>
            <a:ext cx="3842095" cy="646331"/>
            <a:chOff x="6096000" y="1458227"/>
            <a:chExt cx="3842095" cy="646331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4EF831F-A7C7-4B54-89DB-A7F3D22B5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1504357"/>
              <a:ext cx="333546" cy="33046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50C87F7B-EAEF-4182-9FA6-EBD183E8DF5D}"/>
                </a:ext>
              </a:extLst>
            </p:cNvPr>
            <p:cNvSpPr txBox="1"/>
            <p:nvPr/>
          </p:nvSpPr>
          <p:spPr>
            <a:xfrm>
              <a:off x="6672358" y="1458227"/>
              <a:ext cx="3265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10</a:t>
              </a:r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岁的我在朝气蓬勃的三（</a:t>
              </a:r>
              <a:r>
                <a:rPr lang="en-US" altLang="zh-CN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12</a:t>
              </a:r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）班里学习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7D503F0-09D8-4DDA-B015-0F07BD17BE2E}"/>
              </a:ext>
            </a:extLst>
          </p:cNvPr>
          <p:cNvGrpSpPr/>
          <p:nvPr/>
        </p:nvGrpSpPr>
        <p:grpSpPr>
          <a:xfrm>
            <a:off x="6111231" y="2722572"/>
            <a:ext cx="3826861" cy="1706613"/>
            <a:chOff x="6111231" y="2722572"/>
            <a:chExt cx="3826861" cy="1706613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588CFD09-5B67-413C-93F8-14546BDBF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1" y="2722572"/>
              <a:ext cx="333546" cy="33046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781A1BBC-1F8E-4AAF-A481-F0D788A3F8E0}"/>
                </a:ext>
              </a:extLst>
            </p:cNvPr>
            <p:cNvSpPr txBox="1"/>
            <p:nvPr/>
          </p:nvSpPr>
          <p:spPr>
            <a:xfrm>
              <a:off x="6672355" y="3782854"/>
              <a:ext cx="3265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在美丽的全国文明乡镇薛家奥园小区有我的家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CB72C40-263E-44D3-A088-F1F7D7824F7B}"/>
              </a:ext>
            </a:extLst>
          </p:cNvPr>
          <p:cNvGrpSpPr/>
          <p:nvPr/>
        </p:nvGrpSpPr>
        <p:grpSpPr>
          <a:xfrm>
            <a:off x="6111231" y="3940787"/>
            <a:ext cx="3826861" cy="1706613"/>
            <a:chOff x="6111231" y="3940787"/>
            <a:chExt cx="3826861" cy="1706613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052A0831-C435-4D6E-90F1-C6C0D939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1" y="3940787"/>
              <a:ext cx="333546" cy="330467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B866AA19-A081-499F-A31C-667D8EAC754F}"/>
                </a:ext>
              </a:extLst>
            </p:cNvPr>
            <p:cNvSpPr txBox="1"/>
            <p:nvPr/>
          </p:nvSpPr>
          <p:spPr>
            <a:xfrm>
              <a:off x="6672355" y="5001069"/>
              <a:ext cx="3265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生活在和谐温馨的家里，那里有最可爱的小弟弟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A37EC76-9AD4-461C-BE24-37F2DBE9A114}"/>
              </a:ext>
            </a:extLst>
          </p:cNvPr>
          <p:cNvGrpSpPr/>
          <p:nvPr/>
        </p:nvGrpSpPr>
        <p:grpSpPr>
          <a:xfrm>
            <a:off x="6111231" y="2697092"/>
            <a:ext cx="3826861" cy="2792377"/>
            <a:chOff x="6111231" y="2697092"/>
            <a:chExt cx="3826861" cy="2792377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38E0C15-4439-484E-B846-7DF527B7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1231" y="5159002"/>
              <a:ext cx="333546" cy="330467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25906B4-9DFC-42A8-8683-D12A8C4E8379}"/>
                </a:ext>
              </a:extLst>
            </p:cNvPr>
            <p:cNvSpPr txBox="1"/>
            <p:nvPr/>
          </p:nvSpPr>
          <p:spPr>
            <a:xfrm>
              <a:off x="6672355" y="2697092"/>
              <a:ext cx="3265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学习委员是我现在的班级岗位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2" y="1324549"/>
            <a:ext cx="3027574" cy="4916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0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5">
        <p:fade/>
      </p:transition>
    </mc:Choice>
    <mc:Fallback xmlns="">
      <p:transition spd="slow" advTm="4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33E9DB1-C9FC-4C5B-9E95-1E700BC30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3090F9B2-26A8-4C50-AE77-AE866B46D1FC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我的性格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C3E2B519-AE4F-4C32-B9CB-50CEE5EAC013}"/>
              </a:ext>
            </a:extLst>
          </p:cNvPr>
          <p:cNvGrpSpPr/>
          <p:nvPr/>
        </p:nvGrpSpPr>
        <p:grpSpPr>
          <a:xfrm>
            <a:off x="1616517" y="2027877"/>
            <a:ext cx="1481002" cy="2221571"/>
            <a:chOff x="1616517" y="2027877"/>
            <a:chExt cx="1481002" cy="2221571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39083FD1-F0FE-4771-8C88-02DF908F5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517" y="2768406"/>
              <a:ext cx="1481002" cy="1481042"/>
            </a:xfrm>
            <a:prstGeom prst="rect">
              <a:avLst/>
            </a:prstGeom>
          </p:spPr>
        </p:pic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E48203F-D88E-4633-8C9B-AB5D0DABF3E8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2357018" y="2027877"/>
              <a:ext cx="0" cy="740529"/>
            </a:xfrm>
            <a:prstGeom prst="line">
              <a:avLst/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>
              <a:extLst>
                <a:ext uri="{FF2B5EF4-FFF2-40B4-BE49-F238E27FC236}">
                  <a16:creationId xmlns="" xmlns:a16="http://schemas.microsoft.com/office/drawing/2014/main" id="{94DF86A8-BD10-45D9-BA91-C9417217A714}"/>
                </a:ext>
              </a:extLst>
            </p:cNvPr>
            <p:cNvSpPr txBox="1"/>
            <p:nvPr/>
          </p:nvSpPr>
          <p:spPr>
            <a:xfrm>
              <a:off x="1978399" y="3308872"/>
              <a:ext cx="75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勇敢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3837B736-ED60-4305-83CD-D30A6C15EA7C}"/>
              </a:ext>
            </a:extLst>
          </p:cNvPr>
          <p:cNvGrpSpPr/>
          <p:nvPr/>
        </p:nvGrpSpPr>
        <p:grpSpPr>
          <a:xfrm>
            <a:off x="4381839" y="4549488"/>
            <a:ext cx="1015029" cy="1757691"/>
            <a:chOff x="4381839" y="4549488"/>
            <a:chExt cx="1015029" cy="1757691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7C7053CD-C975-438A-A9A3-DA58E206F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839" y="5296843"/>
              <a:ext cx="1015029" cy="1010336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28B115BA-F9B8-4F44-A5F8-A1D9F37666BF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4889354" y="4549488"/>
              <a:ext cx="0" cy="747355"/>
            </a:xfrm>
            <a:prstGeom prst="line">
              <a:avLst/>
            </a:prstGeom>
            <a:ln w="31750">
              <a:solidFill>
                <a:srgbClr val="33E6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D426FACF-20C0-4966-9D08-18525D483445}"/>
                </a:ext>
              </a:extLst>
            </p:cNvPr>
            <p:cNvSpPr txBox="1"/>
            <p:nvPr/>
          </p:nvSpPr>
          <p:spPr>
            <a:xfrm>
              <a:off x="4525022" y="5596123"/>
              <a:ext cx="718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细心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A6555F6-1377-43EE-84F2-FC7F4B854274}"/>
              </a:ext>
            </a:extLst>
          </p:cNvPr>
          <p:cNvGrpSpPr/>
          <p:nvPr/>
        </p:nvGrpSpPr>
        <p:grpSpPr>
          <a:xfrm>
            <a:off x="6573324" y="1580203"/>
            <a:ext cx="1267657" cy="2014450"/>
            <a:chOff x="6573324" y="1580203"/>
            <a:chExt cx="1267657" cy="2014450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0C6A06BA-AF03-41C4-8FA5-B35FF31E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3324" y="2326962"/>
              <a:ext cx="1267657" cy="1267691"/>
            </a:xfrm>
            <a:prstGeom prst="rect">
              <a:avLst/>
            </a:prstGeom>
          </p:spPr>
        </p:pic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0648394C-1BE9-418B-8C8A-E5878409BD7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7207153" y="1580203"/>
              <a:ext cx="0" cy="746759"/>
            </a:xfrm>
            <a:prstGeom prst="line">
              <a:avLst/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BF9BE49A-1C92-4BB2-9E23-70AD16C128C8}"/>
                </a:ext>
              </a:extLst>
            </p:cNvPr>
            <p:cNvSpPr txBox="1"/>
            <p:nvPr/>
          </p:nvSpPr>
          <p:spPr>
            <a:xfrm>
              <a:off x="6828533" y="2756168"/>
              <a:ext cx="75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自信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08542A74-E713-4A52-A15C-CEAC88BFB189}"/>
              </a:ext>
            </a:extLst>
          </p:cNvPr>
          <p:cNvGrpSpPr/>
          <p:nvPr/>
        </p:nvGrpSpPr>
        <p:grpSpPr>
          <a:xfrm>
            <a:off x="9672025" y="4304392"/>
            <a:ext cx="757238" cy="1486792"/>
            <a:chOff x="9672025" y="4304392"/>
            <a:chExt cx="757238" cy="1486792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AB73D9B7-B54B-41A1-9FD0-A4F2A419B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72025" y="5059664"/>
              <a:ext cx="734918" cy="731520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A85FB10F-587C-4969-9872-24912EE233A0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10039484" y="4304392"/>
              <a:ext cx="0" cy="755272"/>
            </a:xfrm>
            <a:prstGeom prst="line">
              <a:avLst/>
            </a:prstGeom>
            <a:ln w="31750">
              <a:solidFill>
                <a:srgbClr val="33E6B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8C74D6E7-9490-4117-BA82-095217AE1DF8}"/>
                </a:ext>
              </a:extLst>
            </p:cNvPr>
            <p:cNvSpPr txBox="1"/>
            <p:nvPr/>
          </p:nvSpPr>
          <p:spPr>
            <a:xfrm>
              <a:off x="9672025" y="5224044"/>
              <a:ext cx="75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外向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D8178B52-935E-4732-AD77-9632ED3B06A8}"/>
              </a:ext>
            </a:extLst>
          </p:cNvPr>
          <p:cNvSpPr txBox="1"/>
          <p:nvPr/>
        </p:nvSpPr>
        <p:spPr>
          <a:xfrm>
            <a:off x="1091311" y="1704711"/>
            <a:ext cx="287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勇于接受挑战，敢于创新！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18439BA-A36E-4E33-8C8B-D218D3CE3253}"/>
              </a:ext>
            </a:extLst>
          </p:cNvPr>
          <p:cNvSpPr txBox="1"/>
          <p:nvPr/>
        </p:nvSpPr>
        <p:spPr>
          <a:xfrm>
            <a:off x="5759813" y="1181454"/>
            <a:ext cx="32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生活处处是舞台，越过越精彩！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6844137-4700-44D5-8694-F327A20818AC}"/>
              </a:ext>
            </a:extLst>
          </p:cNvPr>
          <p:cNvSpPr txBox="1"/>
          <p:nvPr/>
        </p:nvSpPr>
        <p:spPr>
          <a:xfrm>
            <a:off x="3044526" y="4202640"/>
            <a:ext cx="367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无微不至的关怀，让你有家的温暖！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837623E-DDD4-4393-B006-76717DB06095}"/>
              </a:ext>
            </a:extLst>
          </p:cNvPr>
          <p:cNvSpPr txBox="1"/>
          <p:nvPr/>
        </p:nvSpPr>
        <p:spPr>
          <a:xfrm>
            <a:off x="8774074" y="3880116"/>
            <a:ext cx="326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广交天下友，爱管不平事！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4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7">
        <p:fade/>
      </p:transition>
    </mc:Choice>
    <mc:Fallback xmlns="">
      <p:transition spd="slow" advTm="5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386440D-E1CA-424C-B223-D7B938685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2F9002B-E2FD-4A0F-BA45-E617EF0AB9BB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我的爱好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9537D5D-20CE-4D5A-A66A-08547482C227}"/>
              </a:ext>
            </a:extLst>
          </p:cNvPr>
          <p:cNvGrpSpPr/>
          <p:nvPr/>
        </p:nvGrpSpPr>
        <p:grpSpPr>
          <a:xfrm>
            <a:off x="4253398" y="2306724"/>
            <a:ext cx="1217165" cy="1231346"/>
            <a:chOff x="4573017" y="2306725"/>
            <a:chExt cx="1217165" cy="1231346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0ABF9272-EEF3-49FD-A79D-AD3FE2559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371470D5-172C-42CA-B4D6-833B3093CB3C}"/>
                </a:ext>
              </a:extLst>
            </p:cNvPr>
            <p:cNvSpPr txBox="1"/>
            <p:nvPr/>
          </p:nvSpPr>
          <p:spPr>
            <a:xfrm>
              <a:off x="4829904" y="2736339"/>
              <a:ext cx="67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旅游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77C4943D-44B2-4988-A409-2E7905FE0327}"/>
              </a:ext>
            </a:extLst>
          </p:cNvPr>
          <p:cNvGrpSpPr/>
          <p:nvPr/>
        </p:nvGrpSpPr>
        <p:grpSpPr>
          <a:xfrm>
            <a:off x="10531857" y="2306724"/>
            <a:ext cx="1217165" cy="1231346"/>
            <a:chOff x="4573017" y="2306725"/>
            <a:chExt cx="1217165" cy="1231346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94237BDC-C03F-4135-A5E6-C309E65A0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5B6A13FD-6F0D-48D5-B4FD-D0A77AF6825F}"/>
                </a:ext>
              </a:extLst>
            </p:cNvPr>
            <p:cNvSpPr txBox="1"/>
            <p:nvPr/>
          </p:nvSpPr>
          <p:spPr>
            <a:xfrm>
              <a:off x="4834428" y="2729479"/>
              <a:ext cx="694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读书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F92A4D4-62D1-4C73-96AC-CEC271BFE9F3}"/>
              </a:ext>
            </a:extLst>
          </p:cNvPr>
          <p:cNvGrpSpPr/>
          <p:nvPr/>
        </p:nvGrpSpPr>
        <p:grpSpPr>
          <a:xfrm>
            <a:off x="4270814" y="5582523"/>
            <a:ext cx="1217165" cy="1231346"/>
            <a:chOff x="4573017" y="2306725"/>
            <a:chExt cx="1217165" cy="1231346"/>
          </a:xfrm>
        </p:grpSpPr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D24C743-82BB-4615-85D5-655DA3164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9715DF0B-9FDF-4119-9B53-7574F1C5B2B0}"/>
                </a:ext>
              </a:extLst>
            </p:cNvPr>
            <p:cNvSpPr txBox="1"/>
            <p:nvPr/>
          </p:nvSpPr>
          <p:spPr>
            <a:xfrm>
              <a:off x="4828428" y="2737732"/>
              <a:ext cx="67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跳舞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F2B2FDF2-BC11-4007-8258-F5D706A35412}"/>
              </a:ext>
            </a:extLst>
          </p:cNvPr>
          <p:cNvGrpSpPr/>
          <p:nvPr/>
        </p:nvGrpSpPr>
        <p:grpSpPr>
          <a:xfrm>
            <a:off x="9652559" y="5582523"/>
            <a:ext cx="1217165" cy="1231346"/>
            <a:chOff x="4573017" y="2306725"/>
            <a:chExt cx="1217165" cy="1231346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5100AE8C-EE06-4144-82F7-06B68DF67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17" y="2306725"/>
              <a:ext cx="1217165" cy="1231346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84E4775B-F57F-4A6D-B85E-7314C5205E29}"/>
                </a:ext>
              </a:extLst>
            </p:cNvPr>
            <p:cNvSpPr txBox="1"/>
            <p:nvPr/>
          </p:nvSpPr>
          <p:spPr>
            <a:xfrm>
              <a:off x="4845843" y="2737732"/>
              <a:ext cx="67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画画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97" y="680733"/>
            <a:ext cx="2250527" cy="3000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85" y="3835231"/>
            <a:ext cx="2250527" cy="30007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48" y="3813166"/>
            <a:ext cx="2283626" cy="30448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46" y="684057"/>
            <a:ext cx="3986806" cy="2988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2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">
        <p:fade/>
      </p:transition>
    </mc:Choice>
    <mc:Fallback xmlns="">
      <p:transition spd="slow" advTm="5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EA92EBAF-F0C0-49D9-81A6-8B694398BC5C}"/>
              </a:ext>
            </a:extLst>
          </p:cNvPr>
          <p:cNvGrpSpPr/>
          <p:nvPr/>
        </p:nvGrpSpPr>
        <p:grpSpPr>
          <a:xfrm>
            <a:off x="0" y="0"/>
            <a:ext cx="6477000" cy="6858000"/>
            <a:chOff x="0" y="0"/>
            <a:chExt cx="6477000" cy="6858000"/>
          </a:xfrm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8E2885DA-425A-4982-A84A-B227922CD539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>
              <a:extLst>
                <a:ext uri="{FF2B5EF4-FFF2-40B4-BE49-F238E27FC236}">
                  <a16:creationId xmlns="" xmlns:a16="http://schemas.microsoft.com/office/drawing/2014/main" id="{1179E89F-1D2E-42B2-93AD-F1A503B1E0F9}"/>
                </a:ext>
              </a:extLst>
            </p:cNvPr>
            <p:cNvSpPr/>
            <p:nvPr/>
          </p:nvSpPr>
          <p:spPr>
            <a:xfrm rot="5400000" flipH="1">
              <a:off x="6088380" y="3238500"/>
              <a:ext cx="396240" cy="381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075E4D5-DC20-4C97-9381-C5A3392DE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3" y="283508"/>
            <a:ext cx="582108" cy="4275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494CA45-C711-47D3-A6C0-4C19907C9B8A}"/>
              </a:ext>
            </a:extLst>
          </p:cNvPr>
          <p:cNvSpPr txBox="1"/>
          <p:nvPr/>
        </p:nvSpPr>
        <p:spPr>
          <a:xfrm>
            <a:off x="792481" y="283508"/>
            <a:ext cx="17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我的梦想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097DF90-B377-44D7-83AF-7594B336FE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1549" y="1051560"/>
            <a:ext cx="2172902" cy="218253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B1BB2D6-0B7E-452A-897E-50711DBCB56D}"/>
              </a:ext>
            </a:extLst>
          </p:cNvPr>
          <p:cNvSpPr txBox="1"/>
          <p:nvPr/>
        </p:nvSpPr>
        <p:spPr>
          <a:xfrm>
            <a:off x="1480153" y="3836117"/>
            <a:ext cx="3135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希望通过自己的努力和老师的帮助，能够在学校每年都取得好的成绩。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B678E00-4FFA-4D70-98A2-0B1534A54455}"/>
              </a:ext>
            </a:extLst>
          </p:cNvPr>
          <p:cNvSpPr txBox="1"/>
          <p:nvPr/>
        </p:nvSpPr>
        <p:spPr>
          <a:xfrm>
            <a:off x="7835627" y="3836117"/>
            <a:ext cx="313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少儿_GBK" panose="03000509000000000000" pitchFamily="65" charset="-122"/>
                <a:ea typeface="方正少儿_GBK" panose="03000509000000000000" pitchFamily="65" charset="-122"/>
              </a:rPr>
              <a:t>成为一名优秀的人民教师，是我的奋斗目标。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98" y="1051560"/>
            <a:ext cx="2180952" cy="2571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901" y="806728"/>
            <a:ext cx="2010550" cy="2929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6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1">
        <p:fade/>
      </p:transition>
    </mc:Choice>
    <mc:Fallback xmlns="">
      <p:transition spd="slow" advTm="5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69FFE5A-721C-4E73-AE35-9D4D851A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" y="678709"/>
            <a:ext cx="5584324" cy="550058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F0D424B-A605-441C-A246-3FADB08AF52C}"/>
              </a:ext>
            </a:extLst>
          </p:cNvPr>
          <p:cNvSpPr txBox="1"/>
          <p:nvPr/>
        </p:nvSpPr>
        <p:spPr>
          <a:xfrm>
            <a:off x="2903170" y="2390273"/>
            <a:ext cx="1160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endParaRPr lang="zh-CN" alt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4215B4-6ECA-439E-BC44-94C494C016D7}"/>
              </a:ext>
            </a:extLst>
          </p:cNvPr>
          <p:cNvSpPr txBox="1"/>
          <p:nvPr/>
        </p:nvSpPr>
        <p:spPr>
          <a:xfrm>
            <a:off x="6785811" y="2690989"/>
            <a:ext cx="405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个人荣誉</a:t>
            </a:r>
            <a:endParaRPr lang="en-US" altLang="zh-CN" sz="6000" b="1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  <a:p>
            <a:r>
              <a:rPr lang="en-US" altLang="zh-CN" sz="3600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Personal honor</a:t>
            </a:r>
            <a:endParaRPr lang="zh-CN" altLang="en-US" sz="3600" dirty="0">
              <a:solidFill>
                <a:srgbClr val="64C2B7"/>
              </a:solidFill>
              <a:latin typeface="方正少儿_GBK" panose="03000509000000000000" pitchFamily="65" charset="-122"/>
              <a:ea typeface="方正少儿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">
        <p:fade/>
      </p:transition>
    </mc:Choice>
    <mc:Fallback xmlns="">
      <p:transition spd="slow" advTm="1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47AA299B-B4F9-4E79-AD2C-65FAE7BE58E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096000" y="806728"/>
            <a:ext cx="16224" cy="6051272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DC4DE83-C30B-4213-AE8E-C82CF4C46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17" y="307511"/>
            <a:ext cx="582108" cy="4275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4D2341F2-646D-4B3D-A4A8-C5E22D9615C9}"/>
              </a:ext>
            </a:extLst>
          </p:cNvPr>
          <p:cNvSpPr txBox="1"/>
          <p:nvPr/>
        </p:nvSpPr>
        <p:spPr>
          <a:xfrm>
            <a:off x="5259130" y="283508"/>
            <a:ext cx="170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4C2B7"/>
                </a:solidFill>
                <a:latin typeface="方正少儿_GBK" panose="03000509000000000000" pitchFamily="65" charset="-122"/>
                <a:ea typeface="方正少儿_GBK" panose="03000509000000000000" pitchFamily="65" charset="-122"/>
              </a:rPr>
              <a:t>个人荣誉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1DF573C-A77E-4C0C-9293-B27B6C3BE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921" y="297796"/>
            <a:ext cx="582108" cy="42752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9279180-8033-4FB0-935C-41439E97FA90}"/>
              </a:ext>
            </a:extLst>
          </p:cNvPr>
          <p:cNvGrpSpPr/>
          <p:nvPr/>
        </p:nvGrpSpPr>
        <p:grpSpPr>
          <a:xfrm>
            <a:off x="2286537" y="2058339"/>
            <a:ext cx="3809462" cy="369332"/>
            <a:chOff x="2286537" y="2058339"/>
            <a:chExt cx="3809462" cy="369332"/>
          </a:xfrm>
        </p:grpSpPr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3886D3F8-2830-4833-B08D-AB557C31D6CD}"/>
                </a:ext>
              </a:extLst>
            </p:cNvPr>
            <p:cNvCxnSpPr/>
            <p:nvPr/>
          </p:nvCxnSpPr>
          <p:spPr>
            <a:xfrm flipH="1">
              <a:off x="4748462" y="2262438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88C42522-B9CB-418A-8269-2666B38C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4915" y="2097204"/>
              <a:ext cx="333546" cy="330467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3C5D91EE-9BB3-4C7C-8C2B-B724A214653B}"/>
                </a:ext>
              </a:extLst>
            </p:cNvPr>
            <p:cNvSpPr txBox="1"/>
            <p:nvPr/>
          </p:nvSpPr>
          <p:spPr>
            <a:xfrm>
              <a:off x="2286537" y="2058339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三年级学习之星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3AFA6180-E90F-443D-B060-1050E54F912E}"/>
              </a:ext>
            </a:extLst>
          </p:cNvPr>
          <p:cNvGrpSpPr/>
          <p:nvPr/>
        </p:nvGrpSpPr>
        <p:grpSpPr>
          <a:xfrm>
            <a:off x="6095999" y="3012748"/>
            <a:ext cx="4917891" cy="369332"/>
            <a:chOff x="6095999" y="3012748"/>
            <a:chExt cx="4917891" cy="369332"/>
          </a:xfrm>
        </p:grpSpPr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1414760B-DD3C-4AF5-BCFB-40AECD9853DC}"/>
                </a:ext>
              </a:extLst>
            </p:cNvPr>
            <p:cNvCxnSpPr/>
            <p:nvPr/>
          </p:nvCxnSpPr>
          <p:spPr>
            <a:xfrm flipH="1">
              <a:off x="6095999" y="3219450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5CD00E05-0922-45F0-B65A-1867DBD75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9763" y="3051613"/>
              <a:ext cx="333546" cy="33046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3A740D7B-6D83-4196-9660-3B5D3B78C33A}"/>
                </a:ext>
              </a:extLst>
            </p:cNvPr>
            <p:cNvSpPr txBox="1"/>
            <p:nvPr/>
          </p:nvSpPr>
          <p:spPr>
            <a:xfrm>
              <a:off x="7878197" y="3012748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二年级三好学生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0678849B-A439-485A-8BBF-6CCBF7B7C5B2}"/>
              </a:ext>
            </a:extLst>
          </p:cNvPr>
          <p:cNvGrpSpPr/>
          <p:nvPr/>
        </p:nvGrpSpPr>
        <p:grpSpPr>
          <a:xfrm>
            <a:off x="2352847" y="4410896"/>
            <a:ext cx="3759376" cy="369332"/>
            <a:chOff x="2336623" y="4236735"/>
            <a:chExt cx="3759376" cy="369332"/>
          </a:xfrm>
        </p:grpSpPr>
        <p:cxnSp>
          <p:nvCxnSpPr>
            <p:cNvPr id="13" name="直接连接符 12">
              <a:extLst>
                <a:ext uri="{FF2B5EF4-FFF2-40B4-BE49-F238E27FC236}">
                  <a16:creationId xmlns="" xmlns:a16="http://schemas.microsoft.com/office/drawing/2014/main" id="{0FF92250-D5FB-46D6-AF46-54D468D05F0C}"/>
                </a:ext>
              </a:extLst>
            </p:cNvPr>
            <p:cNvCxnSpPr/>
            <p:nvPr/>
          </p:nvCxnSpPr>
          <p:spPr>
            <a:xfrm flipH="1">
              <a:off x="4748462" y="4411579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5390794E-4D8D-4111-8F7D-0B44CBC0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4915" y="4246345"/>
              <a:ext cx="333546" cy="330467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CE85B3AC-18C4-45F8-987F-C2354E822AB6}"/>
                </a:ext>
              </a:extLst>
            </p:cNvPr>
            <p:cNvSpPr txBox="1"/>
            <p:nvPr/>
          </p:nvSpPr>
          <p:spPr>
            <a:xfrm>
              <a:off x="2336623" y="4236735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二年级礼仪之星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0FDF252C-6A38-4CAA-A663-B0B0849479FC}"/>
              </a:ext>
            </a:extLst>
          </p:cNvPr>
          <p:cNvGrpSpPr/>
          <p:nvPr/>
        </p:nvGrpSpPr>
        <p:grpSpPr>
          <a:xfrm>
            <a:off x="6096000" y="5298343"/>
            <a:ext cx="4969959" cy="369332"/>
            <a:chOff x="6096000" y="5298343"/>
            <a:chExt cx="4969959" cy="369332"/>
          </a:xfrm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F3A12050-5307-4A25-8AE5-762283175E16}"/>
                </a:ext>
              </a:extLst>
            </p:cNvPr>
            <p:cNvCxnSpPr/>
            <p:nvPr/>
          </p:nvCxnSpPr>
          <p:spPr>
            <a:xfrm flipH="1">
              <a:off x="6096000" y="5502442"/>
              <a:ext cx="1347537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D4540B54-79D5-46B1-A192-1F123176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3536" y="5337208"/>
              <a:ext cx="333546" cy="330467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F18A8E36-D698-46CC-B6EA-471A7E344DAF}"/>
                </a:ext>
              </a:extLst>
            </p:cNvPr>
            <p:cNvSpPr txBox="1"/>
            <p:nvPr/>
          </p:nvSpPr>
          <p:spPr>
            <a:xfrm>
              <a:off x="7930266" y="5298343"/>
              <a:ext cx="313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少儿_GBK" panose="03000509000000000000" pitchFamily="65" charset="-122"/>
                  <a:ea typeface="方正少儿_GBK" panose="03000509000000000000" pitchFamily="65" charset="-122"/>
                </a:rPr>
                <a:t>一年级三好学生</a:t>
              </a:r>
              <a:endParaRPr lang="en-US" altLang="zh-CN" dirty="0">
                <a:latin typeface="方正少儿_GBK" panose="03000509000000000000" pitchFamily="65" charset="-122"/>
                <a:ea typeface="方正少儿_GBK" panose="03000509000000000000" pitchFamily="65" charset="-122"/>
              </a:endParaRPr>
            </a:p>
          </p:txBody>
        </p:sp>
      </p:grpSp>
      <p:pic>
        <p:nvPicPr>
          <p:cNvPr id="25" name="图片 1">
            <a:extLst>
              <a:ext uri="{FF2B5EF4-FFF2-40B4-BE49-F238E27FC236}">
                <a16:creationId xmlns="" xmlns:a16="http://schemas.microsoft.com/office/drawing/2014/main" id="{6EA55258-842A-4681-9DB3-4247AEF0CC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2729" y="2028962"/>
            <a:ext cx="2480077" cy="3219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6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1">
        <p:fade/>
      </p:transition>
    </mc:Choice>
    <mc:Fallback xmlns="">
      <p:transition spd="slow" advTm="6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.3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0.8|0.6|0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374</Words>
  <Application>Microsoft Office PowerPoint</Application>
  <PresentationFormat>宽屏</PresentationFormat>
  <Paragraphs>72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方正少儿_GBK</vt:lpstr>
      <vt:lpstr>Arial</vt:lpstr>
      <vt:lpstr>Arial Rounded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</dc:title>
  <dc:creator>Administrator</dc:creator>
  <cp:lastModifiedBy>刘玉蓉</cp:lastModifiedBy>
  <cp:revision>89</cp:revision>
  <dcterms:created xsi:type="dcterms:W3CDTF">2017-07-23T05:29:19Z</dcterms:created>
  <dcterms:modified xsi:type="dcterms:W3CDTF">2020-10-29T06:40:13Z</dcterms:modified>
</cp:coreProperties>
</file>