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67" r:id="rId5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0CC"/>
    <a:srgbClr val="FFF7E1"/>
    <a:srgbClr val="757040"/>
    <a:srgbClr val="DCDDBC"/>
    <a:srgbClr val="9EC7B3"/>
    <a:srgbClr val="A9E3E7"/>
    <a:srgbClr val="FFF77E"/>
    <a:srgbClr val="3FB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>
        <p:scale>
          <a:sx n="90" d="100"/>
          <a:sy n="90" d="100"/>
        </p:scale>
        <p:origin x="-102" y="474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6FB2324-198B-4915-B4C3-C4254902967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117B970-70CF-4F9E-8A90-3A17DF547A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117B970-70CF-4F9E-8A90-3A17DF547A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117B970-70CF-4F9E-8A90-3A17DF547A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117B970-70CF-4F9E-8A90-3A17DF547A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图片 9"/>
          <p:cNvPicPr>
            <a:picLocks noChangeAspect="1"/>
          </p:cNvPicPr>
          <p:nvPr/>
        </p:nvPicPr>
        <p:blipFill>
          <a:blip r:embed="rId2"/>
          <a:srcRect t="8797" b="78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325" y="261938"/>
            <a:ext cx="6391275" cy="4195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700" y="4546600"/>
            <a:ext cx="9906000" cy="679094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4800" b="0" i="0">
                <a:solidFill>
                  <a:schemeClr val="accent1"/>
                </a:solidFill>
                <a:effectLst>
                  <a:outerShdw dist="25400" dir="5400000" algn="t" rotWithShape="0">
                    <a:srgbClr val="E88302">
                      <a:alpha val="54000"/>
                    </a:srgbClr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700" y="5365798"/>
            <a:ext cx="9906000" cy="56711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4CE27E8-27B3-4906-BF41-71C97EF299D4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EA232CC-6BB6-4341-80FD-7BF28BE07534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786745"/>
            <a:ext cx="10515600" cy="1070339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884072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EA232CC-6BB6-4341-80FD-7BF28BE07534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EA232CC-6BB6-4341-80FD-7BF28BE07534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EA232CC-6BB6-4341-80FD-7BF28BE07534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EA232CC-6BB6-4341-80FD-7BF28BE07534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EA232CC-6BB6-4341-80FD-7BF28BE07534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117B970-70CF-4F9E-8A90-3A17DF547A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EA232CC-6BB6-4341-80FD-7BF28BE07534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3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幼圆" panose="02010509060101010101" pitchFamily="49" charset="-122"/>
              </a:rPr>
              <a:t>单击图标添加图片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幼圆" panose="02010509060101010101" pitchFamily="49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EA232CC-6BB6-4341-80FD-7BF28BE07534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EA232CC-6BB6-4341-80FD-7BF28BE07534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EA232CC-6BB6-4341-80FD-7BF28BE07534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117B970-70CF-4F9E-8A90-3A17DF547A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117B970-70CF-4F9E-8A90-3A17DF547A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117B970-70CF-4F9E-8A90-3A17DF547A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117B970-70CF-4F9E-8A90-3A17DF547A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117B970-70CF-4F9E-8A90-3A17DF547A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117B970-70CF-4F9E-8A90-3A17DF547A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228600"/>
            <a:r>
              <a:rPr lang="zh-CN" altLang="zh-CN" dirty="0"/>
              <a:t>第二级</a:t>
            </a:r>
            <a:endParaRPr lang="zh-CN" altLang="zh-CN" dirty="0"/>
          </a:p>
          <a:p>
            <a:pPr lvl="2" indent="-228600"/>
            <a:r>
              <a:rPr lang="zh-CN" altLang="zh-CN" dirty="0"/>
              <a:t>第三级</a:t>
            </a:r>
            <a:endParaRPr lang="zh-CN" altLang="zh-CN" dirty="0"/>
          </a:p>
          <a:p>
            <a:pPr lvl="3" indent="-228600"/>
            <a:r>
              <a:rPr lang="zh-CN" altLang="zh-CN" dirty="0"/>
              <a:t>第四级</a:t>
            </a:r>
            <a:endParaRPr lang="zh-CN" altLang="zh-CN" dirty="0"/>
          </a:p>
          <a:p>
            <a:pPr lvl="4" indent="-228600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117B970-70CF-4F9E-8A90-3A17DF547A0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6"/>
          <p:cNvPicPr>
            <a:picLocks noChangeAspect="1"/>
          </p:cNvPicPr>
          <p:nvPr/>
        </p:nvPicPr>
        <p:blipFill>
          <a:blip r:embed="rId12"/>
          <a:srcRect t="61418" b="18062"/>
          <a:stretch>
            <a:fillRect/>
          </a:stretch>
        </p:blipFill>
        <p:spPr>
          <a:xfrm>
            <a:off x="0" y="0"/>
            <a:ext cx="12192000" cy="2501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矩形 7"/>
          <p:cNvGrpSpPr/>
          <p:nvPr/>
        </p:nvGrpSpPr>
        <p:grpSpPr>
          <a:xfrm>
            <a:off x="0" y="969963"/>
            <a:ext cx="12192000" cy="5888037"/>
            <a:chOff x="0" y="0"/>
            <a:chExt cx="7680" cy="3709"/>
          </a:xfrm>
        </p:grpSpPr>
        <p:pic>
          <p:nvPicPr>
            <p:cNvPr id="2052" name="矩形 7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7680" cy="37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7680" cy="3709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05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5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228600"/>
            <a:r>
              <a:rPr lang="zh-CN" altLang="zh-CN" dirty="0"/>
              <a:t>第二级</a:t>
            </a:r>
            <a:endParaRPr lang="zh-CN" altLang="zh-CN" dirty="0"/>
          </a:p>
          <a:p>
            <a:pPr lvl="2" indent="-228600"/>
            <a:r>
              <a:rPr lang="zh-CN" altLang="zh-CN" dirty="0"/>
              <a:t>第三级</a:t>
            </a:r>
            <a:endParaRPr lang="zh-CN" altLang="zh-CN" dirty="0"/>
          </a:p>
          <a:p>
            <a:pPr lvl="3" indent="-228600"/>
            <a:r>
              <a:rPr lang="zh-CN" altLang="zh-CN" dirty="0"/>
              <a:t>第四级</a:t>
            </a:r>
            <a:endParaRPr lang="zh-CN" altLang="zh-CN" dirty="0"/>
          </a:p>
          <a:p>
            <a:pPr lvl="4" indent="-228600"/>
            <a:r>
              <a:rPr lang="zh-CN" altLang="zh-CN" dirty="0"/>
              <a:t>第五级</a:t>
            </a:r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3074" name="图片 7"/>
          <p:cNvPicPr>
            <a:picLocks noChangeAspect="1"/>
          </p:cNvPicPr>
          <p:nvPr/>
        </p:nvPicPr>
        <p:blipFill>
          <a:blip r:embed="rId12"/>
          <a:srcRect t="9743" b="8067"/>
          <a:stretch>
            <a:fillRect/>
          </a:stretch>
        </p:blipFill>
        <p:spPr>
          <a:xfrm>
            <a:off x="4763" y="0"/>
            <a:ext cx="121872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Text Placeholder 2"/>
          <p:cNvSpPr>
            <a:spLocks noGrp="1"/>
          </p:cNvSpPr>
          <p:nvPr>
            <p:ph type="body"/>
          </p:nvPr>
        </p:nvSpPr>
        <p:spPr>
          <a:xfrm>
            <a:off x="558800" y="1190625"/>
            <a:ext cx="11036300" cy="51657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buFont typeface="Arial" panose="020B0604020202020204" pitchFamily="34" charset="0"/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EA232CC-6BB6-4341-80FD-7BF28BE07534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buFont typeface="Arial" panose="020B0604020202020204" pitchFamily="34" charset="0"/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Arial" panose="020B0604020202020204" pitchFamily="34" charset="0"/>
              <a:defRPr sz="900">
                <a:solidFill>
                  <a:srgbClr val="A6A6A6"/>
                </a:solidFill>
              </a:defRPr>
            </a:lvl1pPr>
          </a:lstStyle>
          <a:p>
            <a:pPr lvl="0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3080" name="Title Placeholder 1"/>
          <p:cNvSpPr>
            <a:spLocks noGrp="1"/>
          </p:cNvSpPr>
          <p:nvPr>
            <p:ph type="title"/>
          </p:nvPr>
        </p:nvSpPr>
        <p:spPr>
          <a:xfrm>
            <a:off x="558800" y="381000"/>
            <a:ext cx="11036300" cy="5937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华文新魏" panose="02010800040101010101" pitchFamily="2" charset="-122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anose="02010800040101010101" pitchFamily="2" charset="-122"/>
          <a:cs typeface="华文新魏" panose="0201080004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anose="02010800040101010101" pitchFamily="2" charset="-122"/>
          <a:cs typeface="华文新魏" panose="0201080004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anose="02010800040101010101" pitchFamily="2" charset="-122"/>
          <a:cs typeface="华文新魏" panose="0201080004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anose="02010800040101010101" pitchFamily="2" charset="-122"/>
          <a:cs typeface="华文新魏" panose="0201080004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anose="02010800040101010101" pitchFamily="2" charset="-122"/>
          <a:cs typeface="华文新魏" panose="0201080004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anose="02010800040101010101" pitchFamily="2" charset="-122"/>
          <a:cs typeface="华文新魏" panose="0201080004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anose="02010800040101010101" pitchFamily="2" charset="-122"/>
          <a:cs typeface="华文新魏" panose="0201080004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MS PMincho" pitchFamily="18" charset="-128"/>
          <a:ea typeface="华文新魏" panose="02010800040101010101" pitchFamily="2" charset="-122"/>
          <a:cs typeface="华文新魏" panose="02010800040101010101" pitchFamily="2" charset="-122"/>
        </a:defRPr>
      </a:lvl9pPr>
    </p:titleStyle>
    <p:bodyStyle>
      <a:lvl1pPr marL="266700" indent="-266700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"/>
        <a:defRPr sz="2800" kern="1200">
          <a:solidFill>
            <a:schemeClr val="accent1"/>
          </a:solidFill>
          <a:latin typeface="+mn-lt"/>
          <a:ea typeface="+mn-ea"/>
          <a:cs typeface="幼圆" panose="02010509060101010101" pitchFamily="49" charset="-122"/>
        </a:defRPr>
      </a:lvl1pPr>
      <a:lvl2pPr marL="266700" indent="-266700" algn="l" defTabSz="6858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幼圆" panose="02010509060101010101" pitchFamily="49" charset="-122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7F7F7F"/>
          </a:solidFill>
          <a:latin typeface="+mn-lt"/>
          <a:ea typeface="+mn-ea"/>
          <a:cs typeface="幼圆" panose="02010509060101010101" pitchFamily="49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media" Target="file:///C:\Users\lenovo\Desktop\&#26472;&#33721;&#27427;\&#26472;&#36155;&#23195;%20-%20&#26143;&#26143;&#30340;&#28023;&#27915;%20(&#20276;&#22863;).mp3" TargetMode="External"/><Relationship Id="rId8" Type="http://schemas.openxmlformats.org/officeDocument/2006/relationships/audio" Target="file:///C:\Users\lenovo\Desktop\&#26472;&#33721;&#27427;\&#26472;&#36155;&#23195;%20-%20&#26143;&#26143;&#30340;&#28023;&#27915;%20(&#20276;&#22863;).mp3" TargetMode="Externa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1" Type="http://schemas.openxmlformats.org/officeDocument/2006/relationships/slideLayout" Target="../slideLayouts/slideLayout29.xml"/><Relationship Id="rId10" Type="http://schemas.openxmlformats.org/officeDocument/2006/relationships/image" Target="../media/image12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30" descr="147A4836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16613">
            <a:off x="1403350" y="220663"/>
            <a:ext cx="1946275" cy="2930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云形 33"/>
          <p:cNvSpPr/>
          <p:nvPr/>
        </p:nvSpPr>
        <p:spPr>
          <a:xfrm>
            <a:off x="3806825" y="169863"/>
            <a:ext cx="4221163" cy="205263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023995" y="527050"/>
            <a:ext cx="414401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100" normalizeH="0" baseline="0" noProof="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竞选副社长</a:t>
            </a:r>
            <a:endParaRPr kumimoji="0" lang="zh-CN" altLang="en-US" sz="4800" b="1" i="0" u="none" strike="noStrike" kern="1200" cap="none" spc="100" normalizeH="0" baseline="0" noProof="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同侧圆角矩形 35"/>
          <p:cNvSpPr/>
          <p:nvPr/>
        </p:nvSpPr>
        <p:spPr>
          <a:xfrm>
            <a:off x="0" y="3678238"/>
            <a:ext cx="5230813" cy="3179763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8" name="TextBox 36"/>
          <p:cNvSpPr txBox="1">
            <a:spLocks noChangeArrowheads="1"/>
          </p:cNvSpPr>
          <p:nvPr/>
        </p:nvSpPr>
        <p:spPr bwMode="auto">
          <a:xfrm>
            <a:off x="0" y="3551238"/>
            <a:ext cx="5187950" cy="3416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lnSpc>
                <a:spcPct val="200000"/>
              </a:lnSpc>
              <a:buClrTx/>
              <a:buSzTx/>
              <a:buFontTx/>
              <a:defRPr/>
            </a:pPr>
            <a:r>
              <a:rPr kumimoji="0" lang="zh-CN" altLang="en-US" kern="1200" cap="none" spc="0" normalizeH="0" baseline="0" noProof="0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       我是一个活泼开朗的女孩。我竞选的口号是：</a:t>
            </a:r>
            <a:r>
              <a:rPr kumimoji="0" lang="zh-CN" altLang="en-US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当老师的助手，为同学服务。</a:t>
            </a:r>
            <a:r>
              <a:rPr kumimoji="0" lang="zh-CN" altLang="en-US" kern="1200" cap="none" spc="0" normalizeH="0" baseline="0" noProof="0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我认真学习，团结同学，曾获</a:t>
            </a:r>
            <a:r>
              <a:rPr kumimoji="0" lang="zh-CN" altLang="en-US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“三好学生”</a:t>
            </a:r>
            <a:r>
              <a:rPr kumimoji="0" lang="zh-CN" altLang="en-US" kern="1200" cap="none" spc="0" normalizeH="0" baseline="0" noProof="0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称号。我的兴趣爱好广泛，有唱歌、跳舞、国画、朗诵等等。我多次获得国家级、省级、市级歌唱比赛的金银铜奖，也曾获得市区朗诵比赛多个奖项。</a:t>
            </a:r>
            <a:endParaRPr kumimoji="0" lang="zh-CN" altLang="en-US" kern="1200" cap="none" spc="0" normalizeH="0" baseline="0" noProof="0" dirty="0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78050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69625" y="1329919"/>
            <a:ext cx="2681781" cy="583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六</a:t>
            </a:r>
            <a:r>
              <a:rPr kumimoji="0" lang="en-US" altLang="zh-CN" sz="32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 </a:t>
            </a:r>
            <a:r>
              <a:rPr kumimoji="0" lang="zh-CN" altLang="en-US" sz="32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杨莹欣</a:t>
            </a:r>
            <a:endParaRPr kumimoji="0" lang="zh-CN" altLang="en-US" sz="32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3744" y="1984686"/>
            <a:ext cx="1993117" cy="1906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2213" y="1984581"/>
            <a:ext cx="2296632" cy="1887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7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550" y="3727450"/>
            <a:ext cx="5743575" cy="3257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8150" y="170180"/>
            <a:ext cx="2073349" cy="2661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84385" y="2981325"/>
            <a:ext cx="2009140" cy="2009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 rot="936250">
            <a:off x="6546850" y="4924425"/>
            <a:ext cx="25368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chemeClr val="accent3">
                    <a:lumMod val="75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把你宝贵的一票投给我吧！</a:t>
            </a:r>
            <a:endParaRPr kumimoji="0" lang="zh-CN" altLang="en-US" sz="2400" b="1" kern="1200" cap="none" spc="0" normalizeH="0" baseline="0" noProof="0" dirty="0">
              <a:solidFill>
                <a:schemeClr val="accent3">
                  <a:lumMod val="75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  <a:cs typeface="+mn-cs"/>
            </a:endParaRPr>
          </a:p>
        </p:txBody>
      </p:sp>
      <p:pic>
        <p:nvPicPr>
          <p:cNvPr id="18" name="杨贻媛 - 星星的海洋 (伴奏)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10913" y="5614988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2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000120141119A01PPBG">
  <a:themeElements>
    <a:clrScheme name="自定义 121">
      <a:dk1>
        <a:srgbClr val="47494B"/>
      </a:dk1>
      <a:lt1>
        <a:srgbClr val="FFFFFF"/>
      </a:lt1>
      <a:dk2>
        <a:srgbClr val="454749"/>
      </a:dk2>
      <a:lt2>
        <a:srgbClr val="EAF5FC"/>
      </a:lt2>
      <a:accent1>
        <a:srgbClr val="A9250F"/>
      </a:accent1>
      <a:accent2>
        <a:srgbClr val="FB4E3F"/>
      </a:accent2>
      <a:accent3>
        <a:srgbClr val="FC8492"/>
      </a:accent3>
      <a:accent4>
        <a:srgbClr val="FAB480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4">
      <a:majorFont>
        <a:latin typeface="MS PMincho"/>
        <a:ea typeface="华文新魏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演示</Application>
  <PresentationFormat>自定义</PresentationFormat>
  <Paragraphs>8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</vt:i4>
      </vt:variant>
    </vt:vector>
  </HeadingPairs>
  <TitlesOfParts>
    <vt:vector size="17" baseType="lpstr">
      <vt:lpstr>Arial</vt:lpstr>
      <vt:lpstr>宋体</vt:lpstr>
      <vt:lpstr>Wingdings</vt:lpstr>
      <vt:lpstr>Calibri</vt:lpstr>
      <vt:lpstr>Calibri Light</vt:lpstr>
      <vt:lpstr>华文新魏</vt:lpstr>
      <vt:lpstr>MS PMincho</vt:lpstr>
      <vt:lpstr>Yu Gothic</vt:lpstr>
      <vt:lpstr>Wingdings 2</vt:lpstr>
      <vt:lpstr>幼圆</vt:lpstr>
      <vt:lpstr>华文琥珀</vt:lpstr>
      <vt:lpstr>微软雅黑</vt:lpstr>
      <vt:lpstr>Arial Unicode MS</vt:lpstr>
      <vt:lpstr>Office 主题</vt:lpstr>
      <vt:lpstr>1_Office 主题</vt:lpstr>
      <vt:lpstr>A000120141119A01PPBG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姚明珠</cp:lastModifiedBy>
  <cp:revision>292</cp:revision>
  <dcterms:created xsi:type="dcterms:W3CDTF">2015-06-22T08:35:00Z</dcterms:created>
  <dcterms:modified xsi:type="dcterms:W3CDTF">2020-10-15T02:47:00Z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