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17"/>
  </p:notesMasterIdLst>
  <p:sldIdLst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216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6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6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1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2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0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1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5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5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6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/>
            </a:lvl1pPr>
          </a:lstStyle>
          <a:p>
            <a:r>
              <a:rPr>
                <a:sym typeface="+mn-ea"/>
              </a:rPr>
              <a:t>单击此处编辑母版标题样式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1pPr>
            <a:lvl2pPr marL="457200" lvl="1" indent="0" defTabSz="914400">
              <a:buNone/>
              <a:tabLst>
                <a:tab pos="1609725" algn="l"/>
              </a:tabLst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2pPr>
            <a:lvl3pPr lvl="2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3pPr>
            <a:lvl4pPr lvl="3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4pPr>
            <a:lvl5pPr lvl="4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defTabSz="914400">
              <a:defRPr lang="zh-CN" altLang="en-US" sz="3200" dirty="0"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b="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Picture 2" descr="C:\Users\Administrator\Desktop\5c8845e9a4428.jpg"/>
          <p:cNvPicPr>
            <a:picLocks noChangeAspect="1" noChangeArrowheads="1"/>
          </p:cNvPicPr>
          <p:nvPr userDrawn="1"/>
        </p:nvPicPr>
        <p:blipFill rotWithShape="1">
          <a:blip r:embed="rId12" cstate="print"/>
          <a:srcRect l="1438" r="377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Users\Administrator\Desktop\5c8845e9a4428.jpg"/>
          <p:cNvPicPr>
            <a:picLocks noChangeAspect="1" noChangeArrowheads="1"/>
          </p:cNvPicPr>
          <p:nvPr/>
        </p:nvPicPr>
        <p:blipFill rotWithShape="1">
          <a:blip r:embed="rId1" cstate="print"/>
          <a:srcRect l="10119" r="654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586" name="矩形 3"/>
          <p:cNvSpPr/>
          <p:nvPr/>
        </p:nvSpPr>
        <p:spPr>
          <a:xfrm>
            <a:off x="880774" y="1720334"/>
            <a:ext cx="6672581" cy="11836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7300" dirty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大队委竞选报告</a:t>
            </a:r>
            <a:endParaRPr lang="zh-CN" altLang="en-US" sz="7300" dirty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048587" name="矩形 4"/>
          <p:cNvSpPr/>
          <p:nvPr/>
        </p:nvSpPr>
        <p:spPr>
          <a:xfrm>
            <a:off x="671582" y="2643664"/>
            <a:ext cx="436881" cy="5740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endParaRPr lang="zh-CN" altLang="en-US" sz="3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48588" name="流程图: 可选过程 5"/>
          <p:cNvSpPr/>
          <p:nvPr/>
        </p:nvSpPr>
        <p:spPr>
          <a:xfrm>
            <a:off x="1781085" y="2789673"/>
            <a:ext cx="4477346" cy="1245515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100" dirty="0" smtClean="0">
                <a:cs typeface="+mn-ea"/>
                <a:sym typeface="+mn-lt"/>
              </a:rPr>
              <a:t>竞选人：严逸邹</a:t>
            </a:r>
            <a:endParaRPr lang="zh-CN" altLang="en-US" sz="41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标题 104863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rgbClr val="000080"/>
                </a:solidFill>
              </a:rPr>
              <a:t>竞选誓言</a:t>
            </a:r>
            <a:endParaRPr lang="en-US">
              <a:solidFill>
                <a:srgbClr val="000080"/>
              </a:solidFill>
            </a:endParaRPr>
          </a:p>
        </p:txBody>
      </p:sp>
      <p:sp>
        <p:nvSpPr>
          <p:cNvPr id="1048633" name="文本占位符 104863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/>
              <a:t>如果我当选上了</a:t>
            </a:r>
            <a:endParaRPr lang="en-US"/>
          </a:p>
        </p:txBody>
      </p:sp>
      <p:sp>
        <p:nvSpPr>
          <p:cNvPr id="1048634" name="内容占位符 104863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zh-CN"/>
              <a:t>我会更加努力地和同学们一起努力，起到带头模范作用，让遵纪守法充满我们的校园。我会尽量让同学们都能做个遵守纪律的好学生，协助大队委组织各项活动，让大家在欢声笑语中成长，向美好的明天出发！</a:t>
            </a:r>
            <a:endParaRPr lang="en-US"/>
          </a:p>
        </p:txBody>
      </p:sp>
      <p:sp>
        <p:nvSpPr>
          <p:cNvPr id="1048635" name="文本占位符 104863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zh-CN"/>
              <a:t>如果我落选了</a:t>
            </a:r>
            <a:endParaRPr lang="en-US"/>
          </a:p>
        </p:txBody>
      </p:sp>
      <p:sp>
        <p:nvSpPr>
          <p:cNvPr id="1048636" name="内容占位符 1048635"/>
          <p:cNvSpPr>
            <a:spLocks noGrp="1"/>
          </p:cNvSpPr>
          <p:nvPr>
            <p:ph sz="quarter" idx="4"/>
          </p:nvPr>
        </p:nvSpPr>
        <p:spPr/>
        <p:txBody>
          <a:bodyPr/>
          <a:p>
            <a:r>
              <a:rPr lang="zh-CN"/>
              <a:t>我也不会灰心，会努力的做好自己，在班级中做的更好，和同学们一起努力。能做上老师的得力小助手，也会有希望在下一次竞选中脱颖而出，成为同学们的好榜样！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Administrator\Desktop\5c8845e9a4428.jpg"/>
          <p:cNvPicPr>
            <a:picLocks noChangeAspect="1" noChangeArrowheads="1"/>
          </p:cNvPicPr>
          <p:nvPr/>
        </p:nvPicPr>
        <p:blipFill rotWithShape="1">
          <a:blip r:embed="rId1" cstate="print"/>
          <a:srcRect l="1438" r="1522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637" name="矩形 16"/>
          <p:cNvSpPr/>
          <p:nvPr/>
        </p:nvSpPr>
        <p:spPr>
          <a:xfrm>
            <a:off x="4434073" y="1467913"/>
            <a:ext cx="1198880" cy="11709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7200" dirty="0" smtClean="0">
                <a:solidFill>
                  <a:srgbClr val="C00000"/>
                </a:solidFill>
                <a:cs typeface="+mn-ea"/>
                <a:sym typeface="+mn-lt"/>
              </a:rPr>
              <a:t>03</a:t>
            </a:r>
            <a:endParaRPr lang="zh-CN" altLang="en-US" sz="7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48638" name="矩形 20"/>
          <p:cNvSpPr/>
          <p:nvPr/>
        </p:nvSpPr>
        <p:spPr>
          <a:xfrm>
            <a:off x="4175189" y="2462283"/>
            <a:ext cx="1592580" cy="4470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2400" dirty="0" smtClean="0">
                <a:cs typeface="+mn-ea"/>
                <a:sym typeface="+mn-lt"/>
              </a:rPr>
              <a:t>PART ONE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48639" name="矩形 21"/>
          <p:cNvSpPr/>
          <p:nvPr/>
        </p:nvSpPr>
        <p:spPr>
          <a:xfrm>
            <a:off x="3237431" y="2923948"/>
            <a:ext cx="3535680" cy="106934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6600" dirty="0">
                <a:blipFill>
                  <a:blip r:embed="rId2"/>
                  <a:stretch>
                    <a:fillRect/>
                  </a:stretch>
                </a:blipFill>
                <a:cs typeface="+mn-ea"/>
              </a:rPr>
              <a:t>才艺</a:t>
            </a:r>
            <a:r>
              <a:rPr lang="zh-CN" altLang="en-US" sz="6600" dirty="0">
                <a:blipFill>
                  <a:blip r:embed="rId2"/>
                  <a:stretch>
                    <a:fillRect/>
                  </a:stretch>
                </a:blipFill>
                <a:cs typeface="+mn-ea"/>
              </a:rPr>
              <a:t>展示</a:t>
            </a:r>
            <a:endParaRPr lang="zh-CN" altLang="en-US" sz="6600" dirty="0">
              <a:blipFill>
                <a:blip r:embed="rId2"/>
                <a:stretch>
                  <a:fillRect/>
                </a:stretch>
              </a:blipFill>
              <a:cs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矩形 5"/>
          <p:cNvSpPr/>
          <p:nvPr/>
        </p:nvSpPr>
        <p:spPr>
          <a:xfrm>
            <a:off x="259147" y="412234"/>
            <a:ext cx="2214880" cy="6883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000" dirty="0">
                <a:blipFill>
                  <a:blip r:embed="rId1"/>
                  <a:stretch>
                    <a:fillRect/>
                  </a:stretch>
                </a:blipFill>
                <a:cs typeface="+mn-ea"/>
              </a:rPr>
              <a:t>才艺</a:t>
            </a:r>
            <a:r>
              <a:rPr lang="zh-CN" altLang="en-US" sz="4000" dirty="0">
                <a:blipFill>
                  <a:blip r:embed="rId1"/>
                  <a:stretch>
                    <a:fillRect/>
                  </a:stretch>
                </a:blipFill>
                <a:cs typeface="+mn-ea"/>
              </a:rPr>
              <a:t>展示</a:t>
            </a:r>
            <a:endParaRPr lang="zh-CN" altLang="en-US" sz="4000" dirty="0">
              <a:blipFill>
                <a:blip r:embed="rId1"/>
                <a:stretch>
                  <a:fillRect/>
                </a:stretch>
              </a:blipFill>
              <a:cs typeface="+mn-ea"/>
            </a:endParaRPr>
          </a:p>
        </p:txBody>
      </p:sp>
      <p:sp>
        <p:nvSpPr>
          <p:cNvPr id="1048641" name="矩形 6"/>
          <p:cNvSpPr/>
          <p:nvPr/>
        </p:nvSpPr>
        <p:spPr>
          <a:xfrm>
            <a:off x="6096001" y="2101742"/>
            <a:ext cx="4726683" cy="28346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41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下面我给大家拉一首二胡的经典名曲：赛马</a:t>
            </a:r>
            <a:endParaRPr lang="zh-CN" altLang="en-US" sz="41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097162" name="Picture 3" descr="C:\Users\Administrator\Desktop\94255c2360a14ee4b0b6b32c3a247e6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889" y="8036019"/>
            <a:ext cx="2934904" cy="4637088"/>
          </a:xfrm>
          <a:prstGeom prst="rect">
            <a:avLst/>
          </a:prstGeom>
          <a:noFill/>
        </p:spPr>
      </p:pic>
      <p:pic>
        <p:nvPicPr>
          <p:cNvPr id="2097163" name="图片 2097162"/>
          <p:cNvPicPr/>
          <p:nvPr/>
        </p:nvPicPr>
        <p:blipFill>
          <a:blip r:embed="rId3"/>
          <a:srcRect l="28953" r="28953"/>
          <a:stretch>
            <a:fillRect/>
          </a:stretch>
        </p:blipFill>
        <p:spPr>
          <a:xfrm>
            <a:off x="2105721" y="1210159"/>
            <a:ext cx="3864246" cy="4540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C:\Users\Administrator\Desktop\5c8845e9a4428.jpg"/>
          <p:cNvPicPr>
            <a:picLocks noChangeAspect="1" noChangeArrowheads="1"/>
          </p:cNvPicPr>
          <p:nvPr/>
        </p:nvPicPr>
        <p:blipFill rotWithShape="1">
          <a:blip r:embed="rId1" cstate="print"/>
          <a:srcRect l="10119" r="654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642" name="矩形 3"/>
          <p:cNvSpPr/>
          <p:nvPr/>
        </p:nvSpPr>
        <p:spPr>
          <a:xfrm>
            <a:off x="340561" y="1720334"/>
            <a:ext cx="7091680" cy="10693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66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汇报完毕 谢谢大家</a:t>
            </a:r>
            <a:endParaRPr lang="zh-CN" altLang="en-US" sz="6600" dirty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048643" name="矩形 4"/>
          <p:cNvSpPr/>
          <p:nvPr/>
        </p:nvSpPr>
        <p:spPr>
          <a:xfrm>
            <a:off x="671582" y="2643664"/>
            <a:ext cx="6456680" cy="6502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800" dirty="0">
                <a:solidFill>
                  <a:srgbClr val="C00000"/>
                </a:solidFill>
                <a:cs typeface="+mn-ea"/>
                <a:sym typeface="+mn-lt"/>
              </a:rPr>
              <a:t>希望大家能投我这宝贵的一票</a:t>
            </a:r>
            <a:endParaRPr lang="zh-CN" altLang="en-US" sz="38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48644" name="流程图: 可选过程 5"/>
          <p:cNvSpPr/>
          <p:nvPr/>
        </p:nvSpPr>
        <p:spPr>
          <a:xfrm>
            <a:off x="1807765" y="3428999"/>
            <a:ext cx="3600114" cy="1001486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竞选人：严逸邹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5c8845e9a4428.jpg"/>
          <p:cNvPicPr>
            <a:picLocks noChangeAspect="1" noChangeArrowheads="1"/>
          </p:cNvPicPr>
          <p:nvPr/>
        </p:nvPicPr>
        <p:blipFill rotWithShape="1">
          <a:blip r:embed="rId1" cstate="print"/>
          <a:srcRect l="10119" r="6547"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589" name="矩形 1"/>
          <p:cNvSpPr/>
          <p:nvPr/>
        </p:nvSpPr>
        <p:spPr>
          <a:xfrm>
            <a:off x="7597177" y="825163"/>
            <a:ext cx="1554480" cy="8915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5400" dirty="0">
                <a:solidFill>
                  <a:srgbClr val="C00000"/>
                </a:solidFill>
                <a:cs typeface="+mn-ea"/>
                <a:sym typeface="+mn-lt"/>
              </a:rPr>
              <a:t>目录</a:t>
            </a:r>
            <a:endParaRPr lang="zh-CN" altLang="en-US" sz="5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48590" name="矩形 2"/>
          <p:cNvSpPr/>
          <p:nvPr/>
        </p:nvSpPr>
        <p:spPr>
          <a:xfrm>
            <a:off x="7793343" y="1563827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dirty="0" smtClean="0">
                <a:cs typeface="+mn-ea"/>
                <a:sym typeface="+mn-lt"/>
              </a:rPr>
              <a:t>Contents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48591" name="椭圆 6"/>
          <p:cNvSpPr/>
          <p:nvPr/>
        </p:nvSpPr>
        <p:spPr>
          <a:xfrm>
            <a:off x="6070600" y="2235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48592" name="椭圆 9"/>
          <p:cNvSpPr/>
          <p:nvPr/>
        </p:nvSpPr>
        <p:spPr>
          <a:xfrm>
            <a:off x="8859534" y="2312501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3" name="椭圆 10"/>
          <p:cNvSpPr/>
          <p:nvPr/>
        </p:nvSpPr>
        <p:spPr>
          <a:xfrm>
            <a:off x="6937363" y="3277631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4" name="矩形 7"/>
          <p:cNvSpPr/>
          <p:nvPr/>
        </p:nvSpPr>
        <p:spPr>
          <a:xfrm>
            <a:off x="6051670" y="2215634"/>
            <a:ext cx="577402" cy="52322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48595" name="矩形 13"/>
          <p:cNvSpPr/>
          <p:nvPr/>
        </p:nvSpPr>
        <p:spPr>
          <a:xfrm>
            <a:off x="8910957" y="2394704"/>
            <a:ext cx="589279" cy="5105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48596" name="矩形 14"/>
          <p:cNvSpPr/>
          <p:nvPr/>
        </p:nvSpPr>
        <p:spPr>
          <a:xfrm>
            <a:off x="6944704" y="3186428"/>
            <a:ext cx="589281" cy="5105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48597" name="矩形 11"/>
          <p:cNvSpPr/>
          <p:nvPr/>
        </p:nvSpPr>
        <p:spPr>
          <a:xfrm>
            <a:off x="6685347" y="23172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/>
              <a:t>自我介绍</a:t>
            </a:r>
            <a:endParaRPr lang="zh-CN" altLang="en-US" dirty="0"/>
          </a:p>
        </p:txBody>
      </p:sp>
      <p:sp>
        <p:nvSpPr>
          <p:cNvPr id="1048598" name="矩形 17"/>
          <p:cNvSpPr/>
          <p:nvPr/>
        </p:nvSpPr>
        <p:spPr>
          <a:xfrm>
            <a:off x="9725637" y="2317234"/>
            <a:ext cx="411481" cy="358140"/>
          </a:xfrm>
          <a:prstGeom prst="rect">
            <a:avLst/>
          </a:prstGeom>
        </p:spPr>
        <p:txBody>
          <a:bodyPr wrap="none">
            <a:spAutoFit/>
          </a:bodyPr>
          <a:p>
            <a:endParaRPr lang="zh-CN" altLang="en-US" dirty="0"/>
          </a:p>
        </p:txBody>
      </p:sp>
      <p:sp>
        <p:nvSpPr>
          <p:cNvPr id="1048599" name="矩形 18"/>
          <p:cNvSpPr/>
          <p:nvPr/>
        </p:nvSpPr>
        <p:spPr>
          <a:xfrm>
            <a:off x="9436936" y="2496304"/>
            <a:ext cx="1119556" cy="35814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/>
              <a:t>竞选誓言</a:t>
            </a:r>
            <a:endParaRPr lang="zh-CN" altLang="en-US" dirty="0"/>
          </a:p>
        </p:txBody>
      </p:sp>
      <p:sp>
        <p:nvSpPr>
          <p:cNvPr id="1048600" name="矩形 19"/>
          <p:cNvSpPr/>
          <p:nvPr/>
        </p:nvSpPr>
        <p:spPr>
          <a:xfrm>
            <a:off x="7597176" y="344169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/>
              <a:t>特长展示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C:\Users\Administrator\Desktop\5c8845e9a4428.jpg"/>
          <p:cNvPicPr>
            <a:picLocks noChangeAspect="1" noChangeArrowheads="1"/>
          </p:cNvPicPr>
          <p:nvPr/>
        </p:nvPicPr>
        <p:blipFill rotWithShape="1">
          <a:blip r:embed="rId1" cstate="print"/>
          <a:srcRect l="1438" r="1522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601" name="矩形 16"/>
          <p:cNvSpPr/>
          <p:nvPr/>
        </p:nvSpPr>
        <p:spPr>
          <a:xfrm>
            <a:off x="4425256" y="1467913"/>
            <a:ext cx="1198879" cy="11709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7200" dirty="0" smtClean="0">
                <a:solidFill>
                  <a:srgbClr val="C00000"/>
                </a:solidFill>
                <a:cs typeface="+mn-ea"/>
                <a:sym typeface="+mn-lt"/>
              </a:rPr>
              <a:t>01</a:t>
            </a:r>
            <a:endParaRPr lang="zh-CN" altLang="en-US" sz="7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48602" name="矩形 20"/>
          <p:cNvSpPr/>
          <p:nvPr/>
        </p:nvSpPr>
        <p:spPr>
          <a:xfrm>
            <a:off x="4175189" y="2462283"/>
            <a:ext cx="1592580" cy="4470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2400" dirty="0" smtClean="0">
                <a:cs typeface="+mn-ea"/>
                <a:sym typeface="+mn-lt"/>
              </a:rPr>
              <a:t>PART ONE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48603" name="矩形 21"/>
          <p:cNvSpPr/>
          <p:nvPr/>
        </p:nvSpPr>
        <p:spPr>
          <a:xfrm>
            <a:off x="3237431" y="2923948"/>
            <a:ext cx="3535681" cy="106934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6600" dirty="0">
                <a:blipFill>
                  <a:blip r:embed="rId2"/>
                  <a:stretch>
                    <a:fillRect/>
                  </a:stretch>
                </a:blipFill>
                <a:cs typeface="+mn-ea"/>
              </a:rPr>
              <a:t>自我介绍</a:t>
            </a:r>
            <a:endParaRPr lang="zh-CN" altLang="en-US" sz="6600" dirty="0">
              <a:blipFill>
                <a:blip r:embed="rId2"/>
                <a:stretch>
                  <a:fillRect/>
                </a:stretch>
              </a:blipFill>
              <a:cs typeface="+mn-ea"/>
            </a:endParaRPr>
          </a:p>
        </p:txBody>
      </p:sp>
      <p:sp>
        <p:nvSpPr>
          <p:cNvPr id="1048604" name="文本框 1048603"/>
          <p:cNvSpPr txBox="1"/>
          <p:nvPr/>
        </p:nvSpPr>
        <p:spPr>
          <a:xfrm>
            <a:off x="3237431" y="11232131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p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矩形 5"/>
          <p:cNvSpPr/>
          <p:nvPr/>
        </p:nvSpPr>
        <p:spPr>
          <a:xfrm>
            <a:off x="259147" y="41223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000" dirty="0">
                <a:blipFill>
                  <a:blip r:embed="rId1"/>
                  <a:stretch>
                    <a:fillRect/>
                  </a:stretch>
                </a:blipFill>
                <a:cs typeface="+mn-ea"/>
              </a:rPr>
              <a:t>自我介绍</a:t>
            </a:r>
            <a:endParaRPr lang="zh-CN" altLang="en-US" sz="4000" dirty="0">
              <a:blipFill>
                <a:blip r:embed="rId1"/>
                <a:stretch>
                  <a:fillRect/>
                </a:stretch>
              </a:blipFill>
              <a:cs typeface="+mn-ea"/>
            </a:endParaRPr>
          </a:p>
        </p:txBody>
      </p:sp>
      <p:pic>
        <p:nvPicPr>
          <p:cNvPr id="209715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07" y="1170030"/>
            <a:ext cx="11146988" cy="5134117"/>
          </a:xfrm>
          <a:prstGeom prst="rect">
            <a:avLst/>
          </a:prstGeom>
        </p:spPr>
      </p:pic>
      <p:sp>
        <p:nvSpPr>
          <p:cNvPr id="1048606" name="矩形 7"/>
          <p:cNvSpPr/>
          <p:nvPr/>
        </p:nvSpPr>
        <p:spPr>
          <a:xfrm>
            <a:off x="1813631" y="2190247"/>
            <a:ext cx="9086500" cy="31076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4400" dirty="0">
                <a:solidFill>
                  <a:schemeClr val="accent1">
                    <a:lumMod val="7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尊敬的老师：亲爱的同学们：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  <a:p>
            <a:r>
              <a:rPr lang="zh-CN" altLang="en-US" sz="4400" dirty="0">
                <a:solidFill>
                  <a:schemeClr val="accent1">
                    <a:lumMod val="7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大家好</a:t>
            </a:r>
            <a:r>
              <a:rPr lang="zh-CN" altLang="en-US" sz="4400" dirty="0" smtClean="0">
                <a:solidFill>
                  <a:schemeClr val="accent1">
                    <a:lumMod val="7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！</a:t>
            </a:r>
            <a:endParaRPr lang="en-US" altLang="zh-CN" sz="4400" dirty="0" smtClean="0">
              <a:solidFill>
                <a:schemeClr val="accent1">
                  <a:lumMod val="7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  <a:p>
            <a:r>
              <a:rPr lang="zh-CN" altLang="en-US" sz="36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我</a:t>
            </a:r>
            <a:r>
              <a:rPr lang="zh-CN" altLang="en-US" sz="3600" dirty="0" smtClean="0">
                <a:latin typeface="方正喵呜体" panose="02010600010101010101" pitchFamily="2" charset="-122"/>
                <a:ea typeface="方正喵呜体" panose="02010600010101010101" pitchFamily="2" charset="-122"/>
              </a:rPr>
              <a:t>是严逸邹，来自</a:t>
            </a:r>
            <a:r>
              <a: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六（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10</a:t>
            </a:r>
            <a:r>
              <a: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）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中队</a:t>
            </a:r>
            <a:r>
              <a:rPr lang="zh-CN" altLang="en-US" sz="3600" dirty="0" smtClean="0">
                <a:latin typeface="方正喵呜体" panose="02010600010101010101" pitchFamily="2" charset="-122"/>
                <a:ea typeface="方正喵呜体" panose="02010600010101010101" pitchFamily="2" charset="-122"/>
              </a:rPr>
              <a:t>。</a:t>
            </a:r>
            <a:endParaRPr lang="zh-CN" altLang="en-US" sz="3600" dirty="0" smtClean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r>
              <a:rPr lang="zh-CN" altLang="en-US" sz="3600" dirty="0">
                <a:latin typeface="方正喵呜体" charset="0"/>
                <a:ea typeface="方正喵呜体" charset="0"/>
              </a:rPr>
              <a:t>我想在这庄严而神圣的舞台上竞选纪检部干事这个职位</a:t>
            </a:r>
            <a:endParaRPr lang="zh-CN" altLang="en-US" sz="36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048611"/>
          <p:cNvSpPr>
            <a:spLocks noGrp="1"/>
          </p:cNvSpPr>
          <p:nvPr>
            <p:ph type="title"/>
          </p:nvPr>
        </p:nvSpPr>
        <p:spPr>
          <a:xfrm>
            <a:off x="838199" y="372579"/>
            <a:ext cx="2214881" cy="68834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000" dirty="0">
                <a:blipFill>
                  <a:blip r:embed="rId1"/>
                  <a:stretch>
                    <a:fillRect/>
                  </a:stretch>
                </a:blipFill>
                <a:cs typeface="+mn-ea"/>
              </a:rPr>
              <a:t>自我介绍</a:t>
            </a:r>
            <a:endParaRPr lang="zh-CN" altLang="en-US" sz="4000" dirty="0">
              <a:blipFill>
                <a:blip r:embed="rId1"/>
                <a:stretch>
                  <a:fillRect/>
                </a:stretch>
              </a:blipFill>
              <a:cs typeface="+mn-ea"/>
            </a:endParaRPr>
          </a:p>
        </p:txBody>
      </p:sp>
      <p:sp>
        <p:nvSpPr>
          <p:cNvPr id="1048613" name="内容占位符 1048612"/>
          <p:cNvSpPr>
            <a:spLocks noGrp="1"/>
          </p:cNvSpPr>
          <p:nvPr>
            <p:ph idx="1"/>
          </p:nvPr>
        </p:nvSpPr>
        <p:spPr>
          <a:xfrm>
            <a:off x="838198" y="961474"/>
            <a:ext cx="7257037" cy="5896716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3200"/>
              <a:t>    </a:t>
            </a:r>
            <a:r>
              <a:rPr lang="zh-CN" altLang="zh-CN" sz="3200"/>
              <a:t>我是一个阳光开朗的小男孩。在班级中，我能团结同学，协助老师完成各项活动；在家里，我也是父母的贴心小棉袄，能做一些力所能及的家务：拖地、洗碗、晒衣服……都是我和妈妈的“杰作”。我竞选纪律部部长是因为我想让更多的同学能遵守纪律，维护校园的宁静与和谐。</a:t>
            </a:r>
            <a:r>
              <a:rPr lang="en-US" altLang="zh-CN" sz="3200"/>
              <a:t>  </a:t>
            </a:r>
            <a:endParaRPr lang="en-US" sz="3200"/>
          </a:p>
        </p:txBody>
      </p:sp>
      <p:pic>
        <p:nvPicPr>
          <p:cNvPr id="2097157" name="图片 2097156"/>
          <p:cNvPicPr/>
          <p:nvPr/>
        </p:nvPicPr>
        <p:blipFill>
          <a:blip r:embed="rId2"/>
          <a:srcRect t="2625" b="2625"/>
          <a:stretch>
            <a:fillRect/>
          </a:stretch>
        </p:blipFill>
        <p:spPr>
          <a:xfrm>
            <a:off x="8130168" y="716749"/>
            <a:ext cx="3831224" cy="4840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矩形 5"/>
          <p:cNvSpPr/>
          <p:nvPr/>
        </p:nvSpPr>
        <p:spPr>
          <a:xfrm>
            <a:off x="259147" y="41223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000" dirty="0">
                <a:blipFill>
                  <a:blip r:embed="rId1"/>
                  <a:stretch>
                    <a:fillRect/>
                  </a:stretch>
                </a:blipFill>
                <a:cs typeface="+mn-ea"/>
              </a:rPr>
              <a:t>自我介绍</a:t>
            </a:r>
            <a:endParaRPr lang="zh-CN" altLang="en-US" sz="4000" dirty="0">
              <a:blipFill>
                <a:blip r:embed="rId1"/>
                <a:stretch>
                  <a:fillRect/>
                </a:stretch>
              </a:blipFill>
              <a:cs typeface="+mn-ea"/>
            </a:endParaRPr>
          </a:p>
        </p:txBody>
      </p:sp>
      <p:pic>
        <p:nvPicPr>
          <p:cNvPr id="2097158" name="Picture 2" descr="C:\Users\Administrator\Desktop\5c75b2536c88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475" y="840673"/>
            <a:ext cx="4552841" cy="4337566"/>
          </a:xfrm>
          <a:prstGeom prst="rect">
            <a:avLst/>
          </a:prstGeom>
          <a:noFill/>
        </p:spPr>
      </p:pic>
      <p:sp>
        <p:nvSpPr>
          <p:cNvPr id="1048615" name="矩形 8"/>
          <p:cNvSpPr/>
          <p:nvPr/>
        </p:nvSpPr>
        <p:spPr>
          <a:xfrm>
            <a:off x="817034" y="2747846"/>
            <a:ext cx="4507441" cy="24536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5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我喜欢打篮球、踢足球，游泳等，但我最大的爱好是</a:t>
            </a:r>
            <a:r>
              <a:rPr lang="zh-CN" altLang="en-US" sz="3500" dirty="0" smtClean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拉二胡。</a:t>
            </a:r>
            <a:endParaRPr lang="zh-CN" altLang="en-US" sz="35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48616" name="矩形 9"/>
          <p:cNvSpPr/>
          <p:nvPr/>
        </p:nvSpPr>
        <p:spPr>
          <a:xfrm>
            <a:off x="817034" y="1978405"/>
            <a:ext cx="2418080" cy="7518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400" dirty="0" smtClean="0">
                <a:solidFill>
                  <a:schemeClr val="accent1">
                    <a:lumMod val="7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兴趣爱好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C:\Users\Administrator\Desktop\5c8845e9a4428.jpg"/>
          <p:cNvPicPr>
            <a:picLocks noChangeAspect="1" noChangeArrowheads="1"/>
          </p:cNvPicPr>
          <p:nvPr/>
        </p:nvPicPr>
        <p:blipFill rotWithShape="1">
          <a:blip r:embed="rId1" cstate="print"/>
          <a:srcRect l="1438" r="1522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617" name="矩形 16"/>
          <p:cNvSpPr/>
          <p:nvPr/>
        </p:nvSpPr>
        <p:spPr>
          <a:xfrm>
            <a:off x="4450904" y="1467913"/>
            <a:ext cx="1198880" cy="11709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7200" dirty="0" smtClean="0">
                <a:solidFill>
                  <a:srgbClr val="C00000"/>
                </a:solidFill>
                <a:cs typeface="+mn-ea"/>
                <a:sym typeface="+mn-lt"/>
              </a:rPr>
              <a:t>02</a:t>
            </a:r>
            <a:endParaRPr lang="zh-CN" altLang="en-US" sz="7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48618" name="矩形 20"/>
          <p:cNvSpPr/>
          <p:nvPr/>
        </p:nvSpPr>
        <p:spPr>
          <a:xfrm>
            <a:off x="4175189" y="2462283"/>
            <a:ext cx="1592580" cy="44704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2400" dirty="0" smtClean="0">
                <a:cs typeface="+mn-ea"/>
                <a:sym typeface="+mn-lt"/>
              </a:rPr>
              <a:t>PART ONE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48619" name="矩形 21"/>
          <p:cNvSpPr/>
          <p:nvPr/>
        </p:nvSpPr>
        <p:spPr>
          <a:xfrm>
            <a:off x="1371153" y="2909323"/>
            <a:ext cx="7726680" cy="10693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6600" dirty="0">
                <a:blipFill>
                  <a:blip r:embed="rId2"/>
                  <a:stretch>
                    <a:fillRect/>
                  </a:stretch>
                </a:blipFill>
                <a:cs typeface="+mn-ea"/>
              </a:rPr>
              <a:t>竞选誓言</a:t>
            </a:r>
            <a:r>
              <a:rPr lang="zh-CN" altLang="en-US" sz="6600" dirty="0">
                <a:blipFill>
                  <a:blip r:embed="rId2"/>
                  <a:stretch>
                    <a:fillRect/>
                  </a:stretch>
                </a:blipFill>
                <a:cs typeface="+mn-ea"/>
              </a:rPr>
              <a:t>与</a:t>
            </a:r>
            <a:r>
              <a:rPr lang="zh-CN" altLang="zh-CN" sz="6600" dirty="0">
                <a:blipFill>
                  <a:blip r:embed="rId2"/>
                  <a:stretch>
                    <a:fillRect/>
                  </a:stretch>
                </a:blipFill>
                <a:cs typeface="+mn-ea"/>
              </a:rPr>
              <a:t>曾获</a:t>
            </a:r>
            <a:r>
              <a:rPr lang="zh-CN" altLang="zh-CN" sz="6600" dirty="0">
                <a:blipFill>
                  <a:blip r:embed="rId2"/>
                  <a:stretch>
                    <a:fillRect/>
                  </a:stretch>
                </a:blipFill>
                <a:cs typeface="+mn-ea"/>
              </a:rPr>
              <a:t>荣誉</a:t>
            </a:r>
            <a:endParaRPr lang="zh-CN" altLang="en-US" sz="6600" dirty="0">
              <a:blipFill>
                <a:blip r:embed="rId2"/>
                <a:stretch>
                  <a:fillRect/>
                </a:stretch>
              </a:blip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矩形 5"/>
          <p:cNvSpPr/>
          <p:nvPr/>
        </p:nvSpPr>
        <p:spPr>
          <a:xfrm>
            <a:off x="259147" y="412234"/>
            <a:ext cx="2214880" cy="6883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000" dirty="0">
                <a:blipFill>
                  <a:blip r:embed="rId1"/>
                  <a:stretch>
                    <a:fillRect/>
                  </a:stretch>
                </a:blipFill>
                <a:cs typeface="+mn-ea"/>
              </a:rPr>
              <a:t>曾获荣誉</a:t>
            </a:r>
            <a:endParaRPr lang="zh-CN" altLang="en-US" sz="4000" dirty="0">
              <a:blipFill>
                <a:blip r:embed="rId1"/>
                <a:stretch>
                  <a:fillRect/>
                </a:stretch>
              </a:blipFill>
              <a:cs typeface="+mn-ea"/>
            </a:endParaRPr>
          </a:p>
        </p:txBody>
      </p:sp>
      <p:sp>
        <p:nvSpPr>
          <p:cNvPr id="1048621" name="矩形 4"/>
          <p:cNvSpPr/>
          <p:nvPr/>
        </p:nvSpPr>
        <p:spPr>
          <a:xfrm>
            <a:off x="523460" y="1450575"/>
            <a:ext cx="10442713" cy="22631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学校是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我成长的摇篮，培育着我长大，在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这里</a:t>
            </a:r>
            <a:endParaRPr lang="en-US" altLang="zh-CN" sz="3200" b="1" dirty="0" smtClean="0">
              <a:solidFill>
                <a:schemeClr val="accent1">
                  <a:lumMod val="7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我曾连续四年荣获善真之星</a:t>
            </a:r>
            <a:endParaRPr lang="zh-CN" altLang="en-US" sz="32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方正喵呜体" panose="02010600010101010101" pitchFamily="2" charset="-122"/>
                <a:ea typeface="方正喵呜体" panose="02010600010101010101" pitchFamily="2" charset="-122"/>
              </a:rPr>
              <a:t>被评为班级</a:t>
            </a:r>
            <a:r>
              <a:rPr lang="zh-CN" altLang="en-US" sz="32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“读书之星”和“进步之星”</a:t>
            </a:r>
            <a:r>
              <a:rPr lang="zh-CN" altLang="en-US" sz="3200" dirty="0" smtClean="0">
                <a:latin typeface="方正喵呜体" panose="02010600010101010101" pitchFamily="2" charset="-122"/>
                <a:ea typeface="方正喵呜体" panose="02010600010101010101" pitchFamily="2" charset="-122"/>
              </a:rPr>
              <a:t>；</a:t>
            </a:r>
            <a:endParaRPr lang="zh-CN" altLang="en-US" sz="32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2097160" name="Picture 2" descr="C:\Users\Administrator\Desktop\5c753e8f8a6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1272" y="766176"/>
            <a:ext cx="3129803" cy="45481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标题 104862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rgbClr val="000080"/>
                </a:solidFill>
              </a:rPr>
              <a:t>竞选誓言</a:t>
            </a:r>
            <a:endParaRPr lang="en-US">
              <a:solidFill>
                <a:srgbClr val="000080"/>
              </a:solidFill>
            </a:endParaRPr>
          </a:p>
        </p:txBody>
      </p:sp>
      <p:sp>
        <p:nvSpPr>
          <p:cNvPr id="1048623" name="内容占位符 104862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4600" b="0"/>
              <a:t>希望老师和同学们给我机会。我会在保证学习质量的前提下，会努力做的更多更好，为同学们服务好，协助老师做好少先队的各项工作，树立良好的榜样风范，做一名出色的纪律部部长，不辜负老师和同学们对我的信任!</a:t>
            </a:r>
            <a:endParaRPr lang="en-US" sz="4600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83D2E"/>
      </a:accent1>
      <a:accent2>
        <a:srgbClr val="FFCD00"/>
      </a:accent2>
      <a:accent3>
        <a:srgbClr val="61AC47"/>
      </a:accent3>
      <a:accent4>
        <a:srgbClr val="818181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urxzf3bv">
      <a:majorFont>
        <a:latin typeface="方正少儿简体"/>
        <a:ea typeface="方正少儿简体"/>
        <a:cs typeface=""/>
      </a:majorFont>
      <a:minorFont>
        <a:latin typeface="方正少儿简体"/>
        <a:ea typeface="方正少儿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D2E"/>
    </a:accent1>
    <a:accent2>
      <a:srgbClr val="FFCD00"/>
    </a:accent2>
    <a:accent3>
      <a:srgbClr val="61AC47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D2E"/>
    </a:accent1>
    <a:accent2>
      <a:srgbClr val="FFCD00"/>
    </a:accent2>
    <a:accent3>
      <a:srgbClr val="61AC47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WWO_wpscloud_20201022164639-e9ecad586a</Application>
  <PresentationFormat/>
  <Paragraphs>85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方正少儿简体</vt:lpstr>
      <vt:lpstr>汉仪书宋二KW</vt:lpstr>
      <vt:lpstr>方正喵呜体</vt:lpstr>
      <vt:lpstr>方正喵呜体</vt:lpstr>
      <vt:lpstr>宋体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自我介绍</vt:lpstr>
      <vt:lpstr>PowerPoint 演示文稿</vt:lpstr>
      <vt:lpstr>PowerPoint 演示文稿</vt:lpstr>
      <vt:lpstr>PowerPoint 演示文稿</vt:lpstr>
      <vt:lpstr>竞选誓言</vt:lpstr>
      <vt:lpstr>竞选誓言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dcterms:created xsi:type="dcterms:W3CDTF">2020-10-29T13:46:25Z</dcterms:created>
  <dcterms:modified xsi:type="dcterms:W3CDTF">2020-10-29T13:46:25Z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