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62" r:id="rId6"/>
    <p:sldId id="259" r:id="rId7"/>
    <p:sldId id="260" r:id="rId8"/>
    <p:sldId id="261" r:id="rId9"/>
    <p:sldId id="264" r:id="rId10"/>
    <p:sldId id="267" r:id="rId11"/>
    <p:sldId id="268" r:id="rId12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7DA946"/>
    <a:srgbClr val="45A154"/>
    <a:srgbClr val="F8F5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09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5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ECD30F-6DEF-41BB-AD91-7B7D6CEA50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ED10A0-96BD-43E1-A419-0935D998F70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D10A0-96BD-43E1-A419-0935D998F7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D10A0-96BD-43E1-A419-0935D998F7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D10A0-96BD-43E1-A419-0935D998F7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D10A0-96BD-43E1-A419-0935D998F7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D10A0-96BD-43E1-A419-0935D998F7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D10A0-96BD-43E1-A419-0935D998F7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D10A0-96BD-43E1-A419-0935D998F7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D10A0-96BD-43E1-A419-0935D998F7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D10A0-96BD-43E1-A419-0935D998F7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D1D7-A954-4059-857A-77E829A428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091CA-63A9-465E-B09B-546DFB714A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D1D7-A954-4059-857A-77E829A428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091CA-63A9-465E-B09B-546DFB714A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D1D7-A954-4059-857A-77E829A428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091CA-63A9-465E-B09B-546DFB714A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D1D7-A954-4059-857A-77E829A428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091CA-63A9-465E-B09B-546DFB714A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D1D7-A954-4059-857A-77E829A428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091CA-63A9-465E-B09B-546DFB714A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D1D7-A954-4059-857A-77E829A428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091CA-63A9-465E-B09B-546DFB714A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D1D7-A954-4059-857A-77E829A428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091CA-63A9-465E-B09B-546DFB714A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D1D7-A954-4059-857A-77E829A428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091CA-63A9-465E-B09B-546DFB714A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D1D7-A954-4059-857A-77E829A428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091CA-63A9-465E-B09B-546DFB714A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D1D7-A954-4059-857A-77E829A428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091CA-63A9-465E-B09B-546DFB714A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D1D7-A954-4059-857A-77E829A428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091CA-63A9-465E-B09B-546DFB714A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9D1D7-A954-4059-857A-77E829A428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091CA-63A9-465E-B09B-546DFB714A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microsoft.com/office/2007/relationships/media" Target="../media/media1.mp3"/><Relationship Id="rId7" Type="http://schemas.openxmlformats.org/officeDocument/2006/relationships/audio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3.jpe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10.png"/><Relationship Id="rId7" Type="http://schemas.openxmlformats.org/officeDocument/2006/relationships/image" Target="../media/image19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1" Type="http://schemas.openxmlformats.org/officeDocument/2006/relationships/notesSlide" Target="../notesSlides/notesSlide3.x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png"/><Relationship Id="rId8" Type="http://schemas.openxmlformats.org/officeDocument/2006/relationships/image" Target="../media/image25.png"/><Relationship Id="rId7" Type="http://schemas.openxmlformats.org/officeDocument/2006/relationships/image" Target="../media/image10.png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7" Type="http://schemas.openxmlformats.org/officeDocument/2006/relationships/notesSlide" Target="../notesSlides/notesSlide4.xml"/><Relationship Id="rId16" Type="http://schemas.openxmlformats.org/officeDocument/2006/relationships/slideLayout" Target="../slideLayouts/slideLayout7.xml"/><Relationship Id="rId15" Type="http://schemas.openxmlformats.org/officeDocument/2006/relationships/image" Target="../media/image31.jpeg"/><Relationship Id="rId14" Type="http://schemas.openxmlformats.org/officeDocument/2006/relationships/image" Target="../media/image30.jpeg"/><Relationship Id="rId13" Type="http://schemas.openxmlformats.org/officeDocument/2006/relationships/image" Target="../media/image29.jpeg"/><Relationship Id="rId12" Type="http://schemas.openxmlformats.org/officeDocument/2006/relationships/image" Target="../media/image28.jpeg"/><Relationship Id="rId11" Type="http://schemas.openxmlformats.org/officeDocument/2006/relationships/image" Target="../media/image27.jpeg"/><Relationship Id="rId10" Type="http://schemas.openxmlformats.org/officeDocument/2006/relationships/image" Target="../media/image9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8.png"/><Relationship Id="rId8" Type="http://schemas.openxmlformats.org/officeDocument/2006/relationships/image" Target="../media/image37.jpeg"/><Relationship Id="rId7" Type="http://schemas.openxmlformats.org/officeDocument/2006/relationships/image" Target="../media/image36.png"/><Relationship Id="rId6" Type="http://schemas.openxmlformats.org/officeDocument/2006/relationships/image" Target="../media/image35.jpeg"/><Relationship Id="rId5" Type="http://schemas.openxmlformats.org/officeDocument/2006/relationships/image" Target="../media/image12.png"/><Relationship Id="rId4" Type="http://schemas.openxmlformats.org/officeDocument/2006/relationships/image" Target="../media/image34.jpeg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4" Type="http://schemas.openxmlformats.org/officeDocument/2006/relationships/notesSlide" Target="../notesSlides/notesSlide5.xml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9.png"/><Relationship Id="rId11" Type="http://schemas.openxmlformats.org/officeDocument/2006/relationships/image" Target="../media/image10.png"/><Relationship Id="rId10" Type="http://schemas.openxmlformats.org/officeDocument/2006/relationships/image" Target="../media/image39.jpe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10.png"/><Relationship Id="rId7" Type="http://schemas.openxmlformats.org/officeDocument/2006/relationships/image" Target="../media/image45.png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1" Type="http://schemas.openxmlformats.org/officeDocument/2006/relationships/notesSlide" Target="../notesSlides/notesSlide6.x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7.x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6" Type="http://schemas.openxmlformats.org/officeDocument/2006/relationships/image" Target="../media/image1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1.png"/><Relationship Id="rId3" Type="http://schemas.openxmlformats.org/officeDocument/2006/relationships/image" Target="../media/image50.png"/><Relationship Id="rId2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2" t="7390" r="1"/>
          <a:stretch>
            <a:fillRect/>
          </a:stretch>
        </p:blipFill>
        <p:spPr>
          <a:xfrm>
            <a:off x="-88744" y="-85593"/>
            <a:ext cx="2753129" cy="195029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0406" y="4437725"/>
            <a:ext cx="12612406" cy="274296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080" y="607357"/>
            <a:ext cx="4723764" cy="4407969"/>
          </a:xfrm>
          <a:prstGeom prst="rect">
            <a:avLst/>
          </a:prstGeom>
        </p:spPr>
      </p:pic>
      <p:sp>
        <p:nvSpPr>
          <p:cNvPr id="8" name="圆角矩形 7"/>
          <p:cNvSpPr/>
          <p:nvPr/>
        </p:nvSpPr>
        <p:spPr>
          <a:xfrm rot="20591322">
            <a:off x="2508885" y="1391920"/>
            <a:ext cx="2577465" cy="2614930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5331908" y="1460141"/>
            <a:ext cx="661035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b="1" dirty="0">
                <a:solidFill>
                  <a:srgbClr val="45A154"/>
                </a:solidFill>
                <a:latin typeface="华康海报体W12(P)" panose="040B0C00000000000000" pitchFamily="82" charset="-122"/>
                <a:ea typeface="华康海报体W12(P)" panose="040B0C00000000000000" pitchFamily="82" charset="-122"/>
              </a:rPr>
              <a:t>善真服务社竞聘</a:t>
            </a:r>
            <a:endParaRPr lang="zh-CN" altLang="en-US" sz="7200" b="1" dirty="0">
              <a:solidFill>
                <a:srgbClr val="45A154"/>
              </a:solidFill>
              <a:latin typeface="华康海报体W12(P)" panose="040B0C00000000000000" pitchFamily="82" charset="-122"/>
              <a:ea typeface="华康海报体W12(P)" panose="040B0C00000000000000" pitchFamily="8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683339" y="3001809"/>
            <a:ext cx="39077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7DA9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r>
              <a:rPr lang="en-US" altLang="zh-CN" sz="2800" dirty="0">
                <a:solidFill>
                  <a:srgbClr val="7DA9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>
                <a:solidFill>
                  <a:srgbClr val="7DA9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向日葵中队   </a:t>
            </a:r>
            <a:r>
              <a:rPr lang="zh-CN" altLang="en-US" sz="2800" dirty="0">
                <a:solidFill>
                  <a:srgbClr val="7DA9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钱佳萱</a:t>
            </a:r>
            <a:endParaRPr lang="zh-CN" altLang="en-US" sz="2800" dirty="0">
              <a:solidFill>
                <a:srgbClr val="7DA94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960658" y="3608873"/>
            <a:ext cx="2976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7DA9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常州市新北薛家实验小学</a:t>
            </a:r>
            <a:endParaRPr lang="zh-CN" altLang="en-US" sz="2000" dirty="0">
              <a:solidFill>
                <a:srgbClr val="7DA94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1486">
            <a:off x="-1391972" y="1426805"/>
            <a:ext cx="1394378" cy="1265486"/>
          </a:xfrm>
          <a:prstGeom prst="rect">
            <a:avLst/>
          </a:prstGeom>
        </p:spPr>
      </p:pic>
      <p:pic>
        <p:nvPicPr>
          <p:cNvPr id="14" name="纯音乐 - 儿童音乐 - 纯音乐版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500107" y="3389882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2" presetClass="entr" presetSubtype="9" accel="26000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9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0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2" presetClass="entr" presetSubtype="2" accel="31000" fill="hold" grpId="0" nodeType="afterEffect" p14:presetBounceEnd="62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31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32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4400"/>
                                </p:stCondLst>
                                <p:childTnLst>
                                  <p:par>
                                    <p:cTn id="3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6600"/>
                                </p:stCondLst>
                                <p:childTnLst>
                                  <p:par>
                                    <p:cTn id="4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6" presetClass="emph" presetSubtype="0" repeatCount="indefinite" autoRev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44" dur="150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8000" y="108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5" presetID="8" presetClass="emph" presetSubtype="0" repeatCount="indefinite" autoRev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900000">
                                          <p:cBhvr>
                                            <p:cTn id="46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0" presetClass="path" presetSubtype="0" accel="50000" decel="50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1.04167E-6 -0.09768 L 1.04167E-6 -0.09722 C 0.00495 -0.10324 0.00976 -0.10926 0.01471 -0.11435 C 0.0319 -0.13079 0.06185 -0.11551 0.07253 -0.11435 C 0.07435 -0.1125 0.07643 -0.10995 0.07838 -0.10879 C 0.09101 -0.10208 0.1069 -0.10069 0.11914 -0.09768 C 0.125 -0.09653 0.13086 -0.09398 0.13646 -0.09213 C 0.14167 -0.08796 0.14414 -0.08495 0.14961 -0.08194 C 0.15443 -0.0787 0.1638 -0.07523 0.16849 -0.07083 C 0.17018 -0.06967 0.17135 -0.06667 0.17292 -0.06528 C 0.17539 -0.06342 0.17786 -0.06227 0.18021 -0.05972 C 0.18164 -0.05856 0.18307 -0.05625 0.18463 -0.0544 C 0.18711 -0.05254 0.18945 -0.05139 0.1918 -0.04954 C 0.19336 -0.04768 0.19492 -0.04514 0.19622 -0.04398 C 0.21601 -0.02917 0.20859 -0.03727 0.22383 -0.02754 C 0.23489 -0.0206 0.22786 -0.02245 0.23997 -0.01643 C 0.26654 -0.0037 0.24141 -0.01829 0.26185 -0.00602 C 0.27643 0.01227 0.26003 -0.00671 0.29661 0.01042 C 0.31497 0.01898 0.3043 0.01482 0.32864 0.02153 C 0.34062 0.03241 0.33099 0.02454 0.35195 0.03195 C 0.35638 0.0338 0.36068 0.03496 0.3651 0.03727 C 0.36758 0.03866 0.36992 0.04167 0.37226 0.04283 C 0.37956 0.04537 0.38685 0.04653 0.39427 0.04838 C 0.41328 0.0581 0.41198 0.05949 0.44075 0.05949 C 0.47474 0.05949 0.50859 0.05579 0.54258 0.05394 C 0.54505 0.05208 0.54726 0.04954 0.54974 0.04838 C 0.55508 0.04537 0.56966 0.03912 0.57461 0.03727 C 0.57838 0.0338 0.58398 0.02824 0.58776 0.02639 C 0.59297 0.02384 0.59844 0.02269 0.60378 0.02153 C 0.61784 0.0081 0.61133 0.01343 0.62253 0.00486 C 0.64596 -0.02986 0.61224 0.01852 0.63867 -0.01157 C 0.64062 -0.01342 0.64245 -0.01944 0.64453 -0.02199 C 0.64687 -0.025 0.64935 -0.02569 0.65182 -0.02754 C 0.6556 -0.03102 0.65937 -0.03588 0.66328 -0.03842 C 0.66628 -0.04028 0.66927 -0.04143 0.67226 -0.04398 C 0.67422 -0.04514 0.67604 -0.04699 0.67786 -0.04954 C 0.67943 -0.05069 0.68099 -0.05301 0.68229 -0.0544 C 0.68529 -0.05671 0.68815 -0.0581 0.69101 -0.05972 C 0.6931 -0.06157 0.69492 -0.06481 0.69687 -0.06528 C 0.70273 -0.06829 0.70859 -0.06898 0.71432 -0.07083 C 0.72786 -0.08356 0.71159 -0.06967 0.73633 -0.08194 C 0.73828 -0.08241 0.73997 -0.08542 0.74193 -0.08727 C 0.74674 -0.09097 0.75169 -0.09398 0.75664 -0.09768 C 0.75898 -0.09954 0.76146 -0.10254 0.7638 -0.10324 C 0.80417 -0.12037 0.75378 -0.09907 0.78711 -0.11435 C 0.79141 -0.11597 0.79583 -0.11782 0.80013 -0.11967 C 0.80338 -0.12106 0.82226 -0.13009 0.825 -0.13009 C 0.84114 -0.13194 0.8569 -0.13009 0.87318 -0.13009 " pathEditMode="relative" rAng="0" ptsTypes="AAAAAAAAAAAAAAAAAAAAAAAAAAAAAAAAAAAAAAAAAAAAAAAA">
                                          <p:cBhvr>
                                            <p:cTn id="51" dur="3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3659" y="618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>
                    <p:cTn id="52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4"/>
                    </p:tgtEl>
                  </p:cMediaNode>
                </p:audio>
              </p:childTnLst>
            </p:cTn>
          </p:par>
        </p:tnLst>
        <p:bldLst>
          <p:bldP spid="8" grpId="0" bldLvl="0" animBg="1"/>
          <p:bldP spid="10" grpId="0"/>
          <p:bldP spid="11" grpId="0"/>
          <p:bldP spid="1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2" presetClass="entr" presetSubtype="9" accel="2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2" presetClass="entr" presetSubtype="2" accel="31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4400"/>
                                </p:stCondLst>
                                <p:childTnLst>
                                  <p:par>
                                    <p:cTn id="3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6600"/>
                                </p:stCondLst>
                                <p:childTnLst>
                                  <p:par>
                                    <p:cTn id="4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6" presetClass="emph" presetSubtype="0" repeatCount="indefinite" autoRev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44" dur="150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8000" y="108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5" presetID="8" presetClass="emph" presetSubtype="0" repeatCount="indefinite" autoRev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900000">
                                          <p:cBhvr>
                                            <p:cTn id="46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0" presetClass="path" presetSubtype="0" accel="50000" decel="50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1.04167E-6 -0.09768 L 1.04167E-6 -0.09722 C 0.00495 -0.10324 0.00976 -0.10926 0.01471 -0.11435 C 0.0319 -0.13079 0.06185 -0.11551 0.07253 -0.11435 C 0.07435 -0.1125 0.07643 -0.10995 0.07838 -0.10879 C 0.09101 -0.10208 0.1069 -0.10069 0.11914 -0.09768 C 0.125 -0.09653 0.13086 -0.09398 0.13646 -0.09213 C 0.14167 -0.08796 0.14414 -0.08495 0.14961 -0.08194 C 0.15443 -0.0787 0.1638 -0.07523 0.16849 -0.07083 C 0.17018 -0.06967 0.17135 -0.06667 0.17292 -0.06528 C 0.17539 -0.06342 0.17786 -0.06227 0.18021 -0.05972 C 0.18164 -0.05856 0.18307 -0.05625 0.18463 -0.0544 C 0.18711 -0.05254 0.18945 -0.05139 0.1918 -0.04954 C 0.19336 -0.04768 0.19492 -0.04514 0.19622 -0.04398 C 0.21601 -0.02917 0.20859 -0.03727 0.22383 -0.02754 C 0.23489 -0.0206 0.22786 -0.02245 0.23997 -0.01643 C 0.26654 -0.0037 0.24141 -0.01829 0.26185 -0.00602 C 0.27643 0.01227 0.26003 -0.00671 0.29661 0.01042 C 0.31497 0.01898 0.3043 0.01482 0.32864 0.02153 C 0.34062 0.03241 0.33099 0.02454 0.35195 0.03195 C 0.35638 0.0338 0.36068 0.03496 0.3651 0.03727 C 0.36758 0.03866 0.36992 0.04167 0.37226 0.04283 C 0.37956 0.04537 0.38685 0.04653 0.39427 0.04838 C 0.41328 0.0581 0.41198 0.05949 0.44075 0.05949 C 0.47474 0.05949 0.50859 0.05579 0.54258 0.05394 C 0.54505 0.05208 0.54726 0.04954 0.54974 0.04838 C 0.55508 0.04537 0.56966 0.03912 0.57461 0.03727 C 0.57838 0.0338 0.58398 0.02824 0.58776 0.02639 C 0.59297 0.02384 0.59844 0.02269 0.60378 0.02153 C 0.61784 0.0081 0.61133 0.01343 0.62253 0.00486 C 0.64596 -0.02986 0.61224 0.01852 0.63867 -0.01157 C 0.64062 -0.01342 0.64245 -0.01944 0.64453 -0.02199 C 0.64687 -0.025 0.64935 -0.02569 0.65182 -0.02754 C 0.6556 -0.03102 0.65937 -0.03588 0.66328 -0.03842 C 0.66628 -0.04028 0.66927 -0.04143 0.67226 -0.04398 C 0.67422 -0.04514 0.67604 -0.04699 0.67786 -0.04954 C 0.67943 -0.05069 0.68099 -0.05301 0.68229 -0.0544 C 0.68529 -0.05671 0.68815 -0.0581 0.69101 -0.05972 C 0.6931 -0.06157 0.69492 -0.06481 0.69687 -0.06528 C 0.70273 -0.06829 0.70859 -0.06898 0.71432 -0.07083 C 0.72786 -0.08356 0.71159 -0.06967 0.73633 -0.08194 C 0.73828 -0.08241 0.73997 -0.08542 0.74193 -0.08727 C 0.74674 -0.09097 0.75169 -0.09398 0.75664 -0.09768 C 0.75898 -0.09954 0.76146 -0.10254 0.7638 -0.10324 C 0.80417 -0.12037 0.75378 -0.09907 0.78711 -0.11435 C 0.79141 -0.11597 0.79583 -0.11782 0.80013 -0.11967 C 0.80338 -0.12106 0.82226 -0.13009 0.825 -0.13009 C 0.84114 -0.13194 0.8569 -0.13009 0.87318 -0.13009 " pathEditMode="relative" rAng="0" ptsTypes="AAAAAAAAAAAAAAAAAAAAAAAAAAAAAAAAAAAAAAAAAAAAAAAA">
                                          <p:cBhvr>
                                            <p:cTn id="51" dur="3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3659" y="618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>
                    <p:cTn id="52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4"/>
                    </p:tgtEl>
                  </p:cMediaNode>
                </p:audio>
              </p:childTnLst>
            </p:cTn>
          </p:par>
        </p:tnLst>
        <p:bldLst>
          <p:bldP spid="8" grpId="0" bldLvl="0" animBg="1"/>
          <p:bldP spid="10" grpId="0"/>
          <p:bldP spid="11" grpId="0"/>
          <p:bldP spid="12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25" y="4223329"/>
            <a:ext cx="6810375" cy="2634671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654440" y="1501704"/>
            <a:ext cx="8337286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45A154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姓名：钱佳萱             </a:t>
            </a:r>
            <a:r>
              <a:rPr lang="zh-CN" altLang="en-US" b="1" dirty="0">
                <a:solidFill>
                  <a:srgbClr val="45A154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sym typeface="+mn-ea"/>
              </a:rPr>
              <a:t>性别：女</a:t>
            </a:r>
            <a:endParaRPr lang="zh-CN" altLang="en-US" b="1" dirty="0">
              <a:solidFill>
                <a:srgbClr val="45A154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45A154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年龄：</a:t>
            </a:r>
            <a:r>
              <a:rPr lang="en-US" altLang="zh-CN" b="1" dirty="0">
                <a:solidFill>
                  <a:srgbClr val="45A154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10</a:t>
            </a:r>
            <a:r>
              <a:rPr lang="zh-CN" altLang="en-US" b="1" dirty="0">
                <a:solidFill>
                  <a:srgbClr val="45A154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岁               </a:t>
            </a:r>
            <a:r>
              <a:rPr lang="zh-CN" altLang="en-US" b="1" dirty="0">
                <a:solidFill>
                  <a:srgbClr val="45A154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sym typeface="+mn-ea"/>
              </a:rPr>
              <a:t>身高：</a:t>
            </a:r>
            <a:r>
              <a:rPr lang="en-US" altLang="zh-CN" b="1" dirty="0">
                <a:solidFill>
                  <a:srgbClr val="45A154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sym typeface="+mn-ea"/>
              </a:rPr>
              <a:t>136cm</a:t>
            </a:r>
            <a:endParaRPr lang="zh-CN" altLang="en-US" b="1" dirty="0">
              <a:solidFill>
                <a:srgbClr val="45A154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45A154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班级：三（</a:t>
            </a:r>
            <a:r>
              <a:rPr lang="en-US" altLang="zh-CN" b="1" dirty="0">
                <a:solidFill>
                  <a:srgbClr val="45A154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1</a:t>
            </a:r>
            <a:r>
              <a:rPr lang="zh-CN" altLang="en-US" b="1" dirty="0">
                <a:solidFill>
                  <a:srgbClr val="45A154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）班          </a:t>
            </a:r>
            <a:r>
              <a:rPr lang="zh-CN" altLang="en-US" b="1" dirty="0">
                <a:solidFill>
                  <a:srgbClr val="45A154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sym typeface="+mn-ea"/>
              </a:rPr>
              <a:t>性格：自信乐观，积极向上</a:t>
            </a:r>
            <a:endParaRPr lang="zh-CN" altLang="en-US" b="1" dirty="0">
              <a:solidFill>
                <a:srgbClr val="45A154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45A154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中队：向日葵中队         </a:t>
            </a:r>
            <a:r>
              <a:rPr lang="zh-CN" altLang="en-US" b="1" dirty="0">
                <a:solidFill>
                  <a:srgbClr val="45A154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sym typeface="+mn-ea"/>
              </a:rPr>
              <a:t>爱好：绘画、唱歌、跳舞、钢琴 、看书</a:t>
            </a:r>
            <a:endParaRPr lang="zh-CN" altLang="en-US" b="1" dirty="0">
              <a:solidFill>
                <a:srgbClr val="45A154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45A154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才艺特长：钢琴、舞蹈</a:t>
            </a:r>
            <a:endParaRPr lang="zh-CN" altLang="en-US" b="1" dirty="0">
              <a:solidFill>
                <a:srgbClr val="45A154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45A154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竞选口号：没有最好，只有更好。</a:t>
            </a:r>
            <a:endParaRPr lang="zh-CN" altLang="en-US" b="1" dirty="0">
              <a:solidFill>
                <a:srgbClr val="45A154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569680" y="450775"/>
            <a:ext cx="222440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45A154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个人小档案</a:t>
            </a:r>
            <a:endParaRPr lang="zh-CN" altLang="en-US" sz="3200" b="1" dirty="0">
              <a:solidFill>
                <a:srgbClr val="45A154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70" y="28575"/>
            <a:ext cx="1220179" cy="118737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27" y="914125"/>
            <a:ext cx="11365069" cy="68361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416" y="4591455"/>
            <a:ext cx="2327781" cy="2419323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8373745" y="1034415"/>
            <a:ext cx="3188970" cy="3792856"/>
            <a:chOff x="2765837" y="1275606"/>
            <a:chExt cx="3189096" cy="3526489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5837" y="1275606"/>
              <a:ext cx="3189096" cy="3526489"/>
            </a:xfrm>
            <a:prstGeom prst="rect">
              <a:avLst/>
            </a:prstGeom>
          </p:spPr>
        </p:pic>
        <p:pic>
          <p:nvPicPr>
            <p:cNvPr id="9" name="图片 8" descr="C:\Documents and Settings\Administrator\桌面\QQ图片20201028113815.jpgQQ图片20201028113815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 rot="571176">
              <a:off x="3646617" y="1971693"/>
              <a:ext cx="1525965" cy="2112469"/>
            </a:xfrm>
            <a:prstGeom prst="rect">
              <a:avLst/>
            </a:prstGeom>
            <a:ln>
              <a:solidFill>
                <a:schemeClr val="bg1">
                  <a:lumMod val="20000"/>
                  <a:lumOff val="80000"/>
                </a:schemeClr>
              </a:solidFill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46000" fill="hold" nodeType="afterEffect" p14:presetBounceEnd="7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9000">
                                          <p:cBhvr additive="base">
                                            <p:cTn id="7" dur="12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9000">
                                          <p:cBhvr additive="base">
                                            <p:cTn id="8" dur="12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2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599"/>
                                </p:stCondLst>
                                <p:childTnLst>
                                  <p:par>
                                    <p:cTn id="1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3099"/>
                                </p:stCondLst>
                                <p:childTnLst>
                                  <p:par>
                                    <p:cTn id="1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4599"/>
                                </p:stCondLst>
                                <p:childTnLst>
                                  <p:par>
                                    <p:cTn id="2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599"/>
                                </p:stCondLst>
                                <p:childTnLst>
                                  <p:par>
                                    <p:cTn id="31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3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4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2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599"/>
                                </p:stCondLst>
                                <p:childTnLst>
                                  <p:par>
                                    <p:cTn id="1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3099"/>
                                </p:stCondLst>
                                <p:childTnLst>
                                  <p:par>
                                    <p:cTn id="1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4599"/>
                                </p:stCondLst>
                                <p:childTnLst>
                                  <p:par>
                                    <p:cTn id="2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599"/>
                                </p:stCondLst>
                                <p:childTnLst>
                                  <p:par>
                                    <p:cTn id="31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3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6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25"/>
          <a:stretch>
            <a:fillRect/>
          </a:stretch>
        </p:blipFill>
        <p:spPr>
          <a:xfrm>
            <a:off x="137029" y="816309"/>
            <a:ext cx="11927664" cy="6041259"/>
          </a:xfrm>
          <a:prstGeom prst="rect">
            <a:avLst/>
          </a:prstGeom>
        </p:spPr>
      </p:pic>
      <p:sp>
        <p:nvSpPr>
          <p:cNvPr id="2" name="Freeform 14"/>
          <p:cNvSpPr/>
          <p:nvPr/>
        </p:nvSpPr>
        <p:spPr bwMode="auto">
          <a:xfrm rot="13500000">
            <a:off x="3697643" y="3067708"/>
            <a:ext cx="1122330" cy="1708481"/>
          </a:xfrm>
          <a:custGeom>
            <a:avLst/>
            <a:gdLst>
              <a:gd name="T0" fmla="*/ 329 w 486"/>
              <a:gd name="T1" fmla="*/ 0 h 799"/>
              <a:gd name="T2" fmla="*/ 378 w 486"/>
              <a:gd name="T3" fmla="*/ 1 h 799"/>
              <a:gd name="T4" fmla="*/ 430 w 486"/>
              <a:gd name="T5" fmla="*/ 7 h 799"/>
              <a:gd name="T6" fmla="*/ 486 w 486"/>
              <a:gd name="T7" fmla="*/ 19 h 799"/>
              <a:gd name="T8" fmla="*/ 483 w 486"/>
              <a:gd name="T9" fmla="*/ 30 h 799"/>
              <a:gd name="T10" fmla="*/ 428 w 486"/>
              <a:gd name="T11" fmla="*/ 19 h 799"/>
              <a:gd name="T12" fmla="*/ 376 w 486"/>
              <a:gd name="T13" fmla="*/ 13 h 799"/>
              <a:gd name="T14" fmla="*/ 329 w 486"/>
              <a:gd name="T15" fmla="*/ 12 h 799"/>
              <a:gd name="T16" fmla="*/ 278 w 486"/>
              <a:gd name="T17" fmla="*/ 15 h 799"/>
              <a:gd name="T18" fmla="*/ 231 w 486"/>
              <a:gd name="T19" fmla="*/ 22 h 799"/>
              <a:gd name="T20" fmla="*/ 191 w 486"/>
              <a:gd name="T21" fmla="*/ 36 h 799"/>
              <a:gd name="T22" fmla="*/ 153 w 486"/>
              <a:gd name="T23" fmla="*/ 53 h 799"/>
              <a:gd name="T24" fmla="*/ 122 w 486"/>
              <a:gd name="T25" fmla="*/ 74 h 799"/>
              <a:gd name="T26" fmla="*/ 94 w 486"/>
              <a:gd name="T27" fmla="*/ 101 h 799"/>
              <a:gd name="T28" fmla="*/ 72 w 486"/>
              <a:gd name="T29" fmla="*/ 129 h 799"/>
              <a:gd name="T30" fmla="*/ 52 w 486"/>
              <a:gd name="T31" fmla="*/ 162 h 799"/>
              <a:gd name="T32" fmla="*/ 38 w 486"/>
              <a:gd name="T33" fmla="*/ 198 h 799"/>
              <a:gd name="T34" fmla="*/ 27 w 486"/>
              <a:gd name="T35" fmla="*/ 235 h 799"/>
              <a:gd name="T36" fmla="*/ 18 w 486"/>
              <a:gd name="T37" fmla="*/ 275 h 799"/>
              <a:gd name="T38" fmla="*/ 14 w 486"/>
              <a:gd name="T39" fmla="*/ 317 h 799"/>
              <a:gd name="T40" fmla="*/ 12 w 486"/>
              <a:gd name="T41" fmla="*/ 361 h 799"/>
              <a:gd name="T42" fmla="*/ 17 w 486"/>
              <a:gd name="T43" fmla="*/ 434 h 799"/>
              <a:gd name="T44" fmla="*/ 27 w 486"/>
              <a:gd name="T45" fmla="*/ 510 h 799"/>
              <a:gd name="T46" fmla="*/ 45 w 486"/>
              <a:gd name="T47" fmla="*/ 584 h 799"/>
              <a:gd name="T48" fmla="*/ 67 w 486"/>
              <a:gd name="T49" fmla="*/ 657 h 799"/>
              <a:gd name="T50" fmla="*/ 95 w 486"/>
              <a:gd name="T51" fmla="*/ 727 h 799"/>
              <a:gd name="T52" fmla="*/ 127 w 486"/>
              <a:gd name="T53" fmla="*/ 793 h 799"/>
              <a:gd name="T54" fmla="*/ 127 w 486"/>
              <a:gd name="T55" fmla="*/ 793 h 799"/>
              <a:gd name="T56" fmla="*/ 115 w 486"/>
              <a:gd name="T57" fmla="*/ 799 h 799"/>
              <a:gd name="T58" fmla="*/ 84 w 486"/>
              <a:gd name="T59" fmla="*/ 733 h 799"/>
              <a:gd name="T60" fmla="*/ 55 w 486"/>
              <a:gd name="T61" fmla="*/ 662 h 799"/>
              <a:gd name="T62" fmla="*/ 33 w 486"/>
              <a:gd name="T63" fmla="*/ 587 h 799"/>
              <a:gd name="T64" fmla="*/ 15 w 486"/>
              <a:gd name="T65" fmla="*/ 512 h 799"/>
              <a:gd name="T66" fmla="*/ 5 w 486"/>
              <a:gd name="T67" fmla="*/ 436 h 799"/>
              <a:gd name="T68" fmla="*/ 0 w 486"/>
              <a:gd name="T69" fmla="*/ 361 h 799"/>
              <a:gd name="T70" fmla="*/ 2 w 486"/>
              <a:gd name="T71" fmla="*/ 312 h 799"/>
              <a:gd name="T72" fmla="*/ 8 w 486"/>
              <a:gd name="T73" fmla="*/ 266 h 799"/>
              <a:gd name="T74" fmla="*/ 17 w 486"/>
              <a:gd name="T75" fmla="*/ 222 h 799"/>
              <a:gd name="T76" fmla="*/ 32 w 486"/>
              <a:gd name="T77" fmla="*/ 180 h 799"/>
              <a:gd name="T78" fmla="*/ 49 w 486"/>
              <a:gd name="T79" fmla="*/ 143 h 799"/>
              <a:gd name="T80" fmla="*/ 73 w 486"/>
              <a:gd name="T81" fmla="*/ 107 h 799"/>
              <a:gd name="T82" fmla="*/ 97 w 486"/>
              <a:gd name="T83" fmla="*/ 80 h 799"/>
              <a:gd name="T84" fmla="*/ 125 w 486"/>
              <a:gd name="T85" fmla="*/ 56 h 799"/>
              <a:gd name="T86" fmla="*/ 158 w 486"/>
              <a:gd name="T87" fmla="*/ 37 h 799"/>
              <a:gd name="T88" fmla="*/ 194 w 486"/>
              <a:gd name="T89" fmla="*/ 21 h 799"/>
              <a:gd name="T90" fmla="*/ 235 w 486"/>
              <a:gd name="T91" fmla="*/ 9 h 799"/>
              <a:gd name="T92" fmla="*/ 280 w 486"/>
              <a:gd name="T93" fmla="*/ 1 h 799"/>
              <a:gd name="T94" fmla="*/ 329 w 486"/>
              <a:gd name="T95" fmla="*/ 0 h 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86" h="799">
                <a:moveTo>
                  <a:pt x="329" y="0"/>
                </a:moveTo>
                <a:lnTo>
                  <a:pt x="378" y="1"/>
                </a:lnTo>
                <a:lnTo>
                  <a:pt x="430" y="7"/>
                </a:lnTo>
                <a:lnTo>
                  <a:pt x="486" y="19"/>
                </a:lnTo>
                <a:lnTo>
                  <a:pt x="483" y="30"/>
                </a:lnTo>
                <a:lnTo>
                  <a:pt x="428" y="19"/>
                </a:lnTo>
                <a:lnTo>
                  <a:pt x="376" y="13"/>
                </a:lnTo>
                <a:lnTo>
                  <a:pt x="329" y="12"/>
                </a:lnTo>
                <a:lnTo>
                  <a:pt x="278" y="15"/>
                </a:lnTo>
                <a:lnTo>
                  <a:pt x="231" y="22"/>
                </a:lnTo>
                <a:lnTo>
                  <a:pt x="191" y="36"/>
                </a:lnTo>
                <a:lnTo>
                  <a:pt x="153" y="53"/>
                </a:lnTo>
                <a:lnTo>
                  <a:pt x="122" y="74"/>
                </a:lnTo>
                <a:lnTo>
                  <a:pt x="94" y="101"/>
                </a:lnTo>
                <a:lnTo>
                  <a:pt x="72" y="129"/>
                </a:lnTo>
                <a:lnTo>
                  <a:pt x="52" y="162"/>
                </a:lnTo>
                <a:lnTo>
                  <a:pt x="38" y="198"/>
                </a:lnTo>
                <a:lnTo>
                  <a:pt x="27" y="235"/>
                </a:lnTo>
                <a:lnTo>
                  <a:pt x="18" y="275"/>
                </a:lnTo>
                <a:lnTo>
                  <a:pt x="14" y="317"/>
                </a:lnTo>
                <a:lnTo>
                  <a:pt x="12" y="361"/>
                </a:lnTo>
                <a:lnTo>
                  <a:pt x="17" y="434"/>
                </a:lnTo>
                <a:lnTo>
                  <a:pt x="27" y="510"/>
                </a:lnTo>
                <a:lnTo>
                  <a:pt x="45" y="584"/>
                </a:lnTo>
                <a:lnTo>
                  <a:pt x="67" y="657"/>
                </a:lnTo>
                <a:lnTo>
                  <a:pt x="95" y="727"/>
                </a:lnTo>
                <a:lnTo>
                  <a:pt x="127" y="793"/>
                </a:lnTo>
                <a:lnTo>
                  <a:pt x="127" y="793"/>
                </a:lnTo>
                <a:lnTo>
                  <a:pt x="115" y="799"/>
                </a:lnTo>
                <a:lnTo>
                  <a:pt x="84" y="733"/>
                </a:lnTo>
                <a:lnTo>
                  <a:pt x="55" y="662"/>
                </a:lnTo>
                <a:lnTo>
                  <a:pt x="33" y="587"/>
                </a:lnTo>
                <a:lnTo>
                  <a:pt x="15" y="512"/>
                </a:lnTo>
                <a:lnTo>
                  <a:pt x="5" y="436"/>
                </a:lnTo>
                <a:lnTo>
                  <a:pt x="0" y="361"/>
                </a:lnTo>
                <a:lnTo>
                  <a:pt x="2" y="312"/>
                </a:lnTo>
                <a:lnTo>
                  <a:pt x="8" y="266"/>
                </a:lnTo>
                <a:lnTo>
                  <a:pt x="17" y="222"/>
                </a:lnTo>
                <a:lnTo>
                  <a:pt x="32" y="180"/>
                </a:lnTo>
                <a:lnTo>
                  <a:pt x="49" y="143"/>
                </a:lnTo>
                <a:lnTo>
                  <a:pt x="73" y="107"/>
                </a:lnTo>
                <a:lnTo>
                  <a:pt x="97" y="80"/>
                </a:lnTo>
                <a:lnTo>
                  <a:pt x="125" y="56"/>
                </a:lnTo>
                <a:lnTo>
                  <a:pt x="158" y="37"/>
                </a:lnTo>
                <a:lnTo>
                  <a:pt x="194" y="21"/>
                </a:lnTo>
                <a:lnTo>
                  <a:pt x="235" y="9"/>
                </a:lnTo>
                <a:lnTo>
                  <a:pt x="280" y="1"/>
                </a:lnTo>
                <a:lnTo>
                  <a:pt x="329" y="0"/>
                </a:lnTo>
                <a:close/>
              </a:path>
            </a:pathLst>
          </a:custGeom>
          <a:solidFill>
            <a:srgbClr val="45A154"/>
          </a:solidFill>
          <a:ln w="0">
            <a:noFill/>
            <a:prstDash val="solid"/>
            <a:round/>
          </a:ln>
          <a:effectLst>
            <a:outerShdw algn="tl" rotWithShape="0">
              <a:srgbClr val="FFFFFF"/>
            </a:outerShdw>
          </a:effectLst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3" name="Freeform 6"/>
          <p:cNvSpPr/>
          <p:nvPr/>
        </p:nvSpPr>
        <p:spPr bwMode="auto">
          <a:xfrm>
            <a:off x="807395" y="2950646"/>
            <a:ext cx="10311319" cy="3004429"/>
          </a:xfrm>
          <a:custGeom>
            <a:avLst/>
            <a:gdLst>
              <a:gd name="T0" fmla="*/ 4415 w 4902"/>
              <a:gd name="T1" fmla="*/ 13 h 1301"/>
              <a:gd name="T2" fmla="*/ 4658 w 4902"/>
              <a:gd name="T3" fmla="*/ 87 h 1301"/>
              <a:gd name="T4" fmla="*/ 4902 w 4902"/>
              <a:gd name="T5" fmla="*/ 238 h 1301"/>
              <a:gd name="T6" fmla="*/ 4734 w 4902"/>
              <a:gd name="T7" fmla="*/ 139 h 1301"/>
              <a:gd name="T8" fmla="*/ 4492 w 4902"/>
              <a:gd name="T9" fmla="*/ 41 h 1301"/>
              <a:gd name="T10" fmla="*/ 4253 w 4902"/>
              <a:gd name="T11" fmla="*/ 11 h 1301"/>
              <a:gd name="T12" fmla="*/ 3954 w 4902"/>
              <a:gd name="T13" fmla="*/ 55 h 1301"/>
              <a:gd name="T14" fmla="*/ 3670 w 4902"/>
              <a:gd name="T15" fmla="*/ 165 h 1301"/>
              <a:gd name="T16" fmla="*/ 3409 w 4902"/>
              <a:gd name="T17" fmla="*/ 321 h 1301"/>
              <a:gd name="T18" fmla="*/ 3177 w 4902"/>
              <a:gd name="T19" fmla="*/ 495 h 1301"/>
              <a:gd name="T20" fmla="*/ 2982 w 4902"/>
              <a:gd name="T21" fmla="*/ 664 h 1301"/>
              <a:gd name="T22" fmla="*/ 2820 w 4902"/>
              <a:gd name="T23" fmla="*/ 812 h 1301"/>
              <a:gd name="T24" fmla="*/ 2635 w 4902"/>
              <a:gd name="T25" fmla="*/ 977 h 1301"/>
              <a:gd name="T26" fmla="*/ 2426 w 4902"/>
              <a:gd name="T27" fmla="*/ 1134 h 1301"/>
              <a:gd name="T28" fmla="*/ 2204 w 4902"/>
              <a:gd name="T29" fmla="*/ 1255 h 1301"/>
              <a:gd name="T30" fmla="*/ 1973 w 4902"/>
              <a:gd name="T31" fmla="*/ 1301 h 1301"/>
              <a:gd name="T32" fmla="*/ 1822 w 4902"/>
              <a:gd name="T33" fmla="*/ 1277 h 1301"/>
              <a:gd name="T34" fmla="*/ 1675 w 4902"/>
              <a:gd name="T35" fmla="*/ 1198 h 1301"/>
              <a:gd name="T36" fmla="*/ 1532 w 4902"/>
              <a:gd name="T37" fmla="*/ 1056 h 1301"/>
              <a:gd name="T38" fmla="*/ 1397 w 4902"/>
              <a:gd name="T39" fmla="*/ 841 h 1301"/>
              <a:gd name="T40" fmla="*/ 1242 w 4902"/>
              <a:gd name="T41" fmla="*/ 586 h 1301"/>
              <a:gd name="T42" fmla="*/ 1083 w 4902"/>
              <a:gd name="T43" fmla="*/ 409 h 1301"/>
              <a:gd name="T44" fmla="*/ 923 w 4902"/>
              <a:gd name="T45" fmla="*/ 301 h 1301"/>
              <a:gd name="T46" fmla="*/ 762 w 4902"/>
              <a:gd name="T47" fmla="*/ 257 h 1301"/>
              <a:gd name="T48" fmla="*/ 559 w 4902"/>
              <a:gd name="T49" fmla="*/ 275 h 1301"/>
              <a:gd name="T50" fmla="*/ 342 w 4902"/>
              <a:gd name="T51" fmla="*/ 379 h 1301"/>
              <a:gd name="T52" fmla="*/ 137 w 4902"/>
              <a:gd name="T53" fmla="*/ 547 h 1301"/>
              <a:gd name="T54" fmla="*/ 0 w 4902"/>
              <a:gd name="T55" fmla="*/ 676 h 1301"/>
              <a:gd name="T56" fmla="*/ 177 w 4902"/>
              <a:gd name="T57" fmla="*/ 492 h 1301"/>
              <a:gd name="T58" fmla="*/ 367 w 4902"/>
              <a:gd name="T59" fmla="*/ 348 h 1301"/>
              <a:gd name="T60" fmla="*/ 569 w 4902"/>
              <a:gd name="T61" fmla="*/ 260 h 1301"/>
              <a:gd name="T62" fmla="*/ 764 w 4902"/>
              <a:gd name="T63" fmla="*/ 245 h 1301"/>
              <a:gd name="T64" fmla="*/ 927 w 4902"/>
              <a:gd name="T65" fmla="*/ 291 h 1301"/>
              <a:gd name="T66" fmla="*/ 1091 w 4902"/>
              <a:gd name="T67" fmla="*/ 400 h 1301"/>
              <a:gd name="T68" fmla="*/ 1251 w 4902"/>
              <a:gd name="T69" fmla="*/ 578 h 1301"/>
              <a:gd name="T70" fmla="*/ 1407 w 4902"/>
              <a:gd name="T71" fmla="*/ 835 h 1301"/>
              <a:gd name="T72" fmla="*/ 1541 w 4902"/>
              <a:gd name="T73" fmla="*/ 1048 h 1301"/>
              <a:gd name="T74" fmla="*/ 1682 w 4902"/>
              <a:gd name="T75" fmla="*/ 1188 h 1301"/>
              <a:gd name="T76" fmla="*/ 1826 w 4902"/>
              <a:gd name="T77" fmla="*/ 1265 h 1301"/>
              <a:gd name="T78" fmla="*/ 1973 w 4902"/>
              <a:gd name="T79" fmla="*/ 1289 h 1301"/>
              <a:gd name="T80" fmla="*/ 2199 w 4902"/>
              <a:gd name="T81" fmla="*/ 1243 h 1301"/>
              <a:gd name="T82" fmla="*/ 2421 w 4902"/>
              <a:gd name="T83" fmla="*/ 1125 h 1301"/>
              <a:gd name="T84" fmla="*/ 2627 w 4902"/>
              <a:gd name="T85" fmla="*/ 968 h 1301"/>
              <a:gd name="T86" fmla="*/ 2811 w 4902"/>
              <a:gd name="T87" fmla="*/ 803 h 1301"/>
              <a:gd name="T88" fmla="*/ 2975 w 4902"/>
              <a:gd name="T89" fmla="*/ 655 h 1301"/>
              <a:gd name="T90" fmla="*/ 3169 w 4902"/>
              <a:gd name="T91" fmla="*/ 486 h 1301"/>
              <a:gd name="T92" fmla="*/ 3403 w 4902"/>
              <a:gd name="T93" fmla="*/ 310 h 1301"/>
              <a:gd name="T94" fmla="*/ 3664 w 4902"/>
              <a:gd name="T95" fmla="*/ 154 h 1301"/>
              <a:gd name="T96" fmla="*/ 3951 w 4902"/>
              <a:gd name="T97" fmla="*/ 43 h 1301"/>
              <a:gd name="T98" fmla="*/ 4253 w 4902"/>
              <a:gd name="T99" fmla="*/ 0 h 1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902" h="1301">
                <a:moveTo>
                  <a:pt x="4253" y="0"/>
                </a:moveTo>
                <a:lnTo>
                  <a:pt x="4333" y="3"/>
                </a:lnTo>
                <a:lnTo>
                  <a:pt x="4415" y="13"/>
                </a:lnTo>
                <a:lnTo>
                  <a:pt x="4495" y="29"/>
                </a:lnTo>
                <a:lnTo>
                  <a:pt x="4577" y="55"/>
                </a:lnTo>
                <a:lnTo>
                  <a:pt x="4658" y="87"/>
                </a:lnTo>
                <a:lnTo>
                  <a:pt x="4740" y="129"/>
                </a:lnTo>
                <a:lnTo>
                  <a:pt x="4822" y="178"/>
                </a:lnTo>
                <a:lnTo>
                  <a:pt x="4902" y="238"/>
                </a:lnTo>
                <a:lnTo>
                  <a:pt x="4895" y="246"/>
                </a:lnTo>
                <a:lnTo>
                  <a:pt x="4814" y="188"/>
                </a:lnTo>
                <a:lnTo>
                  <a:pt x="4734" y="139"/>
                </a:lnTo>
                <a:lnTo>
                  <a:pt x="4654" y="98"/>
                </a:lnTo>
                <a:lnTo>
                  <a:pt x="4572" y="66"/>
                </a:lnTo>
                <a:lnTo>
                  <a:pt x="4492" y="41"/>
                </a:lnTo>
                <a:lnTo>
                  <a:pt x="4412" y="25"/>
                </a:lnTo>
                <a:lnTo>
                  <a:pt x="4333" y="14"/>
                </a:lnTo>
                <a:lnTo>
                  <a:pt x="4253" y="11"/>
                </a:lnTo>
                <a:lnTo>
                  <a:pt x="4152" y="16"/>
                </a:lnTo>
                <a:lnTo>
                  <a:pt x="4052" y="31"/>
                </a:lnTo>
                <a:lnTo>
                  <a:pt x="3954" y="55"/>
                </a:lnTo>
                <a:lnTo>
                  <a:pt x="3857" y="84"/>
                </a:lnTo>
                <a:lnTo>
                  <a:pt x="3762" y="121"/>
                </a:lnTo>
                <a:lnTo>
                  <a:pt x="3670" y="165"/>
                </a:lnTo>
                <a:lnTo>
                  <a:pt x="3580" y="214"/>
                </a:lnTo>
                <a:lnTo>
                  <a:pt x="3493" y="266"/>
                </a:lnTo>
                <a:lnTo>
                  <a:pt x="3409" y="321"/>
                </a:lnTo>
                <a:lnTo>
                  <a:pt x="3328" y="377"/>
                </a:lnTo>
                <a:lnTo>
                  <a:pt x="3251" y="437"/>
                </a:lnTo>
                <a:lnTo>
                  <a:pt x="3177" y="495"/>
                </a:lnTo>
                <a:lnTo>
                  <a:pt x="3109" y="553"/>
                </a:lnTo>
                <a:lnTo>
                  <a:pt x="3043" y="609"/>
                </a:lnTo>
                <a:lnTo>
                  <a:pt x="2982" y="664"/>
                </a:lnTo>
                <a:lnTo>
                  <a:pt x="2926" y="715"/>
                </a:lnTo>
                <a:lnTo>
                  <a:pt x="2875" y="761"/>
                </a:lnTo>
                <a:lnTo>
                  <a:pt x="2820" y="812"/>
                </a:lnTo>
                <a:lnTo>
                  <a:pt x="2761" y="865"/>
                </a:lnTo>
                <a:lnTo>
                  <a:pt x="2700" y="920"/>
                </a:lnTo>
                <a:lnTo>
                  <a:pt x="2635" y="977"/>
                </a:lnTo>
                <a:lnTo>
                  <a:pt x="2568" y="1032"/>
                </a:lnTo>
                <a:lnTo>
                  <a:pt x="2498" y="1085"/>
                </a:lnTo>
                <a:lnTo>
                  <a:pt x="2426" y="1134"/>
                </a:lnTo>
                <a:lnTo>
                  <a:pt x="2354" y="1181"/>
                </a:lnTo>
                <a:lnTo>
                  <a:pt x="2279" y="1221"/>
                </a:lnTo>
                <a:lnTo>
                  <a:pt x="2204" y="1255"/>
                </a:lnTo>
                <a:lnTo>
                  <a:pt x="2128" y="1280"/>
                </a:lnTo>
                <a:lnTo>
                  <a:pt x="2051" y="1297"/>
                </a:lnTo>
                <a:lnTo>
                  <a:pt x="1973" y="1301"/>
                </a:lnTo>
                <a:lnTo>
                  <a:pt x="1923" y="1300"/>
                </a:lnTo>
                <a:lnTo>
                  <a:pt x="1872" y="1291"/>
                </a:lnTo>
                <a:lnTo>
                  <a:pt x="1822" y="1277"/>
                </a:lnTo>
                <a:lnTo>
                  <a:pt x="1773" y="1258"/>
                </a:lnTo>
                <a:lnTo>
                  <a:pt x="1724" y="1231"/>
                </a:lnTo>
                <a:lnTo>
                  <a:pt x="1675" y="1198"/>
                </a:lnTo>
                <a:lnTo>
                  <a:pt x="1626" y="1158"/>
                </a:lnTo>
                <a:lnTo>
                  <a:pt x="1578" y="1111"/>
                </a:lnTo>
                <a:lnTo>
                  <a:pt x="1532" y="1056"/>
                </a:lnTo>
                <a:lnTo>
                  <a:pt x="1486" y="993"/>
                </a:lnTo>
                <a:lnTo>
                  <a:pt x="1441" y="922"/>
                </a:lnTo>
                <a:lnTo>
                  <a:pt x="1397" y="841"/>
                </a:lnTo>
                <a:lnTo>
                  <a:pt x="1346" y="746"/>
                </a:lnTo>
                <a:lnTo>
                  <a:pt x="1294" y="661"/>
                </a:lnTo>
                <a:lnTo>
                  <a:pt x="1242" y="586"/>
                </a:lnTo>
                <a:lnTo>
                  <a:pt x="1189" y="519"/>
                </a:lnTo>
                <a:lnTo>
                  <a:pt x="1137" y="461"/>
                </a:lnTo>
                <a:lnTo>
                  <a:pt x="1083" y="409"/>
                </a:lnTo>
                <a:lnTo>
                  <a:pt x="1030" y="365"/>
                </a:lnTo>
                <a:lnTo>
                  <a:pt x="976" y="331"/>
                </a:lnTo>
                <a:lnTo>
                  <a:pt x="923" y="301"/>
                </a:lnTo>
                <a:lnTo>
                  <a:pt x="869" y="281"/>
                </a:lnTo>
                <a:lnTo>
                  <a:pt x="816" y="266"/>
                </a:lnTo>
                <a:lnTo>
                  <a:pt x="762" y="257"/>
                </a:lnTo>
                <a:lnTo>
                  <a:pt x="709" y="254"/>
                </a:lnTo>
                <a:lnTo>
                  <a:pt x="633" y="260"/>
                </a:lnTo>
                <a:lnTo>
                  <a:pt x="559" y="275"/>
                </a:lnTo>
                <a:lnTo>
                  <a:pt x="486" y="301"/>
                </a:lnTo>
                <a:lnTo>
                  <a:pt x="413" y="336"/>
                </a:lnTo>
                <a:lnTo>
                  <a:pt x="342" y="379"/>
                </a:lnTo>
                <a:lnTo>
                  <a:pt x="272" y="428"/>
                </a:lnTo>
                <a:lnTo>
                  <a:pt x="202" y="484"/>
                </a:lnTo>
                <a:lnTo>
                  <a:pt x="137" y="547"/>
                </a:lnTo>
                <a:lnTo>
                  <a:pt x="71" y="612"/>
                </a:lnTo>
                <a:lnTo>
                  <a:pt x="9" y="684"/>
                </a:lnTo>
                <a:lnTo>
                  <a:pt x="0" y="676"/>
                </a:lnTo>
                <a:lnTo>
                  <a:pt x="56" y="611"/>
                </a:lnTo>
                <a:lnTo>
                  <a:pt x="116" y="550"/>
                </a:lnTo>
                <a:lnTo>
                  <a:pt x="177" y="492"/>
                </a:lnTo>
                <a:lnTo>
                  <a:pt x="239" y="438"/>
                </a:lnTo>
                <a:lnTo>
                  <a:pt x="303" y="391"/>
                </a:lnTo>
                <a:lnTo>
                  <a:pt x="367" y="348"/>
                </a:lnTo>
                <a:lnTo>
                  <a:pt x="434" y="312"/>
                </a:lnTo>
                <a:lnTo>
                  <a:pt x="501" y="282"/>
                </a:lnTo>
                <a:lnTo>
                  <a:pt x="569" y="260"/>
                </a:lnTo>
                <a:lnTo>
                  <a:pt x="639" y="246"/>
                </a:lnTo>
                <a:lnTo>
                  <a:pt x="709" y="242"/>
                </a:lnTo>
                <a:lnTo>
                  <a:pt x="764" y="245"/>
                </a:lnTo>
                <a:lnTo>
                  <a:pt x="819" y="254"/>
                </a:lnTo>
                <a:lnTo>
                  <a:pt x="872" y="269"/>
                </a:lnTo>
                <a:lnTo>
                  <a:pt x="927" y="291"/>
                </a:lnTo>
                <a:lnTo>
                  <a:pt x="982" y="321"/>
                </a:lnTo>
                <a:lnTo>
                  <a:pt x="1037" y="357"/>
                </a:lnTo>
                <a:lnTo>
                  <a:pt x="1091" y="400"/>
                </a:lnTo>
                <a:lnTo>
                  <a:pt x="1146" y="452"/>
                </a:lnTo>
                <a:lnTo>
                  <a:pt x="1199" y="511"/>
                </a:lnTo>
                <a:lnTo>
                  <a:pt x="1251" y="578"/>
                </a:lnTo>
                <a:lnTo>
                  <a:pt x="1305" y="655"/>
                </a:lnTo>
                <a:lnTo>
                  <a:pt x="1357" y="740"/>
                </a:lnTo>
                <a:lnTo>
                  <a:pt x="1407" y="835"/>
                </a:lnTo>
                <a:lnTo>
                  <a:pt x="1452" y="914"/>
                </a:lnTo>
                <a:lnTo>
                  <a:pt x="1496" y="986"/>
                </a:lnTo>
                <a:lnTo>
                  <a:pt x="1541" y="1048"/>
                </a:lnTo>
                <a:lnTo>
                  <a:pt x="1587" y="1103"/>
                </a:lnTo>
                <a:lnTo>
                  <a:pt x="1634" y="1149"/>
                </a:lnTo>
                <a:lnTo>
                  <a:pt x="1682" y="1188"/>
                </a:lnTo>
                <a:lnTo>
                  <a:pt x="1730" y="1221"/>
                </a:lnTo>
                <a:lnTo>
                  <a:pt x="1777" y="1246"/>
                </a:lnTo>
                <a:lnTo>
                  <a:pt x="1826" y="1265"/>
                </a:lnTo>
                <a:lnTo>
                  <a:pt x="1875" y="1279"/>
                </a:lnTo>
                <a:lnTo>
                  <a:pt x="1924" y="1288"/>
                </a:lnTo>
                <a:lnTo>
                  <a:pt x="1973" y="1289"/>
                </a:lnTo>
                <a:lnTo>
                  <a:pt x="2049" y="1285"/>
                </a:lnTo>
                <a:lnTo>
                  <a:pt x="2125" y="1268"/>
                </a:lnTo>
                <a:lnTo>
                  <a:pt x="2199" y="1243"/>
                </a:lnTo>
                <a:lnTo>
                  <a:pt x="2273" y="1210"/>
                </a:lnTo>
                <a:lnTo>
                  <a:pt x="2348" y="1170"/>
                </a:lnTo>
                <a:lnTo>
                  <a:pt x="2421" y="1125"/>
                </a:lnTo>
                <a:lnTo>
                  <a:pt x="2490" y="1075"/>
                </a:lnTo>
                <a:lnTo>
                  <a:pt x="2560" y="1023"/>
                </a:lnTo>
                <a:lnTo>
                  <a:pt x="2627" y="968"/>
                </a:lnTo>
                <a:lnTo>
                  <a:pt x="2691" y="911"/>
                </a:lnTo>
                <a:lnTo>
                  <a:pt x="2753" y="856"/>
                </a:lnTo>
                <a:lnTo>
                  <a:pt x="2811" y="803"/>
                </a:lnTo>
                <a:lnTo>
                  <a:pt x="2868" y="752"/>
                </a:lnTo>
                <a:lnTo>
                  <a:pt x="2918" y="706"/>
                </a:lnTo>
                <a:lnTo>
                  <a:pt x="2975" y="655"/>
                </a:lnTo>
                <a:lnTo>
                  <a:pt x="3034" y="600"/>
                </a:lnTo>
                <a:lnTo>
                  <a:pt x="3100" y="544"/>
                </a:lnTo>
                <a:lnTo>
                  <a:pt x="3169" y="486"/>
                </a:lnTo>
                <a:lnTo>
                  <a:pt x="3244" y="426"/>
                </a:lnTo>
                <a:lnTo>
                  <a:pt x="3321" y="368"/>
                </a:lnTo>
                <a:lnTo>
                  <a:pt x="3403" y="310"/>
                </a:lnTo>
                <a:lnTo>
                  <a:pt x="3486" y="255"/>
                </a:lnTo>
                <a:lnTo>
                  <a:pt x="3574" y="203"/>
                </a:lnTo>
                <a:lnTo>
                  <a:pt x="3664" y="154"/>
                </a:lnTo>
                <a:lnTo>
                  <a:pt x="3758" y="111"/>
                </a:lnTo>
                <a:lnTo>
                  <a:pt x="3853" y="74"/>
                </a:lnTo>
                <a:lnTo>
                  <a:pt x="3951" y="43"/>
                </a:lnTo>
                <a:lnTo>
                  <a:pt x="4049" y="19"/>
                </a:lnTo>
                <a:lnTo>
                  <a:pt x="4150" y="4"/>
                </a:lnTo>
                <a:lnTo>
                  <a:pt x="4253" y="0"/>
                </a:lnTo>
                <a:close/>
              </a:path>
            </a:pathLst>
          </a:custGeom>
          <a:solidFill>
            <a:srgbClr val="45A154"/>
          </a:solidFill>
          <a:ln w="0">
            <a:noFill/>
            <a:prstDash val="solid"/>
            <a:round/>
          </a:ln>
          <a:effectLst>
            <a:outerShdw algn="tl" rotWithShape="0">
              <a:srgbClr val="FFFFFF"/>
            </a:outerShdw>
          </a:effectLst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4" name="Freeform 13"/>
          <p:cNvSpPr/>
          <p:nvPr/>
        </p:nvSpPr>
        <p:spPr bwMode="auto">
          <a:xfrm>
            <a:off x="6321825" y="4871605"/>
            <a:ext cx="1660600" cy="422607"/>
          </a:xfrm>
          <a:custGeom>
            <a:avLst/>
            <a:gdLst>
              <a:gd name="T0" fmla="*/ 461 w 962"/>
              <a:gd name="T1" fmla="*/ 0 h 183"/>
              <a:gd name="T2" fmla="*/ 531 w 962"/>
              <a:gd name="T3" fmla="*/ 3 h 183"/>
              <a:gd name="T4" fmla="*/ 601 w 962"/>
              <a:gd name="T5" fmla="*/ 12 h 183"/>
              <a:gd name="T6" fmla="*/ 672 w 962"/>
              <a:gd name="T7" fmla="*/ 28 h 183"/>
              <a:gd name="T8" fmla="*/ 745 w 962"/>
              <a:gd name="T9" fmla="*/ 52 h 183"/>
              <a:gd name="T10" fmla="*/ 818 w 962"/>
              <a:gd name="T11" fmla="*/ 83 h 183"/>
              <a:gd name="T12" fmla="*/ 889 w 962"/>
              <a:gd name="T13" fmla="*/ 124 h 183"/>
              <a:gd name="T14" fmla="*/ 962 w 962"/>
              <a:gd name="T15" fmla="*/ 173 h 183"/>
              <a:gd name="T16" fmla="*/ 954 w 962"/>
              <a:gd name="T17" fmla="*/ 183 h 183"/>
              <a:gd name="T18" fmla="*/ 883 w 962"/>
              <a:gd name="T19" fmla="*/ 134 h 183"/>
              <a:gd name="T20" fmla="*/ 812 w 962"/>
              <a:gd name="T21" fmla="*/ 95 h 183"/>
              <a:gd name="T22" fmla="*/ 740 w 962"/>
              <a:gd name="T23" fmla="*/ 64 h 183"/>
              <a:gd name="T24" fmla="*/ 669 w 962"/>
              <a:gd name="T25" fmla="*/ 40 h 183"/>
              <a:gd name="T26" fmla="*/ 599 w 962"/>
              <a:gd name="T27" fmla="*/ 24 h 183"/>
              <a:gd name="T28" fmla="*/ 529 w 962"/>
              <a:gd name="T29" fmla="*/ 15 h 183"/>
              <a:gd name="T30" fmla="*/ 461 w 962"/>
              <a:gd name="T31" fmla="*/ 12 h 183"/>
              <a:gd name="T32" fmla="*/ 387 w 962"/>
              <a:gd name="T33" fmla="*/ 15 h 183"/>
              <a:gd name="T34" fmla="*/ 314 w 962"/>
              <a:gd name="T35" fmla="*/ 25 h 183"/>
              <a:gd name="T36" fmla="*/ 246 w 962"/>
              <a:gd name="T37" fmla="*/ 42 h 183"/>
              <a:gd name="T38" fmla="*/ 180 w 962"/>
              <a:gd name="T39" fmla="*/ 64 h 183"/>
              <a:gd name="T40" fmla="*/ 118 w 962"/>
              <a:gd name="T41" fmla="*/ 91 h 183"/>
              <a:gd name="T42" fmla="*/ 60 w 962"/>
              <a:gd name="T43" fmla="*/ 121 h 183"/>
              <a:gd name="T44" fmla="*/ 8 w 962"/>
              <a:gd name="T45" fmla="*/ 155 h 183"/>
              <a:gd name="T46" fmla="*/ 8 w 962"/>
              <a:gd name="T47" fmla="*/ 155 h 183"/>
              <a:gd name="T48" fmla="*/ 0 w 962"/>
              <a:gd name="T49" fmla="*/ 144 h 183"/>
              <a:gd name="T50" fmla="*/ 54 w 962"/>
              <a:gd name="T51" fmla="*/ 110 h 183"/>
              <a:gd name="T52" fmla="*/ 112 w 962"/>
              <a:gd name="T53" fmla="*/ 79 h 183"/>
              <a:gd name="T54" fmla="*/ 176 w 962"/>
              <a:gd name="T55" fmla="*/ 52 h 183"/>
              <a:gd name="T56" fmla="*/ 243 w 962"/>
              <a:gd name="T57" fmla="*/ 30 h 183"/>
              <a:gd name="T58" fmla="*/ 312 w 962"/>
              <a:gd name="T59" fmla="*/ 14 h 183"/>
              <a:gd name="T60" fmla="*/ 385 w 962"/>
              <a:gd name="T61" fmla="*/ 3 h 183"/>
              <a:gd name="T62" fmla="*/ 461 w 962"/>
              <a:gd name="T63" fmla="*/ 0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62" h="183">
                <a:moveTo>
                  <a:pt x="461" y="0"/>
                </a:moveTo>
                <a:lnTo>
                  <a:pt x="531" y="3"/>
                </a:lnTo>
                <a:lnTo>
                  <a:pt x="601" y="12"/>
                </a:lnTo>
                <a:lnTo>
                  <a:pt x="672" y="28"/>
                </a:lnTo>
                <a:lnTo>
                  <a:pt x="745" y="52"/>
                </a:lnTo>
                <a:lnTo>
                  <a:pt x="818" y="83"/>
                </a:lnTo>
                <a:lnTo>
                  <a:pt x="889" y="124"/>
                </a:lnTo>
                <a:lnTo>
                  <a:pt x="962" y="173"/>
                </a:lnTo>
                <a:lnTo>
                  <a:pt x="954" y="183"/>
                </a:lnTo>
                <a:lnTo>
                  <a:pt x="883" y="134"/>
                </a:lnTo>
                <a:lnTo>
                  <a:pt x="812" y="95"/>
                </a:lnTo>
                <a:lnTo>
                  <a:pt x="740" y="64"/>
                </a:lnTo>
                <a:lnTo>
                  <a:pt x="669" y="40"/>
                </a:lnTo>
                <a:lnTo>
                  <a:pt x="599" y="24"/>
                </a:lnTo>
                <a:lnTo>
                  <a:pt x="529" y="15"/>
                </a:lnTo>
                <a:lnTo>
                  <a:pt x="461" y="12"/>
                </a:lnTo>
                <a:lnTo>
                  <a:pt x="387" y="15"/>
                </a:lnTo>
                <a:lnTo>
                  <a:pt x="314" y="25"/>
                </a:lnTo>
                <a:lnTo>
                  <a:pt x="246" y="42"/>
                </a:lnTo>
                <a:lnTo>
                  <a:pt x="180" y="64"/>
                </a:lnTo>
                <a:lnTo>
                  <a:pt x="118" y="91"/>
                </a:lnTo>
                <a:lnTo>
                  <a:pt x="60" y="121"/>
                </a:lnTo>
                <a:lnTo>
                  <a:pt x="8" y="155"/>
                </a:lnTo>
                <a:lnTo>
                  <a:pt x="8" y="155"/>
                </a:lnTo>
                <a:lnTo>
                  <a:pt x="0" y="144"/>
                </a:lnTo>
                <a:lnTo>
                  <a:pt x="54" y="110"/>
                </a:lnTo>
                <a:lnTo>
                  <a:pt x="112" y="79"/>
                </a:lnTo>
                <a:lnTo>
                  <a:pt x="176" y="52"/>
                </a:lnTo>
                <a:lnTo>
                  <a:pt x="243" y="30"/>
                </a:lnTo>
                <a:lnTo>
                  <a:pt x="312" y="14"/>
                </a:lnTo>
                <a:lnTo>
                  <a:pt x="385" y="3"/>
                </a:lnTo>
                <a:lnTo>
                  <a:pt x="461" y="0"/>
                </a:lnTo>
                <a:close/>
              </a:path>
            </a:pathLst>
          </a:custGeom>
          <a:solidFill>
            <a:srgbClr val="45A154"/>
          </a:solidFill>
          <a:ln w="0">
            <a:noFill/>
            <a:prstDash val="solid"/>
            <a:round/>
          </a:ln>
          <a:effectLst>
            <a:outerShdw algn="tl" rotWithShape="0">
              <a:srgbClr val="FFFFFF"/>
            </a:outerShdw>
          </a:effectLst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5" name="Freeform 13"/>
          <p:cNvSpPr/>
          <p:nvPr/>
        </p:nvSpPr>
        <p:spPr bwMode="auto">
          <a:xfrm rot="5910658">
            <a:off x="7214563" y="3188948"/>
            <a:ext cx="1257550" cy="427912"/>
          </a:xfrm>
          <a:custGeom>
            <a:avLst/>
            <a:gdLst>
              <a:gd name="T0" fmla="*/ 461 w 962"/>
              <a:gd name="T1" fmla="*/ 0 h 183"/>
              <a:gd name="T2" fmla="*/ 531 w 962"/>
              <a:gd name="T3" fmla="*/ 3 h 183"/>
              <a:gd name="T4" fmla="*/ 601 w 962"/>
              <a:gd name="T5" fmla="*/ 12 h 183"/>
              <a:gd name="T6" fmla="*/ 672 w 962"/>
              <a:gd name="T7" fmla="*/ 28 h 183"/>
              <a:gd name="T8" fmla="*/ 745 w 962"/>
              <a:gd name="T9" fmla="*/ 52 h 183"/>
              <a:gd name="T10" fmla="*/ 818 w 962"/>
              <a:gd name="T11" fmla="*/ 83 h 183"/>
              <a:gd name="T12" fmla="*/ 889 w 962"/>
              <a:gd name="T13" fmla="*/ 124 h 183"/>
              <a:gd name="T14" fmla="*/ 962 w 962"/>
              <a:gd name="T15" fmla="*/ 173 h 183"/>
              <a:gd name="T16" fmla="*/ 954 w 962"/>
              <a:gd name="T17" fmla="*/ 183 h 183"/>
              <a:gd name="T18" fmla="*/ 883 w 962"/>
              <a:gd name="T19" fmla="*/ 134 h 183"/>
              <a:gd name="T20" fmla="*/ 812 w 962"/>
              <a:gd name="T21" fmla="*/ 95 h 183"/>
              <a:gd name="T22" fmla="*/ 740 w 962"/>
              <a:gd name="T23" fmla="*/ 64 h 183"/>
              <a:gd name="T24" fmla="*/ 669 w 962"/>
              <a:gd name="T25" fmla="*/ 40 h 183"/>
              <a:gd name="T26" fmla="*/ 599 w 962"/>
              <a:gd name="T27" fmla="*/ 24 h 183"/>
              <a:gd name="T28" fmla="*/ 529 w 962"/>
              <a:gd name="T29" fmla="*/ 15 h 183"/>
              <a:gd name="T30" fmla="*/ 461 w 962"/>
              <a:gd name="T31" fmla="*/ 12 h 183"/>
              <a:gd name="T32" fmla="*/ 387 w 962"/>
              <a:gd name="T33" fmla="*/ 15 h 183"/>
              <a:gd name="T34" fmla="*/ 314 w 962"/>
              <a:gd name="T35" fmla="*/ 25 h 183"/>
              <a:gd name="T36" fmla="*/ 246 w 962"/>
              <a:gd name="T37" fmla="*/ 42 h 183"/>
              <a:gd name="T38" fmla="*/ 180 w 962"/>
              <a:gd name="T39" fmla="*/ 64 h 183"/>
              <a:gd name="T40" fmla="*/ 118 w 962"/>
              <a:gd name="T41" fmla="*/ 91 h 183"/>
              <a:gd name="T42" fmla="*/ 60 w 962"/>
              <a:gd name="T43" fmla="*/ 121 h 183"/>
              <a:gd name="T44" fmla="*/ 8 w 962"/>
              <a:gd name="T45" fmla="*/ 155 h 183"/>
              <a:gd name="T46" fmla="*/ 8 w 962"/>
              <a:gd name="T47" fmla="*/ 155 h 183"/>
              <a:gd name="T48" fmla="*/ 0 w 962"/>
              <a:gd name="T49" fmla="*/ 144 h 183"/>
              <a:gd name="T50" fmla="*/ 54 w 962"/>
              <a:gd name="T51" fmla="*/ 110 h 183"/>
              <a:gd name="T52" fmla="*/ 112 w 962"/>
              <a:gd name="T53" fmla="*/ 79 h 183"/>
              <a:gd name="T54" fmla="*/ 176 w 962"/>
              <a:gd name="T55" fmla="*/ 52 h 183"/>
              <a:gd name="T56" fmla="*/ 243 w 962"/>
              <a:gd name="T57" fmla="*/ 30 h 183"/>
              <a:gd name="T58" fmla="*/ 312 w 962"/>
              <a:gd name="T59" fmla="*/ 14 h 183"/>
              <a:gd name="T60" fmla="*/ 385 w 962"/>
              <a:gd name="T61" fmla="*/ 3 h 183"/>
              <a:gd name="T62" fmla="*/ 461 w 962"/>
              <a:gd name="T63" fmla="*/ 0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62" h="183">
                <a:moveTo>
                  <a:pt x="461" y="0"/>
                </a:moveTo>
                <a:lnTo>
                  <a:pt x="531" y="3"/>
                </a:lnTo>
                <a:lnTo>
                  <a:pt x="601" y="12"/>
                </a:lnTo>
                <a:lnTo>
                  <a:pt x="672" y="28"/>
                </a:lnTo>
                <a:lnTo>
                  <a:pt x="745" y="52"/>
                </a:lnTo>
                <a:lnTo>
                  <a:pt x="818" y="83"/>
                </a:lnTo>
                <a:lnTo>
                  <a:pt x="889" y="124"/>
                </a:lnTo>
                <a:lnTo>
                  <a:pt x="962" y="173"/>
                </a:lnTo>
                <a:lnTo>
                  <a:pt x="954" y="183"/>
                </a:lnTo>
                <a:lnTo>
                  <a:pt x="883" y="134"/>
                </a:lnTo>
                <a:lnTo>
                  <a:pt x="812" y="95"/>
                </a:lnTo>
                <a:lnTo>
                  <a:pt x="740" y="64"/>
                </a:lnTo>
                <a:lnTo>
                  <a:pt x="669" y="40"/>
                </a:lnTo>
                <a:lnTo>
                  <a:pt x="599" y="24"/>
                </a:lnTo>
                <a:lnTo>
                  <a:pt x="529" y="15"/>
                </a:lnTo>
                <a:lnTo>
                  <a:pt x="461" y="12"/>
                </a:lnTo>
                <a:lnTo>
                  <a:pt x="387" y="15"/>
                </a:lnTo>
                <a:lnTo>
                  <a:pt x="314" y="25"/>
                </a:lnTo>
                <a:lnTo>
                  <a:pt x="246" y="42"/>
                </a:lnTo>
                <a:lnTo>
                  <a:pt x="180" y="64"/>
                </a:lnTo>
                <a:lnTo>
                  <a:pt x="118" y="91"/>
                </a:lnTo>
                <a:lnTo>
                  <a:pt x="60" y="121"/>
                </a:lnTo>
                <a:lnTo>
                  <a:pt x="8" y="155"/>
                </a:lnTo>
                <a:lnTo>
                  <a:pt x="8" y="155"/>
                </a:lnTo>
                <a:lnTo>
                  <a:pt x="0" y="144"/>
                </a:lnTo>
                <a:lnTo>
                  <a:pt x="54" y="110"/>
                </a:lnTo>
                <a:lnTo>
                  <a:pt x="112" y="79"/>
                </a:lnTo>
                <a:lnTo>
                  <a:pt x="176" y="52"/>
                </a:lnTo>
                <a:lnTo>
                  <a:pt x="243" y="30"/>
                </a:lnTo>
                <a:lnTo>
                  <a:pt x="312" y="14"/>
                </a:lnTo>
                <a:lnTo>
                  <a:pt x="385" y="3"/>
                </a:lnTo>
                <a:lnTo>
                  <a:pt x="461" y="0"/>
                </a:lnTo>
                <a:close/>
              </a:path>
            </a:pathLst>
          </a:custGeom>
          <a:solidFill>
            <a:srgbClr val="45A154"/>
          </a:solidFill>
          <a:ln w="0">
            <a:noFill/>
            <a:prstDash val="solid"/>
            <a:round/>
          </a:ln>
          <a:effectLst>
            <a:outerShdw algn="tl" rotWithShape="0">
              <a:srgbClr val="FFFFFF"/>
            </a:outerShdw>
          </a:effectLst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101" y="2636646"/>
            <a:ext cx="1000419" cy="978286"/>
          </a:xfrm>
          <a:prstGeom prst="rect">
            <a:avLst/>
          </a:prstGeom>
        </p:spPr>
      </p:pic>
      <p:grpSp>
        <p:nvGrpSpPr>
          <p:cNvPr id="7" name="Group 19"/>
          <p:cNvGrpSpPr/>
          <p:nvPr/>
        </p:nvGrpSpPr>
        <p:grpSpPr>
          <a:xfrm>
            <a:off x="1161731" y="3829253"/>
            <a:ext cx="1900917" cy="1367778"/>
            <a:chOff x="560768" y="2578729"/>
            <a:chExt cx="1490104" cy="1085644"/>
          </a:xfrm>
        </p:grpSpPr>
        <p:sp>
          <p:nvSpPr>
            <p:cNvPr id="8" name="Rectangle 26"/>
            <p:cNvSpPr/>
            <p:nvPr/>
          </p:nvSpPr>
          <p:spPr bwMode="auto">
            <a:xfrm>
              <a:off x="620524" y="2918954"/>
              <a:ext cx="1430348" cy="745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solidFill>
                  <a:srgbClr val="F1666E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9" name="Rectangle 27"/>
            <p:cNvSpPr/>
            <p:nvPr/>
          </p:nvSpPr>
          <p:spPr bwMode="auto">
            <a:xfrm>
              <a:off x="560768" y="2578729"/>
              <a:ext cx="1362945" cy="1085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/>
              <a:r>
                <a:rPr lang="en-US" altLang="zh-CN" sz="2000" b="1" dirty="0">
                  <a:solidFill>
                    <a:srgbClr val="45A154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2019</a:t>
              </a:r>
              <a:r>
                <a:rPr lang="zh-CN" altLang="zh-CN" sz="2000" b="1" dirty="0">
                  <a:solidFill>
                    <a:srgbClr val="45A154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年</a:t>
              </a:r>
              <a:r>
                <a:rPr lang="en-US" altLang="zh-CN" sz="2000" b="1" dirty="0">
                  <a:solidFill>
                    <a:srgbClr val="45A154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1</a:t>
              </a:r>
              <a:r>
                <a:rPr lang="zh-CN" altLang="en-US" sz="2000" b="1" dirty="0">
                  <a:solidFill>
                    <a:srgbClr val="45A154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月</a:t>
              </a:r>
              <a:endParaRPr lang="zh-CN" altLang="en-US" sz="2000" b="1" dirty="0">
                <a:solidFill>
                  <a:srgbClr val="45A154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endParaRPr>
            </a:p>
            <a:p>
              <a:pPr algn="ctr"/>
              <a:endParaRPr lang="en-US" altLang="zh-CN" sz="2000" b="1" dirty="0">
                <a:solidFill>
                  <a:srgbClr val="45A154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endParaRPr>
            </a:p>
            <a:p>
              <a:pPr algn="ctr"/>
              <a:r>
                <a:rPr lang="zh-CN" altLang="en-US" sz="2000" b="1" dirty="0">
                  <a:solidFill>
                    <a:srgbClr val="45A154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三好学生</a:t>
              </a:r>
              <a:endParaRPr lang="zh-CN" altLang="en-US" sz="2000" b="1" dirty="0">
                <a:solidFill>
                  <a:srgbClr val="45A154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633" y="2708040"/>
            <a:ext cx="1010443" cy="924186"/>
          </a:xfrm>
          <a:prstGeom prst="rect">
            <a:avLst/>
          </a:prstGeom>
        </p:spPr>
      </p:pic>
      <p:sp>
        <p:nvSpPr>
          <p:cNvPr id="13" name="Rectangle 27"/>
          <p:cNvSpPr/>
          <p:nvPr/>
        </p:nvSpPr>
        <p:spPr bwMode="auto">
          <a:xfrm>
            <a:off x="4607560" y="4408805"/>
            <a:ext cx="1433195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/>
            <a:r>
              <a:rPr lang="en-US" altLang="zh-CN" sz="2000" b="1" dirty="0">
                <a:solidFill>
                  <a:srgbClr val="45A154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2019</a:t>
            </a:r>
            <a:r>
              <a:rPr lang="zh-CN" altLang="zh-CN" sz="2000" b="1" dirty="0">
                <a:solidFill>
                  <a:srgbClr val="45A154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年</a:t>
            </a:r>
            <a:r>
              <a:rPr lang="en-US" altLang="zh-CN" sz="2000" b="1" dirty="0">
                <a:solidFill>
                  <a:srgbClr val="45A154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6</a:t>
            </a:r>
            <a:r>
              <a:rPr lang="zh-CN" altLang="en-US" sz="2000" b="1" dirty="0">
                <a:solidFill>
                  <a:srgbClr val="45A154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月</a:t>
            </a:r>
            <a:endParaRPr lang="zh-CN" altLang="en-US" sz="2000" b="1" dirty="0">
              <a:solidFill>
                <a:srgbClr val="45A154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  <a:p>
            <a:pPr algn="ctr"/>
            <a:endParaRPr lang="en-US" altLang="zh-CN" sz="2000" b="1" dirty="0">
              <a:solidFill>
                <a:srgbClr val="45A154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  <a:p>
            <a:pPr algn="ctr"/>
            <a:r>
              <a:rPr lang="zh-CN" altLang="en-US" sz="2000" b="1" dirty="0">
                <a:solidFill>
                  <a:srgbClr val="45A154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活动之星</a:t>
            </a:r>
            <a:endParaRPr lang="zh-CN" altLang="en-US" sz="2000" b="1" dirty="0">
              <a:solidFill>
                <a:srgbClr val="45A154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</p:txBody>
      </p:sp>
      <p:sp>
        <p:nvSpPr>
          <p:cNvPr id="17" name="Rectangle 27"/>
          <p:cNvSpPr/>
          <p:nvPr/>
        </p:nvSpPr>
        <p:spPr bwMode="auto">
          <a:xfrm>
            <a:off x="8580755" y="4408805"/>
            <a:ext cx="1917700" cy="2051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dirty="0">
                <a:solidFill>
                  <a:srgbClr val="45A154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2020</a:t>
            </a:r>
            <a:r>
              <a:rPr lang="zh-CN" altLang="zh-CN" sz="1600" b="1" dirty="0">
                <a:solidFill>
                  <a:srgbClr val="45A154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年</a:t>
            </a:r>
            <a:r>
              <a:rPr lang="en-US" altLang="zh-CN" sz="1600" b="1" dirty="0">
                <a:solidFill>
                  <a:srgbClr val="45A154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8</a:t>
            </a:r>
            <a:r>
              <a:rPr lang="zh-CN" altLang="en-US" sz="1600" b="1" dirty="0">
                <a:solidFill>
                  <a:srgbClr val="45A154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月</a:t>
            </a:r>
            <a:endParaRPr lang="en-US" altLang="zh-CN" sz="1600" b="1" dirty="0">
              <a:solidFill>
                <a:srgbClr val="45A154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1600" b="1" dirty="0">
                <a:solidFill>
                  <a:srgbClr val="45A154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　　</a:t>
            </a:r>
            <a:endParaRPr lang="en-US" altLang="zh-CN" sz="1600" b="1" dirty="0">
              <a:solidFill>
                <a:srgbClr val="45A154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1600" b="1" dirty="0">
                <a:solidFill>
                  <a:srgbClr val="45A154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薛家普法绘画征集</a:t>
            </a:r>
            <a:endParaRPr lang="zh-CN" altLang="zh-CN" sz="1600" b="1" dirty="0">
              <a:solidFill>
                <a:srgbClr val="45A154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1600" b="1" dirty="0">
                <a:solidFill>
                  <a:srgbClr val="45A154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三等奖</a:t>
            </a:r>
            <a:endParaRPr lang="zh-CN" altLang="zh-CN" sz="1600" b="1" dirty="0">
              <a:solidFill>
                <a:srgbClr val="45A154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600" b="1" dirty="0">
              <a:solidFill>
                <a:srgbClr val="45A154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  <a:sym typeface="+mn-ea"/>
            </a:endParaRP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600" b="1" dirty="0">
              <a:solidFill>
                <a:srgbClr val="45A154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  <a:sym typeface="+mn-ea"/>
            </a:endParaRP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dirty="0">
                <a:solidFill>
                  <a:srgbClr val="45A154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sym typeface="+mn-ea"/>
              </a:rPr>
              <a:t>2020</a:t>
            </a:r>
            <a:r>
              <a:rPr lang="zh-CN" altLang="zh-CN" sz="1600" b="1" dirty="0">
                <a:solidFill>
                  <a:srgbClr val="45A154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sym typeface="+mn-ea"/>
              </a:rPr>
              <a:t>年</a:t>
            </a:r>
            <a:r>
              <a:rPr lang="en-US" altLang="zh-CN" sz="1600" b="1" dirty="0">
                <a:solidFill>
                  <a:srgbClr val="45A154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sym typeface="+mn-ea"/>
              </a:rPr>
              <a:t>9</a:t>
            </a:r>
            <a:r>
              <a:rPr lang="zh-CN" altLang="en-US" sz="1600" b="1" dirty="0">
                <a:solidFill>
                  <a:srgbClr val="45A154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sym typeface="+mn-ea"/>
              </a:rPr>
              <a:t>月</a:t>
            </a:r>
            <a:endParaRPr lang="en-US" altLang="zh-CN" sz="1600" b="1" dirty="0">
              <a:solidFill>
                <a:srgbClr val="45A154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1600" b="1" dirty="0">
                <a:solidFill>
                  <a:srgbClr val="45A154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sym typeface="+mn-ea"/>
              </a:rPr>
              <a:t>　　</a:t>
            </a:r>
            <a:endParaRPr lang="en-US" altLang="zh-CN" sz="1600" b="1" dirty="0">
              <a:solidFill>
                <a:srgbClr val="45A154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1600" b="1" dirty="0">
                <a:solidFill>
                  <a:srgbClr val="45A154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sym typeface="+mn-ea"/>
              </a:rPr>
              <a:t>常州市邮票设计大赛三等奖</a:t>
            </a:r>
            <a:endParaRPr lang="zh-CN" altLang="zh-CN" sz="1600" b="1" dirty="0">
              <a:solidFill>
                <a:srgbClr val="45A154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zh-CN" altLang="zh-CN" sz="1600" b="1" dirty="0">
              <a:solidFill>
                <a:srgbClr val="45A154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600" dirty="0">
              <a:solidFill>
                <a:srgbClr val="45A154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  <a:cs typeface="Bebas Neue" charset="0"/>
              <a:sym typeface="Bebas Neue" charset="0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640" y="4526731"/>
            <a:ext cx="867467" cy="80578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407" y="2086216"/>
            <a:ext cx="965861" cy="824920"/>
          </a:xfrm>
          <a:prstGeom prst="rect">
            <a:avLst/>
          </a:prstGeom>
        </p:spPr>
      </p:pic>
      <p:sp>
        <p:nvSpPr>
          <p:cNvPr id="25" name="Rectangle 27"/>
          <p:cNvSpPr/>
          <p:nvPr/>
        </p:nvSpPr>
        <p:spPr bwMode="auto">
          <a:xfrm>
            <a:off x="6149241" y="2925406"/>
            <a:ext cx="1738701" cy="86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rgbClr val="45A154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2020</a:t>
            </a:r>
            <a:r>
              <a:rPr lang="zh-CN" altLang="en-US" sz="2000" b="1" dirty="0">
                <a:solidFill>
                  <a:srgbClr val="45A154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年</a:t>
            </a:r>
            <a:r>
              <a:rPr lang="en-US" altLang="zh-CN" sz="2000" b="1" dirty="0">
                <a:solidFill>
                  <a:srgbClr val="45A154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1</a:t>
            </a:r>
            <a:r>
              <a:rPr lang="zh-CN" altLang="en-US" sz="2000" b="1" dirty="0">
                <a:solidFill>
                  <a:srgbClr val="45A154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月</a:t>
            </a:r>
            <a:endParaRPr lang="en-US" altLang="zh-CN" sz="2000" b="1" dirty="0">
              <a:solidFill>
                <a:srgbClr val="45A154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000" b="1" dirty="0">
              <a:solidFill>
                <a:srgbClr val="45A154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000" b="1" dirty="0">
                <a:solidFill>
                  <a:srgbClr val="45A154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优秀班干部</a:t>
            </a:r>
            <a:endParaRPr lang="en-US" altLang="zh-CN" sz="2000" dirty="0">
              <a:solidFill>
                <a:srgbClr val="45A154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  <a:cs typeface="Bebas Neue" charset="0"/>
              <a:sym typeface="Bebas Neue" charset="0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918" y="2240616"/>
            <a:ext cx="875034" cy="849189"/>
          </a:xfrm>
          <a:prstGeom prst="rect">
            <a:avLst/>
          </a:prstGeom>
        </p:spPr>
      </p:pic>
      <p:sp>
        <p:nvSpPr>
          <p:cNvPr id="29" name="Rectangle 27"/>
          <p:cNvSpPr/>
          <p:nvPr/>
        </p:nvSpPr>
        <p:spPr bwMode="auto">
          <a:xfrm>
            <a:off x="8580900" y="3205988"/>
            <a:ext cx="1797101" cy="116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rgbClr val="45A154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2020</a:t>
            </a:r>
            <a:r>
              <a:rPr lang="zh-CN" altLang="zh-CN" sz="2000" b="1" dirty="0">
                <a:solidFill>
                  <a:srgbClr val="45A154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年</a:t>
            </a:r>
            <a:r>
              <a:rPr lang="en-US" altLang="zh-CN" sz="2000" b="1" dirty="0">
                <a:solidFill>
                  <a:srgbClr val="45A154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7</a:t>
            </a:r>
            <a:r>
              <a:rPr lang="zh-CN" altLang="en-US" sz="2000" b="1" dirty="0">
                <a:solidFill>
                  <a:srgbClr val="45A154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月</a:t>
            </a:r>
            <a:endParaRPr lang="en-US" altLang="zh-CN" sz="2000" b="1" dirty="0">
              <a:solidFill>
                <a:srgbClr val="45A154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000" b="1" dirty="0">
                <a:solidFill>
                  <a:srgbClr val="45A154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　　</a:t>
            </a:r>
            <a:endParaRPr lang="en-US" altLang="zh-CN" sz="2000" b="1" dirty="0">
              <a:solidFill>
                <a:srgbClr val="45A154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000" b="1" dirty="0">
                <a:solidFill>
                  <a:srgbClr val="45A154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三好学生</a:t>
            </a:r>
            <a:endParaRPr lang="en-US" altLang="zh-CN" sz="2000" dirty="0">
              <a:solidFill>
                <a:srgbClr val="45A154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  <a:cs typeface="Bebas Neue" charset="0"/>
              <a:sym typeface="Bebas Neue" charset="0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27" y="914125"/>
            <a:ext cx="11365069" cy="683613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1569680" y="450775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45A154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个人荣誉</a:t>
            </a:r>
            <a:endParaRPr lang="zh-CN" altLang="en-US" sz="3200" b="1" dirty="0">
              <a:solidFill>
                <a:srgbClr val="45A154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70" y="28575"/>
            <a:ext cx="1220179" cy="1187379"/>
          </a:xfrm>
          <a:prstGeom prst="rect">
            <a:avLst/>
          </a:prstGeom>
        </p:spPr>
      </p:pic>
      <p:sp>
        <p:nvSpPr>
          <p:cNvPr id="14" name="Rectangle 27"/>
          <p:cNvSpPr/>
          <p:nvPr/>
        </p:nvSpPr>
        <p:spPr bwMode="auto">
          <a:xfrm>
            <a:off x="3063240" y="2921000"/>
            <a:ext cx="1658620" cy="1057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p>
            <a:pPr algn="ctr"/>
            <a:r>
              <a:rPr lang="en-US" altLang="zh-CN" sz="2000" b="1" dirty="0">
                <a:solidFill>
                  <a:srgbClr val="45A154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2019</a:t>
            </a:r>
            <a:r>
              <a:rPr lang="zh-CN" altLang="zh-CN" sz="2000" b="1" dirty="0">
                <a:solidFill>
                  <a:srgbClr val="45A154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年</a:t>
            </a:r>
            <a:r>
              <a:rPr lang="en-US" altLang="zh-CN" sz="2000" b="1" dirty="0">
                <a:solidFill>
                  <a:srgbClr val="45A154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5</a:t>
            </a:r>
            <a:r>
              <a:rPr lang="zh-CN" altLang="en-US" sz="2000" b="1" dirty="0">
                <a:solidFill>
                  <a:srgbClr val="45A154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月</a:t>
            </a:r>
            <a:endParaRPr lang="zh-CN" altLang="en-US" sz="2000" b="1" dirty="0">
              <a:solidFill>
                <a:srgbClr val="45A154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  <a:p>
            <a:pPr algn="ctr"/>
            <a:endParaRPr lang="en-US" altLang="zh-CN" sz="2000" b="1" dirty="0">
              <a:solidFill>
                <a:srgbClr val="45A154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  <a:p>
            <a:pPr algn="ctr"/>
            <a:r>
              <a:rPr lang="zh-CN" altLang="en-US" sz="2000" b="1" dirty="0">
                <a:solidFill>
                  <a:srgbClr val="45A154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校园十大歌手</a:t>
            </a:r>
            <a:endParaRPr lang="zh-CN" altLang="en-US" sz="2000" b="1" dirty="0">
              <a:solidFill>
                <a:srgbClr val="45A154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46000" fill="hold" nodeType="afterEffect" p14:presetBounceEnd="7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9000">
                                          <p:cBhvr additive="base">
                                            <p:cTn id="7" dur="12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9000">
                                          <p:cBhvr additive="base">
                                            <p:cTn id="8" dur="12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2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9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1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3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39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4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49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2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5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59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7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6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0500"/>
                                </p:stCondLst>
                                <p:childTnLst>
                                  <p:par>
                                    <p:cTn id="69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7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2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11500"/>
                                </p:stCondLst>
                                <p:childTnLst>
                                  <p:par>
                                    <p:cTn id="7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12000"/>
                                </p:stCondLst>
                                <p:childTnLst>
                                  <p:par>
                                    <p:cTn id="79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75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2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13000"/>
                                </p:stCondLst>
                                <p:childTnLst>
                                  <p:par>
                                    <p:cTn id="8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 animBg="1"/>
          <p:bldP spid="5" grpId="0" animBg="1"/>
          <p:bldP spid="13" grpId="0"/>
          <p:bldP spid="17" grpId="0"/>
          <p:bldP spid="25" grpId="0"/>
          <p:bldP spid="29" grpId="0"/>
          <p:bldP spid="3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4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2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9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1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3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39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4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49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2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5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59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7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6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0500"/>
                                </p:stCondLst>
                                <p:childTnLst>
                                  <p:par>
                                    <p:cTn id="69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7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2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11500"/>
                                </p:stCondLst>
                                <p:childTnLst>
                                  <p:par>
                                    <p:cTn id="7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12000"/>
                                </p:stCondLst>
                                <p:childTnLst>
                                  <p:par>
                                    <p:cTn id="79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75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2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13000"/>
                                </p:stCondLst>
                                <p:childTnLst>
                                  <p:par>
                                    <p:cTn id="8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 animBg="1"/>
          <p:bldP spid="5" grpId="0" animBg="1"/>
          <p:bldP spid="13" grpId="0"/>
          <p:bldP spid="17" grpId="0"/>
          <p:bldP spid="25" grpId="0"/>
          <p:bldP spid="29" grpId="0"/>
          <p:bldP spid="37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C:\Documents and Settings\Administrator\桌面\QQ图片20201028102628.jpgQQ图片2020102810262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70831" y="3105581"/>
            <a:ext cx="2221865" cy="1643995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4" name="图片 3" descr="C:\Documents and Settings\Administrator\桌面\QQ图片20201028102644.jpgQQ图片2020102810264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918057" y="1365051"/>
            <a:ext cx="2652395" cy="186128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4" name="图片 13" descr="C:\Documents and Settings\Administrator\桌面\QQ图片20201028102636.jpgQQ图片2020102810263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560100" y="1427058"/>
            <a:ext cx="2505710" cy="179947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5" name="图片 14" descr="C:\Documents and Settings\Administrator\桌面\QQ图片20201028102641.jpgQQ图片2020102810264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778094" y="1373110"/>
            <a:ext cx="2634615" cy="182302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188" y="4127841"/>
            <a:ext cx="2285714" cy="273015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27" y="914125"/>
            <a:ext cx="11365069" cy="683613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0" y="5518773"/>
            <a:ext cx="3579779" cy="1578120"/>
            <a:chOff x="93785" y="4973976"/>
            <a:chExt cx="4639058" cy="2045095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85" y="4973976"/>
              <a:ext cx="4639058" cy="2045095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02254">
              <a:off x="1799062" y="5430774"/>
              <a:ext cx="1408553" cy="965224"/>
            </a:xfrm>
            <a:prstGeom prst="rect">
              <a:avLst/>
            </a:prstGeom>
          </p:spPr>
        </p:pic>
      </p:grpSp>
      <p:sp>
        <p:nvSpPr>
          <p:cNvPr id="31" name="文本框 30"/>
          <p:cNvSpPr txBox="1"/>
          <p:nvPr/>
        </p:nvSpPr>
        <p:spPr>
          <a:xfrm>
            <a:off x="1569680" y="450775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45A154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所获嘉奖</a:t>
            </a:r>
            <a:endParaRPr lang="zh-CN" altLang="en-US" sz="3200" b="1" dirty="0">
              <a:solidFill>
                <a:srgbClr val="45A154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70" y="28575"/>
            <a:ext cx="1220179" cy="1187379"/>
          </a:xfrm>
          <a:prstGeom prst="rect">
            <a:avLst/>
          </a:prstGeom>
        </p:spPr>
      </p:pic>
      <p:pic>
        <p:nvPicPr>
          <p:cNvPr id="6" name="图片 5" descr="C:\Documents and Settings\Administrator\桌面\小车.jpg小车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2122170" y="4706620"/>
            <a:ext cx="2448560" cy="1572895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3" name="图片 2" descr="C:\Documents and Settings\Administrator\桌面\QQ图片20201028102623.jpgQQ图片20201028102623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6515735" y="3105468"/>
            <a:ext cx="2098675" cy="151003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5" name="图片 4" descr="C:\Documents and Settings\Administrator\桌面\活动.jpg活动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7579043" y="4683125"/>
            <a:ext cx="2265045" cy="1635125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3" name="图片 12" descr="C:\Documents and Settings\Administrator\桌面\QQ图片20201028102611.jpgQQ图片20201028102611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4779010" y="4683125"/>
            <a:ext cx="2633980" cy="1635125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7" name="图片 6" descr="C:\Documents and Settings\Administrator\桌面\QQ图片20201029150034.jpgQQ图片20201029150034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5624195" y="3106420"/>
            <a:ext cx="760095" cy="157734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46000" fill="hold" nodeType="afterEffect" p14:presetBounceEnd="7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9000">
                                          <p:cBhvr additive="base">
                                            <p:cTn id="7" dur="12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9000">
                                          <p:cBhvr additive="base">
                                            <p:cTn id="8" dur="12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2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53" presetClass="entr" presetSubtype="1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4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2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53" presetClass="entr" presetSubtype="1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325" y="4169328"/>
            <a:ext cx="10058400" cy="2668982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7445465" y="1215954"/>
            <a:ext cx="3602260" cy="3941569"/>
            <a:chOff x="4775381" y="362687"/>
            <a:chExt cx="3602260" cy="3941569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5381" y="362687"/>
              <a:ext cx="3602260" cy="3941569"/>
            </a:xfrm>
            <a:prstGeom prst="rect">
              <a:avLst/>
            </a:prstGeom>
          </p:spPr>
        </p:pic>
        <p:pic>
          <p:nvPicPr>
            <p:cNvPr id="6" name="图片 5" descr="C:\Documents and Settings\Administrator\桌面\QQ图片20201028130547.jpgQQ图片20201028130547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21078550">
              <a:off x="5348786" y="1387577"/>
              <a:ext cx="2113280" cy="1778000"/>
            </a:xfrm>
            <a:prstGeom prst="rect">
              <a:avLst/>
            </a:prstGeom>
            <a:ln>
              <a:solidFill>
                <a:schemeClr val="bg1">
                  <a:lumMod val="20000"/>
                  <a:lumOff val="80000"/>
                </a:schemeClr>
              </a:solidFill>
            </a:ln>
          </p:spPr>
        </p:pic>
      </p:grpSp>
      <p:grpSp>
        <p:nvGrpSpPr>
          <p:cNvPr id="7" name="组合 6"/>
          <p:cNvGrpSpPr/>
          <p:nvPr/>
        </p:nvGrpSpPr>
        <p:grpSpPr>
          <a:xfrm>
            <a:off x="5180806" y="2135703"/>
            <a:ext cx="3189096" cy="3703610"/>
            <a:chOff x="2765837" y="1275606"/>
            <a:chExt cx="3189096" cy="370361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5837" y="1275606"/>
              <a:ext cx="3189096" cy="3703610"/>
            </a:xfrm>
            <a:prstGeom prst="rect">
              <a:avLst/>
            </a:prstGeom>
          </p:spPr>
        </p:pic>
        <p:pic>
          <p:nvPicPr>
            <p:cNvPr id="9" name="图片 8" descr="C:\Documents and Settings\Administrator\桌面\QQ图片20201028131632.jpgQQ图片20201028131632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571176">
              <a:off x="3559311" y="1962444"/>
              <a:ext cx="1584325" cy="2112573"/>
            </a:xfrm>
            <a:prstGeom prst="rect">
              <a:avLst/>
            </a:prstGeom>
            <a:ln>
              <a:solidFill>
                <a:schemeClr val="bg1">
                  <a:lumMod val="20000"/>
                  <a:lumOff val="80000"/>
                </a:schemeClr>
              </a:solidFill>
            </a:ln>
          </p:spPr>
        </p:pic>
      </p:grpSp>
      <p:grpSp>
        <p:nvGrpSpPr>
          <p:cNvPr id="10" name="组合 9"/>
          <p:cNvGrpSpPr/>
          <p:nvPr/>
        </p:nvGrpSpPr>
        <p:grpSpPr>
          <a:xfrm>
            <a:off x="2459150" y="1595312"/>
            <a:ext cx="3625965" cy="4379879"/>
            <a:chOff x="622086" y="594168"/>
            <a:chExt cx="3229833" cy="390138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86" y="594168"/>
              <a:ext cx="3229833" cy="3901383"/>
            </a:xfrm>
            <a:prstGeom prst="rect">
              <a:avLst/>
            </a:prstGeom>
          </p:spPr>
        </p:pic>
        <p:pic>
          <p:nvPicPr>
            <p:cNvPr id="12" name="图片 11" descr="C:\Documents and Settings\Administrator\桌面\QQ图片20201028125844.jpgQQ图片20201028125844"/>
            <p:cNvPicPr>
              <a:picLocks noChangeAspect="1"/>
            </p:cNvPicPr>
            <p:nvPr/>
          </p:nvPicPr>
          <p:blipFill rotWithShape="1">
            <a:blip r:embed="rId8"/>
            <a:srcRect/>
            <a:stretch>
              <a:fillRect/>
            </a:stretch>
          </p:blipFill>
          <p:spPr>
            <a:xfrm rot="20759460">
              <a:off x="1321201" y="1216358"/>
              <a:ext cx="1747788" cy="2364321"/>
            </a:xfrm>
            <a:prstGeom prst="rect">
              <a:avLst/>
            </a:prstGeom>
            <a:ln>
              <a:solidFill>
                <a:schemeClr val="bg1">
                  <a:lumMod val="20000"/>
                  <a:lumOff val="80000"/>
                </a:schemeClr>
              </a:solidFill>
            </a:ln>
          </p:spPr>
        </p:pic>
      </p:grpSp>
      <p:grpSp>
        <p:nvGrpSpPr>
          <p:cNvPr id="13" name="组合 12"/>
          <p:cNvGrpSpPr/>
          <p:nvPr/>
        </p:nvGrpSpPr>
        <p:grpSpPr>
          <a:xfrm>
            <a:off x="733384" y="2227491"/>
            <a:ext cx="2489490" cy="2958525"/>
            <a:chOff x="622086" y="896501"/>
            <a:chExt cx="1877229" cy="2230910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86" y="896501"/>
              <a:ext cx="1877229" cy="2230910"/>
            </a:xfrm>
            <a:prstGeom prst="rect">
              <a:avLst/>
            </a:prstGeom>
          </p:spPr>
        </p:pic>
        <p:pic>
          <p:nvPicPr>
            <p:cNvPr id="15" name="图片 14" descr="C:\Documents and Settings\Administrator\桌面\QQ图片20201028125833.jpgQQ图片20201028125833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 rot="19945290">
              <a:off x="1069791" y="1463435"/>
              <a:ext cx="935153" cy="1120939"/>
            </a:xfrm>
            <a:prstGeom prst="rect">
              <a:avLst/>
            </a:prstGeom>
            <a:ln>
              <a:solidFill>
                <a:schemeClr val="bg1">
                  <a:lumMod val="20000"/>
                  <a:lumOff val="80000"/>
                </a:schemeClr>
              </a:solidFill>
            </a:ln>
          </p:spPr>
        </p:pic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27" y="914125"/>
            <a:ext cx="11365069" cy="683613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1569680" y="450775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45A154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我的爱好</a:t>
            </a:r>
            <a:endParaRPr lang="zh-CN" altLang="en-US" sz="3200" b="1" dirty="0">
              <a:solidFill>
                <a:srgbClr val="45A154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70" y="28575"/>
            <a:ext cx="1220179" cy="11873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46000" fill="hold" nodeType="afterEffect" p14:presetBounceEnd="7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9000">
                                          <p:cBhvr additive="base">
                                            <p:cTn id="7" dur="12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9000">
                                          <p:cBhvr additive="base">
                                            <p:cTn id="8" dur="12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2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 p14:presetBounceEnd="38000">
                                      <p:stCondLst>
                                        <p:cond delay="6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2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2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nodeType="withEffect" p14:presetBounceEnd="38000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3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3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fill="hold" nodeType="withEffect" p14:presetBounceEnd="38000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3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3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7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4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2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6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7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46190">
            <a:off x="-747143" y="3246882"/>
            <a:ext cx="3944789" cy="3443517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626" y="3414483"/>
            <a:ext cx="3944789" cy="3443517"/>
          </a:xfrm>
          <a:prstGeom prst="rect">
            <a:avLst/>
          </a:prstGeom>
        </p:spPr>
      </p:pic>
      <p:pic>
        <p:nvPicPr>
          <p:cNvPr id="27" name="图片 26" descr="C:\Documents and Settings\Administrator\桌面\QQ图片20201029113200.pngQQ图片20201029113200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859155" y="2863215"/>
            <a:ext cx="2109470" cy="22218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图片 27" descr="C:\Documents and Settings\Administrator\桌面\QQ图片20201029131730.pngQQ图片2020102913173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421380" y="2728595"/>
            <a:ext cx="2493010" cy="27895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" name="图片 28" descr="C:\Documents and Settings\Administrator\桌面\QQ图片20201029113220.pngQQ图片2020102911322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311900" y="2863215"/>
            <a:ext cx="2272030" cy="2519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图片 29" descr="C:\Documents and Settings\Administrator\桌面\QQ图片20201029113225.pngQQ图片2020102911322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114155" y="2626995"/>
            <a:ext cx="2098675" cy="27565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" r="3836"/>
          <a:stretch>
            <a:fillRect/>
          </a:stretch>
        </p:blipFill>
        <p:spPr>
          <a:xfrm>
            <a:off x="390526" y="1512981"/>
            <a:ext cx="11487150" cy="1901502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27" y="914125"/>
            <a:ext cx="11365069" cy="683613"/>
          </a:xfrm>
          <a:prstGeom prst="rect">
            <a:avLst/>
          </a:prstGeom>
        </p:spPr>
      </p:pic>
      <p:sp>
        <p:nvSpPr>
          <p:cNvPr id="40" name="文本框 39"/>
          <p:cNvSpPr txBox="1"/>
          <p:nvPr/>
        </p:nvSpPr>
        <p:spPr>
          <a:xfrm>
            <a:off x="1569680" y="450775"/>
            <a:ext cx="426593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45A154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对宣传干事一职的认识</a:t>
            </a:r>
            <a:endParaRPr lang="zh-CN" altLang="en-US" sz="3200" b="1" dirty="0">
              <a:solidFill>
                <a:srgbClr val="45A154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70" y="28575"/>
            <a:ext cx="1220179" cy="11873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46000" fill="hold" nodeType="afterEffect" p14:presetBounceEnd="7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9000">
                                          <p:cBhvr additive="base">
                                            <p:cTn id="7" dur="12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9000">
                                          <p:cBhvr additive="base">
                                            <p:cTn id="8" dur="12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2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3099"/>
                                </p:stCondLst>
                                <p:childTnLst>
                                  <p:par>
                                    <p:cTn id="1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3599"/>
                                </p:stCondLst>
                                <p:childTnLst>
                                  <p:par>
                                    <p:cTn id="1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4599"/>
                                </p:stCondLst>
                                <p:childTnLst>
                                  <p:par>
                                    <p:cTn id="3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3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7599"/>
                                </p:stCondLst>
                                <p:childTnLst>
                                  <p:par>
                                    <p:cTn id="34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2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9599"/>
                                </p:stCondLst>
                                <p:childTnLst>
                                  <p:par>
                                    <p:cTn id="4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2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1599"/>
                                </p:stCondLst>
                                <p:childTnLst>
                                  <p:par>
                                    <p:cTn id="4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2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2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2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13599"/>
                                </p:stCondLst>
                                <p:childTnLst>
                                  <p:par>
                                    <p:cTn id="52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2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2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2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4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2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3099"/>
                                </p:stCondLst>
                                <p:childTnLst>
                                  <p:par>
                                    <p:cTn id="1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3599"/>
                                </p:stCondLst>
                                <p:childTnLst>
                                  <p:par>
                                    <p:cTn id="1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4599"/>
                                </p:stCondLst>
                                <p:childTnLst>
                                  <p:par>
                                    <p:cTn id="3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3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7599"/>
                                </p:stCondLst>
                                <p:childTnLst>
                                  <p:par>
                                    <p:cTn id="34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2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9599"/>
                                </p:stCondLst>
                                <p:childTnLst>
                                  <p:par>
                                    <p:cTn id="4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2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1599"/>
                                </p:stCondLst>
                                <p:childTnLst>
                                  <p:par>
                                    <p:cTn id="4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2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2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2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13599"/>
                                </p:stCondLst>
                                <p:childTnLst>
                                  <p:par>
                                    <p:cTn id="52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2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2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2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05000"/>
            <a:ext cx="12087225" cy="4953000"/>
          </a:xfrm>
          <a:prstGeom prst="rect">
            <a:avLst/>
          </a:prstGeom>
        </p:spPr>
      </p:pic>
      <p:pic>
        <p:nvPicPr>
          <p:cNvPr id="5" name="图片 4" descr="C:\Documents and Settings\Administrator\桌面\QQ图片20201029123519.pngQQ图片20201029123519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3315970" y="3740785"/>
            <a:ext cx="2825115" cy="20961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图片 6" descr="C:\Documents and Settings\Administrator\桌面\QQ图片20201029123526.pngQQ图片20201029123526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294120" y="3740785"/>
            <a:ext cx="2776855" cy="20961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图片 7" descr="C:\Documents and Settings\Administrator\桌面\QQ图片20201029123515.pngQQ图片20201029123515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5083810" y="1640840"/>
            <a:ext cx="2944495" cy="20999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27" y="914125"/>
            <a:ext cx="11365069" cy="683613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569680" y="450775"/>
            <a:ext cx="181610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45A154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我的优势</a:t>
            </a:r>
            <a:endParaRPr lang="zh-CN" altLang="en-US" sz="3200" b="1" dirty="0">
              <a:solidFill>
                <a:srgbClr val="45A154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70" y="28575"/>
            <a:ext cx="1220179" cy="11873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46000" fill="hold" nodeType="afterEffect" p14:presetBounceEnd="7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9000">
                                          <p:cBhvr additive="base">
                                            <p:cTn id="7" dur="12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9000">
                                          <p:cBhvr additive="base">
                                            <p:cTn id="8" dur="12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2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9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3" presetID="2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1000" de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4" presetID="5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36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37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0" presetID="5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42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43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4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2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9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3" presetID="2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1000" de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4" presetID="5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36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37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0" presetID="5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42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43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27" y="914125"/>
            <a:ext cx="11365069" cy="68361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163" y="1204125"/>
            <a:ext cx="8089077" cy="552424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842649" y="1835621"/>
            <a:ext cx="6096000" cy="352298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1900" dirty="0">
                <a:solidFill>
                  <a:srgbClr val="45A154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　　</a:t>
            </a:r>
            <a:r>
              <a:rPr lang="zh-CN" altLang="en-US" sz="1200" b="1" dirty="0">
                <a:solidFill>
                  <a:srgbClr val="45A154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尊敬的老师、亲爱的同学们：</a:t>
            </a:r>
            <a:endParaRPr lang="zh-CN" altLang="en-US" sz="1200" dirty="0">
              <a:solidFill>
                <a:srgbClr val="45A154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  <a:p>
            <a:endParaRPr lang="zh-CN" altLang="en-US" sz="1200" dirty="0">
              <a:solidFill>
                <a:srgbClr val="45A154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  <a:p>
            <a:r>
              <a:rPr lang="zh-CN" altLang="en-US" sz="1200" dirty="0">
                <a:solidFill>
                  <a:srgbClr val="45A154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   大家好！我是三</a:t>
            </a:r>
            <a:r>
              <a:rPr lang="en-US" altLang="zh-CN" sz="1200" dirty="0">
                <a:solidFill>
                  <a:srgbClr val="45A154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1</a:t>
            </a:r>
            <a:r>
              <a:rPr lang="zh-CN" altLang="en-US" sz="1200" dirty="0">
                <a:solidFill>
                  <a:srgbClr val="45A154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班的钱佳萱，今年10岁了。我爱好唱歌、跳舞、钢琴、</a:t>
            </a:r>
            <a:r>
              <a:rPr lang="zh-CN" altLang="en-US" sz="1200" dirty="0">
                <a:solidFill>
                  <a:srgbClr val="45A154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sym typeface="+mn-ea"/>
              </a:rPr>
              <a:t>绘画、</a:t>
            </a:r>
            <a:r>
              <a:rPr lang="zh-CN" altLang="en-US" sz="1200" dirty="0">
                <a:solidFill>
                  <a:srgbClr val="45A154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看书。</a:t>
            </a:r>
            <a:endParaRPr lang="zh-CN" altLang="en-US" sz="1200" dirty="0">
              <a:solidFill>
                <a:srgbClr val="45A154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  <a:p>
            <a:endParaRPr lang="zh-CN" altLang="en-US" sz="1200" dirty="0">
              <a:solidFill>
                <a:srgbClr val="45A154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  <a:p>
            <a:r>
              <a:rPr lang="zh-CN" altLang="en-US" sz="1200" dirty="0">
                <a:solidFill>
                  <a:srgbClr val="45A154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   在这金色的季节里，我们迎来了新的机遇，新的挑战，感谢老师和同学们对我的信任，我才能站在这里。</a:t>
            </a:r>
            <a:endParaRPr lang="zh-CN" altLang="en-US" sz="1200" dirty="0">
              <a:solidFill>
                <a:srgbClr val="45A154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  <a:p>
            <a:endParaRPr lang="zh-CN" altLang="en-US" sz="1200" dirty="0">
              <a:solidFill>
                <a:srgbClr val="45A154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  <a:p>
            <a:r>
              <a:rPr lang="zh-CN" altLang="en-US" sz="1200" dirty="0">
                <a:solidFill>
                  <a:srgbClr val="45A154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   今天我竞选的岗位是宣传部干事，我认为这个岗位是收集、报道校园精神风貌，用色彩传达校园文化。我的优势是我有良好的艺术素养，勤奋努力，有一颗为集体服务的心。</a:t>
            </a:r>
            <a:endParaRPr lang="zh-CN" altLang="en-US" sz="1200" dirty="0">
              <a:solidFill>
                <a:srgbClr val="45A154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  <a:p>
            <a:endParaRPr lang="zh-CN" altLang="en-US" sz="1200" dirty="0">
              <a:solidFill>
                <a:srgbClr val="45A154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  <a:p>
            <a:r>
              <a:rPr lang="zh-CN" altLang="en-US" sz="1200" dirty="0">
                <a:solidFill>
                  <a:srgbClr val="45A154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   在我的成长日记里记录着我的刻苦和努力，目前我通过舞蹈班中国舞五级及钢琴三级，曾获得“校园十大歌手”称号，也是学校舞蹈比赛《精卫填海》中的一员，还曾获得过薛家镇普法绘画三等奖及常州市邮票设计大赛三等奖。我品学兼优，积极向上，多次在班级被评为优秀班干部和三好学生。</a:t>
            </a:r>
            <a:endParaRPr lang="zh-CN" altLang="en-US" sz="1200" dirty="0">
              <a:solidFill>
                <a:srgbClr val="45A154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  <a:p>
            <a:endParaRPr lang="zh-CN" altLang="en-US" sz="1200" dirty="0">
              <a:solidFill>
                <a:srgbClr val="45A154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  <a:p>
            <a:r>
              <a:rPr lang="zh-CN" altLang="en-US" sz="1200" dirty="0">
                <a:solidFill>
                  <a:srgbClr val="45A154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sym typeface="+mn-ea"/>
              </a:rPr>
              <a:t>老师们！同学们！</a:t>
            </a:r>
            <a:r>
              <a:rPr lang="zh-CN" altLang="en-US" sz="1200" dirty="0">
                <a:solidFill>
                  <a:srgbClr val="45A154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如果我被选上了，我一定努力工作，为红领巾增光添彩，请把您手中最宝贵的一票投给我吧，谢谢大家！</a:t>
            </a:r>
            <a:endParaRPr lang="zh-CN" altLang="en-US" sz="1200" dirty="0">
              <a:solidFill>
                <a:srgbClr val="45A154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  <a:p>
            <a:endParaRPr lang="zh-CN" altLang="en-US" sz="1200" dirty="0">
              <a:solidFill>
                <a:srgbClr val="45A154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868" y="4250476"/>
            <a:ext cx="2663166" cy="2767897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569680" y="450775"/>
            <a:ext cx="181610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45A154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竞选宣言</a:t>
            </a:r>
            <a:endParaRPr lang="zh-CN" altLang="en-US" sz="3200" b="1" dirty="0">
              <a:solidFill>
                <a:srgbClr val="45A154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70" y="28575"/>
            <a:ext cx="1220179" cy="11873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46000" fill="hold" nodeType="afterEffect" p14:presetBounceEnd="7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9000">
                                          <p:cBhvr additive="base">
                                            <p:cTn id="7" dur="12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9000">
                                          <p:cBhvr additive="base">
                                            <p:cTn id="8" dur="12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2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9" presetID="6" presetClass="entr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21" dur="1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2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2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4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2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9" presetID="6" presetClass="entr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21" dur="1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2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2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9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33674" cy="195029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335" y="3914775"/>
            <a:ext cx="12263120" cy="27432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976880" y="596900"/>
            <a:ext cx="759523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rgbClr val="45A154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华康海报体W12(P)" panose="040B0C00000000000000" pitchFamily="82" charset="-122"/>
                <a:ea typeface="华康海报体W12(P)" panose="040B0C00000000000000" pitchFamily="82" charset="-122"/>
              </a:rPr>
              <a:t>我 会 做 的 更 好</a:t>
            </a:r>
            <a:endParaRPr lang="zh-CN" altLang="en-US" sz="6000" dirty="0">
              <a:solidFill>
                <a:srgbClr val="45A154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华康海报体W12(P)" panose="040B0C00000000000000" pitchFamily="82" charset="-122"/>
              <a:ea typeface="华康海报体W12(P)" panose="040B0C00000000000000" pitchFamily="8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588930" y="1792300"/>
            <a:ext cx="4671060" cy="14452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800" b="1" dirty="0">
                <a:solidFill>
                  <a:srgbClr val="7DA946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谢谢大家</a:t>
            </a:r>
            <a:endParaRPr lang="zh-CN" altLang="en-US" sz="8800" b="1" dirty="0">
              <a:solidFill>
                <a:srgbClr val="7DA946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1486">
            <a:off x="-1391972" y="1426805"/>
            <a:ext cx="1394378" cy="1265486"/>
          </a:xfrm>
          <a:prstGeom prst="rect">
            <a:avLst/>
          </a:prstGeom>
        </p:spPr>
      </p:pic>
      <p:sp>
        <p:nvSpPr>
          <p:cNvPr id="2" name="文本框 1">
            <a:hlinkClick r:id="" action="ppaction://hlinkshowjump?jump=nextslide"/>
          </p:cNvPr>
          <p:cNvSpPr txBox="1"/>
          <p:nvPr/>
        </p:nvSpPr>
        <p:spPr>
          <a:xfrm>
            <a:off x="592455" y="3565525"/>
            <a:ext cx="105429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dirty="0">
                <a:solidFill>
                  <a:srgbClr val="45A154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华康海报体W12(P)" panose="040B0C00000000000000" pitchFamily="82" charset="-122"/>
                <a:ea typeface="华康海报体W12(P)" panose="040B0C00000000000000" pitchFamily="82" charset="-122"/>
                <a:sym typeface="+mn-ea"/>
              </a:rPr>
              <a:t>老师们，同学们，请给我一次机会，投我一票</a:t>
            </a:r>
            <a:endParaRPr lang="zh-CN" altLang="en-US" sz="4000" dirty="0">
              <a:solidFill>
                <a:srgbClr val="45A154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华康海报体W12(P)" panose="040B0C00000000000000" pitchFamily="82" charset="-122"/>
              <a:ea typeface="华康海报体W12(P)" panose="040B0C00000000000000" pitchFamily="82" charset="-122"/>
            </a:endParaRPr>
          </a:p>
        </p:txBody>
      </p:sp>
      <p:pic>
        <p:nvPicPr>
          <p:cNvPr id="4" name="图片 3" descr="8S0(0NTT)(F){PC]{607%{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0080" y="2118360"/>
            <a:ext cx="928370" cy="939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26000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6" presetID="2" presetClass="entr" presetSubtype="2" accel="31000" fill="hold" grpId="0" nodeType="afterEffect" p14:presetBounceEnd="62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8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9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2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6" presetClass="emph" presetSubtype="0" repeatCount="indefinite" autoRev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27" dur="150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8000" y="108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8" presetID="8" presetClass="emph" presetSubtype="0" repeatCount="indefinite" autoRev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900000">
                                          <p:cBhvr>
                                            <p:cTn id="29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0" presetClass="path" presetSubtype="0" accel="50000" decel="50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3.75E-6 -1.48148E-6 L 3.75E-6 0.00023 C 0.00416 -0.00208 0.0082 -0.0044 0.0125 -0.00625 C 0.02708 -0.0125 0.0526 -0.00671 0.06172 -0.00625 C 0.06328 -0.00555 0.06497 -0.00463 0.06666 -0.00417 C 0.07734 -0.00162 0.09088 -0.00116 0.1013 -1.48148E-6 C 0.10625 0.00046 0.11119 0.00139 0.11601 0.00208 C 0.12044 0.00371 0.12252 0.00486 0.12721 0.00602 C 0.13125 0.00718 0.13919 0.00857 0.14323 0.01019 C 0.14466 0.01065 0.1457 0.01181 0.147 0.01227 C 0.14908 0.01296 0.15117 0.01343 0.15312 0.01435 C 0.15442 0.01482 0.1556 0.01574 0.1569 0.01644 C 0.15898 0.01713 0.16106 0.01759 0.16302 0.01829 C 0.16432 0.01898 0.16562 0.01991 0.16679 0.02037 C 0.18359 0.02593 0.17734 0.02292 0.19023 0.02662 C 0.19961 0.02917 0.19362 0.02847 0.2039 0.03079 C 0.22656 0.03565 0.2052 0.03009 0.22252 0.03472 C 0.23489 0.04167 0.22096 0.03449 0.25208 0.04097 C 0.2677 0.04421 0.25859 0.04259 0.27929 0.04514 C 0.28945 0.04931 0.28125 0.0463 0.29908 0.04908 C 0.30286 0.04977 0.30651 0.05023 0.31028 0.05116 C 0.31237 0.05162 0.31432 0.05278 0.3164 0.05324 C 0.32252 0.05417 0.32877 0.05463 0.33502 0.05533 C 0.35117 0.05903 0.35013 0.05949 0.37461 0.05949 C 0.40338 0.05949 0.43216 0.0581 0.46106 0.05741 C 0.46315 0.05671 0.4651 0.05579 0.46718 0.05533 C 0.47174 0.05417 0.48411 0.05185 0.48828 0.05116 C 0.49153 0.04977 0.49622 0.04769 0.49948 0.04699 C 0.5039 0.04607 0.50859 0.0456 0.51302 0.04514 C 0.525 0.04005 0.51953 0.04213 0.52903 0.03889 C 0.54895 0.0257 0.52031 0.04398 0.5427 0.03264 C 0.5444 0.03195 0.54596 0.02963 0.54765 0.02871 C 0.54974 0.02755 0.55182 0.02732 0.5539 0.02662 C 0.55716 0.02523 0.56028 0.02338 0.56367 0.02246 C 0.56614 0.02176 0.56875 0.0213 0.57122 0.02037 C 0.57291 0.01991 0.57448 0.01921 0.57604 0.01829 C 0.57734 0.01783 0.57864 0.0169 0.57981 0.01644 C 0.58229 0.01551 0.58476 0.01505 0.58724 0.01435 C 0.58893 0.01366 0.59049 0.0125 0.59218 0.01227 C 0.59713 0.01111 0.60208 0.01088 0.60703 0.01019 C 0.61849 0.00533 0.60468 0.01065 0.62565 0.00602 C 0.62734 0.00579 0.62877 0.00463 0.63047 0.00394 C 0.6345 0.00255 0.6388 0.00139 0.64297 -1.48148E-6 C 0.64492 -0.00069 0.647 -0.00185 0.64908 -0.00208 C 0.68333 -0.00856 0.64049 -0.00046 0.66888 -0.00625 C 0.67252 -0.00694 0.6763 -0.00764 0.67994 -0.00833 C 0.68268 -0.00879 0.69869 -0.01227 0.70104 -0.01227 C 0.71471 -0.01296 0.72812 -0.01227 0.74192 -0.01227 " pathEditMode="relative" rAng="0" ptsTypes="AAAAAAAAAAAAAAAAAAAAAAAAAAAAAAAAAAAAAAAAAAAAAAAA">
                                          <p:cBhvr>
                                            <p:cTn id="34" dur="3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7096" y="233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2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6" presetID="2" presetClass="entr" presetSubtype="2" accel="31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2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6" presetClass="emph" presetSubtype="0" repeatCount="indefinite" autoRev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27" dur="150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8000" y="108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8" presetID="8" presetClass="emph" presetSubtype="0" repeatCount="indefinite" autoRev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900000">
                                          <p:cBhvr>
                                            <p:cTn id="29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0" presetClass="path" presetSubtype="0" accel="50000" decel="50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3.75E-6 -1.48148E-6 L 3.75E-6 0.00023 C 0.00416 -0.00208 0.0082 -0.0044 0.0125 -0.00625 C 0.02708 -0.0125 0.0526 -0.00671 0.06172 -0.00625 C 0.06328 -0.00555 0.06497 -0.00463 0.06666 -0.00417 C 0.07734 -0.00162 0.09088 -0.00116 0.1013 -1.48148E-6 C 0.10625 0.00046 0.11119 0.00139 0.11601 0.00208 C 0.12044 0.00371 0.12252 0.00486 0.12721 0.00602 C 0.13125 0.00718 0.13919 0.00857 0.14323 0.01019 C 0.14466 0.01065 0.1457 0.01181 0.147 0.01227 C 0.14908 0.01296 0.15117 0.01343 0.15312 0.01435 C 0.15442 0.01482 0.1556 0.01574 0.1569 0.01644 C 0.15898 0.01713 0.16106 0.01759 0.16302 0.01829 C 0.16432 0.01898 0.16562 0.01991 0.16679 0.02037 C 0.18359 0.02593 0.17734 0.02292 0.19023 0.02662 C 0.19961 0.02917 0.19362 0.02847 0.2039 0.03079 C 0.22656 0.03565 0.2052 0.03009 0.22252 0.03472 C 0.23489 0.04167 0.22096 0.03449 0.25208 0.04097 C 0.2677 0.04421 0.25859 0.04259 0.27929 0.04514 C 0.28945 0.04931 0.28125 0.0463 0.29908 0.04908 C 0.30286 0.04977 0.30651 0.05023 0.31028 0.05116 C 0.31237 0.05162 0.31432 0.05278 0.3164 0.05324 C 0.32252 0.05417 0.32877 0.05463 0.33502 0.05533 C 0.35117 0.05903 0.35013 0.05949 0.37461 0.05949 C 0.40338 0.05949 0.43216 0.0581 0.46106 0.05741 C 0.46315 0.05671 0.4651 0.05579 0.46718 0.05533 C 0.47174 0.05417 0.48411 0.05185 0.48828 0.05116 C 0.49153 0.04977 0.49622 0.04769 0.49948 0.04699 C 0.5039 0.04607 0.50859 0.0456 0.51302 0.04514 C 0.525 0.04005 0.51953 0.04213 0.52903 0.03889 C 0.54895 0.0257 0.52031 0.04398 0.5427 0.03264 C 0.5444 0.03195 0.54596 0.02963 0.54765 0.02871 C 0.54974 0.02755 0.55182 0.02732 0.5539 0.02662 C 0.55716 0.02523 0.56028 0.02338 0.56367 0.02246 C 0.56614 0.02176 0.56875 0.0213 0.57122 0.02037 C 0.57291 0.01991 0.57448 0.01921 0.57604 0.01829 C 0.57734 0.01783 0.57864 0.0169 0.57981 0.01644 C 0.58229 0.01551 0.58476 0.01505 0.58724 0.01435 C 0.58893 0.01366 0.59049 0.0125 0.59218 0.01227 C 0.59713 0.01111 0.60208 0.01088 0.60703 0.01019 C 0.61849 0.00533 0.60468 0.01065 0.62565 0.00602 C 0.62734 0.00579 0.62877 0.00463 0.63047 0.00394 C 0.6345 0.00255 0.6388 0.00139 0.64297 -1.48148E-6 C 0.64492 -0.00069 0.647 -0.00185 0.64908 -0.00208 C 0.68333 -0.00856 0.64049 -0.00046 0.66888 -0.00625 C 0.67252 -0.00694 0.6763 -0.00764 0.67994 -0.00833 C 0.68268 -0.00879 0.69869 -0.01227 0.70104 -0.01227 C 0.71471 -0.01296 0.72812 -0.01227 0.74192 -0.01227 " pathEditMode="relative" rAng="0" ptsTypes="AAAAAAAAAAAAAAAAAAAAAAAAAAAAAAAAAAAAAAAAAAAAAAAA">
                                          <p:cBhvr>
                                            <p:cTn id="34" dur="3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7096" y="233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</p:bldLst>
      </p:timing>
    </mc:Fallback>
  </mc:AlternateContent>
</p:sld>
</file>

<file path=ppt/tags/tag1.xml><?xml version="1.0" encoding="utf-8"?>
<p:tagLst xmlns:p="http://schemas.openxmlformats.org/presentationml/2006/main">
  <p:tag name="ISPRING_PRESENTATION_TITLE" val="www.33ppt.com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716</Words>
  <Application>WPS 演示</Application>
  <PresentationFormat>宽屏</PresentationFormat>
  <Paragraphs>78</Paragraphs>
  <Slides>9</Slides>
  <Notes>10</Notes>
  <HiddenSlides>0</HiddenSlides>
  <MMClips>1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4" baseType="lpstr">
      <vt:lpstr>Arial</vt:lpstr>
      <vt:lpstr>宋体</vt:lpstr>
      <vt:lpstr>Wingdings</vt:lpstr>
      <vt:lpstr>华康海报体W12(P)</vt:lpstr>
      <vt:lpstr>微软雅黑</vt:lpstr>
      <vt:lpstr>华康少女文字W5(P)</vt:lpstr>
      <vt:lpstr>Gill Sans</vt:lpstr>
      <vt:lpstr>方正清刻本悦宋简体</vt:lpstr>
      <vt:lpstr>Lato Light</vt:lpstr>
      <vt:lpstr>Bebas Neue</vt:lpstr>
      <vt:lpstr>Calibri</vt:lpstr>
      <vt:lpstr>Arial Unicode MS</vt:lpstr>
      <vt:lpstr>Calibri Light</vt:lpstr>
      <vt:lpstr>RomanS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www.33ppt.com</dc:title>
  <dc:creator/>
  <cp:lastModifiedBy>ck</cp:lastModifiedBy>
  <cp:revision>43</cp:revision>
  <dcterms:created xsi:type="dcterms:W3CDTF">2017-03-22T17:11:00Z</dcterms:created>
  <dcterms:modified xsi:type="dcterms:W3CDTF">2020-10-29T07:02:49Z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2052-11.1.0.10072</vt:lpwstr>
  </property>
</Properties>
</file>