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9"/>
  </p:notesMasterIdLst>
  <p:sldIdLst>
    <p:sldId id="339" r:id="rId2"/>
    <p:sldId id="344" r:id="rId3"/>
    <p:sldId id="340" r:id="rId4"/>
    <p:sldId id="343" r:id="rId5"/>
    <p:sldId id="345" r:id="rId6"/>
    <p:sldId id="347" r:id="rId7"/>
    <p:sldId id="346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2" d="100"/>
          <a:sy n="72" d="100"/>
        </p:scale>
        <p:origin x="43" y="19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23F4BB-5A15-4459-9FEF-687D96E31AA6}" type="datetimeFigureOut">
              <a:rPr lang="zh-CN" altLang="en-US" smtClean="0"/>
              <a:t>2020/10/29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C68A48-442F-4897-B7D7-6B8F0ADA41F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AB389-C53E-4D42-8F9A-7ED952DD5AAF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9F784-EA24-4C25-9C12-7253A9A8E65A}" type="datetimeFigureOut">
              <a:rPr lang="zh-CN" altLang="en-US" smtClean="0"/>
              <a:t>2020/10/29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1A381-C2C5-47E4-A78C-67BC8BAD53D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描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9F784-EA24-4C25-9C12-7253A9A8E65A}" type="datetimeFigureOut">
              <a:rPr lang="zh-CN" altLang="en-US" smtClean="0"/>
              <a:t>2020/10/29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1A381-C2C5-47E4-A78C-67BC8BAD53D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带描述的引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9F784-EA24-4C25-9C12-7253A9A8E65A}" type="datetimeFigureOut">
              <a:rPr lang="zh-CN" altLang="en-US" smtClean="0"/>
              <a:t>2020/10/29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1A381-C2C5-47E4-A78C-67BC8BAD53DD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 panose="020B0604020202020204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9F784-EA24-4C25-9C12-7253A9A8E65A}" type="datetimeFigureOut">
              <a:rPr lang="zh-CN" altLang="en-US" smtClean="0"/>
              <a:t>2020/10/29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1A381-C2C5-47E4-A78C-67BC8BAD53D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言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9F784-EA24-4C25-9C12-7253A9A8E65A}" type="datetimeFigureOut">
              <a:rPr lang="zh-CN" altLang="en-US" smtClean="0"/>
              <a:t>2020/10/29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1A381-C2C5-47E4-A78C-67BC8BAD53DD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 panose="020B0604020202020204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 panose="020B0604020202020204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真或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9F784-EA24-4C25-9C12-7253A9A8E65A}" type="datetimeFigureOut">
              <a:rPr lang="zh-CN" altLang="en-US" smtClean="0"/>
              <a:t>2020/10/29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1A381-C2C5-47E4-A78C-67BC8BAD53D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9F784-EA24-4C25-9C12-7253A9A8E65A}" type="datetimeFigureOut">
              <a:rPr lang="zh-CN" altLang="en-US" smtClean="0"/>
              <a:t>2020/10/29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1A381-C2C5-47E4-A78C-67BC8BAD53D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9F784-EA24-4C25-9C12-7253A9A8E65A}" type="datetimeFigureOut">
              <a:rPr lang="zh-CN" altLang="en-US" smtClean="0"/>
              <a:t>2020/10/29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1A381-C2C5-47E4-A78C-67BC8BAD53D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9F784-EA24-4C25-9C12-7253A9A8E65A}" type="datetimeFigureOut">
              <a:rPr lang="zh-CN" altLang="en-US" smtClean="0"/>
              <a:t>2020/10/29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1A381-C2C5-47E4-A78C-67BC8BAD53D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9F784-EA24-4C25-9C12-7253A9A8E65A}" type="datetimeFigureOut">
              <a:rPr lang="zh-CN" altLang="en-US" smtClean="0"/>
              <a:t>2020/10/29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1A381-C2C5-47E4-A78C-67BC8BAD53D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9F784-EA24-4C25-9C12-7253A9A8E65A}" type="datetimeFigureOut">
              <a:rPr lang="zh-CN" altLang="en-US" smtClean="0"/>
              <a:t>2020/10/29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1A381-C2C5-47E4-A78C-67BC8BAD53D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9F784-EA24-4C25-9C12-7253A9A8E65A}" type="datetimeFigureOut">
              <a:rPr lang="zh-CN" altLang="en-US" smtClean="0"/>
              <a:t>2020/10/29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1A381-C2C5-47E4-A78C-67BC8BAD53D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9F784-EA24-4C25-9C12-7253A9A8E65A}" type="datetimeFigureOut">
              <a:rPr lang="zh-CN" altLang="en-US" smtClean="0"/>
              <a:t>2020/10/29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1A381-C2C5-47E4-A78C-67BC8BAD53D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9F784-EA24-4C25-9C12-7253A9A8E65A}" type="datetimeFigureOut">
              <a:rPr lang="zh-CN" altLang="en-US" smtClean="0"/>
              <a:t>2020/10/29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1A381-C2C5-47E4-A78C-67BC8BAD53D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0965" indent="0">
              <a:buNone/>
              <a:defRPr sz="1000"/>
            </a:lvl4pPr>
            <a:lvl5pPr marL="1828165" indent="0">
              <a:buNone/>
              <a:defRPr sz="1000"/>
            </a:lvl5pPr>
            <a:lvl6pPr marL="2285365" indent="0">
              <a:buNone/>
              <a:defRPr sz="1000"/>
            </a:lvl6pPr>
            <a:lvl7pPr marL="2742565" indent="0">
              <a:buNone/>
              <a:defRPr sz="1000"/>
            </a:lvl7pPr>
            <a:lvl8pPr marL="3199130" indent="0">
              <a:buNone/>
              <a:defRPr sz="1000"/>
            </a:lvl8pPr>
            <a:lvl9pPr marL="365633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9F784-EA24-4C25-9C12-7253A9A8E65A}" type="datetimeFigureOut">
              <a:rPr lang="zh-CN" altLang="en-US" smtClean="0"/>
              <a:t>2020/10/29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1A381-C2C5-47E4-A78C-67BC8BAD53D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9F784-EA24-4C25-9C12-7253A9A8E65A}" type="datetimeFigureOut">
              <a:rPr lang="zh-CN" altLang="en-US" smtClean="0"/>
              <a:t>2020/10/29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1A381-C2C5-47E4-A78C-67BC8BAD53D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C9F784-EA24-4C25-9C12-7253A9A8E65A}" type="datetimeFigureOut">
              <a:rPr lang="zh-CN" altLang="en-US" smtClean="0"/>
              <a:t>2020/10/29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1041A381-C2C5-47E4-A78C-67BC8BAD53D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标题 3"/>
          <p:cNvSpPr txBox="1"/>
          <p:nvPr/>
        </p:nvSpPr>
        <p:spPr>
          <a:xfrm>
            <a:off x="709231" y="350289"/>
            <a:ext cx="3854528" cy="73152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zh-CN" altLang="zh-CN" sz="4000" kern="1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孙弋斐</a:t>
            </a:r>
            <a:endParaRPr lang="zh-CN" altLang="en-US" sz="4000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" name="文本占位符 5"/>
          <p:cNvSpPr txBox="1"/>
          <p:nvPr/>
        </p:nvSpPr>
        <p:spPr>
          <a:xfrm>
            <a:off x="272910" y="1081813"/>
            <a:ext cx="4937043" cy="520261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406400" algn="just"/>
            <a:r>
              <a:rPr lang="zh-CN" altLang="zh-CN" sz="2000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四（</a:t>
            </a:r>
            <a:r>
              <a:rPr lang="en-US" altLang="zh-CN" sz="2000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zh-CN" altLang="zh-CN" sz="2000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）班</a:t>
            </a:r>
            <a:endParaRPr lang="en-US" altLang="zh-CN" sz="2000" kern="100" dirty="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indent="406400" algn="just"/>
            <a:r>
              <a:rPr lang="zh-CN" altLang="en-US" sz="2000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性格：</a:t>
            </a:r>
            <a:r>
              <a:rPr lang="zh-CN" altLang="zh-CN" sz="2000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阳光自信、热爱学习</a:t>
            </a:r>
            <a:endParaRPr lang="en-US" altLang="zh-CN" sz="2000" kern="100" dirty="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indent="406400" algn="just"/>
            <a:r>
              <a:rPr lang="zh-CN" altLang="en-US" sz="2000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兴趣爱好：</a:t>
            </a:r>
            <a:r>
              <a:rPr lang="zh-CN" altLang="zh-CN" sz="2000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画画、足球、剪纸等。</a:t>
            </a:r>
            <a:endParaRPr lang="en-US" altLang="zh-CN" sz="2000" kern="100" dirty="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indent="406400" algn="just"/>
            <a:r>
              <a:rPr lang="zh-CN" altLang="en-US" sz="2000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座右铭</a:t>
            </a:r>
            <a:r>
              <a:rPr lang="zh-CN" altLang="zh-CN" sz="2000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：业</a:t>
            </a:r>
            <a:r>
              <a:rPr lang="en-US" altLang="zh-CN" sz="2000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zh-CN" altLang="zh-CN" sz="2000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精于勤荒于嬉</a:t>
            </a:r>
            <a:endParaRPr lang="en-US" altLang="zh-CN" sz="2000" kern="100" dirty="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indent="406400" algn="just"/>
            <a:r>
              <a:rPr lang="zh-CN" altLang="en-US" sz="2000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竞选感言：我叫孙弋斐，感</a:t>
            </a:r>
            <a:r>
              <a:rPr lang="zh-CN" altLang="zh-CN" sz="2000" kern="1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谢老师和同学的信任</a:t>
            </a:r>
            <a:r>
              <a:rPr lang="zh-CN" altLang="en-US" sz="2000" kern="1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，在这金秋时节参加学校大队委的竞选</a:t>
            </a:r>
            <a:r>
              <a:rPr lang="zh-CN" altLang="zh-CN" sz="2000" kern="1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。</a:t>
            </a:r>
            <a:r>
              <a:rPr lang="zh-CN" altLang="en-US" sz="2000" kern="1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我热爱运动，，关心集体，乐于帮助同学，成绩在班级名列前茅。如果当选大队委，我会更加努力提高个人素质，做一名优秀的少先队员，以优秀的成绩来汇报老师和同学们的信任</a:t>
            </a:r>
            <a:r>
              <a:rPr lang="zh-CN" altLang="zh-CN" sz="2000" kern="1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！</a:t>
            </a:r>
            <a:r>
              <a:rPr lang="zh-CN" altLang="en-US" sz="2000" kern="1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相信我，一个充满自信和勇气的女孩一定不会让你们失望，让我们在这收获的季节里，共建薛小的未来，收获更多的果实！</a:t>
            </a:r>
            <a:endParaRPr lang="zh-CN" altLang="zh-CN" sz="2000" kern="100" dirty="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endParaRPr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4343" y="0"/>
            <a:ext cx="4572000" cy="6858000"/>
          </a:xfrm>
          <a:prstGeom prst="rect">
            <a:avLst/>
          </a:prstGeom>
        </p:spPr>
      </p:pic>
      <p:pic>
        <p:nvPicPr>
          <p:cNvPr id="3" name="纯音乐 - 天空之城 (钢琴版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6" name="纯音乐 - 天空之城 (钢琴版)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86120" y="3119120"/>
            <a:ext cx="619125" cy="6191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47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39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numSld="999" showWhenStopped="0">
                <p:cTn id="20" repeatCount="indefinite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CB30D93-9934-4CCF-BD4D-1399F0AD30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826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115" y="0"/>
            <a:ext cx="9144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6704" y="0"/>
            <a:ext cx="5766707" cy="76889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5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9E0315C-B387-4CE7-AEF5-346A6E29A5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0" y="0"/>
            <a:ext cx="51435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4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4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F06AA43-32E9-4805-BB66-9F2B740D48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35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350" y="0"/>
            <a:ext cx="51435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758" y="0"/>
            <a:ext cx="9144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471" y="0"/>
            <a:ext cx="457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E0054C30-4749-44D2-9A33-DED5695D6E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0563" y="0"/>
            <a:ext cx="9144000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BCB0C6B-5E95-4E2F-950E-F4B77C61807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711069" cy="72833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BC15D4-7F6D-4C4A-BBC3-53107484E6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58" y="0"/>
            <a:ext cx="457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4158" y="0"/>
            <a:ext cx="457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7158" y="0"/>
            <a:ext cx="6858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1EDC0D1-B69A-42B7-A761-BB167EB464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041457" y="2404628"/>
            <a:ext cx="9861004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15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谢谢观看！</a:t>
            </a:r>
          </a:p>
        </p:txBody>
      </p:sp>
      <p:pic>
        <p:nvPicPr>
          <p:cNvPr id="3" name="纯音乐 - 天空之城 (钢琴版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47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平面">
  <a:themeElements>
    <a:clrScheme name="平面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平面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平面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8</TotalTime>
  <Words>144</Words>
  <Application>Microsoft Office PowerPoint</Application>
  <PresentationFormat>宽屏</PresentationFormat>
  <Paragraphs>8</Paragraphs>
  <Slides>7</Slides>
  <Notes>1</Notes>
  <HiddenSlides>0</HiddenSlides>
  <MMClips>3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7</vt:i4>
      </vt:variant>
    </vt:vector>
  </HeadingPairs>
  <TitlesOfParts>
    <vt:vector size="13" baseType="lpstr">
      <vt:lpstr>等线</vt:lpstr>
      <vt:lpstr>楷体</vt:lpstr>
      <vt:lpstr>Arial</vt:lpstr>
      <vt:lpstr>Trebuchet MS</vt:lpstr>
      <vt:lpstr>Wingdings 3</vt:lpstr>
      <vt:lpstr>平面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孙弋斐</dc:title>
  <dc:creator>278730637@163.com</dc:creator>
  <cp:lastModifiedBy>278730637@163.com</cp:lastModifiedBy>
  <cp:revision>12</cp:revision>
  <dcterms:created xsi:type="dcterms:W3CDTF">2020-09-08T12:24:00Z</dcterms:created>
  <dcterms:modified xsi:type="dcterms:W3CDTF">2020-10-29T13:48:09Z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2052-11.1.0.9999</vt:lpwstr>
  </property>
</Properties>
</file>