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3"/>
    <p:sldId id="312" r:id="rId14"/>
  </p:sldIdLst>
  <p:sldSz cx="12192000" cy="68580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89"/>
    <a:srgbClr val="34BACC"/>
    <a:srgbClr val="217C81"/>
    <a:srgbClr val="F59F1D"/>
    <a:srgbClr val="115E81"/>
    <a:srgbClr val="53BAE9"/>
    <a:srgbClr val="C7E2F1"/>
    <a:srgbClr val="BFDEEF"/>
    <a:srgbClr val="A6D0E8"/>
    <a:srgbClr val="E8F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69" d="100"/>
          <a:sy n="69" d="100"/>
        </p:scale>
        <p:origin x="207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74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562B-E67F-4F39-9669-B8A9B96DCD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7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77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7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F2AE5BB-0857-4694-9EB4-365CE7102F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19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04882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44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4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7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28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2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3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3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49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85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54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55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5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60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861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62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863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6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5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66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2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68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69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87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38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839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84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1930A-5406-4085-9B8D-5CC4C1D56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BDEE-5954-4022-ACD2-220F1D9DBA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矩形 1"/>
          <p:cNvSpPr/>
          <p:nvPr/>
        </p:nvSpPr>
        <p:spPr>
          <a:xfrm>
            <a:off x="-34290" y="-904240"/>
            <a:ext cx="12192000" cy="6858000"/>
          </a:xfrm>
          <a:prstGeom prst="rect">
            <a:avLst/>
          </a:prstGeom>
          <a:solidFill>
            <a:srgbClr val="53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05"/>
          <p:cNvGrpSpPr/>
          <p:nvPr/>
        </p:nvGrpSpPr>
        <p:grpSpPr>
          <a:xfrm>
            <a:off x="0" y="370261"/>
            <a:ext cx="2427890" cy="2427890"/>
            <a:chOff x="2621376" y="700849"/>
            <a:chExt cx="2427890" cy="2427890"/>
          </a:xfrm>
        </p:grpSpPr>
        <p:sp>
          <p:nvSpPr>
            <p:cNvPr id="1048582" name="任意多边形 206"/>
            <p:cNvSpPr/>
            <p:nvPr/>
          </p:nvSpPr>
          <p:spPr>
            <a:xfrm>
              <a:off x="2621376" y="700849"/>
              <a:ext cx="2427890" cy="2427890"/>
            </a:xfrm>
            <a:custGeom>
              <a:avLst/>
              <a:gdLst>
                <a:gd name="connsiteX0" fmla="*/ 1213945 w 2427890"/>
                <a:gd name="connsiteY0" fmla="*/ 165538 h 2427890"/>
                <a:gd name="connsiteX1" fmla="*/ 165538 w 2427890"/>
                <a:gd name="connsiteY1" fmla="*/ 1213945 h 2427890"/>
                <a:gd name="connsiteX2" fmla="*/ 1213945 w 2427890"/>
                <a:gd name="connsiteY2" fmla="*/ 2262352 h 2427890"/>
                <a:gd name="connsiteX3" fmla="*/ 2262352 w 2427890"/>
                <a:gd name="connsiteY3" fmla="*/ 1213945 h 2427890"/>
                <a:gd name="connsiteX4" fmla="*/ 1213945 w 2427890"/>
                <a:gd name="connsiteY4" fmla="*/ 165538 h 2427890"/>
                <a:gd name="connsiteX5" fmla="*/ 1213945 w 2427890"/>
                <a:gd name="connsiteY5" fmla="*/ 0 h 2427890"/>
                <a:gd name="connsiteX6" fmla="*/ 2427890 w 2427890"/>
                <a:gd name="connsiteY6" fmla="*/ 1213945 h 2427890"/>
                <a:gd name="connsiteX7" fmla="*/ 1213945 w 2427890"/>
                <a:gd name="connsiteY7" fmla="*/ 2427890 h 2427890"/>
                <a:gd name="connsiteX8" fmla="*/ 0 w 2427890"/>
                <a:gd name="connsiteY8" fmla="*/ 1213945 h 2427890"/>
                <a:gd name="connsiteX9" fmla="*/ 1213945 w 2427890"/>
                <a:gd name="connsiteY9" fmla="*/ 0 h 24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890" h="2427890">
                  <a:moveTo>
                    <a:pt x="1213945" y="165538"/>
                  </a:moveTo>
                  <a:cubicBezTo>
                    <a:pt x="634926" y="165538"/>
                    <a:pt x="165538" y="634926"/>
                    <a:pt x="165538" y="1213945"/>
                  </a:cubicBezTo>
                  <a:cubicBezTo>
                    <a:pt x="165538" y="1792964"/>
                    <a:pt x="634926" y="2262352"/>
                    <a:pt x="1213945" y="2262352"/>
                  </a:cubicBezTo>
                  <a:cubicBezTo>
                    <a:pt x="1792964" y="2262352"/>
                    <a:pt x="2262352" y="1792964"/>
                    <a:pt x="2262352" y="1213945"/>
                  </a:cubicBezTo>
                  <a:cubicBezTo>
                    <a:pt x="2262352" y="634926"/>
                    <a:pt x="1792964" y="165538"/>
                    <a:pt x="1213945" y="165538"/>
                  </a:cubicBezTo>
                  <a:close/>
                  <a:moveTo>
                    <a:pt x="1213945" y="0"/>
                  </a:moveTo>
                  <a:cubicBezTo>
                    <a:pt x="1884388" y="0"/>
                    <a:pt x="2427890" y="543502"/>
                    <a:pt x="2427890" y="1213945"/>
                  </a:cubicBezTo>
                  <a:cubicBezTo>
                    <a:pt x="2427890" y="1884388"/>
                    <a:pt x="1884388" y="2427890"/>
                    <a:pt x="1213945" y="2427890"/>
                  </a:cubicBezTo>
                  <a:cubicBezTo>
                    <a:pt x="543502" y="2427890"/>
                    <a:pt x="0" y="1884388"/>
                    <a:pt x="0" y="1213945"/>
                  </a:cubicBezTo>
                  <a:cubicBezTo>
                    <a:pt x="0" y="543502"/>
                    <a:pt x="543502" y="0"/>
                    <a:pt x="121394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583" name="任意多边形 207"/>
            <p:cNvSpPr/>
            <p:nvPr/>
          </p:nvSpPr>
          <p:spPr>
            <a:xfrm>
              <a:off x="2981596" y="1039091"/>
              <a:ext cx="1715574" cy="1715574"/>
            </a:xfrm>
            <a:custGeom>
              <a:avLst/>
              <a:gdLst>
                <a:gd name="connsiteX0" fmla="*/ 1213945 w 2427890"/>
                <a:gd name="connsiteY0" fmla="*/ 165538 h 2427890"/>
                <a:gd name="connsiteX1" fmla="*/ 165538 w 2427890"/>
                <a:gd name="connsiteY1" fmla="*/ 1213945 h 2427890"/>
                <a:gd name="connsiteX2" fmla="*/ 1213945 w 2427890"/>
                <a:gd name="connsiteY2" fmla="*/ 2262352 h 2427890"/>
                <a:gd name="connsiteX3" fmla="*/ 2262352 w 2427890"/>
                <a:gd name="connsiteY3" fmla="*/ 1213945 h 2427890"/>
                <a:gd name="connsiteX4" fmla="*/ 1213945 w 2427890"/>
                <a:gd name="connsiteY4" fmla="*/ 165538 h 2427890"/>
                <a:gd name="connsiteX5" fmla="*/ 1213945 w 2427890"/>
                <a:gd name="connsiteY5" fmla="*/ 0 h 2427890"/>
                <a:gd name="connsiteX6" fmla="*/ 2427890 w 2427890"/>
                <a:gd name="connsiteY6" fmla="*/ 1213945 h 2427890"/>
                <a:gd name="connsiteX7" fmla="*/ 1213945 w 2427890"/>
                <a:gd name="connsiteY7" fmla="*/ 2427890 h 2427890"/>
                <a:gd name="connsiteX8" fmla="*/ 0 w 2427890"/>
                <a:gd name="connsiteY8" fmla="*/ 1213945 h 2427890"/>
                <a:gd name="connsiteX9" fmla="*/ 1213945 w 2427890"/>
                <a:gd name="connsiteY9" fmla="*/ 0 h 24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7890" h="2427890">
                  <a:moveTo>
                    <a:pt x="1213945" y="165538"/>
                  </a:moveTo>
                  <a:cubicBezTo>
                    <a:pt x="634926" y="165538"/>
                    <a:pt x="165538" y="634926"/>
                    <a:pt x="165538" y="1213945"/>
                  </a:cubicBezTo>
                  <a:cubicBezTo>
                    <a:pt x="165538" y="1792964"/>
                    <a:pt x="634926" y="2262352"/>
                    <a:pt x="1213945" y="2262352"/>
                  </a:cubicBezTo>
                  <a:cubicBezTo>
                    <a:pt x="1792964" y="2262352"/>
                    <a:pt x="2262352" y="1792964"/>
                    <a:pt x="2262352" y="1213945"/>
                  </a:cubicBezTo>
                  <a:cubicBezTo>
                    <a:pt x="2262352" y="634926"/>
                    <a:pt x="1792964" y="165538"/>
                    <a:pt x="1213945" y="165538"/>
                  </a:cubicBezTo>
                  <a:close/>
                  <a:moveTo>
                    <a:pt x="1213945" y="0"/>
                  </a:moveTo>
                  <a:cubicBezTo>
                    <a:pt x="1884388" y="0"/>
                    <a:pt x="2427890" y="543502"/>
                    <a:pt x="2427890" y="1213945"/>
                  </a:cubicBezTo>
                  <a:cubicBezTo>
                    <a:pt x="2427890" y="1884388"/>
                    <a:pt x="1884388" y="2427890"/>
                    <a:pt x="1213945" y="2427890"/>
                  </a:cubicBezTo>
                  <a:cubicBezTo>
                    <a:pt x="543502" y="2427890"/>
                    <a:pt x="0" y="1884388"/>
                    <a:pt x="0" y="1213945"/>
                  </a:cubicBezTo>
                  <a:cubicBezTo>
                    <a:pt x="0" y="543502"/>
                    <a:pt x="543502" y="0"/>
                    <a:pt x="121394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584" name="椭圆 208"/>
            <p:cNvSpPr/>
            <p:nvPr/>
          </p:nvSpPr>
          <p:spPr>
            <a:xfrm>
              <a:off x="3463638" y="1454727"/>
              <a:ext cx="789709" cy="789709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"/>
          <p:cNvGrpSpPr/>
          <p:nvPr/>
        </p:nvGrpSpPr>
        <p:grpSpPr>
          <a:xfrm>
            <a:off x="0" y="0"/>
            <a:ext cx="12192000" cy="6902970"/>
            <a:chOff x="0" y="0"/>
            <a:chExt cx="12192000" cy="6902970"/>
          </a:xfrm>
        </p:grpSpPr>
        <p:grpSp>
          <p:nvGrpSpPr>
            <p:cNvPr id="28" name="组合 3"/>
            <p:cNvGrpSpPr/>
            <p:nvPr/>
          </p:nvGrpSpPr>
          <p:grpSpPr>
            <a:xfrm>
              <a:off x="666" y="3275350"/>
              <a:ext cx="12191334" cy="3627620"/>
              <a:chOff x="0" y="0"/>
              <a:chExt cx="10125859" cy="3013023"/>
            </a:xfrm>
          </p:grpSpPr>
          <p:grpSp>
            <p:nvGrpSpPr>
              <p:cNvPr id="29" name="组合 59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30" name="组合 87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728" name="直接连接符 98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29" name="直接连接符 99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0" name="直接连接符 100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1" name="直接连接符 101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2" name="直接连接符 102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3" name="直接连接符 103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4" name="直接连接符 104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5" name="直接连接符 105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6" name="直接连接符 106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7" name="直接连接符 107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8" name="直接连接符 108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39" name="直接连接符 109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0" name="直接连接符 110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1" name="直接连接符 111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2" name="直接连接符 112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组合 88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743" name="直接连接符 89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4" name="直接连接符 90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5" name="直接连接符 91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6" name="直接连接符 92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7" name="直接连接符 93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8" name="直接连接符 94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9" name="直接连接符 95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0" name="直接连接符 96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1" name="直接连接符 97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2" name="组合 60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33" name="组合 61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752" name="直接连接符 72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3" name="直接连接符 73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4" name="直接连接符 74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5" name="直接连接符 75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6" name="直接连接符 76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7" name="直接连接符 77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8" name="直接连接符 78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59" name="直接连接符 79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0" name="直接连接符 80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1" name="直接连接符 81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2" name="直接连接符 82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3" name="直接连接符 83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4" name="直接连接符 84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5" name="直接连接符 85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6" name="直接连接符 86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组合 62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767" name="直接连接符 63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8" name="直接连接符 64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69" name="直接连接符 65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0" name="直接连接符 66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1" name="直接连接符 67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2" name="直接连接符 68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3" name="直接连接符 69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4" name="直接连接符 70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5" name="直接连接符 71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" name="组合 4"/>
            <p:cNvGrpSpPr/>
            <p:nvPr/>
          </p:nvGrpSpPr>
          <p:grpSpPr>
            <a:xfrm>
              <a:off x="0" y="0"/>
              <a:ext cx="12191334" cy="3627620"/>
              <a:chOff x="0" y="0"/>
              <a:chExt cx="10125859" cy="3013023"/>
            </a:xfrm>
          </p:grpSpPr>
          <p:grpSp>
            <p:nvGrpSpPr>
              <p:cNvPr id="36" name="组合 5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37" name="组合 33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776" name="直接连接符 44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7" name="直接连接符 45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8" name="直接连接符 46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79" name="直接连接符 47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0" name="直接连接符 48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1" name="直接连接符 49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2" name="直接连接符 50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3" name="直接连接符 51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4" name="直接连接符 52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5" name="直接连接符 53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6" name="直接连接符 54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7" name="直接连接符 55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8" name="直接连接符 56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89" name="直接连接符 57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0" name="直接连接符 58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组合 34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791" name="直接连接符 35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2" name="直接连接符 36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3" name="直接连接符 37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4" name="直接连接符 38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5" name="直接连接符 39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6" name="直接连接符 40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7" name="直接连接符 41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8" name="直接连接符 42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99" name="直接连接符 43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9" name="组合 6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40" name="组合 7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800" name="直接连接符 18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1" name="直接连接符 19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2" name="直接连接符 20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3" name="直接连接符 21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4" name="直接连接符 22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5" name="直接连接符 23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6" name="直接连接符 24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7" name="直接连接符 25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8" name="直接连接符 26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09" name="直接连接符 27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0" name="直接连接符 28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1" name="直接连接符 29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2" name="直接连接符 30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3" name="直接连接符 31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4" name="直接连接符 32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组合 8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815" name="直接连接符 9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6" name="直接连接符 10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7" name="直接连接符 11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8" name="直接连接符 12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19" name="直接连接符 13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0" name="直接连接符 14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1" name="直接连接符 15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2" name="直接连接符 16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3" name="直接连接符 17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048585" name="椭圆 113"/>
          <p:cNvSpPr/>
          <p:nvPr/>
        </p:nvSpPr>
        <p:spPr>
          <a:xfrm>
            <a:off x="10611729" y="3352799"/>
            <a:ext cx="1090246" cy="1090246"/>
          </a:xfrm>
          <a:prstGeom prst="ellipse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86" name="椭圆 114"/>
          <p:cNvSpPr/>
          <p:nvPr/>
        </p:nvSpPr>
        <p:spPr>
          <a:xfrm>
            <a:off x="4994031" y="3967089"/>
            <a:ext cx="1350498" cy="1350498"/>
          </a:xfrm>
          <a:prstGeom prst="ellipse">
            <a:avLst/>
          </a:prstGeom>
          <a:solidFill>
            <a:srgbClr val="FACABD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152"/>
          <p:cNvGrpSpPr/>
          <p:nvPr/>
        </p:nvGrpSpPr>
        <p:grpSpPr>
          <a:xfrm>
            <a:off x="0" y="3869762"/>
            <a:ext cx="12192001" cy="2988238"/>
            <a:chOff x="-1" y="3869762"/>
            <a:chExt cx="12192001" cy="2988238"/>
          </a:xfrm>
        </p:grpSpPr>
        <p:sp>
          <p:nvSpPr>
            <p:cNvPr id="1048587" name="矩形 119"/>
            <p:cNvSpPr/>
            <p:nvPr/>
          </p:nvSpPr>
          <p:spPr>
            <a:xfrm>
              <a:off x="0" y="5753686"/>
              <a:ext cx="12192000" cy="267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3" name="组合 150"/>
            <p:cNvGrpSpPr/>
            <p:nvPr/>
          </p:nvGrpSpPr>
          <p:grpSpPr>
            <a:xfrm>
              <a:off x="-1" y="3869762"/>
              <a:ext cx="12192001" cy="2988238"/>
              <a:chOff x="-1" y="3869762"/>
              <a:chExt cx="12192001" cy="2988238"/>
            </a:xfrm>
          </p:grpSpPr>
          <p:grpSp>
            <p:nvGrpSpPr>
              <p:cNvPr id="44" name="组合 115"/>
              <p:cNvGrpSpPr/>
              <p:nvPr/>
            </p:nvGrpSpPr>
            <p:grpSpPr>
              <a:xfrm>
                <a:off x="-1" y="3869762"/>
                <a:ext cx="12192001" cy="1975365"/>
                <a:chOff x="-1" y="4882636"/>
                <a:chExt cx="12192001" cy="1975365"/>
              </a:xfrm>
            </p:grpSpPr>
            <p:sp>
              <p:nvSpPr>
                <p:cNvPr id="1048588" name="任意多边形 116"/>
                <p:cNvSpPr/>
                <p:nvPr/>
              </p:nvSpPr>
              <p:spPr>
                <a:xfrm>
                  <a:off x="-1" y="4882636"/>
                  <a:ext cx="12192001" cy="1975365"/>
                </a:xfrm>
                <a:custGeom>
                  <a:avLst/>
                  <a:gdLst>
                    <a:gd name="connsiteX0" fmla="*/ 4353340 w 12192001"/>
                    <a:gd name="connsiteY0" fmla="*/ 0 h 1975365"/>
                    <a:gd name="connsiteX1" fmla="*/ 5522941 w 12192001"/>
                    <a:gd name="connsiteY1" fmla="*/ 551581 h 1975365"/>
                    <a:gd name="connsiteX2" fmla="*/ 5532197 w 12192001"/>
                    <a:gd name="connsiteY2" fmla="*/ 563959 h 1975365"/>
                    <a:gd name="connsiteX3" fmla="*/ 5553053 w 12192001"/>
                    <a:gd name="connsiteY3" fmla="*/ 553912 h 1975365"/>
                    <a:gd name="connsiteX4" fmla="*/ 6143039 w 12192001"/>
                    <a:gd name="connsiteY4" fmla="*/ 434799 h 1975365"/>
                    <a:gd name="connsiteX5" fmla="*/ 7214812 w 12192001"/>
                    <a:gd name="connsiteY5" fmla="*/ 878743 h 1975365"/>
                    <a:gd name="connsiteX6" fmla="*/ 7274619 w 12192001"/>
                    <a:gd name="connsiteY6" fmla="*/ 944547 h 1975365"/>
                    <a:gd name="connsiteX7" fmla="*/ 7300992 w 12192001"/>
                    <a:gd name="connsiteY7" fmla="*/ 901137 h 1975365"/>
                    <a:gd name="connsiteX8" fmla="*/ 8776254 w 12192001"/>
                    <a:gd name="connsiteY8" fmla="*/ 116746 h 1975365"/>
                    <a:gd name="connsiteX9" fmla="*/ 10251516 w 12192001"/>
                    <a:gd name="connsiteY9" fmla="*/ 901137 h 1975365"/>
                    <a:gd name="connsiteX10" fmla="*/ 10255993 w 12192001"/>
                    <a:gd name="connsiteY10" fmla="*/ 908506 h 1975365"/>
                    <a:gd name="connsiteX11" fmla="*/ 10332727 w 12192001"/>
                    <a:gd name="connsiteY11" fmla="*/ 824077 h 1975365"/>
                    <a:gd name="connsiteX12" fmla="*/ 11404501 w 12192001"/>
                    <a:gd name="connsiteY12" fmla="*/ 380133 h 1975365"/>
                    <a:gd name="connsiteX13" fmla="*/ 12126982 w 12192001"/>
                    <a:gd name="connsiteY13" fmla="*/ 563072 h 1975365"/>
                    <a:gd name="connsiteX14" fmla="*/ 12192001 w 12192001"/>
                    <a:gd name="connsiteY14" fmla="*/ 602572 h 1975365"/>
                    <a:gd name="connsiteX15" fmla="*/ 12192001 w 12192001"/>
                    <a:gd name="connsiteY15" fmla="*/ 1975365 h 1975365"/>
                    <a:gd name="connsiteX16" fmla="*/ 0 w 12192001"/>
                    <a:gd name="connsiteY16" fmla="*/ 1975365 h 1975365"/>
                    <a:gd name="connsiteX17" fmla="*/ 0 w 12192001"/>
                    <a:gd name="connsiteY17" fmla="*/ 204727 h 1975365"/>
                    <a:gd name="connsiteX18" fmla="*/ 55205 w 12192001"/>
                    <a:gd name="connsiteY18" fmla="*/ 207862 h 1975365"/>
                    <a:gd name="connsiteX19" fmla="*/ 1223759 w 12192001"/>
                    <a:gd name="connsiteY19" fmla="*/ 843689 h 1975365"/>
                    <a:gd name="connsiteX20" fmla="*/ 1311523 w 12192001"/>
                    <a:gd name="connsiteY20" fmla="*/ 961054 h 1975365"/>
                    <a:gd name="connsiteX21" fmla="*/ 1316220 w 12192001"/>
                    <a:gd name="connsiteY21" fmla="*/ 955887 h 1975365"/>
                    <a:gd name="connsiteX22" fmla="*/ 2574237 w 12192001"/>
                    <a:gd name="connsiteY22" fmla="*/ 434799 h 1975365"/>
                    <a:gd name="connsiteX23" fmla="*/ 3103288 w 12192001"/>
                    <a:gd name="connsiteY23" fmla="*/ 514784 h 1975365"/>
                    <a:gd name="connsiteX24" fmla="*/ 3188753 w 12192001"/>
                    <a:gd name="connsiteY24" fmla="*/ 546065 h 1975365"/>
                    <a:gd name="connsiteX25" fmla="*/ 3281567 w 12192001"/>
                    <a:gd name="connsiteY25" fmla="*/ 443944 h 1975365"/>
                    <a:gd name="connsiteX26" fmla="*/ 4353340 w 12192001"/>
                    <a:gd name="connsiteY26" fmla="*/ 0 h 1975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192001" h="1975365">
                      <a:moveTo>
                        <a:pt x="4353340" y="0"/>
                      </a:moveTo>
                      <a:cubicBezTo>
                        <a:pt x="4824213" y="0"/>
                        <a:pt x="5244936" y="214716"/>
                        <a:pt x="5522941" y="551581"/>
                      </a:cubicBezTo>
                      <a:lnTo>
                        <a:pt x="5532197" y="563959"/>
                      </a:lnTo>
                      <a:lnTo>
                        <a:pt x="5553053" y="553912"/>
                      </a:lnTo>
                      <a:cubicBezTo>
                        <a:pt x="5734391" y="477212"/>
                        <a:pt x="5933762" y="434799"/>
                        <a:pt x="6143039" y="434799"/>
                      </a:cubicBezTo>
                      <a:cubicBezTo>
                        <a:pt x="6561592" y="434799"/>
                        <a:pt x="6940521" y="604452"/>
                        <a:pt x="7214812" y="878743"/>
                      </a:cubicBezTo>
                      <a:lnTo>
                        <a:pt x="7274619" y="944547"/>
                      </a:lnTo>
                      <a:lnTo>
                        <a:pt x="7300992" y="901137"/>
                      </a:lnTo>
                      <a:cubicBezTo>
                        <a:pt x="7620710" y="427892"/>
                        <a:pt x="8162146" y="116746"/>
                        <a:pt x="8776254" y="116746"/>
                      </a:cubicBezTo>
                      <a:cubicBezTo>
                        <a:pt x="9390362" y="116746"/>
                        <a:pt x="9931798" y="427892"/>
                        <a:pt x="10251516" y="901137"/>
                      </a:cubicBezTo>
                      <a:lnTo>
                        <a:pt x="10255993" y="908506"/>
                      </a:lnTo>
                      <a:lnTo>
                        <a:pt x="10332727" y="824077"/>
                      </a:lnTo>
                      <a:cubicBezTo>
                        <a:pt x="10607018" y="549786"/>
                        <a:pt x="10985947" y="380133"/>
                        <a:pt x="11404501" y="380133"/>
                      </a:cubicBezTo>
                      <a:cubicBezTo>
                        <a:pt x="11666097" y="380133"/>
                        <a:pt x="11912215" y="446404"/>
                        <a:pt x="12126982" y="563072"/>
                      </a:cubicBezTo>
                      <a:lnTo>
                        <a:pt x="12192001" y="602572"/>
                      </a:lnTo>
                      <a:lnTo>
                        <a:pt x="12192001" y="1975365"/>
                      </a:lnTo>
                      <a:lnTo>
                        <a:pt x="0" y="1975365"/>
                      </a:lnTo>
                      <a:lnTo>
                        <a:pt x="0" y="204727"/>
                      </a:lnTo>
                      <a:lnTo>
                        <a:pt x="55205" y="207862"/>
                      </a:lnTo>
                      <a:cubicBezTo>
                        <a:pt x="524453" y="261507"/>
                        <a:pt x="938234" y="497713"/>
                        <a:pt x="1223759" y="843689"/>
                      </a:cubicBezTo>
                      <a:lnTo>
                        <a:pt x="1311523" y="961054"/>
                      </a:lnTo>
                      <a:lnTo>
                        <a:pt x="1316220" y="955887"/>
                      </a:lnTo>
                      <a:cubicBezTo>
                        <a:pt x="1638174" y="633932"/>
                        <a:pt x="2082950" y="434799"/>
                        <a:pt x="2574237" y="434799"/>
                      </a:cubicBezTo>
                      <a:cubicBezTo>
                        <a:pt x="2758469" y="434799"/>
                        <a:pt x="2936161" y="462802"/>
                        <a:pt x="3103288" y="514784"/>
                      </a:cubicBezTo>
                      <a:lnTo>
                        <a:pt x="3188753" y="546065"/>
                      </a:lnTo>
                      <a:lnTo>
                        <a:pt x="3281567" y="443944"/>
                      </a:lnTo>
                      <a:cubicBezTo>
                        <a:pt x="3555858" y="169652"/>
                        <a:pt x="3934787" y="0"/>
                        <a:pt x="435334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5EEF3">
                        <a:alpha val="50000"/>
                      </a:srgbClr>
                    </a:gs>
                    <a:gs pos="100000">
                      <a:srgbClr val="E1EBF1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589" name="任意多边形 117"/>
                <p:cNvSpPr/>
                <p:nvPr/>
              </p:nvSpPr>
              <p:spPr>
                <a:xfrm>
                  <a:off x="-1" y="5412809"/>
                  <a:ext cx="12192000" cy="1445191"/>
                </a:xfrm>
                <a:custGeom>
                  <a:avLst/>
                  <a:gdLst>
                    <a:gd name="connsiteX0" fmla="*/ 3397688 w 12192000"/>
                    <a:gd name="connsiteY0" fmla="*/ 0 h 1445191"/>
                    <a:gd name="connsiteX1" fmla="*/ 4028686 w 12192000"/>
                    <a:gd name="connsiteY1" fmla="*/ 335498 h 1445191"/>
                    <a:gd name="connsiteX2" fmla="*/ 4064859 w 12192000"/>
                    <a:gd name="connsiteY2" fmla="*/ 402142 h 1445191"/>
                    <a:gd name="connsiteX3" fmla="*/ 4184991 w 12192000"/>
                    <a:gd name="connsiteY3" fmla="*/ 336937 h 1445191"/>
                    <a:gd name="connsiteX4" fmla="*/ 4481190 w 12192000"/>
                    <a:gd name="connsiteY4" fmla="*/ 277137 h 1445191"/>
                    <a:gd name="connsiteX5" fmla="*/ 5112188 w 12192000"/>
                    <a:gd name="connsiteY5" fmla="*/ 612635 h 1445191"/>
                    <a:gd name="connsiteX6" fmla="*/ 5112268 w 12192000"/>
                    <a:gd name="connsiteY6" fmla="*/ 612785 h 1445191"/>
                    <a:gd name="connsiteX7" fmla="*/ 5138627 w 12192000"/>
                    <a:gd name="connsiteY7" fmla="*/ 564223 h 1445191"/>
                    <a:gd name="connsiteX8" fmla="*/ 5943603 w 12192000"/>
                    <a:gd name="connsiteY8" fmla="*/ 136221 h 1445191"/>
                    <a:gd name="connsiteX9" fmla="*/ 6406326 w 12192000"/>
                    <a:gd name="connsiteY9" fmla="*/ 253387 h 1445191"/>
                    <a:gd name="connsiteX10" fmla="*/ 6446733 w 12192000"/>
                    <a:gd name="connsiteY10" fmla="*/ 277935 h 1445191"/>
                    <a:gd name="connsiteX11" fmla="*/ 6492158 w 12192000"/>
                    <a:gd name="connsiteY11" fmla="*/ 222879 h 1445191"/>
                    <a:gd name="connsiteX12" fmla="*/ 7030236 w 12192000"/>
                    <a:gd name="connsiteY12" fmla="*/ 0 h 1445191"/>
                    <a:gd name="connsiteX13" fmla="*/ 7568314 w 12192000"/>
                    <a:gd name="connsiteY13" fmla="*/ 222879 h 1445191"/>
                    <a:gd name="connsiteX14" fmla="*/ 7608074 w 12192000"/>
                    <a:gd name="connsiteY14" fmla="*/ 271069 h 1445191"/>
                    <a:gd name="connsiteX15" fmla="*/ 7616564 w 12192000"/>
                    <a:gd name="connsiteY15" fmla="*/ 265911 h 1445191"/>
                    <a:gd name="connsiteX16" fmla="*/ 8079289 w 12192000"/>
                    <a:gd name="connsiteY16" fmla="*/ 148745 h 1445191"/>
                    <a:gd name="connsiteX17" fmla="*/ 8813332 w 12192000"/>
                    <a:gd name="connsiteY17" fmla="*/ 484217 h 1445191"/>
                    <a:gd name="connsiteX18" fmla="*/ 8909108 w 12192000"/>
                    <a:gd name="connsiteY18" fmla="*/ 615575 h 1445191"/>
                    <a:gd name="connsiteX19" fmla="*/ 8910704 w 12192000"/>
                    <a:gd name="connsiteY19" fmla="*/ 612634 h 1445191"/>
                    <a:gd name="connsiteX20" fmla="*/ 9541702 w 12192000"/>
                    <a:gd name="connsiteY20" fmla="*/ 277136 h 1445191"/>
                    <a:gd name="connsiteX21" fmla="*/ 9967160 w 12192000"/>
                    <a:gd name="connsiteY21" fmla="*/ 407095 h 1445191"/>
                    <a:gd name="connsiteX22" fmla="*/ 9976306 w 12192000"/>
                    <a:gd name="connsiteY22" fmla="*/ 414641 h 1445191"/>
                    <a:gd name="connsiteX23" fmla="*/ 10019263 w 12192000"/>
                    <a:gd name="connsiteY23" fmla="*/ 335498 h 1445191"/>
                    <a:gd name="connsiteX24" fmla="*/ 10650261 w 12192000"/>
                    <a:gd name="connsiteY24" fmla="*/ 0 h 1445191"/>
                    <a:gd name="connsiteX25" fmla="*/ 11281259 w 12192000"/>
                    <a:gd name="connsiteY25" fmla="*/ 335498 h 1445191"/>
                    <a:gd name="connsiteX26" fmla="*/ 11306422 w 12192000"/>
                    <a:gd name="connsiteY26" fmla="*/ 381858 h 1445191"/>
                    <a:gd name="connsiteX27" fmla="*/ 11321378 w 12192000"/>
                    <a:gd name="connsiteY27" fmla="*/ 369518 h 1445191"/>
                    <a:gd name="connsiteX28" fmla="*/ 11746836 w 12192000"/>
                    <a:gd name="connsiteY28" fmla="*/ 239559 h 1445191"/>
                    <a:gd name="connsiteX29" fmla="*/ 12172294 w 12192000"/>
                    <a:gd name="connsiteY29" fmla="*/ 369518 h 1445191"/>
                    <a:gd name="connsiteX30" fmla="*/ 12192000 w 12192000"/>
                    <a:gd name="connsiteY30" fmla="*/ 385777 h 1445191"/>
                    <a:gd name="connsiteX31" fmla="*/ 12192000 w 12192000"/>
                    <a:gd name="connsiteY31" fmla="*/ 1445191 h 1445191"/>
                    <a:gd name="connsiteX32" fmla="*/ 0 w 12192000"/>
                    <a:gd name="connsiteY32" fmla="*/ 1445191 h 1445191"/>
                    <a:gd name="connsiteX33" fmla="*/ 0 w 12192000"/>
                    <a:gd name="connsiteY33" fmla="*/ 52120 h 1445191"/>
                    <a:gd name="connsiteX34" fmla="*/ 68550 w 12192000"/>
                    <a:gd name="connsiteY34" fmla="*/ 79738 h 1445191"/>
                    <a:gd name="connsiteX35" fmla="*/ 247175 w 12192000"/>
                    <a:gd name="connsiteY35" fmla="*/ 184935 h 1445191"/>
                    <a:gd name="connsiteX36" fmla="*/ 338186 w 12192000"/>
                    <a:gd name="connsiteY36" fmla="*/ 253847 h 1445191"/>
                    <a:gd name="connsiteX37" fmla="*/ 338943 w 12192000"/>
                    <a:gd name="connsiteY37" fmla="*/ 253387 h 1445191"/>
                    <a:gd name="connsiteX38" fmla="*/ 801669 w 12192000"/>
                    <a:gd name="connsiteY38" fmla="*/ 136221 h 1445191"/>
                    <a:gd name="connsiteX39" fmla="*/ 1631894 w 12192000"/>
                    <a:gd name="connsiteY39" fmla="*/ 603610 h 1445191"/>
                    <a:gd name="connsiteX40" fmla="*/ 1638578 w 12192000"/>
                    <a:gd name="connsiteY40" fmla="*/ 617070 h 1445191"/>
                    <a:gd name="connsiteX41" fmla="*/ 1711200 w 12192000"/>
                    <a:gd name="connsiteY41" fmla="*/ 529051 h 1445191"/>
                    <a:gd name="connsiteX42" fmla="*/ 2289136 w 12192000"/>
                    <a:gd name="connsiteY42" fmla="*/ 289663 h 1445191"/>
                    <a:gd name="connsiteX43" fmla="*/ 2695964 w 12192000"/>
                    <a:gd name="connsiteY43" fmla="*/ 397949 h 1445191"/>
                    <a:gd name="connsiteX44" fmla="*/ 2722727 w 12192000"/>
                    <a:gd name="connsiteY44" fmla="*/ 416495 h 1445191"/>
                    <a:gd name="connsiteX45" fmla="*/ 2766691 w 12192000"/>
                    <a:gd name="connsiteY45" fmla="*/ 335498 h 1445191"/>
                    <a:gd name="connsiteX46" fmla="*/ 3397688 w 12192000"/>
                    <a:gd name="connsiteY46" fmla="*/ 0 h 1445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192000" h="1445191">
                      <a:moveTo>
                        <a:pt x="3397688" y="0"/>
                      </a:moveTo>
                      <a:cubicBezTo>
                        <a:pt x="3660354" y="0"/>
                        <a:pt x="3891936" y="133083"/>
                        <a:pt x="4028686" y="335498"/>
                      </a:cubicBezTo>
                      <a:lnTo>
                        <a:pt x="4064859" y="402142"/>
                      </a:lnTo>
                      <a:lnTo>
                        <a:pt x="4184991" y="336937"/>
                      </a:lnTo>
                      <a:cubicBezTo>
                        <a:pt x="4276031" y="298430"/>
                        <a:pt x="4376124" y="277137"/>
                        <a:pt x="4481190" y="277137"/>
                      </a:cubicBezTo>
                      <a:cubicBezTo>
                        <a:pt x="4743855" y="277137"/>
                        <a:pt x="4975438" y="410220"/>
                        <a:pt x="5112188" y="612635"/>
                      </a:cubicBezTo>
                      <a:lnTo>
                        <a:pt x="5112268" y="612785"/>
                      </a:lnTo>
                      <a:lnTo>
                        <a:pt x="5138627" y="564223"/>
                      </a:lnTo>
                      <a:cubicBezTo>
                        <a:pt x="5313082" y="305997"/>
                        <a:pt x="5608515" y="136221"/>
                        <a:pt x="5943603" y="136221"/>
                      </a:cubicBezTo>
                      <a:cubicBezTo>
                        <a:pt x="6111145" y="136221"/>
                        <a:pt x="6268776" y="178665"/>
                        <a:pt x="6406326" y="253387"/>
                      </a:cubicBezTo>
                      <a:lnTo>
                        <a:pt x="6446733" y="277935"/>
                      </a:lnTo>
                      <a:lnTo>
                        <a:pt x="6492158" y="222879"/>
                      </a:lnTo>
                      <a:cubicBezTo>
                        <a:pt x="6629864" y="85173"/>
                        <a:pt x="6820104" y="0"/>
                        <a:pt x="7030236" y="0"/>
                      </a:cubicBezTo>
                      <a:cubicBezTo>
                        <a:pt x="7240368" y="0"/>
                        <a:pt x="7430608" y="85173"/>
                        <a:pt x="7568314" y="222879"/>
                      </a:cubicBezTo>
                      <a:lnTo>
                        <a:pt x="7608074" y="271069"/>
                      </a:lnTo>
                      <a:lnTo>
                        <a:pt x="7616564" y="265911"/>
                      </a:lnTo>
                      <a:cubicBezTo>
                        <a:pt x="7754115" y="191189"/>
                        <a:pt x="7911746" y="148745"/>
                        <a:pt x="8079289" y="148745"/>
                      </a:cubicBezTo>
                      <a:cubicBezTo>
                        <a:pt x="8372490" y="148745"/>
                        <a:pt x="8635332" y="278730"/>
                        <a:pt x="8813332" y="484217"/>
                      </a:cubicBezTo>
                      <a:lnTo>
                        <a:pt x="8909108" y="615575"/>
                      </a:lnTo>
                      <a:lnTo>
                        <a:pt x="8910704" y="612634"/>
                      </a:lnTo>
                      <a:cubicBezTo>
                        <a:pt x="9047454" y="410219"/>
                        <a:pt x="9279036" y="277136"/>
                        <a:pt x="9541702" y="277136"/>
                      </a:cubicBezTo>
                      <a:cubicBezTo>
                        <a:pt x="9699301" y="277136"/>
                        <a:pt x="9845711" y="325046"/>
                        <a:pt x="9967160" y="407095"/>
                      </a:cubicBezTo>
                      <a:lnTo>
                        <a:pt x="9976306" y="414641"/>
                      </a:lnTo>
                      <a:lnTo>
                        <a:pt x="10019263" y="335498"/>
                      </a:lnTo>
                      <a:cubicBezTo>
                        <a:pt x="10156013" y="133083"/>
                        <a:pt x="10387595" y="0"/>
                        <a:pt x="10650261" y="0"/>
                      </a:cubicBezTo>
                      <a:cubicBezTo>
                        <a:pt x="10912927" y="0"/>
                        <a:pt x="11144509" y="133083"/>
                        <a:pt x="11281259" y="335498"/>
                      </a:cubicBezTo>
                      <a:lnTo>
                        <a:pt x="11306422" y="381858"/>
                      </a:lnTo>
                      <a:lnTo>
                        <a:pt x="11321378" y="369518"/>
                      </a:lnTo>
                      <a:cubicBezTo>
                        <a:pt x="11442827" y="287469"/>
                        <a:pt x="11589237" y="239559"/>
                        <a:pt x="11746836" y="239559"/>
                      </a:cubicBezTo>
                      <a:cubicBezTo>
                        <a:pt x="11904435" y="239559"/>
                        <a:pt x="12050845" y="287469"/>
                        <a:pt x="12172294" y="369518"/>
                      </a:cubicBezTo>
                      <a:lnTo>
                        <a:pt x="12192000" y="385777"/>
                      </a:lnTo>
                      <a:lnTo>
                        <a:pt x="12192000" y="1445191"/>
                      </a:lnTo>
                      <a:lnTo>
                        <a:pt x="0" y="1445191"/>
                      </a:lnTo>
                      <a:lnTo>
                        <a:pt x="0" y="52120"/>
                      </a:lnTo>
                      <a:lnTo>
                        <a:pt x="68550" y="79738"/>
                      </a:lnTo>
                      <a:cubicBezTo>
                        <a:pt x="130842" y="110458"/>
                        <a:pt x="190524" y="145664"/>
                        <a:pt x="247175" y="184935"/>
                      </a:cubicBezTo>
                      <a:lnTo>
                        <a:pt x="338186" y="253847"/>
                      </a:lnTo>
                      <a:lnTo>
                        <a:pt x="338943" y="253387"/>
                      </a:lnTo>
                      <a:cubicBezTo>
                        <a:pt x="476494" y="178665"/>
                        <a:pt x="634125" y="136221"/>
                        <a:pt x="801669" y="136221"/>
                      </a:cubicBezTo>
                      <a:cubicBezTo>
                        <a:pt x="1153510" y="136221"/>
                        <a:pt x="1461634" y="323399"/>
                        <a:pt x="1631894" y="603610"/>
                      </a:cubicBezTo>
                      <a:lnTo>
                        <a:pt x="1638578" y="617070"/>
                      </a:lnTo>
                      <a:lnTo>
                        <a:pt x="1711200" y="529051"/>
                      </a:lnTo>
                      <a:cubicBezTo>
                        <a:pt x="1859106" y="381145"/>
                        <a:pt x="2063437" y="289663"/>
                        <a:pt x="2289136" y="289663"/>
                      </a:cubicBezTo>
                      <a:cubicBezTo>
                        <a:pt x="2437250" y="289663"/>
                        <a:pt x="2576162" y="329061"/>
                        <a:pt x="2695964" y="397949"/>
                      </a:cubicBezTo>
                      <a:lnTo>
                        <a:pt x="2722727" y="416495"/>
                      </a:lnTo>
                      <a:lnTo>
                        <a:pt x="2766691" y="335498"/>
                      </a:lnTo>
                      <a:cubicBezTo>
                        <a:pt x="2903440" y="133083"/>
                        <a:pt x="3135023" y="0"/>
                        <a:pt x="339768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9F4FA"/>
                    </a:gs>
                    <a:gs pos="100000">
                      <a:srgbClr val="D7E3EC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590" name="任意多边形 118"/>
                <p:cNvSpPr/>
                <p:nvPr/>
              </p:nvSpPr>
              <p:spPr>
                <a:xfrm>
                  <a:off x="1" y="5724661"/>
                  <a:ext cx="12191999" cy="1133339"/>
                </a:xfrm>
                <a:custGeom>
                  <a:avLst/>
                  <a:gdLst>
                    <a:gd name="connsiteX0" fmla="*/ 4324187 w 12191999"/>
                    <a:gd name="connsiteY0" fmla="*/ 0 h 1133339"/>
                    <a:gd name="connsiteX1" fmla="*/ 4828786 w 12191999"/>
                    <a:gd name="connsiteY1" fmla="*/ 268294 h 1133339"/>
                    <a:gd name="connsiteX2" fmla="*/ 4852161 w 12191999"/>
                    <a:gd name="connsiteY2" fmla="*/ 311359 h 1133339"/>
                    <a:gd name="connsiteX3" fmla="*/ 4874652 w 12191999"/>
                    <a:gd name="connsiteY3" fmla="*/ 309092 h 1133339"/>
                    <a:gd name="connsiteX4" fmla="*/ 5307165 w 12191999"/>
                    <a:gd name="connsiteY4" fmla="*/ 539058 h 1133339"/>
                    <a:gd name="connsiteX5" fmla="*/ 5334082 w 12191999"/>
                    <a:gd name="connsiteY5" fmla="*/ 588645 h 1133339"/>
                    <a:gd name="connsiteX6" fmla="*/ 5405825 w 12191999"/>
                    <a:gd name="connsiteY6" fmla="*/ 549703 h 1133339"/>
                    <a:gd name="connsiteX7" fmla="*/ 5608854 w 12191999"/>
                    <a:gd name="connsiteY7" fmla="*/ 508714 h 1133339"/>
                    <a:gd name="connsiteX8" fmla="*/ 5653102 w 12191999"/>
                    <a:gd name="connsiteY8" fmla="*/ 512618 h 1133339"/>
                    <a:gd name="connsiteX9" fmla="*/ 5684350 w 12191999"/>
                    <a:gd name="connsiteY9" fmla="*/ 474742 h 1133339"/>
                    <a:gd name="connsiteX10" fmla="*/ 6053173 w 12191999"/>
                    <a:gd name="connsiteY10" fmla="*/ 321971 h 1133339"/>
                    <a:gd name="connsiteX11" fmla="*/ 6256201 w 12191999"/>
                    <a:gd name="connsiteY11" fmla="*/ 362960 h 1133339"/>
                    <a:gd name="connsiteX12" fmla="*/ 6335091 w 12191999"/>
                    <a:gd name="connsiteY12" fmla="*/ 405780 h 1133339"/>
                    <a:gd name="connsiteX13" fmla="*/ 6344312 w 12191999"/>
                    <a:gd name="connsiteY13" fmla="*/ 398172 h 1133339"/>
                    <a:gd name="connsiteX14" fmla="*/ 6635938 w 12191999"/>
                    <a:gd name="connsiteY14" fmla="*/ 309092 h 1133339"/>
                    <a:gd name="connsiteX15" fmla="*/ 7004761 w 12191999"/>
                    <a:gd name="connsiteY15" fmla="*/ 461863 h 1133339"/>
                    <a:gd name="connsiteX16" fmla="*/ 7041595 w 12191999"/>
                    <a:gd name="connsiteY16" fmla="*/ 506507 h 1133339"/>
                    <a:gd name="connsiteX17" fmla="*/ 7048024 w 12191999"/>
                    <a:gd name="connsiteY17" fmla="*/ 501203 h 1133339"/>
                    <a:gd name="connsiteX18" fmla="*/ 7339652 w 12191999"/>
                    <a:gd name="connsiteY18" fmla="*/ 412123 h 1133339"/>
                    <a:gd name="connsiteX19" fmla="*/ 7820257 w 12191999"/>
                    <a:gd name="connsiteY19" fmla="*/ 730689 h 1133339"/>
                    <a:gd name="connsiteX20" fmla="*/ 7823882 w 12191999"/>
                    <a:gd name="connsiteY20" fmla="*/ 742369 h 1133339"/>
                    <a:gd name="connsiteX21" fmla="*/ 7829379 w 12191999"/>
                    <a:gd name="connsiteY21" fmla="*/ 732242 h 1133339"/>
                    <a:gd name="connsiteX22" fmla="*/ 8261893 w 12191999"/>
                    <a:gd name="connsiteY22" fmla="*/ 502276 h 1133339"/>
                    <a:gd name="connsiteX23" fmla="*/ 8441234 w 12191999"/>
                    <a:gd name="connsiteY23" fmla="*/ 533926 h 1133339"/>
                    <a:gd name="connsiteX24" fmla="*/ 8512634 w 12191999"/>
                    <a:gd name="connsiteY24" fmla="*/ 567236 h 1133339"/>
                    <a:gd name="connsiteX25" fmla="*/ 8534598 w 12191999"/>
                    <a:gd name="connsiteY25" fmla="*/ 526771 h 1133339"/>
                    <a:gd name="connsiteX26" fmla="*/ 8840079 w 12191999"/>
                    <a:gd name="connsiteY26" fmla="*/ 364348 h 1133339"/>
                    <a:gd name="connsiteX27" fmla="*/ 9145560 w 12191999"/>
                    <a:gd name="connsiteY27" fmla="*/ 526771 h 1133339"/>
                    <a:gd name="connsiteX28" fmla="*/ 9164773 w 12191999"/>
                    <a:gd name="connsiteY28" fmla="*/ 562169 h 1133339"/>
                    <a:gd name="connsiteX29" fmla="*/ 9187740 w 12191999"/>
                    <a:gd name="connsiteY29" fmla="*/ 549703 h 1133339"/>
                    <a:gd name="connsiteX30" fmla="*/ 9390768 w 12191999"/>
                    <a:gd name="connsiteY30" fmla="*/ 508714 h 1133339"/>
                    <a:gd name="connsiteX31" fmla="*/ 9836849 w 12191999"/>
                    <a:gd name="connsiteY31" fmla="*/ 759843 h 1133339"/>
                    <a:gd name="connsiteX32" fmla="*/ 9846695 w 12191999"/>
                    <a:gd name="connsiteY32" fmla="*/ 779672 h 1133339"/>
                    <a:gd name="connsiteX33" fmla="*/ 9859902 w 12191999"/>
                    <a:gd name="connsiteY33" fmla="*/ 737128 h 1133339"/>
                    <a:gd name="connsiteX34" fmla="*/ 10340506 w 12191999"/>
                    <a:gd name="connsiteY34" fmla="*/ 418562 h 1133339"/>
                    <a:gd name="connsiteX35" fmla="*/ 10543534 w 12191999"/>
                    <a:gd name="connsiteY35" fmla="*/ 459551 h 1133339"/>
                    <a:gd name="connsiteX36" fmla="*/ 10626367 w 12191999"/>
                    <a:gd name="connsiteY36" fmla="*/ 504512 h 1133339"/>
                    <a:gd name="connsiteX37" fmla="*/ 10672181 w 12191999"/>
                    <a:gd name="connsiteY37" fmla="*/ 448985 h 1133339"/>
                    <a:gd name="connsiteX38" fmla="*/ 11041003 w 12191999"/>
                    <a:gd name="connsiteY38" fmla="*/ 296214 h 1133339"/>
                    <a:gd name="connsiteX39" fmla="*/ 11332631 w 12191999"/>
                    <a:gd name="connsiteY39" fmla="*/ 385294 h 1133339"/>
                    <a:gd name="connsiteX40" fmla="*/ 11371408 w 12191999"/>
                    <a:gd name="connsiteY40" fmla="*/ 417288 h 1133339"/>
                    <a:gd name="connsiteX41" fmla="*/ 11406247 w 12191999"/>
                    <a:gd name="connsiteY41" fmla="*/ 398377 h 1133339"/>
                    <a:gd name="connsiteX42" fmla="*/ 11609275 w 12191999"/>
                    <a:gd name="connsiteY42" fmla="*/ 357388 h 1133339"/>
                    <a:gd name="connsiteX43" fmla="*/ 12089879 w 12191999"/>
                    <a:gd name="connsiteY43" fmla="*/ 675954 h 1133339"/>
                    <a:gd name="connsiteX44" fmla="*/ 12109865 w 12191999"/>
                    <a:gd name="connsiteY44" fmla="*/ 740336 h 1133339"/>
                    <a:gd name="connsiteX45" fmla="*/ 12187741 w 12191999"/>
                    <a:gd name="connsiteY45" fmla="*/ 732486 h 1133339"/>
                    <a:gd name="connsiteX46" fmla="*/ 12191999 w 12191999"/>
                    <a:gd name="connsiteY46" fmla="*/ 732755 h 1133339"/>
                    <a:gd name="connsiteX47" fmla="*/ 12191999 w 12191999"/>
                    <a:gd name="connsiteY47" fmla="*/ 1133339 h 1133339"/>
                    <a:gd name="connsiteX48" fmla="*/ 0 w 12191999"/>
                    <a:gd name="connsiteY48" fmla="*/ 1133339 h 1133339"/>
                    <a:gd name="connsiteX49" fmla="*/ 0 w 12191999"/>
                    <a:gd name="connsiteY49" fmla="*/ 662259 h 1133339"/>
                    <a:gd name="connsiteX50" fmla="*/ 35270 w 12191999"/>
                    <a:gd name="connsiteY50" fmla="*/ 627821 h 1133339"/>
                    <a:gd name="connsiteX51" fmla="*/ 367052 w 12191999"/>
                    <a:gd name="connsiteY51" fmla="*/ 508714 h 1133339"/>
                    <a:gd name="connsiteX52" fmla="*/ 761454 w 12191999"/>
                    <a:gd name="connsiteY52" fmla="*/ 688964 h 1133339"/>
                    <a:gd name="connsiteX53" fmla="*/ 765322 w 12191999"/>
                    <a:gd name="connsiteY53" fmla="*/ 694269 h 1133339"/>
                    <a:gd name="connsiteX54" fmla="*/ 779363 w 12191999"/>
                    <a:gd name="connsiteY54" fmla="*/ 668401 h 1133339"/>
                    <a:gd name="connsiteX55" fmla="*/ 1249255 w 12191999"/>
                    <a:gd name="connsiteY55" fmla="*/ 418562 h 1133339"/>
                    <a:gd name="connsiteX56" fmla="*/ 1469828 w 12191999"/>
                    <a:gd name="connsiteY56" fmla="*/ 463094 h 1133339"/>
                    <a:gd name="connsiteX57" fmla="*/ 1529039 w 12191999"/>
                    <a:gd name="connsiteY57" fmla="*/ 495232 h 1133339"/>
                    <a:gd name="connsiteX58" fmla="*/ 1556571 w 12191999"/>
                    <a:gd name="connsiteY58" fmla="*/ 461863 h 1133339"/>
                    <a:gd name="connsiteX59" fmla="*/ 1925393 w 12191999"/>
                    <a:gd name="connsiteY59" fmla="*/ 309092 h 1133339"/>
                    <a:gd name="connsiteX60" fmla="*/ 2128421 w 12191999"/>
                    <a:gd name="connsiteY60" fmla="*/ 350081 h 1133339"/>
                    <a:gd name="connsiteX61" fmla="*/ 2211864 w 12191999"/>
                    <a:gd name="connsiteY61" fmla="*/ 395372 h 1133339"/>
                    <a:gd name="connsiteX62" fmla="*/ 2265051 w 12191999"/>
                    <a:gd name="connsiteY62" fmla="*/ 366503 h 1133339"/>
                    <a:gd name="connsiteX63" fmla="*/ 2485624 w 12191999"/>
                    <a:gd name="connsiteY63" fmla="*/ 321971 h 1133339"/>
                    <a:gd name="connsiteX64" fmla="*/ 3007763 w 12191999"/>
                    <a:gd name="connsiteY64" fmla="*/ 668067 h 1133339"/>
                    <a:gd name="connsiteX65" fmla="*/ 3028976 w 12191999"/>
                    <a:gd name="connsiteY65" fmla="*/ 736404 h 1133339"/>
                    <a:gd name="connsiteX66" fmla="*/ 3043766 w 12191999"/>
                    <a:gd name="connsiteY66" fmla="*/ 731813 h 1133339"/>
                    <a:gd name="connsiteX67" fmla="*/ 3148886 w 12191999"/>
                    <a:gd name="connsiteY67" fmla="*/ 721216 h 1133339"/>
                    <a:gd name="connsiteX68" fmla="*/ 3166919 w 12191999"/>
                    <a:gd name="connsiteY68" fmla="*/ 722353 h 1133339"/>
                    <a:gd name="connsiteX69" fmla="*/ 3196314 w 12191999"/>
                    <a:gd name="connsiteY69" fmla="*/ 627658 h 1133339"/>
                    <a:gd name="connsiteX70" fmla="*/ 3676918 w 12191999"/>
                    <a:gd name="connsiteY70" fmla="*/ 309092 h 1133339"/>
                    <a:gd name="connsiteX71" fmla="*/ 3782038 w 12191999"/>
                    <a:gd name="connsiteY71" fmla="*/ 319689 h 1133339"/>
                    <a:gd name="connsiteX72" fmla="*/ 3790298 w 12191999"/>
                    <a:gd name="connsiteY72" fmla="*/ 322253 h 1133339"/>
                    <a:gd name="connsiteX73" fmla="*/ 3819586 w 12191999"/>
                    <a:gd name="connsiteY73" fmla="*/ 268294 h 1133339"/>
                    <a:gd name="connsiteX74" fmla="*/ 4324187 w 12191999"/>
                    <a:gd name="connsiteY74" fmla="*/ 0 h 11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2191999" h="1133339">
                      <a:moveTo>
                        <a:pt x="4324187" y="0"/>
                      </a:moveTo>
                      <a:cubicBezTo>
                        <a:pt x="4534237" y="0"/>
                        <a:pt x="4719430" y="106424"/>
                        <a:pt x="4828786" y="268294"/>
                      </a:cubicBezTo>
                      <a:lnTo>
                        <a:pt x="4852161" y="311359"/>
                      </a:lnTo>
                      <a:lnTo>
                        <a:pt x="4874652" y="309092"/>
                      </a:lnTo>
                      <a:cubicBezTo>
                        <a:pt x="5054694" y="309092"/>
                        <a:pt x="5213432" y="400313"/>
                        <a:pt x="5307165" y="539058"/>
                      </a:cubicBezTo>
                      <a:lnTo>
                        <a:pt x="5334082" y="588645"/>
                      </a:lnTo>
                      <a:lnTo>
                        <a:pt x="5405825" y="549703"/>
                      </a:lnTo>
                      <a:cubicBezTo>
                        <a:pt x="5468228" y="523309"/>
                        <a:pt x="5536836" y="508714"/>
                        <a:pt x="5608854" y="508714"/>
                      </a:cubicBezTo>
                      <a:lnTo>
                        <a:pt x="5653102" y="512618"/>
                      </a:lnTo>
                      <a:lnTo>
                        <a:pt x="5684350" y="474742"/>
                      </a:lnTo>
                      <a:cubicBezTo>
                        <a:pt x="5778740" y="380352"/>
                        <a:pt x="5909139" y="321971"/>
                        <a:pt x="6053173" y="321971"/>
                      </a:cubicBezTo>
                      <a:cubicBezTo>
                        <a:pt x="6125190" y="321971"/>
                        <a:pt x="6193799" y="336566"/>
                        <a:pt x="6256201" y="362960"/>
                      </a:cubicBezTo>
                      <a:lnTo>
                        <a:pt x="6335091" y="405780"/>
                      </a:lnTo>
                      <a:lnTo>
                        <a:pt x="6344312" y="398172"/>
                      </a:lnTo>
                      <a:cubicBezTo>
                        <a:pt x="6427558" y="341931"/>
                        <a:pt x="6527914" y="309092"/>
                        <a:pt x="6635938" y="309092"/>
                      </a:cubicBezTo>
                      <a:cubicBezTo>
                        <a:pt x="6779972" y="309092"/>
                        <a:pt x="6910371" y="367473"/>
                        <a:pt x="7004761" y="461863"/>
                      </a:cubicBezTo>
                      <a:lnTo>
                        <a:pt x="7041595" y="506507"/>
                      </a:lnTo>
                      <a:lnTo>
                        <a:pt x="7048024" y="501203"/>
                      </a:lnTo>
                      <a:cubicBezTo>
                        <a:pt x="7131271" y="444962"/>
                        <a:pt x="7231627" y="412123"/>
                        <a:pt x="7339652" y="412123"/>
                      </a:cubicBezTo>
                      <a:cubicBezTo>
                        <a:pt x="7555703" y="412123"/>
                        <a:pt x="7741074" y="543481"/>
                        <a:pt x="7820257" y="730689"/>
                      </a:cubicBezTo>
                      <a:lnTo>
                        <a:pt x="7823882" y="742369"/>
                      </a:lnTo>
                      <a:lnTo>
                        <a:pt x="7829379" y="732242"/>
                      </a:lnTo>
                      <a:cubicBezTo>
                        <a:pt x="7923114" y="593497"/>
                        <a:pt x="8081851" y="502276"/>
                        <a:pt x="8261893" y="502276"/>
                      </a:cubicBezTo>
                      <a:cubicBezTo>
                        <a:pt x="8324908" y="502276"/>
                        <a:pt x="8385313" y="513450"/>
                        <a:pt x="8441234" y="533926"/>
                      </a:cubicBezTo>
                      <a:lnTo>
                        <a:pt x="8512634" y="567236"/>
                      </a:lnTo>
                      <a:lnTo>
                        <a:pt x="8534598" y="526771"/>
                      </a:lnTo>
                      <a:cubicBezTo>
                        <a:pt x="8600802" y="428776"/>
                        <a:pt x="8712916" y="364348"/>
                        <a:pt x="8840079" y="364348"/>
                      </a:cubicBezTo>
                      <a:cubicBezTo>
                        <a:pt x="8967241" y="364348"/>
                        <a:pt x="9079356" y="428776"/>
                        <a:pt x="9145560" y="526771"/>
                      </a:cubicBezTo>
                      <a:lnTo>
                        <a:pt x="9164773" y="562169"/>
                      </a:lnTo>
                      <a:lnTo>
                        <a:pt x="9187740" y="549703"/>
                      </a:lnTo>
                      <a:cubicBezTo>
                        <a:pt x="9250143" y="523309"/>
                        <a:pt x="9318751" y="508714"/>
                        <a:pt x="9390768" y="508714"/>
                      </a:cubicBezTo>
                      <a:cubicBezTo>
                        <a:pt x="9579813" y="508714"/>
                        <a:pt x="9745368" y="609285"/>
                        <a:pt x="9836849" y="759843"/>
                      </a:cubicBezTo>
                      <a:lnTo>
                        <a:pt x="9846695" y="779672"/>
                      </a:lnTo>
                      <a:lnTo>
                        <a:pt x="9859902" y="737128"/>
                      </a:lnTo>
                      <a:cubicBezTo>
                        <a:pt x="9939084" y="549920"/>
                        <a:pt x="10124455" y="418562"/>
                        <a:pt x="10340506" y="418562"/>
                      </a:cubicBezTo>
                      <a:cubicBezTo>
                        <a:pt x="10412523" y="418562"/>
                        <a:pt x="10481131" y="433157"/>
                        <a:pt x="10543534" y="459551"/>
                      </a:cubicBezTo>
                      <a:lnTo>
                        <a:pt x="10626367" y="504512"/>
                      </a:lnTo>
                      <a:lnTo>
                        <a:pt x="10672181" y="448985"/>
                      </a:lnTo>
                      <a:cubicBezTo>
                        <a:pt x="10766571" y="354595"/>
                        <a:pt x="10896969" y="296214"/>
                        <a:pt x="11041003" y="296214"/>
                      </a:cubicBezTo>
                      <a:cubicBezTo>
                        <a:pt x="11149029" y="296214"/>
                        <a:pt x="11249384" y="329053"/>
                        <a:pt x="11332631" y="385294"/>
                      </a:cubicBezTo>
                      <a:lnTo>
                        <a:pt x="11371408" y="417288"/>
                      </a:lnTo>
                      <a:lnTo>
                        <a:pt x="11406247" y="398377"/>
                      </a:lnTo>
                      <a:cubicBezTo>
                        <a:pt x="11468650" y="371983"/>
                        <a:pt x="11537258" y="357388"/>
                        <a:pt x="11609275" y="357388"/>
                      </a:cubicBezTo>
                      <a:cubicBezTo>
                        <a:pt x="11825326" y="357388"/>
                        <a:pt x="12010697" y="488746"/>
                        <a:pt x="12089879" y="675954"/>
                      </a:cubicBezTo>
                      <a:lnTo>
                        <a:pt x="12109865" y="740336"/>
                      </a:lnTo>
                      <a:lnTo>
                        <a:pt x="12187741" y="732486"/>
                      </a:lnTo>
                      <a:lnTo>
                        <a:pt x="12191999" y="732755"/>
                      </a:lnTo>
                      <a:lnTo>
                        <a:pt x="12191999" y="1133339"/>
                      </a:lnTo>
                      <a:lnTo>
                        <a:pt x="0" y="1133339"/>
                      </a:lnTo>
                      <a:lnTo>
                        <a:pt x="0" y="662259"/>
                      </a:lnTo>
                      <a:lnTo>
                        <a:pt x="35270" y="627821"/>
                      </a:lnTo>
                      <a:cubicBezTo>
                        <a:pt x="125433" y="553412"/>
                        <a:pt x="241023" y="508714"/>
                        <a:pt x="367052" y="508714"/>
                      </a:cubicBezTo>
                      <a:cubicBezTo>
                        <a:pt x="524589" y="508714"/>
                        <a:pt x="665814" y="578555"/>
                        <a:pt x="761454" y="688964"/>
                      </a:cubicBezTo>
                      <a:lnTo>
                        <a:pt x="765322" y="694269"/>
                      </a:lnTo>
                      <a:lnTo>
                        <a:pt x="779363" y="668401"/>
                      </a:lnTo>
                      <a:cubicBezTo>
                        <a:pt x="881198" y="517666"/>
                        <a:pt x="1053653" y="418562"/>
                        <a:pt x="1249255" y="418562"/>
                      </a:cubicBezTo>
                      <a:cubicBezTo>
                        <a:pt x="1327495" y="418562"/>
                        <a:pt x="1402032" y="434418"/>
                        <a:pt x="1469828" y="463094"/>
                      </a:cubicBezTo>
                      <a:lnTo>
                        <a:pt x="1529039" y="495232"/>
                      </a:lnTo>
                      <a:lnTo>
                        <a:pt x="1556571" y="461863"/>
                      </a:lnTo>
                      <a:cubicBezTo>
                        <a:pt x="1650961" y="367473"/>
                        <a:pt x="1781359" y="309092"/>
                        <a:pt x="1925393" y="309092"/>
                      </a:cubicBezTo>
                      <a:cubicBezTo>
                        <a:pt x="1997410" y="309092"/>
                        <a:pt x="2066018" y="323687"/>
                        <a:pt x="2128421" y="350081"/>
                      </a:cubicBezTo>
                      <a:lnTo>
                        <a:pt x="2211864" y="395372"/>
                      </a:lnTo>
                      <a:lnTo>
                        <a:pt x="2265051" y="366503"/>
                      </a:lnTo>
                      <a:cubicBezTo>
                        <a:pt x="2332847" y="337827"/>
                        <a:pt x="2407384" y="321971"/>
                        <a:pt x="2485624" y="321971"/>
                      </a:cubicBezTo>
                      <a:cubicBezTo>
                        <a:pt x="2720347" y="321971"/>
                        <a:pt x="2921738" y="464681"/>
                        <a:pt x="3007763" y="668067"/>
                      </a:cubicBezTo>
                      <a:lnTo>
                        <a:pt x="3028976" y="736404"/>
                      </a:lnTo>
                      <a:lnTo>
                        <a:pt x="3043766" y="731813"/>
                      </a:lnTo>
                      <a:cubicBezTo>
                        <a:pt x="3077721" y="724865"/>
                        <a:pt x="3112877" y="721216"/>
                        <a:pt x="3148886" y="721216"/>
                      </a:cubicBezTo>
                      <a:lnTo>
                        <a:pt x="3166919" y="722353"/>
                      </a:lnTo>
                      <a:lnTo>
                        <a:pt x="3196314" y="627658"/>
                      </a:lnTo>
                      <a:cubicBezTo>
                        <a:pt x="3275496" y="440450"/>
                        <a:pt x="3460867" y="309092"/>
                        <a:pt x="3676918" y="309092"/>
                      </a:cubicBezTo>
                      <a:cubicBezTo>
                        <a:pt x="3712927" y="309092"/>
                        <a:pt x="3748083" y="312741"/>
                        <a:pt x="3782038" y="319689"/>
                      </a:cubicBezTo>
                      <a:lnTo>
                        <a:pt x="3790298" y="322253"/>
                      </a:lnTo>
                      <a:lnTo>
                        <a:pt x="3819586" y="268294"/>
                      </a:lnTo>
                      <a:cubicBezTo>
                        <a:pt x="3928943" y="106424"/>
                        <a:pt x="4114136" y="0"/>
                        <a:pt x="43241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48591" name="矩形 164"/>
              <p:cNvSpPr/>
              <p:nvPr/>
            </p:nvSpPr>
            <p:spPr>
              <a:xfrm>
                <a:off x="0" y="5922498"/>
                <a:ext cx="12192000" cy="935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5" name="组合 211"/>
          <p:cNvGrpSpPr/>
          <p:nvPr/>
        </p:nvGrpSpPr>
        <p:grpSpPr>
          <a:xfrm>
            <a:off x="872778" y="946591"/>
            <a:ext cx="4558079" cy="4606881"/>
            <a:chOff x="872778" y="946591"/>
            <a:chExt cx="4558079" cy="4606881"/>
          </a:xfrm>
        </p:grpSpPr>
        <p:grpSp>
          <p:nvGrpSpPr>
            <p:cNvPr id="46" name="组合 120"/>
            <p:cNvGrpSpPr/>
            <p:nvPr/>
          </p:nvGrpSpPr>
          <p:grpSpPr>
            <a:xfrm rot="20992570">
              <a:off x="872778" y="946591"/>
              <a:ext cx="4558079" cy="4606881"/>
              <a:chOff x="1051560" y="662940"/>
              <a:chExt cx="5337810" cy="5394960"/>
            </a:xfrm>
          </p:grpSpPr>
          <p:sp>
            <p:nvSpPr>
              <p:cNvPr id="1048592" name="圆角矩形 121"/>
              <p:cNvSpPr/>
              <p:nvPr/>
            </p:nvSpPr>
            <p:spPr>
              <a:xfrm>
                <a:off x="5829300" y="98298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593" name="圆角矩形 122"/>
              <p:cNvSpPr/>
              <p:nvPr/>
            </p:nvSpPr>
            <p:spPr>
              <a:xfrm>
                <a:off x="5829300" y="205359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594" name="圆角矩形 123"/>
              <p:cNvSpPr/>
              <p:nvPr/>
            </p:nvSpPr>
            <p:spPr>
              <a:xfrm>
                <a:off x="5829300" y="3135630"/>
                <a:ext cx="560070" cy="1040130"/>
              </a:xfrm>
              <a:prstGeom prst="roundRect">
                <a:avLst>
                  <a:gd name="adj" fmla="val 2278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595" name="矩形 124"/>
              <p:cNvSpPr/>
              <p:nvPr/>
            </p:nvSpPr>
            <p:spPr>
              <a:xfrm>
                <a:off x="5909310" y="880110"/>
                <a:ext cx="217170" cy="4937760"/>
              </a:xfrm>
              <a:prstGeom prst="rect">
                <a:avLst/>
              </a:prstGeom>
              <a:ln>
                <a:noFill/>
              </a:ln>
              <a:effectLst>
                <a:outerShdw blurRad="76200" dist="25400" algn="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596" name="圆角矩形 125"/>
              <p:cNvSpPr/>
              <p:nvPr/>
            </p:nvSpPr>
            <p:spPr>
              <a:xfrm>
                <a:off x="1268730" y="662940"/>
                <a:ext cx="4857750" cy="5394960"/>
              </a:xfrm>
              <a:prstGeom prst="roundRect">
                <a:avLst>
                  <a:gd name="adj" fmla="val 349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7" name="组合 126"/>
              <p:cNvGrpSpPr/>
              <p:nvPr/>
            </p:nvGrpSpPr>
            <p:grpSpPr>
              <a:xfrm>
                <a:off x="1051560" y="1565910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597" name="椭圆 145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598" name="圆角矩形 146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8" name="组合 127"/>
              <p:cNvGrpSpPr/>
              <p:nvPr/>
            </p:nvGrpSpPr>
            <p:grpSpPr>
              <a:xfrm>
                <a:off x="1051560" y="2107565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599" name="椭圆 143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00" name="圆角矩形 144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9" name="组合 128"/>
              <p:cNvGrpSpPr/>
              <p:nvPr/>
            </p:nvGrpSpPr>
            <p:grpSpPr>
              <a:xfrm>
                <a:off x="1051560" y="2649220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601" name="椭圆 141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02" name="圆角矩形 142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0" name="组合 129"/>
              <p:cNvGrpSpPr/>
              <p:nvPr/>
            </p:nvGrpSpPr>
            <p:grpSpPr>
              <a:xfrm>
                <a:off x="1051560" y="3190875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603" name="椭圆 139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04" name="圆角矩形 140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1" name="组合 130"/>
              <p:cNvGrpSpPr/>
              <p:nvPr/>
            </p:nvGrpSpPr>
            <p:grpSpPr>
              <a:xfrm>
                <a:off x="1051560" y="3732530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605" name="椭圆 137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06" name="圆角矩形 138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2" name="组合 131"/>
              <p:cNvGrpSpPr/>
              <p:nvPr/>
            </p:nvGrpSpPr>
            <p:grpSpPr>
              <a:xfrm>
                <a:off x="1051560" y="4274185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607" name="椭圆 135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08" name="圆角矩形 136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3" name="组合 132"/>
              <p:cNvGrpSpPr/>
              <p:nvPr/>
            </p:nvGrpSpPr>
            <p:grpSpPr>
              <a:xfrm>
                <a:off x="1051560" y="4815840"/>
                <a:ext cx="594360" cy="297180"/>
                <a:chOff x="3017520" y="1291590"/>
                <a:chExt cx="594360" cy="297180"/>
              </a:xfrm>
            </p:grpSpPr>
            <p:sp>
              <p:nvSpPr>
                <p:cNvPr id="1048609" name="椭圆 133"/>
                <p:cNvSpPr/>
                <p:nvPr/>
              </p:nvSpPr>
              <p:spPr>
                <a:xfrm>
                  <a:off x="3314700" y="1291590"/>
                  <a:ext cx="297180" cy="29718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048610" name="圆角矩形 134"/>
                <p:cNvSpPr/>
                <p:nvPr/>
              </p:nvSpPr>
              <p:spPr>
                <a:xfrm>
                  <a:off x="3017520" y="1325880"/>
                  <a:ext cx="537210" cy="2400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4" name="组合 148"/>
            <p:cNvGrpSpPr/>
            <p:nvPr/>
          </p:nvGrpSpPr>
          <p:grpSpPr>
            <a:xfrm rot="20700039">
              <a:off x="2046980" y="1751328"/>
              <a:ext cx="2500296" cy="3129501"/>
              <a:chOff x="3229948" y="2045799"/>
              <a:chExt cx="1344930" cy="1683385"/>
            </a:xfrm>
          </p:grpSpPr>
          <p:sp>
            <p:nvSpPr>
              <p:cNvPr id="1048611" name="矩形 12"/>
              <p:cNvSpPr/>
              <p:nvPr/>
            </p:nvSpPr>
            <p:spPr>
              <a:xfrm rot="5691284" flipH="1">
                <a:off x="3060720" y="2215027"/>
                <a:ext cx="1683385" cy="1344930"/>
              </a:xfrm>
              <a:custGeom>
                <a:avLst/>
                <a:gdLst/>
                <a:ahLst/>
                <a:cxnLst/>
                <a:rect l="l" t="t" r="r" b="b"/>
                <a:pathLst>
                  <a:path w="3032197" h="2376264">
                    <a:moveTo>
                      <a:pt x="0" y="2376264"/>
                    </a:moveTo>
                    <a:lnTo>
                      <a:pt x="0" y="2267741"/>
                    </a:lnTo>
                    <a:cubicBezTo>
                      <a:pt x="43258" y="2254676"/>
                      <a:pt x="74123" y="2214228"/>
                      <a:pt x="74123" y="2166571"/>
                    </a:cubicBezTo>
                    <a:cubicBezTo>
                      <a:pt x="74123" y="2118914"/>
                      <a:pt x="43258" y="2078465"/>
                      <a:pt x="0" y="2065401"/>
                    </a:cubicBezTo>
                    <a:lnTo>
                      <a:pt x="0" y="1943705"/>
                    </a:lnTo>
                    <a:cubicBezTo>
                      <a:pt x="43258" y="1930640"/>
                      <a:pt x="74123" y="1890192"/>
                      <a:pt x="74123" y="1842535"/>
                    </a:cubicBezTo>
                    <a:cubicBezTo>
                      <a:pt x="74123" y="1794878"/>
                      <a:pt x="43258" y="1754429"/>
                      <a:pt x="0" y="1741365"/>
                    </a:cubicBezTo>
                    <a:lnTo>
                      <a:pt x="0" y="1619669"/>
                    </a:lnTo>
                    <a:cubicBezTo>
                      <a:pt x="43258" y="1606604"/>
                      <a:pt x="74123" y="1566156"/>
                      <a:pt x="74123" y="1518499"/>
                    </a:cubicBezTo>
                    <a:cubicBezTo>
                      <a:pt x="74123" y="1470842"/>
                      <a:pt x="43258" y="1430393"/>
                      <a:pt x="0" y="1417329"/>
                    </a:cubicBezTo>
                    <a:lnTo>
                      <a:pt x="0" y="1295633"/>
                    </a:lnTo>
                    <a:cubicBezTo>
                      <a:pt x="43258" y="1282568"/>
                      <a:pt x="74123" y="1242120"/>
                      <a:pt x="74123" y="1194463"/>
                    </a:cubicBezTo>
                    <a:cubicBezTo>
                      <a:pt x="74123" y="1146806"/>
                      <a:pt x="43258" y="1106357"/>
                      <a:pt x="0" y="1093293"/>
                    </a:cubicBezTo>
                    <a:lnTo>
                      <a:pt x="0" y="971597"/>
                    </a:lnTo>
                    <a:cubicBezTo>
                      <a:pt x="43258" y="958532"/>
                      <a:pt x="74123" y="918084"/>
                      <a:pt x="74123" y="870427"/>
                    </a:cubicBezTo>
                    <a:cubicBezTo>
                      <a:pt x="74123" y="822770"/>
                      <a:pt x="43258" y="782321"/>
                      <a:pt x="0" y="769257"/>
                    </a:cubicBezTo>
                    <a:lnTo>
                      <a:pt x="0" y="647561"/>
                    </a:lnTo>
                    <a:cubicBezTo>
                      <a:pt x="43258" y="634496"/>
                      <a:pt x="74123" y="594048"/>
                      <a:pt x="74123" y="546391"/>
                    </a:cubicBezTo>
                    <a:cubicBezTo>
                      <a:pt x="74123" y="498734"/>
                      <a:pt x="43258" y="458285"/>
                      <a:pt x="0" y="445221"/>
                    </a:cubicBezTo>
                    <a:lnTo>
                      <a:pt x="0" y="323525"/>
                    </a:lnTo>
                    <a:cubicBezTo>
                      <a:pt x="43258" y="310460"/>
                      <a:pt x="74123" y="270012"/>
                      <a:pt x="74123" y="222355"/>
                    </a:cubicBezTo>
                    <a:cubicBezTo>
                      <a:pt x="74123" y="174698"/>
                      <a:pt x="43258" y="134249"/>
                      <a:pt x="0" y="121185"/>
                    </a:cubicBezTo>
                    <a:lnTo>
                      <a:pt x="0" y="0"/>
                    </a:lnTo>
                    <a:lnTo>
                      <a:pt x="110721" y="0"/>
                    </a:lnTo>
                    <a:cubicBezTo>
                      <a:pt x="125014" y="41643"/>
                      <a:pt x="164707" y="71128"/>
                      <a:pt x="211287" y="71128"/>
                    </a:cubicBezTo>
                    <a:cubicBezTo>
                      <a:pt x="257866" y="71128"/>
                      <a:pt x="297559" y="41643"/>
                      <a:pt x="311852" y="0"/>
                    </a:cubicBezTo>
                    <a:lnTo>
                      <a:pt x="434757" y="0"/>
                    </a:lnTo>
                    <a:cubicBezTo>
                      <a:pt x="449050" y="41643"/>
                      <a:pt x="488743" y="71128"/>
                      <a:pt x="535323" y="71128"/>
                    </a:cubicBezTo>
                    <a:cubicBezTo>
                      <a:pt x="581902" y="71128"/>
                      <a:pt x="621595" y="41643"/>
                      <a:pt x="635888" y="0"/>
                    </a:cubicBezTo>
                    <a:lnTo>
                      <a:pt x="758793" y="0"/>
                    </a:lnTo>
                    <a:cubicBezTo>
                      <a:pt x="773086" y="41643"/>
                      <a:pt x="812779" y="71128"/>
                      <a:pt x="859359" y="71128"/>
                    </a:cubicBezTo>
                    <a:cubicBezTo>
                      <a:pt x="860005" y="71128"/>
                      <a:pt x="860649" y="71122"/>
                      <a:pt x="861286" y="70739"/>
                    </a:cubicBezTo>
                    <a:lnTo>
                      <a:pt x="863213" y="71128"/>
                    </a:lnTo>
                    <a:cubicBezTo>
                      <a:pt x="909792" y="71128"/>
                      <a:pt x="949485" y="41643"/>
                      <a:pt x="963778" y="0"/>
                    </a:cubicBezTo>
                    <a:lnTo>
                      <a:pt x="1082829" y="0"/>
                    </a:lnTo>
                    <a:cubicBezTo>
                      <a:pt x="1097122" y="41643"/>
                      <a:pt x="1136815" y="71128"/>
                      <a:pt x="1183395" y="71128"/>
                    </a:cubicBezTo>
                    <a:cubicBezTo>
                      <a:pt x="1184041" y="71128"/>
                      <a:pt x="1184685" y="71122"/>
                      <a:pt x="1185322" y="70739"/>
                    </a:cubicBezTo>
                    <a:lnTo>
                      <a:pt x="1187249" y="71128"/>
                    </a:lnTo>
                    <a:cubicBezTo>
                      <a:pt x="1233828" y="71128"/>
                      <a:pt x="1273521" y="41643"/>
                      <a:pt x="1287814" y="0"/>
                    </a:cubicBezTo>
                    <a:lnTo>
                      <a:pt x="1406865" y="0"/>
                    </a:lnTo>
                    <a:cubicBezTo>
                      <a:pt x="1421158" y="41643"/>
                      <a:pt x="1460851" y="71128"/>
                      <a:pt x="1507431" y="71128"/>
                    </a:cubicBezTo>
                    <a:cubicBezTo>
                      <a:pt x="1508077" y="71128"/>
                      <a:pt x="1508721" y="71122"/>
                      <a:pt x="1509358" y="70739"/>
                    </a:cubicBezTo>
                    <a:lnTo>
                      <a:pt x="1511285" y="71128"/>
                    </a:lnTo>
                    <a:cubicBezTo>
                      <a:pt x="1557864" y="71128"/>
                      <a:pt x="1597557" y="41643"/>
                      <a:pt x="1611850" y="0"/>
                    </a:cubicBezTo>
                    <a:lnTo>
                      <a:pt x="1730901" y="0"/>
                    </a:lnTo>
                    <a:cubicBezTo>
                      <a:pt x="1745194" y="41643"/>
                      <a:pt x="1784887" y="71128"/>
                      <a:pt x="1831467" y="71128"/>
                    </a:cubicBezTo>
                    <a:cubicBezTo>
                      <a:pt x="1832113" y="71128"/>
                      <a:pt x="1832757" y="71122"/>
                      <a:pt x="1833394" y="70739"/>
                    </a:cubicBezTo>
                    <a:lnTo>
                      <a:pt x="1835321" y="71128"/>
                    </a:lnTo>
                    <a:cubicBezTo>
                      <a:pt x="1881900" y="71128"/>
                      <a:pt x="1921593" y="41643"/>
                      <a:pt x="1935886" y="0"/>
                    </a:cubicBezTo>
                    <a:lnTo>
                      <a:pt x="2054937" y="0"/>
                    </a:lnTo>
                    <a:cubicBezTo>
                      <a:pt x="2069230" y="41643"/>
                      <a:pt x="2108923" y="71128"/>
                      <a:pt x="2155503" y="71128"/>
                    </a:cubicBezTo>
                    <a:cubicBezTo>
                      <a:pt x="2156149" y="71128"/>
                      <a:pt x="2156793" y="71122"/>
                      <a:pt x="2157430" y="70739"/>
                    </a:cubicBezTo>
                    <a:lnTo>
                      <a:pt x="2159357" y="71128"/>
                    </a:lnTo>
                    <a:cubicBezTo>
                      <a:pt x="2205936" y="71128"/>
                      <a:pt x="2245629" y="41643"/>
                      <a:pt x="2259922" y="0"/>
                    </a:cubicBezTo>
                    <a:lnTo>
                      <a:pt x="2382827" y="0"/>
                    </a:lnTo>
                    <a:cubicBezTo>
                      <a:pt x="2397120" y="41643"/>
                      <a:pt x="2436813" y="71128"/>
                      <a:pt x="2483393" y="71128"/>
                    </a:cubicBezTo>
                    <a:cubicBezTo>
                      <a:pt x="2529972" y="71128"/>
                      <a:pt x="2569666" y="41643"/>
                      <a:pt x="2583958" y="0"/>
                    </a:cubicBezTo>
                    <a:lnTo>
                      <a:pt x="2706863" y="0"/>
                    </a:lnTo>
                    <a:cubicBezTo>
                      <a:pt x="2721156" y="41643"/>
                      <a:pt x="2760849" y="71128"/>
                      <a:pt x="2807429" y="71128"/>
                    </a:cubicBezTo>
                    <a:cubicBezTo>
                      <a:pt x="2854008" y="71128"/>
                      <a:pt x="2893702" y="41643"/>
                      <a:pt x="2907994" y="0"/>
                    </a:cubicBezTo>
                    <a:lnTo>
                      <a:pt x="3032197" y="0"/>
                    </a:lnTo>
                    <a:lnTo>
                      <a:pt x="3032197" y="116148"/>
                    </a:lnTo>
                    <a:cubicBezTo>
                      <a:pt x="2989025" y="127810"/>
                      <a:pt x="2957926" y="169121"/>
                      <a:pt x="2957926" y="218021"/>
                    </a:cubicBezTo>
                    <a:cubicBezTo>
                      <a:pt x="2957926" y="266921"/>
                      <a:pt x="2989025" y="308231"/>
                      <a:pt x="3032197" y="319894"/>
                    </a:cubicBezTo>
                    <a:lnTo>
                      <a:pt x="3032197" y="440184"/>
                    </a:lnTo>
                    <a:cubicBezTo>
                      <a:pt x="2989025" y="451846"/>
                      <a:pt x="2957926" y="493157"/>
                      <a:pt x="2957926" y="542057"/>
                    </a:cubicBezTo>
                    <a:cubicBezTo>
                      <a:pt x="2957926" y="590957"/>
                      <a:pt x="2989025" y="632267"/>
                      <a:pt x="3032197" y="643930"/>
                    </a:cubicBezTo>
                    <a:lnTo>
                      <a:pt x="3032197" y="764219"/>
                    </a:lnTo>
                    <a:cubicBezTo>
                      <a:pt x="2989025" y="775882"/>
                      <a:pt x="2957926" y="817193"/>
                      <a:pt x="2957926" y="866093"/>
                    </a:cubicBezTo>
                    <a:cubicBezTo>
                      <a:pt x="2957926" y="914993"/>
                      <a:pt x="2989025" y="956303"/>
                      <a:pt x="3032197" y="967966"/>
                    </a:cubicBezTo>
                    <a:lnTo>
                      <a:pt x="3032197" y="1088255"/>
                    </a:lnTo>
                    <a:cubicBezTo>
                      <a:pt x="2989025" y="1099918"/>
                      <a:pt x="2957926" y="1141229"/>
                      <a:pt x="2957926" y="1190129"/>
                    </a:cubicBezTo>
                    <a:cubicBezTo>
                      <a:pt x="2957926" y="1239029"/>
                      <a:pt x="2989025" y="1280339"/>
                      <a:pt x="3032197" y="1292002"/>
                    </a:cubicBezTo>
                    <a:lnTo>
                      <a:pt x="3032197" y="1412291"/>
                    </a:lnTo>
                    <a:cubicBezTo>
                      <a:pt x="2989025" y="1423954"/>
                      <a:pt x="2957926" y="1465265"/>
                      <a:pt x="2957926" y="1514165"/>
                    </a:cubicBezTo>
                    <a:cubicBezTo>
                      <a:pt x="2957926" y="1563065"/>
                      <a:pt x="2989025" y="1604375"/>
                      <a:pt x="3032197" y="1616038"/>
                    </a:cubicBezTo>
                    <a:lnTo>
                      <a:pt x="3032197" y="1736327"/>
                    </a:lnTo>
                    <a:cubicBezTo>
                      <a:pt x="2989025" y="1747990"/>
                      <a:pt x="2957926" y="1789301"/>
                      <a:pt x="2957926" y="1838201"/>
                    </a:cubicBezTo>
                    <a:cubicBezTo>
                      <a:pt x="2957926" y="1887101"/>
                      <a:pt x="2989025" y="1928411"/>
                      <a:pt x="3032197" y="1940074"/>
                    </a:cubicBezTo>
                    <a:lnTo>
                      <a:pt x="3032197" y="2060363"/>
                    </a:lnTo>
                    <a:cubicBezTo>
                      <a:pt x="2989025" y="2072026"/>
                      <a:pt x="2957926" y="2113337"/>
                      <a:pt x="2957926" y="2162237"/>
                    </a:cubicBezTo>
                    <a:cubicBezTo>
                      <a:pt x="2957926" y="2211137"/>
                      <a:pt x="2989025" y="2252447"/>
                      <a:pt x="3032197" y="2264110"/>
                    </a:cubicBezTo>
                    <a:lnTo>
                      <a:pt x="3032197" y="2376264"/>
                    </a:lnTo>
                    <a:lnTo>
                      <a:pt x="2912273" y="2376264"/>
                    </a:lnTo>
                    <a:cubicBezTo>
                      <a:pt x="2896407" y="2336757"/>
                      <a:pt x="2857688" y="2308988"/>
                      <a:pt x="2812485" y="2308988"/>
                    </a:cubicBezTo>
                    <a:cubicBezTo>
                      <a:pt x="2767281" y="2308988"/>
                      <a:pt x="2728563" y="2336757"/>
                      <a:pt x="2712697" y="2376264"/>
                    </a:cubicBezTo>
                    <a:lnTo>
                      <a:pt x="2588237" y="2376264"/>
                    </a:lnTo>
                    <a:cubicBezTo>
                      <a:pt x="2572371" y="2336757"/>
                      <a:pt x="2533652" y="2308988"/>
                      <a:pt x="2488449" y="2308988"/>
                    </a:cubicBezTo>
                    <a:cubicBezTo>
                      <a:pt x="2443245" y="2308988"/>
                      <a:pt x="2404527" y="2336757"/>
                      <a:pt x="2388661" y="2376264"/>
                    </a:cubicBezTo>
                    <a:lnTo>
                      <a:pt x="2264200" y="2376264"/>
                    </a:lnTo>
                    <a:cubicBezTo>
                      <a:pt x="2248335" y="2336757"/>
                      <a:pt x="2209616" y="2308988"/>
                      <a:pt x="2164413" y="2308988"/>
                    </a:cubicBezTo>
                    <a:cubicBezTo>
                      <a:pt x="2163767" y="2308988"/>
                      <a:pt x="2163122" y="2308993"/>
                      <a:pt x="2162486" y="2309377"/>
                    </a:cubicBezTo>
                    <a:lnTo>
                      <a:pt x="2160559" y="2308988"/>
                    </a:lnTo>
                    <a:cubicBezTo>
                      <a:pt x="2115355" y="2308988"/>
                      <a:pt x="2076637" y="2336757"/>
                      <a:pt x="2060771" y="2376264"/>
                    </a:cubicBezTo>
                    <a:lnTo>
                      <a:pt x="1940164" y="2376264"/>
                    </a:lnTo>
                    <a:cubicBezTo>
                      <a:pt x="1924299" y="2336757"/>
                      <a:pt x="1885580" y="2308988"/>
                      <a:pt x="1840377" y="2308988"/>
                    </a:cubicBezTo>
                    <a:cubicBezTo>
                      <a:pt x="1839731" y="2308988"/>
                      <a:pt x="1839087" y="2308993"/>
                      <a:pt x="1838450" y="2309377"/>
                    </a:cubicBezTo>
                    <a:lnTo>
                      <a:pt x="1836523" y="2308988"/>
                    </a:lnTo>
                    <a:cubicBezTo>
                      <a:pt x="1791319" y="2308988"/>
                      <a:pt x="1752601" y="2336757"/>
                      <a:pt x="1736735" y="2376264"/>
                    </a:cubicBezTo>
                    <a:lnTo>
                      <a:pt x="1616128" y="2376264"/>
                    </a:lnTo>
                    <a:cubicBezTo>
                      <a:pt x="1600263" y="2336757"/>
                      <a:pt x="1561544" y="2308988"/>
                      <a:pt x="1516341" y="2308988"/>
                    </a:cubicBezTo>
                    <a:cubicBezTo>
                      <a:pt x="1515695" y="2308988"/>
                      <a:pt x="1515050" y="2308993"/>
                      <a:pt x="1514414" y="2309377"/>
                    </a:cubicBezTo>
                    <a:lnTo>
                      <a:pt x="1512487" y="2308988"/>
                    </a:lnTo>
                    <a:cubicBezTo>
                      <a:pt x="1467283" y="2308988"/>
                      <a:pt x="1428565" y="2336757"/>
                      <a:pt x="1412699" y="2376264"/>
                    </a:cubicBezTo>
                    <a:lnTo>
                      <a:pt x="1292092" y="2376264"/>
                    </a:lnTo>
                    <a:cubicBezTo>
                      <a:pt x="1276227" y="2336757"/>
                      <a:pt x="1237508" y="2308988"/>
                      <a:pt x="1192305" y="2308988"/>
                    </a:cubicBezTo>
                    <a:cubicBezTo>
                      <a:pt x="1191659" y="2308988"/>
                      <a:pt x="1191014" y="2308993"/>
                      <a:pt x="1190378" y="2309377"/>
                    </a:cubicBezTo>
                    <a:lnTo>
                      <a:pt x="1188451" y="2308988"/>
                    </a:lnTo>
                    <a:cubicBezTo>
                      <a:pt x="1143247" y="2308988"/>
                      <a:pt x="1104529" y="2336757"/>
                      <a:pt x="1088663" y="2376264"/>
                    </a:cubicBezTo>
                    <a:lnTo>
                      <a:pt x="968056" y="2376264"/>
                    </a:lnTo>
                    <a:cubicBezTo>
                      <a:pt x="952191" y="2336757"/>
                      <a:pt x="913472" y="2308988"/>
                      <a:pt x="868269" y="2308988"/>
                    </a:cubicBezTo>
                    <a:cubicBezTo>
                      <a:pt x="867623" y="2308988"/>
                      <a:pt x="866979" y="2308993"/>
                      <a:pt x="866342" y="2309377"/>
                    </a:cubicBezTo>
                    <a:lnTo>
                      <a:pt x="864415" y="2308988"/>
                    </a:lnTo>
                    <a:cubicBezTo>
                      <a:pt x="819211" y="2308988"/>
                      <a:pt x="780493" y="2336757"/>
                      <a:pt x="764627" y="2376264"/>
                    </a:cubicBezTo>
                    <a:lnTo>
                      <a:pt x="640166" y="2376264"/>
                    </a:lnTo>
                    <a:cubicBezTo>
                      <a:pt x="624301" y="2336757"/>
                      <a:pt x="585582" y="2308988"/>
                      <a:pt x="540379" y="2308988"/>
                    </a:cubicBezTo>
                    <a:cubicBezTo>
                      <a:pt x="495175" y="2308988"/>
                      <a:pt x="456457" y="2336757"/>
                      <a:pt x="440591" y="2376264"/>
                    </a:cubicBezTo>
                    <a:lnTo>
                      <a:pt x="316130" y="2376264"/>
                    </a:lnTo>
                    <a:cubicBezTo>
                      <a:pt x="300265" y="2336757"/>
                      <a:pt x="261546" y="2308988"/>
                      <a:pt x="216343" y="2308988"/>
                    </a:cubicBezTo>
                    <a:cubicBezTo>
                      <a:pt x="171139" y="2308988"/>
                      <a:pt x="132420" y="2336757"/>
                      <a:pt x="116555" y="2376264"/>
                    </a:cubicBez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>
                <a:solidFill>
                  <a:srgbClr val="43BA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8612" name="矩形 151"/>
              <p:cNvSpPr/>
              <p:nvPr/>
            </p:nvSpPr>
            <p:spPr>
              <a:xfrm rot="282031">
                <a:off x="3353765" y="2160906"/>
                <a:ext cx="1101390" cy="145441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048613" name="矩形 153"/>
            <p:cNvSpPr/>
            <p:nvPr/>
          </p:nvSpPr>
          <p:spPr>
            <a:xfrm rot="18174672">
              <a:off x="1301377" y="2002223"/>
              <a:ext cx="1409076" cy="314793"/>
            </a:xfrm>
            <a:prstGeom prst="rect">
              <a:avLst/>
            </a:prstGeom>
            <a:solidFill>
              <a:schemeClr val="accent4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614" name="椭圆 155"/>
          <p:cNvSpPr/>
          <p:nvPr/>
        </p:nvSpPr>
        <p:spPr>
          <a:xfrm>
            <a:off x="10830399" y="2264207"/>
            <a:ext cx="733866" cy="733866"/>
          </a:xfrm>
          <a:prstGeom prst="ellipse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5" name="椭圆 156"/>
          <p:cNvSpPr/>
          <p:nvPr/>
        </p:nvSpPr>
        <p:spPr>
          <a:xfrm>
            <a:off x="9818360" y="1686292"/>
            <a:ext cx="797169" cy="797169"/>
          </a:xfrm>
          <a:prstGeom prst="ellipse">
            <a:avLst/>
          </a:prstGeom>
          <a:solidFill>
            <a:srgbClr val="C1D9D6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6" name="椭圆 157"/>
          <p:cNvSpPr/>
          <p:nvPr/>
        </p:nvSpPr>
        <p:spPr>
          <a:xfrm>
            <a:off x="10393571" y="1664078"/>
            <a:ext cx="548640" cy="548640"/>
          </a:xfrm>
          <a:prstGeom prst="ellipse">
            <a:avLst/>
          </a:prstGeom>
          <a:solidFill>
            <a:srgbClr val="E0D8EA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7" name="椭圆 158"/>
          <p:cNvSpPr/>
          <p:nvPr/>
        </p:nvSpPr>
        <p:spPr>
          <a:xfrm>
            <a:off x="6105378" y="4670474"/>
            <a:ext cx="548640" cy="548640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8" name="椭圆 159"/>
          <p:cNvSpPr/>
          <p:nvPr/>
        </p:nvSpPr>
        <p:spPr>
          <a:xfrm>
            <a:off x="9581340" y="4294990"/>
            <a:ext cx="801858" cy="801858"/>
          </a:xfrm>
          <a:prstGeom prst="ellipse">
            <a:avLst/>
          </a:prstGeom>
          <a:solidFill>
            <a:srgbClr val="D5D0E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161"/>
          <p:cNvSpPr txBox="1"/>
          <p:nvPr/>
        </p:nvSpPr>
        <p:spPr>
          <a:xfrm>
            <a:off x="6816725" y="884555"/>
            <a:ext cx="3752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五（</a:t>
            </a:r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）班      张梓涵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20" name="椭圆 154"/>
          <p:cNvSpPr/>
          <p:nvPr/>
        </p:nvSpPr>
        <p:spPr>
          <a:xfrm>
            <a:off x="10053711" y="4951829"/>
            <a:ext cx="1252025" cy="1252025"/>
          </a:xfrm>
          <a:prstGeom prst="ellipse">
            <a:avLst/>
          </a:prstGeom>
          <a:solidFill>
            <a:srgbClr val="FACAB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5" name="组合 165"/>
          <p:cNvGrpSpPr/>
          <p:nvPr/>
        </p:nvGrpSpPr>
        <p:grpSpPr>
          <a:xfrm>
            <a:off x="0" y="5198272"/>
            <a:ext cx="12518178" cy="1659728"/>
            <a:chOff x="0" y="4283872"/>
            <a:chExt cx="12518178" cy="1659728"/>
          </a:xfrm>
        </p:grpSpPr>
        <p:pic>
          <p:nvPicPr>
            <p:cNvPr id="2097153" name="图片 166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4296230"/>
              <a:ext cx="6427845" cy="1647370"/>
            </a:xfrm>
            <a:prstGeom prst="rect">
              <a:avLst/>
            </a:prstGeom>
          </p:spPr>
        </p:pic>
        <p:pic>
          <p:nvPicPr>
            <p:cNvPr id="2097154" name="图片 167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090333" y="4283872"/>
              <a:ext cx="6427845" cy="1647370"/>
            </a:xfrm>
            <a:prstGeom prst="rect">
              <a:avLst/>
            </a:prstGeom>
          </p:spPr>
        </p:pic>
      </p:grpSp>
      <p:grpSp>
        <p:nvGrpSpPr>
          <p:cNvPr id="56" name="组合 177"/>
          <p:cNvGrpSpPr/>
          <p:nvPr/>
        </p:nvGrpSpPr>
        <p:grpSpPr>
          <a:xfrm>
            <a:off x="5541530" y="927847"/>
            <a:ext cx="2398332" cy="1323218"/>
            <a:chOff x="9829800" y="7708900"/>
            <a:chExt cx="1104900" cy="609600"/>
          </a:xfrm>
          <a:solidFill>
            <a:schemeClr val="bg1"/>
          </a:solidFill>
        </p:grpSpPr>
        <p:sp>
          <p:nvSpPr>
            <p:cNvPr id="1048621" name="Freeform 316"/>
            <p:cNvSpPr/>
            <p:nvPr/>
          </p:nvSpPr>
          <p:spPr bwMode="auto">
            <a:xfrm>
              <a:off x="9967912" y="7815263"/>
              <a:ext cx="273050" cy="192088"/>
            </a:xfrm>
            <a:custGeom>
              <a:avLst/>
              <a:gdLst>
                <a:gd name="T0" fmla="*/ 18 w 57"/>
                <a:gd name="T1" fmla="*/ 0 h 40"/>
                <a:gd name="T2" fmla="*/ 0 w 57"/>
                <a:gd name="T3" fmla="*/ 26 h 40"/>
                <a:gd name="T4" fmla="*/ 12 w 57"/>
                <a:gd name="T5" fmla="*/ 35 h 40"/>
                <a:gd name="T6" fmla="*/ 57 w 57"/>
                <a:gd name="T7" fmla="*/ 27 h 40"/>
                <a:gd name="T8" fmla="*/ 42 w 57"/>
                <a:gd name="T9" fmla="*/ 1 h 40"/>
                <a:gd name="T10" fmla="*/ 29 w 57"/>
                <a:gd name="T11" fmla="*/ 6 h 40"/>
                <a:gd name="T12" fmla="*/ 18 w 57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0">
                  <a:moveTo>
                    <a:pt x="18" y="0"/>
                  </a:moveTo>
                  <a:cubicBezTo>
                    <a:pt x="18" y="0"/>
                    <a:pt x="2" y="0"/>
                    <a:pt x="0" y="26"/>
                  </a:cubicBezTo>
                  <a:cubicBezTo>
                    <a:pt x="0" y="26"/>
                    <a:pt x="1" y="34"/>
                    <a:pt x="12" y="35"/>
                  </a:cubicBezTo>
                  <a:cubicBezTo>
                    <a:pt x="23" y="37"/>
                    <a:pt x="50" y="40"/>
                    <a:pt x="57" y="27"/>
                  </a:cubicBezTo>
                  <a:cubicBezTo>
                    <a:pt x="57" y="27"/>
                    <a:pt x="56" y="7"/>
                    <a:pt x="42" y="1"/>
                  </a:cubicBezTo>
                  <a:cubicBezTo>
                    <a:pt x="42" y="1"/>
                    <a:pt x="40" y="7"/>
                    <a:pt x="29" y="6"/>
                  </a:cubicBezTo>
                  <a:cubicBezTo>
                    <a:pt x="29" y="6"/>
                    <a:pt x="19" y="5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2" name="Freeform 317"/>
            <p:cNvSpPr>
              <a:spLocks noEditPoints="1"/>
            </p:cNvSpPr>
            <p:nvPr/>
          </p:nvSpPr>
          <p:spPr bwMode="auto">
            <a:xfrm>
              <a:off x="9963150" y="7800975"/>
              <a:ext cx="287338" cy="196850"/>
            </a:xfrm>
            <a:custGeom>
              <a:avLst/>
              <a:gdLst>
                <a:gd name="T0" fmla="*/ 0 w 60"/>
                <a:gd name="T1" fmla="*/ 30 h 41"/>
                <a:gd name="T2" fmla="*/ 0 w 60"/>
                <a:gd name="T3" fmla="*/ 29 h 41"/>
                <a:gd name="T4" fmla="*/ 0 w 60"/>
                <a:gd name="T5" fmla="*/ 29 h 41"/>
                <a:gd name="T6" fmla="*/ 25 w 60"/>
                <a:gd name="T7" fmla="*/ 0 h 41"/>
                <a:gd name="T8" fmla="*/ 25 w 60"/>
                <a:gd name="T9" fmla="*/ 0 h 41"/>
                <a:gd name="T10" fmla="*/ 25 w 60"/>
                <a:gd name="T11" fmla="*/ 0 h 41"/>
                <a:gd name="T12" fmla="*/ 29 w 60"/>
                <a:gd name="T13" fmla="*/ 0 h 41"/>
                <a:gd name="T14" fmla="*/ 29 w 60"/>
                <a:gd name="T15" fmla="*/ 0 h 41"/>
                <a:gd name="T16" fmla="*/ 59 w 60"/>
                <a:gd name="T17" fmla="*/ 29 h 41"/>
                <a:gd name="T18" fmla="*/ 59 w 60"/>
                <a:gd name="T19" fmla="*/ 29 h 41"/>
                <a:gd name="T20" fmla="*/ 60 w 60"/>
                <a:gd name="T21" fmla="*/ 30 h 41"/>
                <a:gd name="T22" fmla="*/ 59 w 60"/>
                <a:gd name="T23" fmla="*/ 30 h 41"/>
                <a:gd name="T24" fmla="*/ 55 w 60"/>
                <a:gd name="T25" fmla="*/ 36 h 41"/>
                <a:gd name="T26" fmla="*/ 55 w 60"/>
                <a:gd name="T27" fmla="*/ 36 h 41"/>
                <a:gd name="T28" fmla="*/ 30 w 60"/>
                <a:gd name="T29" fmla="*/ 41 h 41"/>
                <a:gd name="T30" fmla="*/ 30 w 60"/>
                <a:gd name="T31" fmla="*/ 41 h 41"/>
                <a:gd name="T32" fmla="*/ 0 w 60"/>
                <a:gd name="T33" fmla="*/ 30 h 41"/>
                <a:gd name="T34" fmla="*/ 30 w 60"/>
                <a:gd name="T35" fmla="*/ 39 h 41"/>
                <a:gd name="T36" fmla="*/ 57 w 60"/>
                <a:gd name="T37" fmla="*/ 29 h 41"/>
                <a:gd name="T38" fmla="*/ 57 w 60"/>
                <a:gd name="T39" fmla="*/ 29 h 41"/>
                <a:gd name="T40" fmla="*/ 57 w 60"/>
                <a:gd name="T41" fmla="*/ 29 h 41"/>
                <a:gd name="T42" fmla="*/ 57 w 60"/>
                <a:gd name="T43" fmla="*/ 29 h 41"/>
                <a:gd name="T44" fmla="*/ 29 w 60"/>
                <a:gd name="T45" fmla="*/ 2 h 41"/>
                <a:gd name="T46" fmla="*/ 29 w 60"/>
                <a:gd name="T47" fmla="*/ 2 h 41"/>
                <a:gd name="T48" fmla="*/ 25 w 60"/>
                <a:gd name="T49" fmla="*/ 2 h 41"/>
                <a:gd name="T50" fmla="*/ 25 w 60"/>
                <a:gd name="T51" fmla="*/ 2 h 41"/>
                <a:gd name="T52" fmla="*/ 25 w 60"/>
                <a:gd name="T53" fmla="*/ 1 h 41"/>
                <a:gd name="T54" fmla="*/ 25 w 60"/>
                <a:gd name="T55" fmla="*/ 2 h 41"/>
                <a:gd name="T56" fmla="*/ 2 w 60"/>
                <a:gd name="T57" fmla="*/ 30 h 41"/>
                <a:gd name="T58" fmla="*/ 2 w 60"/>
                <a:gd name="T59" fmla="*/ 30 h 41"/>
                <a:gd name="T60" fmla="*/ 2 w 60"/>
                <a:gd name="T61" fmla="*/ 30 h 41"/>
                <a:gd name="T62" fmla="*/ 2 w 60"/>
                <a:gd name="T63" fmla="*/ 30 h 41"/>
                <a:gd name="T64" fmla="*/ 2 w 60"/>
                <a:gd name="T65" fmla="*/ 30 h 41"/>
                <a:gd name="T66" fmla="*/ 30 w 60"/>
                <a:gd name="T6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1">
                  <a:moveTo>
                    <a:pt x="0" y="3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2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7" y="0"/>
                    <a:pt x="59" y="25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1"/>
                    <a:pt x="58" y="33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1" y="38"/>
                    <a:pt x="44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1" y="41"/>
                    <a:pt x="0" y="31"/>
                    <a:pt x="0" y="30"/>
                  </a:cubicBezTo>
                  <a:close/>
                  <a:moveTo>
                    <a:pt x="30" y="39"/>
                  </a:moveTo>
                  <a:cubicBezTo>
                    <a:pt x="58" y="38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8"/>
                    <a:pt x="57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3" y="4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8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3" name="Freeform 318"/>
            <p:cNvSpPr/>
            <p:nvPr/>
          </p:nvSpPr>
          <p:spPr bwMode="auto">
            <a:xfrm>
              <a:off x="9829800" y="7900988"/>
              <a:ext cx="549275" cy="153988"/>
            </a:xfrm>
            <a:custGeom>
              <a:avLst/>
              <a:gdLst>
                <a:gd name="T0" fmla="*/ 17 w 115"/>
                <a:gd name="T1" fmla="*/ 27 h 32"/>
                <a:gd name="T2" fmla="*/ 0 w 115"/>
                <a:gd name="T3" fmla="*/ 15 h 32"/>
                <a:gd name="T4" fmla="*/ 0 w 115"/>
                <a:gd name="T5" fmla="*/ 15 h 32"/>
                <a:gd name="T6" fmla="*/ 30 w 115"/>
                <a:gd name="T7" fmla="*/ 1 h 32"/>
                <a:gd name="T8" fmla="*/ 30 w 115"/>
                <a:gd name="T9" fmla="*/ 1 h 32"/>
                <a:gd name="T10" fmla="*/ 30 w 115"/>
                <a:gd name="T11" fmla="*/ 3 h 32"/>
                <a:gd name="T12" fmla="*/ 2 w 115"/>
                <a:gd name="T13" fmla="*/ 15 h 32"/>
                <a:gd name="T14" fmla="*/ 2 w 115"/>
                <a:gd name="T15" fmla="*/ 15 h 32"/>
                <a:gd name="T16" fmla="*/ 18 w 115"/>
                <a:gd name="T17" fmla="*/ 26 h 32"/>
                <a:gd name="T18" fmla="*/ 18 w 115"/>
                <a:gd name="T19" fmla="*/ 26 h 32"/>
                <a:gd name="T20" fmla="*/ 57 w 115"/>
                <a:gd name="T21" fmla="*/ 30 h 32"/>
                <a:gd name="T22" fmla="*/ 57 w 115"/>
                <a:gd name="T23" fmla="*/ 30 h 32"/>
                <a:gd name="T24" fmla="*/ 97 w 115"/>
                <a:gd name="T25" fmla="*/ 26 h 32"/>
                <a:gd name="T26" fmla="*/ 97 w 115"/>
                <a:gd name="T27" fmla="*/ 26 h 32"/>
                <a:gd name="T28" fmla="*/ 113 w 115"/>
                <a:gd name="T29" fmla="*/ 15 h 32"/>
                <a:gd name="T30" fmla="*/ 113 w 115"/>
                <a:gd name="T31" fmla="*/ 15 h 32"/>
                <a:gd name="T32" fmla="*/ 85 w 115"/>
                <a:gd name="T33" fmla="*/ 2 h 32"/>
                <a:gd name="T34" fmla="*/ 85 w 115"/>
                <a:gd name="T35" fmla="*/ 2 h 32"/>
                <a:gd name="T36" fmla="*/ 85 w 115"/>
                <a:gd name="T37" fmla="*/ 0 h 32"/>
                <a:gd name="T38" fmla="*/ 115 w 115"/>
                <a:gd name="T39" fmla="*/ 15 h 32"/>
                <a:gd name="T40" fmla="*/ 115 w 115"/>
                <a:gd name="T41" fmla="*/ 15 h 32"/>
                <a:gd name="T42" fmla="*/ 98 w 115"/>
                <a:gd name="T43" fmla="*/ 27 h 32"/>
                <a:gd name="T44" fmla="*/ 98 w 115"/>
                <a:gd name="T45" fmla="*/ 27 h 32"/>
                <a:gd name="T46" fmla="*/ 57 w 115"/>
                <a:gd name="T47" fmla="*/ 32 h 32"/>
                <a:gd name="T48" fmla="*/ 57 w 115"/>
                <a:gd name="T49" fmla="*/ 32 h 32"/>
                <a:gd name="T50" fmla="*/ 17 w 115"/>
                <a:gd name="T51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32">
                  <a:moveTo>
                    <a:pt x="17" y="27"/>
                  </a:moveTo>
                  <a:cubicBezTo>
                    <a:pt x="7" y="24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11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2" y="5"/>
                    <a:pt x="2" y="1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9"/>
                    <a:pt x="8" y="23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8" y="28"/>
                    <a:pt x="42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73" y="30"/>
                    <a:pt x="87" y="28"/>
                    <a:pt x="97" y="26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7" y="23"/>
                    <a:pt x="113" y="19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0"/>
                    <a:pt x="103" y="5"/>
                    <a:pt x="85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3" y="3"/>
                    <a:pt x="115" y="8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5" y="21"/>
                    <a:pt x="108" y="24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87" y="30"/>
                    <a:pt x="73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2" y="32"/>
                    <a:pt x="28" y="30"/>
                    <a:pt x="17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4" name="Freeform 319"/>
            <p:cNvSpPr/>
            <p:nvPr/>
          </p:nvSpPr>
          <p:spPr bwMode="auto">
            <a:xfrm>
              <a:off x="9829800" y="7972425"/>
              <a:ext cx="549275" cy="101600"/>
            </a:xfrm>
            <a:custGeom>
              <a:avLst/>
              <a:gdLst>
                <a:gd name="T0" fmla="*/ 0 w 115"/>
                <a:gd name="T1" fmla="*/ 6 h 21"/>
                <a:gd name="T2" fmla="*/ 0 w 115"/>
                <a:gd name="T3" fmla="*/ 6 h 21"/>
                <a:gd name="T4" fmla="*/ 0 w 115"/>
                <a:gd name="T5" fmla="*/ 0 h 21"/>
                <a:gd name="T6" fmla="*/ 0 w 115"/>
                <a:gd name="T7" fmla="*/ 0 h 21"/>
                <a:gd name="T8" fmla="*/ 2 w 115"/>
                <a:gd name="T9" fmla="*/ 0 h 21"/>
                <a:gd name="T10" fmla="*/ 2 w 115"/>
                <a:gd name="T11" fmla="*/ 5 h 21"/>
                <a:gd name="T12" fmla="*/ 2 w 115"/>
                <a:gd name="T13" fmla="*/ 6 h 21"/>
                <a:gd name="T14" fmla="*/ 2 w 115"/>
                <a:gd name="T15" fmla="*/ 6 h 21"/>
                <a:gd name="T16" fmla="*/ 3 w 115"/>
                <a:gd name="T17" fmla="*/ 7 h 21"/>
                <a:gd name="T18" fmla="*/ 3 w 115"/>
                <a:gd name="T19" fmla="*/ 7 h 21"/>
                <a:gd name="T20" fmla="*/ 10 w 115"/>
                <a:gd name="T21" fmla="*/ 11 h 21"/>
                <a:gd name="T22" fmla="*/ 10 w 115"/>
                <a:gd name="T23" fmla="*/ 11 h 21"/>
                <a:gd name="T24" fmla="*/ 55 w 115"/>
                <a:gd name="T25" fmla="*/ 19 h 21"/>
                <a:gd name="T26" fmla="*/ 55 w 115"/>
                <a:gd name="T27" fmla="*/ 19 h 21"/>
                <a:gd name="T28" fmla="*/ 81 w 115"/>
                <a:gd name="T29" fmla="*/ 17 h 21"/>
                <a:gd name="T30" fmla="*/ 81 w 115"/>
                <a:gd name="T31" fmla="*/ 17 h 21"/>
                <a:gd name="T32" fmla="*/ 113 w 115"/>
                <a:gd name="T33" fmla="*/ 5 h 21"/>
                <a:gd name="T34" fmla="*/ 113 w 115"/>
                <a:gd name="T35" fmla="*/ 5 h 21"/>
                <a:gd name="T36" fmla="*/ 113 w 115"/>
                <a:gd name="T37" fmla="*/ 0 h 21"/>
                <a:gd name="T38" fmla="*/ 115 w 115"/>
                <a:gd name="T39" fmla="*/ 0 h 21"/>
                <a:gd name="T40" fmla="*/ 115 w 115"/>
                <a:gd name="T41" fmla="*/ 6 h 21"/>
                <a:gd name="T42" fmla="*/ 115 w 115"/>
                <a:gd name="T43" fmla="*/ 6 h 21"/>
                <a:gd name="T44" fmla="*/ 55 w 115"/>
                <a:gd name="T45" fmla="*/ 21 h 21"/>
                <a:gd name="T46" fmla="*/ 55 w 115"/>
                <a:gd name="T47" fmla="*/ 21 h 21"/>
                <a:gd name="T48" fmla="*/ 0 w 115"/>
                <a:gd name="T4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21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6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7" y="14"/>
                    <a:pt x="30" y="17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9"/>
                    <a:pt x="68" y="18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95" y="15"/>
                    <a:pt x="109" y="11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0"/>
                    <a:pt x="56" y="20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" y="18"/>
                    <a:pt x="0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5" name="Freeform 320"/>
            <p:cNvSpPr/>
            <p:nvPr/>
          </p:nvSpPr>
          <p:spPr bwMode="auto">
            <a:xfrm>
              <a:off x="9986962" y="8054975"/>
              <a:ext cx="230188" cy="33338"/>
            </a:xfrm>
            <a:custGeom>
              <a:avLst/>
              <a:gdLst>
                <a:gd name="T0" fmla="*/ 0 w 48"/>
                <a:gd name="T1" fmla="*/ 2 h 7"/>
                <a:gd name="T2" fmla="*/ 0 w 48"/>
                <a:gd name="T3" fmla="*/ 2 h 7"/>
                <a:gd name="T4" fmla="*/ 1 w 48"/>
                <a:gd name="T5" fmla="*/ 0 h 7"/>
                <a:gd name="T6" fmla="*/ 8 w 48"/>
                <a:gd name="T7" fmla="*/ 3 h 7"/>
                <a:gd name="T8" fmla="*/ 8 w 48"/>
                <a:gd name="T9" fmla="*/ 3 h 7"/>
                <a:gd name="T10" fmla="*/ 26 w 48"/>
                <a:gd name="T11" fmla="*/ 5 h 7"/>
                <a:gd name="T12" fmla="*/ 26 w 48"/>
                <a:gd name="T13" fmla="*/ 5 h 7"/>
                <a:gd name="T14" fmla="*/ 47 w 48"/>
                <a:gd name="T15" fmla="*/ 0 h 7"/>
                <a:gd name="T16" fmla="*/ 47 w 48"/>
                <a:gd name="T17" fmla="*/ 0 h 7"/>
                <a:gd name="T18" fmla="*/ 48 w 48"/>
                <a:gd name="T19" fmla="*/ 2 h 7"/>
                <a:gd name="T20" fmla="*/ 26 w 48"/>
                <a:gd name="T21" fmla="*/ 7 h 7"/>
                <a:gd name="T22" fmla="*/ 26 w 48"/>
                <a:gd name="T23" fmla="*/ 7 h 7"/>
                <a:gd name="T24" fmla="*/ 0 w 48"/>
                <a:gd name="T2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4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4"/>
                    <a:pt x="19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3" y="5"/>
                    <a:pt x="4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1" y="6"/>
                    <a:pt x="33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7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6" name="Freeform 321"/>
            <p:cNvSpPr/>
            <p:nvPr/>
          </p:nvSpPr>
          <p:spPr bwMode="auto">
            <a:xfrm>
              <a:off x="10001250" y="8069263"/>
              <a:ext cx="23813" cy="82550"/>
            </a:xfrm>
            <a:custGeom>
              <a:avLst/>
              <a:gdLst>
                <a:gd name="T0" fmla="*/ 0 w 15"/>
                <a:gd name="T1" fmla="*/ 52 h 52"/>
                <a:gd name="T2" fmla="*/ 9 w 15"/>
                <a:gd name="T3" fmla="*/ 0 h 52"/>
                <a:gd name="T4" fmla="*/ 15 w 15"/>
                <a:gd name="T5" fmla="*/ 3 h 52"/>
                <a:gd name="T6" fmla="*/ 3 w 15"/>
                <a:gd name="T7" fmla="*/ 52 h 52"/>
                <a:gd name="T8" fmla="*/ 0 w 15"/>
                <a:gd name="T9" fmla="*/ 52 h 52"/>
                <a:gd name="T10" fmla="*/ 0 w 15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52"/>
                  </a:moveTo>
                  <a:lnTo>
                    <a:pt x="9" y="0"/>
                  </a:lnTo>
                  <a:lnTo>
                    <a:pt x="15" y="3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7" name="Freeform 322"/>
            <p:cNvSpPr/>
            <p:nvPr/>
          </p:nvSpPr>
          <p:spPr bwMode="auto">
            <a:xfrm>
              <a:off x="10174287" y="8069263"/>
              <a:ext cx="23813" cy="82550"/>
            </a:xfrm>
            <a:custGeom>
              <a:avLst/>
              <a:gdLst>
                <a:gd name="T0" fmla="*/ 0 w 15"/>
                <a:gd name="T1" fmla="*/ 3 h 52"/>
                <a:gd name="T2" fmla="*/ 3 w 15"/>
                <a:gd name="T3" fmla="*/ 0 h 52"/>
                <a:gd name="T4" fmla="*/ 15 w 15"/>
                <a:gd name="T5" fmla="*/ 52 h 52"/>
                <a:gd name="T6" fmla="*/ 9 w 15"/>
                <a:gd name="T7" fmla="*/ 52 h 52"/>
                <a:gd name="T8" fmla="*/ 0 w 15"/>
                <a:gd name="T9" fmla="*/ 3 h 52"/>
                <a:gd name="T10" fmla="*/ 0 w 15"/>
                <a:gd name="T11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3"/>
                  </a:moveTo>
                  <a:lnTo>
                    <a:pt x="3" y="0"/>
                  </a:lnTo>
                  <a:lnTo>
                    <a:pt x="15" y="52"/>
                  </a:lnTo>
                  <a:lnTo>
                    <a:pt x="9" y="5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8" name="Oval 323"/>
            <p:cNvSpPr>
              <a:spLocks noChangeArrowheads="1"/>
            </p:cNvSpPr>
            <p:nvPr/>
          </p:nvSpPr>
          <p:spPr bwMode="auto">
            <a:xfrm>
              <a:off x="9986962" y="8135938"/>
              <a:ext cx="28575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29" name="Oval 324"/>
            <p:cNvSpPr>
              <a:spLocks noChangeArrowheads="1"/>
            </p:cNvSpPr>
            <p:nvPr/>
          </p:nvSpPr>
          <p:spPr bwMode="auto">
            <a:xfrm>
              <a:off x="10179050" y="8140700"/>
              <a:ext cx="28575" cy="254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30" name="Freeform 325"/>
            <p:cNvSpPr/>
            <p:nvPr/>
          </p:nvSpPr>
          <p:spPr bwMode="auto">
            <a:xfrm>
              <a:off x="10101262" y="7761288"/>
              <a:ext cx="9525" cy="39688"/>
            </a:xfrm>
            <a:custGeom>
              <a:avLst/>
              <a:gdLst>
                <a:gd name="T0" fmla="*/ 0 w 6"/>
                <a:gd name="T1" fmla="*/ 25 h 25"/>
                <a:gd name="T2" fmla="*/ 0 w 6"/>
                <a:gd name="T3" fmla="*/ 0 h 25"/>
                <a:gd name="T4" fmla="*/ 6 w 6"/>
                <a:gd name="T5" fmla="*/ 0 h 25"/>
                <a:gd name="T6" fmla="*/ 6 w 6"/>
                <a:gd name="T7" fmla="*/ 25 h 25"/>
                <a:gd name="T8" fmla="*/ 0 w 6"/>
                <a:gd name="T9" fmla="*/ 25 h 25"/>
                <a:gd name="T10" fmla="*/ 0 w 6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31" name="Freeform 326"/>
            <p:cNvSpPr/>
            <p:nvPr/>
          </p:nvSpPr>
          <p:spPr bwMode="auto">
            <a:xfrm>
              <a:off x="10072687" y="7708900"/>
              <a:ext cx="73025" cy="66675"/>
            </a:xfrm>
            <a:custGeom>
              <a:avLst/>
              <a:gdLst>
                <a:gd name="T0" fmla="*/ 21 w 46"/>
                <a:gd name="T1" fmla="*/ 0 h 42"/>
                <a:gd name="T2" fmla="*/ 30 w 46"/>
                <a:gd name="T3" fmla="*/ 12 h 42"/>
                <a:gd name="T4" fmla="*/ 46 w 46"/>
                <a:gd name="T5" fmla="*/ 15 h 42"/>
                <a:gd name="T6" fmla="*/ 33 w 46"/>
                <a:gd name="T7" fmla="*/ 27 h 42"/>
                <a:gd name="T8" fmla="*/ 36 w 46"/>
                <a:gd name="T9" fmla="*/ 42 h 42"/>
                <a:gd name="T10" fmla="*/ 21 w 46"/>
                <a:gd name="T11" fmla="*/ 36 h 42"/>
                <a:gd name="T12" fmla="*/ 9 w 46"/>
                <a:gd name="T13" fmla="*/ 42 h 42"/>
                <a:gd name="T14" fmla="*/ 12 w 46"/>
                <a:gd name="T15" fmla="*/ 27 h 42"/>
                <a:gd name="T16" fmla="*/ 0 w 46"/>
                <a:gd name="T17" fmla="*/ 15 h 42"/>
                <a:gd name="T18" fmla="*/ 15 w 46"/>
                <a:gd name="T19" fmla="*/ 12 h 42"/>
                <a:gd name="T20" fmla="*/ 21 w 46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2">
                  <a:moveTo>
                    <a:pt x="21" y="0"/>
                  </a:moveTo>
                  <a:lnTo>
                    <a:pt x="30" y="12"/>
                  </a:lnTo>
                  <a:lnTo>
                    <a:pt x="46" y="15"/>
                  </a:lnTo>
                  <a:lnTo>
                    <a:pt x="33" y="27"/>
                  </a:lnTo>
                  <a:lnTo>
                    <a:pt x="36" y="42"/>
                  </a:lnTo>
                  <a:lnTo>
                    <a:pt x="21" y="36"/>
                  </a:lnTo>
                  <a:lnTo>
                    <a:pt x="9" y="42"/>
                  </a:lnTo>
                  <a:lnTo>
                    <a:pt x="12" y="27"/>
                  </a:lnTo>
                  <a:lnTo>
                    <a:pt x="0" y="15"/>
                  </a:lnTo>
                  <a:lnTo>
                    <a:pt x="15" y="12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32" name="Freeform 327"/>
            <p:cNvSpPr/>
            <p:nvPr/>
          </p:nvSpPr>
          <p:spPr bwMode="auto">
            <a:xfrm>
              <a:off x="10048875" y="7810500"/>
              <a:ext cx="120650" cy="42863"/>
            </a:xfrm>
            <a:custGeom>
              <a:avLst/>
              <a:gdLst>
                <a:gd name="T0" fmla="*/ 12 w 25"/>
                <a:gd name="T1" fmla="*/ 8 h 9"/>
                <a:gd name="T2" fmla="*/ 0 w 25"/>
                <a:gd name="T3" fmla="*/ 1 h 9"/>
                <a:gd name="T4" fmla="*/ 0 w 25"/>
                <a:gd name="T5" fmla="*/ 1 h 9"/>
                <a:gd name="T6" fmla="*/ 0 w 25"/>
                <a:gd name="T7" fmla="*/ 0 h 9"/>
                <a:gd name="T8" fmla="*/ 0 w 25"/>
                <a:gd name="T9" fmla="*/ 0 h 9"/>
                <a:gd name="T10" fmla="*/ 0 w 25"/>
                <a:gd name="T11" fmla="*/ 0 h 9"/>
                <a:gd name="T12" fmla="*/ 2 w 25"/>
                <a:gd name="T13" fmla="*/ 1 h 9"/>
                <a:gd name="T14" fmla="*/ 2 w 25"/>
                <a:gd name="T15" fmla="*/ 1 h 9"/>
                <a:gd name="T16" fmla="*/ 2 w 25"/>
                <a:gd name="T17" fmla="*/ 1 h 9"/>
                <a:gd name="T18" fmla="*/ 12 w 25"/>
                <a:gd name="T19" fmla="*/ 6 h 9"/>
                <a:gd name="T20" fmla="*/ 12 w 25"/>
                <a:gd name="T21" fmla="*/ 6 h 9"/>
                <a:gd name="T22" fmla="*/ 15 w 25"/>
                <a:gd name="T23" fmla="*/ 7 h 9"/>
                <a:gd name="T24" fmla="*/ 15 w 25"/>
                <a:gd name="T25" fmla="*/ 7 h 9"/>
                <a:gd name="T26" fmla="*/ 23 w 25"/>
                <a:gd name="T27" fmla="*/ 2 h 9"/>
                <a:gd name="T28" fmla="*/ 23 w 25"/>
                <a:gd name="T29" fmla="*/ 2 h 9"/>
                <a:gd name="T30" fmla="*/ 23 w 25"/>
                <a:gd name="T31" fmla="*/ 1 h 9"/>
                <a:gd name="T32" fmla="*/ 23 w 25"/>
                <a:gd name="T33" fmla="*/ 1 h 9"/>
                <a:gd name="T34" fmla="*/ 25 w 25"/>
                <a:gd name="T35" fmla="*/ 1 h 9"/>
                <a:gd name="T36" fmla="*/ 25 w 25"/>
                <a:gd name="T37" fmla="*/ 2 h 9"/>
                <a:gd name="T38" fmla="*/ 25 w 25"/>
                <a:gd name="T39" fmla="*/ 2 h 9"/>
                <a:gd name="T40" fmla="*/ 15 w 25"/>
                <a:gd name="T41" fmla="*/ 9 h 9"/>
                <a:gd name="T42" fmla="*/ 15 w 25"/>
                <a:gd name="T43" fmla="*/ 9 h 9"/>
                <a:gd name="T44" fmla="*/ 12 w 25"/>
                <a:gd name="T4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9">
                  <a:moveTo>
                    <a:pt x="12" y="8"/>
                  </a:moveTo>
                  <a:cubicBezTo>
                    <a:pt x="2" y="7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1" y="6"/>
                    <a:pt x="23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5"/>
                    <a:pt x="22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3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633" name="Freeform 328"/>
            <p:cNvSpPr>
              <a:spLocks noEditPoints="1"/>
            </p:cNvSpPr>
            <p:nvPr/>
          </p:nvSpPr>
          <p:spPr bwMode="auto">
            <a:xfrm>
              <a:off x="10101262" y="7978775"/>
              <a:ext cx="833438" cy="339725"/>
            </a:xfrm>
            <a:custGeom>
              <a:avLst/>
              <a:gdLst>
                <a:gd name="T0" fmla="*/ 62 w 174"/>
                <a:gd name="T1" fmla="*/ 69 h 71"/>
                <a:gd name="T2" fmla="*/ 67 w 174"/>
                <a:gd name="T3" fmla="*/ 69 h 71"/>
                <a:gd name="T4" fmla="*/ 62 w 174"/>
                <a:gd name="T5" fmla="*/ 71 h 71"/>
                <a:gd name="T6" fmla="*/ 43 w 174"/>
                <a:gd name="T7" fmla="*/ 67 h 71"/>
                <a:gd name="T8" fmla="*/ 51 w 174"/>
                <a:gd name="T9" fmla="*/ 70 h 71"/>
                <a:gd name="T10" fmla="*/ 79 w 174"/>
                <a:gd name="T11" fmla="*/ 68 h 71"/>
                <a:gd name="T12" fmla="*/ 83 w 174"/>
                <a:gd name="T13" fmla="*/ 67 h 71"/>
                <a:gd name="T14" fmla="*/ 80 w 174"/>
                <a:gd name="T15" fmla="*/ 70 h 71"/>
                <a:gd name="T16" fmla="*/ 75 w 174"/>
                <a:gd name="T17" fmla="*/ 68 h 71"/>
                <a:gd name="T18" fmla="*/ 35 w 174"/>
                <a:gd name="T19" fmla="*/ 66 h 71"/>
                <a:gd name="T20" fmla="*/ 27 w 174"/>
                <a:gd name="T21" fmla="*/ 65 h 71"/>
                <a:gd name="T22" fmla="*/ 97 w 174"/>
                <a:gd name="T23" fmla="*/ 62 h 71"/>
                <a:gd name="T24" fmla="*/ 91 w 174"/>
                <a:gd name="T25" fmla="*/ 67 h 71"/>
                <a:gd name="T26" fmla="*/ 12 w 174"/>
                <a:gd name="T27" fmla="*/ 59 h 71"/>
                <a:gd name="T28" fmla="*/ 20 w 174"/>
                <a:gd name="T29" fmla="*/ 61 h 71"/>
                <a:gd name="T30" fmla="*/ 104 w 174"/>
                <a:gd name="T31" fmla="*/ 58 h 71"/>
                <a:gd name="T32" fmla="*/ 112 w 174"/>
                <a:gd name="T33" fmla="*/ 55 h 71"/>
                <a:gd name="T34" fmla="*/ 104 w 174"/>
                <a:gd name="T35" fmla="*/ 58 h 71"/>
                <a:gd name="T36" fmla="*/ 1 w 174"/>
                <a:gd name="T37" fmla="*/ 47 h 71"/>
                <a:gd name="T38" fmla="*/ 6 w 174"/>
                <a:gd name="T39" fmla="*/ 54 h 71"/>
                <a:gd name="T40" fmla="*/ 121 w 174"/>
                <a:gd name="T41" fmla="*/ 49 h 71"/>
                <a:gd name="T42" fmla="*/ 129 w 174"/>
                <a:gd name="T43" fmla="*/ 52 h 71"/>
                <a:gd name="T44" fmla="*/ 137 w 174"/>
                <a:gd name="T45" fmla="*/ 51 h 71"/>
                <a:gd name="T46" fmla="*/ 137 w 174"/>
                <a:gd name="T47" fmla="*/ 51 h 71"/>
                <a:gd name="T48" fmla="*/ 145 w 174"/>
                <a:gd name="T49" fmla="*/ 48 h 71"/>
                <a:gd name="T50" fmla="*/ 137 w 174"/>
                <a:gd name="T51" fmla="*/ 51 h 71"/>
                <a:gd name="T52" fmla="*/ 106 w 174"/>
                <a:gd name="T53" fmla="*/ 46 h 71"/>
                <a:gd name="T54" fmla="*/ 113 w 174"/>
                <a:gd name="T55" fmla="*/ 49 h 71"/>
                <a:gd name="T56" fmla="*/ 119 w 174"/>
                <a:gd name="T57" fmla="*/ 41 h 71"/>
                <a:gd name="T58" fmla="*/ 117 w 174"/>
                <a:gd name="T59" fmla="*/ 49 h 71"/>
                <a:gd name="T60" fmla="*/ 152 w 174"/>
                <a:gd name="T61" fmla="*/ 46 h 71"/>
                <a:gd name="T62" fmla="*/ 160 w 174"/>
                <a:gd name="T63" fmla="*/ 44 h 71"/>
                <a:gd name="T64" fmla="*/ 152 w 174"/>
                <a:gd name="T65" fmla="*/ 46 h 71"/>
                <a:gd name="T66" fmla="*/ 98 w 174"/>
                <a:gd name="T67" fmla="*/ 43 h 71"/>
                <a:gd name="T68" fmla="*/ 90 w 174"/>
                <a:gd name="T69" fmla="*/ 41 h 71"/>
                <a:gd name="T70" fmla="*/ 173 w 174"/>
                <a:gd name="T71" fmla="*/ 34 h 71"/>
                <a:gd name="T72" fmla="*/ 167 w 174"/>
                <a:gd name="T73" fmla="*/ 40 h 71"/>
                <a:gd name="T74" fmla="*/ 82 w 174"/>
                <a:gd name="T75" fmla="*/ 27 h 71"/>
                <a:gd name="T76" fmla="*/ 86 w 174"/>
                <a:gd name="T77" fmla="*/ 34 h 71"/>
                <a:gd name="T78" fmla="*/ 121 w 174"/>
                <a:gd name="T79" fmla="*/ 33 h 71"/>
                <a:gd name="T80" fmla="*/ 121 w 174"/>
                <a:gd name="T81" fmla="*/ 25 h 71"/>
                <a:gd name="T82" fmla="*/ 123 w 174"/>
                <a:gd name="T83" fmla="*/ 30 h 71"/>
                <a:gd name="T84" fmla="*/ 123 w 174"/>
                <a:gd name="T85" fmla="*/ 33 h 71"/>
                <a:gd name="T86" fmla="*/ 84 w 174"/>
                <a:gd name="T87" fmla="*/ 11 h 71"/>
                <a:gd name="T88" fmla="*/ 84 w 174"/>
                <a:gd name="T89" fmla="*/ 19 h 71"/>
                <a:gd name="T90" fmla="*/ 116 w 174"/>
                <a:gd name="T91" fmla="*/ 11 h 71"/>
                <a:gd name="T92" fmla="*/ 117 w 174"/>
                <a:gd name="T93" fmla="*/ 10 h 71"/>
                <a:gd name="T94" fmla="*/ 121 w 174"/>
                <a:gd name="T95" fmla="*/ 17 h 71"/>
                <a:gd name="T96" fmla="*/ 119 w 174"/>
                <a:gd name="T97" fmla="*/ 18 h 71"/>
                <a:gd name="T98" fmla="*/ 96 w 174"/>
                <a:gd name="T99" fmla="*/ 0 h 71"/>
                <a:gd name="T100" fmla="*/ 90 w 174"/>
                <a:gd name="T101" fmla="*/ 5 h 71"/>
                <a:gd name="T102" fmla="*/ 104 w 174"/>
                <a:gd name="T103" fmla="*/ 2 h 71"/>
                <a:gd name="T104" fmla="*/ 112 w 174"/>
                <a:gd name="T10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71">
                  <a:moveTo>
                    <a:pt x="59" y="71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60" y="69"/>
                    <a:pt x="61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4" y="69"/>
                    <a:pt x="65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5" y="71"/>
                    <a:pt x="64" y="7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1"/>
                    <a:pt x="60" y="71"/>
                    <a:pt x="59" y="71"/>
                  </a:cubicBezTo>
                  <a:close/>
                  <a:moveTo>
                    <a:pt x="43" y="69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6" y="68"/>
                    <a:pt x="48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8" y="70"/>
                    <a:pt x="45" y="70"/>
                    <a:pt x="43" y="69"/>
                  </a:cubicBezTo>
                  <a:close/>
                  <a:moveTo>
                    <a:pt x="75" y="68"/>
                  </a:moveTo>
                  <a:cubicBezTo>
                    <a:pt x="76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8"/>
                    <a:pt x="81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2" y="69"/>
                    <a:pt x="81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78" y="70"/>
                    <a:pt x="76" y="70"/>
                    <a:pt x="75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68"/>
                    <a:pt x="75" y="68"/>
                    <a:pt x="75" y="68"/>
                  </a:cubicBezTo>
                  <a:close/>
                  <a:moveTo>
                    <a:pt x="27" y="65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30" y="64"/>
                    <a:pt x="33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2" y="67"/>
                    <a:pt x="30" y="66"/>
                    <a:pt x="27" y="65"/>
                  </a:cubicBezTo>
                  <a:close/>
                  <a:moveTo>
                    <a:pt x="90" y="65"/>
                  </a:moveTo>
                  <a:cubicBezTo>
                    <a:pt x="93" y="64"/>
                    <a:pt x="95" y="63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6" y="65"/>
                    <a:pt x="93" y="66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5"/>
                    <a:pt x="90" y="65"/>
                    <a:pt x="90" y="65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8"/>
                    <a:pt x="18" y="59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1"/>
                    <a:pt x="15" y="60"/>
                    <a:pt x="12" y="59"/>
                  </a:cubicBezTo>
                  <a:close/>
                  <a:moveTo>
                    <a:pt x="104" y="58"/>
                  </a:moveTo>
                  <a:cubicBezTo>
                    <a:pt x="106" y="57"/>
                    <a:pt x="108" y="55"/>
                    <a:pt x="110" y="53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0" y="56"/>
                    <a:pt x="108" y="58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4" y="58"/>
                    <a:pt x="104" y="58"/>
                    <a:pt x="104" y="58"/>
                  </a:cubicBezTo>
                  <a:close/>
                  <a:moveTo>
                    <a:pt x="0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3" y="52"/>
                    <a:pt x="1" y="51"/>
                    <a:pt x="0" y="49"/>
                  </a:cubicBezTo>
                  <a:close/>
                  <a:moveTo>
                    <a:pt x="121" y="51"/>
                  </a:moveTo>
                  <a:cubicBezTo>
                    <a:pt x="121" y="49"/>
                    <a:pt x="121" y="49"/>
                    <a:pt x="121" y="49"/>
                  </a:cubicBezTo>
                  <a:cubicBezTo>
                    <a:pt x="124" y="50"/>
                    <a:pt x="126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6" y="52"/>
                    <a:pt x="124" y="52"/>
                    <a:pt x="121" y="51"/>
                  </a:cubicBezTo>
                  <a:close/>
                  <a:moveTo>
                    <a:pt x="137" y="51"/>
                  </a:move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lose/>
                  <a:moveTo>
                    <a:pt x="137" y="49"/>
                  </a:moveTo>
                  <a:cubicBezTo>
                    <a:pt x="139" y="49"/>
                    <a:pt x="142" y="49"/>
                    <a:pt x="145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2" y="51"/>
                    <a:pt x="140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49"/>
                    <a:pt x="137" y="49"/>
                    <a:pt x="137" y="49"/>
                  </a:cubicBezTo>
                  <a:close/>
                  <a:moveTo>
                    <a:pt x="105" y="47"/>
                  </a:moveTo>
                  <a:cubicBezTo>
                    <a:pt x="106" y="46"/>
                    <a:pt x="106" y="46"/>
                    <a:pt x="106" y="46"/>
                  </a:cubicBezTo>
                  <a:cubicBezTo>
                    <a:pt x="108" y="46"/>
                    <a:pt x="111" y="47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0" y="49"/>
                    <a:pt x="108" y="48"/>
                    <a:pt x="105" y="47"/>
                  </a:cubicBezTo>
                  <a:close/>
                  <a:moveTo>
                    <a:pt x="115" y="47"/>
                  </a:moveTo>
                  <a:cubicBezTo>
                    <a:pt x="117" y="45"/>
                    <a:pt x="118" y="43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4"/>
                    <a:pt x="119" y="46"/>
                    <a:pt x="117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5" y="47"/>
                    <a:pt x="115" y="47"/>
                    <a:pt x="115" y="47"/>
                  </a:cubicBezTo>
                  <a:close/>
                  <a:moveTo>
                    <a:pt x="152" y="46"/>
                  </a:moveTo>
                  <a:cubicBezTo>
                    <a:pt x="155" y="45"/>
                    <a:pt x="157" y="44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58" y="46"/>
                    <a:pt x="155" y="47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2" y="46"/>
                    <a:pt x="152" y="46"/>
                    <a:pt x="152" y="46"/>
                  </a:cubicBezTo>
                  <a:close/>
                  <a:moveTo>
                    <a:pt x="90" y="41"/>
                  </a:moveTo>
                  <a:cubicBezTo>
                    <a:pt x="92" y="39"/>
                    <a:pt x="92" y="39"/>
                    <a:pt x="92" y="39"/>
                  </a:cubicBezTo>
                  <a:cubicBezTo>
                    <a:pt x="94" y="41"/>
                    <a:pt x="96" y="42"/>
                    <a:pt x="98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5" y="44"/>
                    <a:pt x="93" y="42"/>
                    <a:pt x="90" y="41"/>
                  </a:cubicBezTo>
                  <a:close/>
                  <a:moveTo>
                    <a:pt x="166" y="39"/>
                  </a:moveTo>
                  <a:cubicBezTo>
                    <a:pt x="169" y="37"/>
                    <a:pt x="171" y="36"/>
                    <a:pt x="173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6"/>
                    <a:pt x="174" y="36"/>
                    <a:pt x="174" y="36"/>
                  </a:cubicBezTo>
                  <a:cubicBezTo>
                    <a:pt x="172" y="37"/>
                    <a:pt x="170" y="39"/>
                    <a:pt x="167" y="40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6" y="39"/>
                    <a:pt x="166" y="39"/>
                    <a:pt x="166" y="39"/>
                  </a:cubicBezTo>
                  <a:close/>
                  <a:moveTo>
                    <a:pt x="82" y="27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9"/>
                    <a:pt x="85" y="32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3" y="32"/>
                    <a:pt x="82" y="30"/>
                    <a:pt x="82" y="27"/>
                  </a:cubicBezTo>
                  <a:close/>
                  <a:moveTo>
                    <a:pt x="121" y="33"/>
                  </a:moveTo>
                  <a:cubicBezTo>
                    <a:pt x="121" y="32"/>
                    <a:pt x="121" y="31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8"/>
                    <a:pt x="121" y="27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7"/>
                    <a:pt x="123" y="28"/>
                    <a:pt x="123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31"/>
                    <a:pt x="123" y="32"/>
                    <a:pt x="123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1" y="33"/>
                    <a:pt x="121" y="33"/>
                    <a:pt x="121" y="33"/>
                  </a:cubicBezTo>
                  <a:close/>
                  <a:moveTo>
                    <a:pt x="82" y="19"/>
                  </a:moveTo>
                  <a:cubicBezTo>
                    <a:pt x="82" y="16"/>
                    <a:pt x="83" y="1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4"/>
                    <a:pt x="84" y="16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19"/>
                    <a:pt x="82" y="19"/>
                    <a:pt x="82" y="19"/>
                  </a:cubicBezTo>
                  <a:close/>
                  <a:moveTo>
                    <a:pt x="116" y="11"/>
                  </a:moveTo>
                  <a:cubicBezTo>
                    <a:pt x="116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9" y="13"/>
                    <a:pt x="120" y="15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6"/>
                    <a:pt x="117" y="13"/>
                    <a:pt x="116" y="11"/>
                  </a:cubicBezTo>
                  <a:close/>
                  <a:moveTo>
                    <a:pt x="89" y="4"/>
                  </a:moveTo>
                  <a:cubicBezTo>
                    <a:pt x="91" y="2"/>
                    <a:pt x="9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4" y="2"/>
                    <a:pt x="92" y="4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4"/>
                    <a:pt x="89" y="4"/>
                    <a:pt x="89" y="4"/>
                  </a:cubicBezTo>
                  <a:close/>
                  <a:moveTo>
                    <a:pt x="104" y="2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7" y="0"/>
                    <a:pt x="109" y="2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8" y="3"/>
                    <a:pt x="106" y="2"/>
                    <a:pt x="10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048634" name="任意多边形 209"/>
          <p:cNvSpPr/>
          <p:nvPr/>
        </p:nvSpPr>
        <p:spPr>
          <a:xfrm>
            <a:off x="10313051" y="3557070"/>
            <a:ext cx="1715574" cy="1715574"/>
          </a:xfrm>
          <a:custGeom>
            <a:avLst/>
            <a:gdLst>
              <a:gd name="connsiteX0" fmla="*/ 1213945 w 2427890"/>
              <a:gd name="connsiteY0" fmla="*/ 165538 h 2427890"/>
              <a:gd name="connsiteX1" fmla="*/ 165538 w 2427890"/>
              <a:gd name="connsiteY1" fmla="*/ 1213945 h 2427890"/>
              <a:gd name="connsiteX2" fmla="*/ 1213945 w 2427890"/>
              <a:gd name="connsiteY2" fmla="*/ 2262352 h 2427890"/>
              <a:gd name="connsiteX3" fmla="*/ 2262352 w 2427890"/>
              <a:gd name="connsiteY3" fmla="*/ 1213945 h 2427890"/>
              <a:gd name="connsiteX4" fmla="*/ 1213945 w 2427890"/>
              <a:gd name="connsiteY4" fmla="*/ 165538 h 2427890"/>
              <a:gd name="connsiteX5" fmla="*/ 1213945 w 2427890"/>
              <a:gd name="connsiteY5" fmla="*/ 0 h 2427890"/>
              <a:gd name="connsiteX6" fmla="*/ 2427890 w 2427890"/>
              <a:gd name="connsiteY6" fmla="*/ 1213945 h 2427890"/>
              <a:gd name="connsiteX7" fmla="*/ 1213945 w 2427890"/>
              <a:gd name="connsiteY7" fmla="*/ 2427890 h 2427890"/>
              <a:gd name="connsiteX8" fmla="*/ 0 w 2427890"/>
              <a:gd name="connsiteY8" fmla="*/ 1213945 h 2427890"/>
              <a:gd name="connsiteX9" fmla="*/ 1213945 w 2427890"/>
              <a:gd name="connsiteY9" fmla="*/ 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890" h="2427890">
                <a:moveTo>
                  <a:pt x="1213945" y="165538"/>
                </a:moveTo>
                <a:cubicBezTo>
                  <a:pt x="634926" y="165538"/>
                  <a:pt x="165538" y="634926"/>
                  <a:pt x="165538" y="1213945"/>
                </a:cubicBezTo>
                <a:cubicBezTo>
                  <a:pt x="165538" y="1792964"/>
                  <a:pt x="634926" y="2262352"/>
                  <a:pt x="1213945" y="2262352"/>
                </a:cubicBezTo>
                <a:cubicBezTo>
                  <a:pt x="1792964" y="2262352"/>
                  <a:pt x="2262352" y="1792964"/>
                  <a:pt x="2262352" y="1213945"/>
                </a:cubicBezTo>
                <a:cubicBezTo>
                  <a:pt x="2262352" y="634926"/>
                  <a:pt x="1792964" y="165538"/>
                  <a:pt x="1213945" y="165538"/>
                </a:cubicBezTo>
                <a:close/>
                <a:moveTo>
                  <a:pt x="1213945" y="0"/>
                </a:moveTo>
                <a:cubicBezTo>
                  <a:pt x="1884388" y="0"/>
                  <a:pt x="2427890" y="543502"/>
                  <a:pt x="2427890" y="1213945"/>
                </a:cubicBezTo>
                <a:cubicBezTo>
                  <a:pt x="2427890" y="1884388"/>
                  <a:pt x="1884388" y="2427890"/>
                  <a:pt x="1213945" y="2427890"/>
                </a:cubicBezTo>
                <a:cubicBezTo>
                  <a:pt x="543502" y="2427890"/>
                  <a:pt x="0" y="1884388"/>
                  <a:pt x="0" y="1213945"/>
                </a:cubicBezTo>
                <a:cubicBezTo>
                  <a:pt x="0" y="543502"/>
                  <a:pt x="543502" y="0"/>
                  <a:pt x="1213945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5" name="任意多边形 210"/>
          <p:cNvSpPr/>
          <p:nvPr/>
        </p:nvSpPr>
        <p:spPr>
          <a:xfrm>
            <a:off x="11195627" y="2774414"/>
            <a:ext cx="901197" cy="901197"/>
          </a:xfrm>
          <a:custGeom>
            <a:avLst/>
            <a:gdLst>
              <a:gd name="connsiteX0" fmla="*/ 1213945 w 2427890"/>
              <a:gd name="connsiteY0" fmla="*/ 165538 h 2427890"/>
              <a:gd name="connsiteX1" fmla="*/ 165538 w 2427890"/>
              <a:gd name="connsiteY1" fmla="*/ 1213945 h 2427890"/>
              <a:gd name="connsiteX2" fmla="*/ 1213945 w 2427890"/>
              <a:gd name="connsiteY2" fmla="*/ 2262352 h 2427890"/>
              <a:gd name="connsiteX3" fmla="*/ 2262352 w 2427890"/>
              <a:gd name="connsiteY3" fmla="*/ 1213945 h 2427890"/>
              <a:gd name="connsiteX4" fmla="*/ 1213945 w 2427890"/>
              <a:gd name="connsiteY4" fmla="*/ 165538 h 2427890"/>
              <a:gd name="connsiteX5" fmla="*/ 1213945 w 2427890"/>
              <a:gd name="connsiteY5" fmla="*/ 0 h 2427890"/>
              <a:gd name="connsiteX6" fmla="*/ 2427890 w 2427890"/>
              <a:gd name="connsiteY6" fmla="*/ 1213945 h 2427890"/>
              <a:gd name="connsiteX7" fmla="*/ 1213945 w 2427890"/>
              <a:gd name="connsiteY7" fmla="*/ 2427890 h 2427890"/>
              <a:gd name="connsiteX8" fmla="*/ 0 w 2427890"/>
              <a:gd name="connsiteY8" fmla="*/ 1213945 h 2427890"/>
              <a:gd name="connsiteX9" fmla="*/ 1213945 w 2427890"/>
              <a:gd name="connsiteY9" fmla="*/ 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7890" h="2427890">
                <a:moveTo>
                  <a:pt x="1213945" y="165538"/>
                </a:moveTo>
                <a:cubicBezTo>
                  <a:pt x="634926" y="165538"/>
                  <a:pt x="165538" y="634926"/>
                  <a:pt x="165538" y="1213945"/>
                </a:cubicBezTo>
                <a:cubicBezTo>
                  <a:pt x="165538" y="1792964"/>
                  <a:pt x="634926" y="2262352"/>
                  <a:pt x="1213945" y="2262352"/>
                </a:cubicBezTo>
                <a:cubicBezTo>
                  <a:pt x="1792964" y="2262352"/>
                  <a:pt x="2262352" y="1792964"/>
                  <a:pt x="2262352" y="1213945"/>
                </a:cubicBezTo>
                <a:cubicBezTo>
                  <a:pt x="2262352" y="634926"/>
                  <a:pt x="1792964" y="165538"/>
                  <a:pt x="1213945" y="165538"/>
                </a:cubicBezTo>
                <a:close/>
                <a:moveTo>
                  <a:pt x="1213945" y="0"/>
                </a:moveTo>
                <a:cubicBezTo>
                  <a:pt x="1884388" y="0"/>
                  <a:pt x="2427890" y="543502"/>
                  <a:pt x="2427890" y="1213945"/>
                </a:cubicBezTo>
                <a:cubicBezTo>
                  <a:pt x="2427890" y="1884388"/>
                  <a:pt x="1884388" y="2427890"/>
                  <a:pt x="1213945" y="2427890"/>
                </a:cubicBezTo>
                <a:cubicBezTo>
                  <a:pt x="543502" y="2427890"/>
                  <a:pt x="0" y="1884388"/>
                  <a:pt x="0" y="1213945"/>
                </a:cubicBezTo>
                <a:cubicBezTo>
                  <a:pt x="0" y="543502"/>
                  <a:pt x="543502" y="0"/>
                  <a:pt x="1213945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38" name="矩形 147"/>
          <p:cNvSpPr/>
          <p:nvPr/>
        </p:nvSpPr>
        <p:spPr>
          <a:xfrm>
            <a:off x="6017260" y="2560320"/>
            <a:ext cx="4924425" cy="1153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/>
              <a:t>争当</a:t>
            </a:r>
            <a:r>
              <a:rPr lang="en-US" altLang="zh-CN" sz="4000"/>
              <a:t>“</a:t>
            </a:r>
            <a:r>
              <a:rPr lang="zh-CN" altLang="en-US" sz="4000"/>
              <a:t>善真薛小娃</a:t>
            </a:r>
            <a:r>
              <a:rPr lang="en-US" altLang="zh-CN" sz="4000"/>
              <a:t>”</a:t>
            </a:r>
            <a:endParaRPr lang="en-US" altLang="zh-CN" sz="4000"/>
          </a:p>
        </p:txBody>
      </p:sp>
      <p:pic>
        <p:nvPicPr>
          <p:cNvPr id="2097155" name="1421_132c294a98bd5b7d2068bf84ee7047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4365" y="-1514061"/>
            <a:ext cx="609600" cy="609600"/>
          </a:xfrm>
          <a:prstGeom prst="rect">
            <a:avLst/>
          </a:prstGeom>
        </p:spPr>
      </p:pic>
      <p:pic>
        <p:nvPicPr>
          <p:cNvPr id="2" name="图片 1" descr="64)Y[7A[}GOX{8`F(X`F9J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>
            <a:off x="2179955" y="1849755"/>
            <a:ext cx="2275205" cy="2947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8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8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8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4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8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8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4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5"/>
                </p:tgtEl>
              </p:cMediaNode>
            </p:audio>
          </p:childTnLst>
        </p:cTn>
      </p:par>
    </p:tnLst>
    <p:bldLst>
      <p:bldP spid="1048585" grpId="0" animBg="1"/>
      <p:bldP spid="1048586" grpId="0" animBg="1"/>
      <p:bldP spid="1048614" grpId="0" animBg="1"/>
      <p:bldP spid="1048615" grpId="0" animBg="1"/>
      <p:bldP spid="1048616" grpId="0" animBg="1"/>
      <p:bldP spid="1048617" grpId="0" animBg="1"/>
      <p:bldP spid="1048618" grpId="0" animBg="1"/>
      <p:bldP spid="1048619" grpId="0"/>
      <p:bldP spid="1048620" grpId="0" animBg="1"/>
      <p:bldP spid="1048634" grpId="0" animBg="1"/>
      <p:bldP spid="1048635" grpId="0" animBg="1"/>
      <p:bldP spid="104863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矩形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B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4" name="组合 29"/>
          <p:cNvGrpSpPr/>
          <p:nvPr/>
        </p:nvGrpSpPr>
        <p:grpSpPr>
          <a:xfrm>
            <a:off x="0" y="0"/>
            <a:ext cx="12192000" cy="6902970"/>
            <a:chOff x="0" y="0"/>
            <a:chExt cx="12192000" cy="6902970"/>
          </a:xfrm>
        </p:grpSpPr>
        <p:grpSp>
          <p:nvGrpSpPr>
            <p:cNvPr id="105" name="组合 30"/>
            <p:cNvGrpSpPr/>
            <p:nvPr/>
          </p:nvGrpSpPr>
          <p:grpSpPr>
            <a:xfrm>
              <a:off x="666" y="3275350"/>
              <a:ext cx="12191334" cy="3627620"/>
              <a:chOff x="0" y="0"/>
              <a:chExt cx="10125859" cy="3013023"/>
            </a:xfrm>
          </p:grpSpPr>
          <p:grpSp>
            <p:nvGrpSpPr>
              <p:cNvPr id="106" name="组合 86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107" name="组合 114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826" name="直接连接符 125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7" name="直接连接符 126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8" name="直接连接符 127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29" name="直接连接符 128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0" name="直接连接符 129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1" name="直接连接符 130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2" name="直接连接符 131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3" name="直接连接符 132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4" name="直接连接符 133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5" name="直接连接符 134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6" name="直接连接符 135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7" name="直接连接符 136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8" name="直接连接符 137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39" name="直接连接符 138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0" name="直接连接符 139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8" name="组合 115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841" name="直接连接符 116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2" name="直接连接符 117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3" name="直接连接符 118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4" name="直接连接符 119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5" name="直接连接符 120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6" name="直接连接符 121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7" name="直接连接符 122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8" name="直接连接符 123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49" name="直接连接符 124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9" name="组合 87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110" name="组合 88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850" name="直接连接符 99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1" name="直接连接符 100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2" name="直接连接符 101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3" name="直接连接符 102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4" name="直接连接符 103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5" name="直接连接符 104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6" name="直接连接符 105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7" name="直接连接符 106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8" name="直接连接符 107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59" name="直接连接符 108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0" name="直接连接符 109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1" name="直接连接符 110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2" name="直接连接符 111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3" name="直接连接符 112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4" name="直接连接符 113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组合 89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865" name="直接连接符 90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6" name="直接连接符 91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7" name="直接连接符 92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8" name="直接连接符 93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69" name="直接连接符 94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0" name="直接连接符 95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1" name="直接连接符 96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2" name="直接连接符 97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3" name="直接连接符 98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12" name="组合 31"/>
            <p:cNvGrpSpPr/>
            <p:nvPr/>
          </p:nvGrpSpPr>
          <p:grpSpPr>
            <a:xfrm>
              <a:off x="0" y="0"/>
              <a:ext cx="12191334" cy="3627620"/>
              <a:chOff x="0" y="0"/>
              <a:chExt cx="10125859" cy="3013023"/>
            </a:xfrm>
          </p:grpSpPr>
          <p:grpSp>
            <p:nvGrpSpPr>
              <p:cNvPr id="113" name="组合 32"/>
              <p:cNvGrpSpPr/>
              <p:nvPr/>
            </p:nvGrpSpPr>
            <p:grpSpPr>
              <a:xfrm>
                <a:off x="0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114" name="组合 60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874" name="直接连接符 71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5" name="直接连接符 72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6" name="直接连接符 73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7" name="直接连接符 74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8" name="直接连接符 75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79" name="直接连接符 76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0" name="直接连接符 77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1" name="直接连接符 78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2" name="直接连接符 79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3" name="直接连接符 80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4" name="直接连接符 81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5" name="直接连接符 82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6" name="直接连接符 83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7" name="直接连接符 84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88" name="直接连接符 85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" name="组合 61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889" name="直接连接符 62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0" name="直接连接符 63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1" name="直接连接符 64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2" name="直接连接符 65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3" name="直接连接符 66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4" name="直接连接符 67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5" name="直接连接符 68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6" name="直接连接符 69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7" name="直接连接符 70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6" name="组合 33"/>
              <p:cNvGrpSpPr/>
              <p:nvPr/>
            </p:nvGrpSpPr>
            <p:grpSpPr>
              <a:xfrm>
                <a:off x="4769374" y="0"/>
                <a:ext cx="5356485" cy="3013023"/>
                <a:chOff x="0" y="0"/>
                <a:chExt cx="12192000" cy="6858000"/>
              </a:xfrm>
            </p:grpSpPr>
            <p:grpSp>
              <p:nvGrpSpPr>
                <p:cNvPr id="117" name="组合 34"/>
                <p:cNvGrpSpPr/>
                <p:nvPr/>
              </p:nvGrpSpPr>
              <p:grpSpPr>
                <a:xfrm>
                  <a:off x="602821" y="0"/>
                  <a:ext cx="10846677" cy="6858000"/>
                  <a:chOff x="602821" y="0"/>
                  <a:chExt cx="10846677" cy="6858000"/>
                </a:xfrm>
              </p:grpSpPr>
              <p:cxnSp>
                <p:nvCxnSpPr>
                  <p:cNvPr id="3145898" name="直接连接符 45"/>
                  <p:cNvCxnSpPr/>
                  <p:nvPr/>
                </p:nvCxnSpPr>
                <p:spPr>
                  <a:xfrm>
                    <a:off x="1144949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899" name="直接连接符 46"/>
                  <p:cNvCxnSpPr/>
                  <p:nvPr/>
                </p:nvCxnSpPr>
                <p:spPr>
                  <a:xfrm>
                    <a:off x="1067474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0" name="直接连接符 47"/>
                  <p:cNvCxnSpPr/>
                  <p:nvPr/>
                </p:nvCxnSpPr>
                <p:spPr>
                  <a:xfrm>
                    <a:off x="989997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1" name="直接连接符 48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2" name="直接连接符 49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3" name="直接连接符 50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4" name="直接连接符 51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5" name="直接连接符 52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6" name="直接连接符 53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7" name="直接连接符 54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8" name="直接连接符 55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09" name="直接连接符 56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0" name="直接连接符 57"/>
                  <p:cNvCxnSpPr/>
                  <p:nvPr/>
                </p:nvCxnSpPr>
                <p:spPr>
                  <a:xfrm>
                    <a:off x="2152347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1" name="直接连接符 58"/>
                  <p:cNvCxnSpPr/>
                  <p:nvPr/>
                </p:nvCxnSpPr>
                <p:spPr>
                  <a:xfrm>
                    <a:off x="1377584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2" name="直接连接符 59"/>
                  <p:cNvCxnSpPr/>
                  <p:nvPr/>
                </p:nvCxnSpPr>
                <p:spPr>
                  <a:xfrm>
                    <a:off x="602821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组合 35"/>
                <p:cNvGrpSpPr/>
                <p:nvPr/>
              </p:nvGrpSpPr>
              <p:grpSpPr>
                <a:xfrm rot="5400000">
                  <a:off x="2996948" y="-2649068"/>
                  <a:ext cx="6198104" cy="12192000"/>
                  <a:chOff x="2927110" y="0"/>
                  <a:chExt cx="6198104" cy="6858000"/>
                </a:xfrm>
              </p:grpSpPr>
              <p:cxnSp>
                <p:nvCxnSpPr>
                  <p:cNvPr id="3145913" name="直接连接符 36"/>
                  <p:cNvCxnSpPr/>
                  <p:nvPr/>
                </p:nvCxnSpPr>
                <p:spPr>
                  <a:xfrm>
                    <a:off x="9125214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4" name="直接连接符 37"/>
                  <p:cNvCxnSpPr/>
                  <p:nvPr/>
                </p:nvCxnSpPr>
                <p:spPr>
                  <a:xfrm>
                    <a:off x="8350451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5" name="直接连接符 38"/>
                  <p:cNvCxnSpPr/>
                  <p:nvPr/>
                </p:nvCxnSpPr>
                <p:spPr>
                  <a:xfrm>
                    <a:off x="7575688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6" name="直接连接符 39"/>
                  <p:cNvCxnSpPr/>
                  <p:nvPr/>
                </p:nvCxnSpPr>
                <p:spPr>
                  <a:xfrm>
                    <a:off x="6800925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7" name="直接连接符 40"/>
                  <p:cNvCxnSpPr/>
                  <p:nvPr/>
                </p:nvCxnSpPr>
                <p:spPr>
                  <a:xfrm>
                    <a:off x="6026162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8" name="直接连接符 41"/>
                  <p:cNvCxnSpPr/>
                  <p:nvPr/>
                </p:nvCxnSpPr>
                <p:spPr>
                  <a:xfrm>
                    <a:off x="5251399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19" name="直接连接符 42"/>
                  <p:cNvCxnSpPr/>
                  <p:nvPr/>
                </p:nvCxnSpPr>
                <p:spPr>
                  <a:xfrm>
                    <a:off x="4476636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20" name="直接连接符 43"/>
                  <p:cNvCxnSpPr/>
                  <p:nvPr/>
                </p:nvCxnSpPr>
                <p:spPr>
                  <a:xfrm>
                    <a:off x="3701873" y="0"/>
                    <a:ext cx="0" cy="6858000"/>
                  </a:xfrm>
                  <a:prstGeom prst="line">
                    <a:avLst/>
                  </a:prstGeom>
                  <a:ln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921" name="直接连接符 44"/>
                  <p:cNvCxnSpPr/>
                  <p:nvPr/>
                </p:nvCxnSpPr>
                <p:spPr>
                  <a:xfrm>
                    <a:off x="2927110" y="0"/>
                    <a:ext cx="0" cy="6858000"/>
                  </a:xfrm>
                  <a:prstGeom prst="line">
                    <a:avLst/>
                  </a:prstGeom>
                  <a:ln w="25400">
                    <a:solidFill>
                      <a:srgbClr val="7DDDF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048782" name="文本框 4"/>
          <p:cNvSpPr txBox="1"/>
          <p:nvPr/>
        </p:nvSpPr>
        <p:spPr>
          <a:xfrm>
            <a:off x="4652919" y="3034631"/>
            <a:ext cx="36728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仍会像我说的那样去做，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刻苦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学习，团结同学，乐于助人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班的进步奉献自己的力量。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/>
          </a:p>
        </p:txBody>
      </p:sp>
      <p:cxnSp>
        <p:nvCxnSpPr>
          <p:cNvPr id="3145922" name="直接连接符 7"/>
          <p:cNvCxnSpPr/>
          <p:nvPr/>
        </p:nvCxnSpPr>
        <p:spPr>
          <a:xfrm>
            <a:off x="4481925" y="2942538"/>
            <a:ext cx="357337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8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799977">
            <a:off x="3494200" y="1453765"/>
            <a:ext cx="2116182" cy="1049626"/>
          </a:xfrm>
          <a:prstGeom prst="rect">
            <a:avLst/>
          </a:prstGeom>
        </p:spPr>
      </p:pic>
      <p:grpSp>
        <p:nvGrpSpPr>
          <p:cNvPr id="119" name="组合 5"/>
          <p:cNvGrpSpPr/>
          <p:nvPr/>
        </p:nvGrpSpPr>
        <p:grpSpPr>
          <a:xfrm>
            <a:off x="3380265" y="2428172"/>
            <a:ext cx="929632" cy="1248205"/>
            <a:chOff x="0" y="2545068"/>
            <a:chExt cx="929632" cy="1248205"/>
          </a:xfrm>
        </p:grpSpPr>
        <p:sp>
          <p:nvSpPr>
            <p:cNvPr id="1048783" name="Freeform 233"/>
            <p:cNvSpPr/>
            <p:nvPr/>
          </p:nvSpPr>
          <p:spPr bwMode="auto">
            <a:xfrm>
              <a:off x="3" y="2545068"/>
              <a:ext cx="929629" cy="718112"/>
            </a:xfrm>
            <a:custGeom>
              <a:avLst/>
              <a:gdLst>
                <a:gd name="T0" fmla="*/ 43 w 118"/>
                <a:gd name="T1" fmla="*/ 23 h 91"/>
                <a:gd name="T2" fmla="*/ 21 w 118"/>
                <a:gd name="T3" fmla="*/ 15 h 91"/>
                <a:gd name="T4" fmla="*/ 21 w 118"/>
                <a:gd name="T5" fmla="*/ 45 h 91"/>
                <a:gd name="T6" fmla="*/ 5 w 118"/>
                <a:gd name="T7" fmla="*/ 49 h 91"/>
                <a:gd name="T8" fmla="*/ 4 w 118"/>
                <a:gd name="T9" fmla="*/ 64 h 91"/>
                <a:gd name="T10" fmla="*/ 23 w 118"/>
                <a:gd name="T11" fmla="*/ 68 h 91"/>
                <a:gd name="T12" fmla="*/ 27 w 118"/>
                <a:gd name="T13" fmla="*/ 86 h 91"/>
                <a:gd name="T14" fmla="*/ 55 w 118"/>
                <a:gd name="T15" fmla="*/ 76 h 91"/>
                <a:gd name="T16" fmla="*/ 70 w 118"/>
                <a:gd name="T17" fmla="*/ 89 h 91"/>
                <a:gd name="T18" fmla="*/ 87 w 118"/>
                <a:gd name="T19" fmla="*/ 68 h 91"/>
                <a:gd name="T20" fmla="*/ 113 w 118"/>
                <a:gd name="T21" fmla="*/ 66 h 91"/>
                <a:gd name="T22" fmla="*/ 103 w 118"/>
                <a:gd name="T23" fmla="*/ 49 h 91"/>
                <a:gd name="T24" fmla="*/ 106 w 118"/>
                <a:gd name="T25" fmla="*/ 25 h 91"/>
                <a:gd name="T26" fmla="*/ 77 w 118"/>
                <a:gd name="T27" fmla="*/ 28 h 91"/>
                <a:gd name="T28" fmla="*/ 67 w 118"/>
                <a:gd name="T29" fmla="*/ 4 h 91"/>
                <a:gd name="T30" fmla="*/ 43 w 118"/>
                <a:gd name="T31" fmla="*/ 2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91">
                  <a:moveTo>
                    <a:pt x="43" y="23"/>
                  </a:moveTo>
                  <a:cubicBezTo>
                    <a:pt x="43" y="23"/>
                    <a:pt x="32" y="9"/>
                    <a:pt x="21" y="15"/>
                  </a:cubicBezTo>
                  <a:cubicBezTo>
                    <a:pt x="9" y="22"/>
                    <a:pt x="12" y="36"/>
                    <a:pt x="21" y="45"/>
                  </a:cubicBezTo>
                  <a:cubicBezTo>
                    <a:pt x="21" y="45"/>
                    <a:pt x="10" y="43"/>
                    <a:pt x="5" y="49"/>
                  </a:cubicBezTo>
                  <a:cubicBezTo>
                    <a:pt x="0" y="54"/>
                    <a:pt x="1" y="60"/>
                    <a:pt x="4" y="64"/>
                  </a:cubicBezTo>
                  <a:cubicBezTo>
                    <a:pt x="6" y="68"/>
                    <a:pt x="15" y="70"/>
                    <a:pt x="23" y="68"/>
                  </a:cubicBezTo>
                  <a:cubicBezTo>
                    <a:pt x="23" y="68"/>
                    <a:pt x="17" y="81"/>
                    <a:pt x="27" y="86"/>
                  </a:cubicBezTo>
                  <a:cubicBezTo>
                    <a:pt x="37" y="91"/>
                    <a:pt x="50" y="89"/>
                    <a:pt x="55" y="76"/>
                  </a:cubicBezTo>
                  <a:cubicBezTo>
                    <a:pt x="55" y="76"/>
                    <a:pt x="58" y="89"/>
                    <a:pt x="70" y="89"/>
                  </a:cubicBezTo>
                  <a:cubicBezTo>
                    <a:pt x="83" y="89"/>
                    <a:pt x="90" y="81"/>
                    <a:pt x="87" y="68"/>
                  </a:cubicBezTo>
                  <a:cubicBezTo>
                    <a:pt x="87" y="68"/>
                    <a:pt x="105" y="79"/>
                    <a:pt x="113" y="66"/>
                  </a:cubicBezTo>
                  <a:cubicBezTo>
                    <a:pt x="113" y="66"/>
                    <a:pt x="118" y="58"/>
                    <a:pt x="103" y="49"/>
                  </a:cubicBezTo>
                  <a:cubicBezTo>
                    <a:pt x="103" y="49"/>
                    <a:pt x="118" y="36"/>
                    <a:pt x="106" y="25"/>
                  </a:cubicBezTo>
                  <a:cubicBezTo>
                    <a:pt x="106" y="25"/>
                    <a:pt x="92" y="15"/>
                    <a:pt x="77" y="28"/>
                  </a:cubicBezTo>
                  <a:cubicBezTo>
                    <a:pt x="77" y="28"/>
                    <a:pt x="85" y="12"/>
                    <a:pt x="67" y="4"/>
                  </a:cubicBezTo>
                  <a:cubicBezTo>
                    <a:pt x="67" y="4"/>
                    <a:pt x="51" y="0"/>
                    <a:pt x="4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84" name="Freeform 234"/>
            <p:cNvSpPr>
              <a:spLocks noEditPoints="1"/>
            </p:cNvSpPr>
            <p:nvPr/>
          </p:nvSpPr>
          <p:spPr bwMode="auto">
            <a:xfrm>
              <a:off x="0" y="2576400"/>
              <a:ext cx="906128" cy="678942"/>
            </a:xfrm>
            <a:custGeom>
              <a:avLst/>
              <a:gdLst>
                <a:gd name="T0" fmla="*/ 38 w 115"/>
                <a:gd name="T1" fmla="*/ 85 h 86"/>
                <a:gd name="T2" fmla="*/ 37 w 115"/>
                <a:gd name="T3" fmla="*/ 85 h 86"/>
                <a:gd name="T4" fmla="*/ 20 w 115"/>
                <a:gd name="T5" fmla="*/ 71 h 86"/>
                <a:gd name="T6" fmla="*/ 21 w 115"/>
                <a:gd name="T7" fmla="*/ 66 h 86"/>
                <a:gd name="T8" fmla="*/ 15 w 115"/>
                <a:gd name="T9" fmla="*/ 66 h 86"/>
                <a:gd name="T10" fmla="*/ 1 w 115"/>
                <a:gd name="T11" fmla="*/ 58 h 86"/>
                <a:gd name="T12" fmla="*/ 0 w 115"/>
                <a:gd name="T13" fmla="*/ 53 h 86"/>
                <a:gd name="T14" fmla="*/ 19 w 115"/>
                <a:gd name="T15" fmla="*/ 39 h 86"/>
                <a:gd name="T16" fmla="*/ 12 w 115"/>
                <a:gd name="T17" fmla="*/ 23 h 86"/>
                <a:gd name="T18" fmla="*/ 13 w 115"/>
                <a:gd name="T19" fmla="*/ 18 h 86"/>
                <a:gd name="T20" fmla="*/ 27 w 115"/>
                <a:gd name="T21" fmla="*/ 9 h 86"/>
                <a:gd name="T22" fmla="*/ 43 w 115"/>
                <a:gd name="T23" fmla="*/ 17 h 86"/>
                <a:gd name="T24" fmla="*/ 62 w 115"/>
                <a:gd name="T25" fmla="*/ 0 h 86"/>
                <a:gd name="T26" fmla="*/ 68 w 115"/>
                <a:gd name="T27" fmla="*/ 0 h 86"/>
                <a:gd name="T28" fmla="*/ 80 w 115"/>
                <a:gd name="T29" fmla="*/ 15 h 86"/>
                <a:gd name="T30" fmla="*/ 79 w 115"/>
                <a:gd name="T31" fmla="*/ 21 h 86"/>
                <a:gd name="T32" fmla="*/ 93 w 115"/>
                <a:gd name="T33" fmla="*/ 16 h 86"/>
                <a:gd name="T34" fmla="*/ 101 w 115"/>
                <a:gd name="T35" fmla="*/ 17 h 86"/>
                <a:gd name="T36" fmla="*/ 111 w 115"/>
                <a:gd name="T37" fmla="*/ 30 h 86"/>
                <a:gd name="T38" fmla="*/ 103 w 115"/>
                <a:gd name="T39" fmla="*/ 44 h 86"/>
                <a:gd name="T40" fmla="*/ 115 w 115"/>
                <a:gd name="T41" fmla="*/ 58 h 86"/>
                <a:gd name="T42" fmla="*/ 114 w 115"/>
                <a:gd name="T43" fmla="*/ 61 h 86"/>
                <a:gd name="T44" fmla="*/ 100 w 115"/>
                <a:gd name="T45" fmla="*/ 69 h 86"/>
                <a:gd name="T46" fmla="*/ 87 w 115"/>
                <a:gd name="T47" fmla="*/ 66 h 86"/>
                <a:gd name="T48" fmla="*/ 88 w 115"/>
                <a:gd name="T49" fmla="*/ 71 h 86"/>
                <a:gd name="T50" fmla="*/ 80 w 115"/>
                <a:gd name="T51" fmla="*/ 84 h 86"/>
                <a:gd name="T52" fmla="*/ 71 w 115"/>
                <a:gd name="T53" fmla="*/ 86 h 86"/>
                <a:gd name="T54" fmla="*/ 55 w 115"/>
                <a:gd name="T55" fmla="*/ 74 h 86"/>
                <a:gd name="T56" fmla="*/ 71 w 115"/>
                <a:gd name="T57" fmla="*/ 84 h 86"/>
                <a:gd name="T58" fmla="*/ 79 w 115"/>
                <a:gd name="T59" fmla="*/ 82 h 86"/>
                <a:gd name="T60" fmla="*/ 86 w 115"/>
                <a:gd name="T61" fmla="*/ 71 h 86"/>
                <a:gd name="T62" fmla="*/ 85 w 115"/>
                <a:gd name="T63" fmla="*/ 64 h 86"/>
                <a:gd name="T64" fmla="*/ 86 w 115"/>
                <a:gd name="T65" fmla="*/ 63 h 86"/>
                <a:gd name="T66" fmla="*/ 100 w 115"/>
                <a:gd name="T67" fmla="*/ 67 h 86"/>
                <a:gd name="T68" fmla="*/ 112 w 115"/>
                <a:gd name="T69" fmla="*/ 60 h 86"/>
                <a:gd name="T70" fmla="*/ 113 w 115"/>
                <a:gd name="T71" fmla="*/ 58 h 86"/>
                <a:gd name="T72" fmla="*/ 101 w 115"/>
                <a:gd name="T73" fmla="*/ 45 h 86"/>
                <a:gd name="T74" fmla="*/ 101 w 115"/>
                <a:gd name="T75" fmla="*/ 44 h 86"/>
                <a:gd name="T76" fmla="*/ 109 w 115"/>
                <a:gd name="T77" fmla="*/ 30 h 86"/>
                <a:gd name="T78" fmla="*/ 100 w 115"/>
                <a:gd name="T79" fmla="*/ 19 h 86"/>
                <a:gd name="T80" fmla="*/ 93 w 115"/>
                <a:gd name="T81" fmla="*/ 18 h 86"/>
                <a:gd name="T82" fmla="*/ 78 w 115"/>
                <a:gd name="T83" fmla="*/ 25 h 86"/>
                <a:gd name="T84" fmla="*/ 78 w 115"/>
                <a:gd name="T85" fmla="*/ 25 h 86"/>
                <a:gd name="T86" fmla="*/ 78 w 115"/>
                <a:gd name="T87" fmla="*/ 15 h 86"/>
                <a:gd name="T88" fmla="*/ 67 w 115"/>
                <a:gd name="T89" fmla="*/ 2 h 86"/>
                <a:gd name="T90" fmla="*/ 62 w 115"/>
                <a:gd name="T91" fmla="*/ 2 h 86"/>
                <a:gd name="T92" fmla="*/ 44 w 115"/>
                <a:gd name="T93" fmla="*/ 19 h 86"/>
                <a:gd name="T94" fmla="*/ 44 w 115"/>
                <a:gd name="T95" fmla="*/ 21 h 86"/>
                <a:gd name="T96" fmla="*/ 27 w 115"/>
                <a:gd name="T97" fmla="*/ 11 h 86"/>
                <a:gd name="T98" fmla="*/ 15 w 115"/>
                <a:gd name="T99" fmla="*/ 19 h 86"/>
                <a:gd name="T100" fmla="*/ 14 w 115"/>
                <a:gd name="T101" fmla="*/ 23 h 86"/>
                <a:gd name="T102" fmla="*/ 22 w 115"/>
                <a:gd name="T103" fmla="*/ 39 h 86"/>
                <a:gd name="T104" fmla="*/ 23 w 115"/>
                <a:gd name="T105" fmla="*/ 41 h 86"/>
                <a:gd name="T106" fmla="*/ 2 w 115"/>
                <a:gd name="T107" fmla="*/ 53 h 86"/>
                <a:gd name="T108" fmla="*/ 3 w 115"/>
                <a:gd name="T109" fmla="*/ 57 h 86"/>
                <a:gd name="T110" fmla="*/ 15 w 115"/>
                <a:gd name="T111" fmla="*/ 64 h 86"/>
                <a:gd name="T112" fmla="*/ 22 w 115"/>
                <a:gd name="T113" fmla="*/ 63 h 86"/>
                <a:gd name="T114" fmla="*/ 24 w 115"/>
                <a:gd name="T115" fmla="*/ 63 h 86"/>
                <a:gd name="T116" fmla="*/ 22 w 115"/>
                <a:gd name="T117" fmla="*/ 71 h 86"/>
                <a:gd name="T118" fmla="*/ 37 w 115"/>
                <a:gd name="T119" fmla="*/ 83 h 86"/>
                <a:gd name="T120" fmla="*/ 38 w 115"/>
                <a:gd name="T121" fmla="*/ 83 h 86"/>
                <a:gd name="T122" fmla="*/ 54 w 115"/>
                <a:gd name="T123" fmla="*/ 72 h 86"/>
                <a:gd name="T124" fmla="*/ 55 w 115"/>
                <a:gd name="T125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86">
                  <a:moveTo>
                    <a:pt x="55" y="74"/>
                  </a:moveTo>
                  <a:cubicBezTo>
                    <a:pt x="53" y="78"/>
                    <a:pt x="49" y="84"/>
                    <a:pt x="38" y="85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38" y="85"/>
                    <a:pt x="37" y="85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29" y="85"/>
                    <a:pt x="20" y="81"/>
                    <a:pt x="20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69"/>
                    <a:pt x="20" y="67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0" y="66"/>
                    <a:pt x="17" y="66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3" y="65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6"/>
                    <a:pt x="0" y="54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5"/>
                    <a:pt x="7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6"/>
                    <a:pt x="12" y="30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2"/>
                    <a:pt x="12" y="20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3"/>
                    <a:pt x="20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2" y="9"/>
                    <a:pt x="37" y="11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2"/>
                    <a:pt x="49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80" y="2"/>
                    <a:pt x="8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7"/>
                    <a:pt x="80" y="19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82" y="19"/>
                    <a:pt x="87" y="16"/>
                    <a:pt x="93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6" y="16"/>
                    <a:pt x="98" y="16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8" y="20"/>
                    <a:pt x="111" y="25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5"/>
                    <a:pt x="108" y="41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7" y="46"/>
                    <a:pt x="115" y="51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9"/>
                    <a:pt x="115" y="60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2" y="67"/>
                    <a:pt x="106" y="69"/>
                    <a:pt x="100" y="69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96" y="69"/>
                    <a:pt x="91" y="68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9"/>
                    <a:pt x="88" y="71"/>
                  </a:cubicBezTo>
                  <a:cubicBezTo>
                    <a:pt x="88" y="71"/>
                    <a:pt x="88" y="71"/>
                    <a:pt x="88" y="71"/>
                  </a:cubicBezTo>
                  <a:cubicBezTo>
                    <a:pt x="88" y="75"/>
                    <a:pt x="86" y="81"/>
                    <a:pt x="80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7" y="85"/>
                    <a:pt x="74" y="86"/>
                    <a:pt x="71" y="86"/>
                  </a:cubicBezTo>
                  <a:cubicBezTo>
                    <a:pt x="71" y="86"/>
                    <a:pt x="71" y="86"/>
                    <a:pt x="71" y="86"/>
                  </a:cubicBezTo>
                  <a:cubicBezTo>
                    <a:pt x="64" y="86"/>
                    <a:pt x="58" y="81"/>
                    <a:pt x="55" y="74"/>
                  </a:cubicBezTo>
                  <a:close/>
                  <a:moveTo>
                    <a:pt x="56" y="71"/>
                  </a:moveTo>
                  <a:cubicBezTo>
                    <a:pt x="58" y="78"/>
                    <a:pt x="64" y="84"/>
                    <a:pt x="71" y="84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74" y="84"/>
                    <a:pt x="76" y="84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5" y="79"/>
                    <a:pt x="86" y="75"/>
                    <a:pt x="86" y="71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6" y="67"/>
                    <a:pt x="85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90" y="66"/>
                    <a:pt x="95" y="67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6" y="67"/>
                    <a:pt x="111" y="65"/>
                    <a:pt x="112" y="60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13" y="59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3" y="51"/>
                    <a:pt x="101" y="45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99" y="45"/>
                    <a:pt x="99" y="45"/>
                    <a:pt x="99" y="45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6" y="41"/>
                    <a:pt x="109" y="35"/>
                    <a:pt x="109" y="30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26"/>
                    <a:pt x="107" y="22"/>
                    <a:pt x="10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98" y="18"/>
                    <a:pt x="95" y="18"/>
                    <a:pt x="93" y="18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84" y="18"/>
                    <a:pt x="78" y="25"/>
                    <a:pt x="78" y="25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21"/>
                    <a:pt x="78" y="18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4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66" y="2"/>
                    <a:pt x="64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48" y="1"/>
                    <a:pt x="44" y="19"/>
                    <a:pt x="4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7" y="13"/>
                    <a:pt x="31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1" y="11"/>
                    <a:pt x="17" y="15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21"/>
                    <a:pt x="14" y="22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1"/>
                    <a:pt x="22" y="39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8" y="42"/>
                    <a:pt x="2" y="46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6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63"/>
                    <a:pt x="10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9" y="64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3" y="67"/>
                    <a:pt x="22" y="69"/>
                    <a:pt x="22" y="71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9"/>
                    <a:pt x="30" y="83"/>
                    <a:pt x="37" y="83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7" y="83"/>
                    <a:pt x="38" y="83"/>
                    <a:pt x="38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51" y="82"/>
                    <a:pt x="54" y="72"/>
                    <a:pt x="54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71"/>
                    <a:pt x="56" y="71"/>
                    <a:pt x="56" y="71"/>
                  </a:cubicBezTo>
                  <a:close/>
                </a:path>
              </a:pathLst>
            </a:custGeom>
            <a:solidFill>
              <a:srgbClr val="633B0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85" name="Freeform 239"/>
            <p:cNvSpPr>
              <a:spLocks noEditPoints="1"/>
            </p:cNvSpPr>
            <p:nvPr/>
          </p:nvSpPr>
          <p:spPr bwMode="auto">
            <a:xfrm>
              <a:off x="315970" y="3239674"/>
              <a:ext cx="23503" cy="553599"/>
            </a:xfrm>
            <a:custGeom>
              <a:avLst/>
              <a:gdLst>
                <a:gd name="T0" fmla="*/ 3 w 9"/>
                <a:gd name="T1" fmla="*/ 194 h 212"/>
                <a:gd name="T2" fmla="*/ 9 w 9"/>
                <a:gd name="T3" fmla="*/ 194 h 212"/>
                <a:gd name="T4" fmla="*/ 9 w 9"/>
                <a:gd name="T5" fmla="*/ 212 h 212"/>
                <a:gd name="T6" fmla="*/ 3 w 9"/>
                <a:gd name="T7" fmla="*/ 212 h 212"/>
                <a:gd name="T8" fmla="*/ 3 w 9"/>
                <a:gd name="T9" fmla="*/ 194 h 212"/>
                <a:gd name="T10" fmla="*/ 3 w 9"/>
                <a:gd name="T11" fmla="*/ 194 h 212"/>
                <a:gd name="T12" fmla="*/ 3 w 9"/>
                <a:gd name="T13" fmla="*/ 146 h 212"/>
                <a:gd name="T14" fmla="*/ 9 w 9"/>
                <a:gd name="T15" fmla="*/ 146 h 212"/>
                <a:gd name="T16" fmla="*/ 9 w 9"/>
                <a:gd name="T17" fmla="*/ 170 h 212"/>
                <a:gd name="T18" fmla="*/ 3 w 9"/>
                <a:gd name="T19" fmla="*/ 170 h 212"/>
                <a:gd name="T20" fmla="*/ 3 w 9"/>
                <a:gd name="T21" fmla="*/ 146 h 212"/>
                <a:gd name="T22" fmla="*/ 3 w 9"/>
                <a:gd name="T23" fmla="*/ 146 h 212"/>
                <a:gd name="T24" fmla="*/ 3 w 9"/>
                <a:gd name="T25" fmla="*/ 97 h 212"/>
                <a:gd name="T26" fmla="*/ 9 w 9"/>
                <a:gd name="T27" fmla="*/ 97 h 212"/>
                <a:gd name="T28" fmla="*/ 9 w 9"/>
                <a:gd name="T29" fmla="*/ 122 h 212"/>
                <a:gd name="T30" fmla="*/ 3 w 9"/>
                <a:gd name="T31" fmla="*/ 122 h 212"/>
                <a:gd name="T32" fmla="*/ 3 w 9"/>
                <a:gd name="T33" fmla="*/ 97 h 212"/>
                <a:gd name="T34" fmla="*/ 3 w 9"/>
                <a:gd name="T35" fmla="*/ 97 h 212"/>
                <a:gd name="T36" fmla="*/ 0 w 9"/>
                <a:gd name="T37" fmla="*/ 49 h 212"/>
                <a:gd name="T38" fmla="*/ 6 w 9"/>
                <a:gd name="T39" fmla="*/ 49 h 212"/>
                <a:gd name="T40" fmla="*/ 6 w 9"/>
                <a:gd name="T41" fmla="*/ 73 h 212"/>
                <a:gd name="T42" fmla="*/ 0 w 9"/>
                <a:gd name="T43" fmla="*/ 73 h 212"/>
                <a:gd name="T44" fmla="*/ 0 w 9"/>
                <a:gd name="T45" fmla="*/ 49 h 212"/>
                <a:gd name="T46" fmla="*/ 0 w 9"/>
                <a:gd name="T47" fmla="*/ 49 h 212"/>
                <a:gd name="T48" fmla="*/ 0 w 9"/>
                <a:gd name="T49" fmla="*/ 0 h 212"/>
                <a:gd name="T50" fmla="*/ 6 w 9"/>
                <a:gd name="T51" fmla="*/ 0 h 212"/>
                <a:gd name="T52" fmla="*/ 6 w 9"/>
                <a:gd name="T53" fmla="*/ 25 h 212"/>
                <a:gd name="T54" fmla="*/ 0 w 9"/>
                <a:gd name="T55" fmla="*/ 25 h 212"/>
                <a:gd name="T56" fmla="*/ 0 w 9"/>
                <a:gd name="T57" fmla="*/ 0 h 212"/>
                <a:gd name="T58" fmla="*/ 0 w 9"/>
                <a:gd name="T5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212">
                  <a:moveTo>
                    <a:pt x="3" y="194"/>
                  </a:moveTo>
                  <a:lnTo>
                    <a:pt x="9" y="194"/>
                  </a:lnTo>
                  <a:lnTo>
                    <a:pt x="9" y="212"/>
                  </a:lnTo>
                  <a:lnTo>
                    <a:pt x="3" y="212"/>
                  </a:lnTo>
                  <a:lnTo>
                    <a:pt x="3" y="194"/>
                  </a:lnTo>
                  <a:lnTo>
                    <a:pt x="3" y="194"/>
                  </a:lnTo>
                  <a:close/>
                  <a:moveTo>
                    <a:pt x="3" y="146"/>
                  </a:moveTo>
                  <a:lnTo>
                    <a:pt x="9" y="146"/>
                  </a:lnTo>
                  <a:lnTo>
                    <a:pt x="9" y="170"/>
                  </a:lnTo>
                  <a:lnTo>
                    <a:pt x="3" y="170"/>
                  </a:lnTo>
                  <a:lnTo>
                    <a:pt x="3" y="146"/>
                  </a:lnTo>
                  <a:lnTo>
                    <a:pt x="3" y="146"/>
                  </a:lnTo>
                  <a:close/>
                  <a:moveTo>
                    <a:pt x="3" y="97"/>
                  </a:moveTo>
                  <a:lnTo>
                    <a:pt x="9" y="97"/>
                  </a:lnTo>
                  <a:lnTo>
                    <a:pt x="9" y="122"/>
                  </a:lnTo>
                  <a:lnTo>
                    <a:pt x="3" y="122"/>
                  </a:lnTo>
                  <a:lnTo>
                    <a:pt x="3" y="97"/>
                  </a:lnTo>
                  <a:lnTo>
                    <a:pt x="3" y="97"/>
                  </a:lnTo>
                  <a:close/>
                  <a:moveTo>
                    <a:pt x="0" y="49"/>
                  </a:moveTo>
                  <a:lnTo>
                    <a:pt x="6" y="49"/>
                  </a:lnTo>
                  <a:lnTo>
                    <a:pt x="6" y="73"/>
                  </a:lnTo>
                  <a:lnTo>
                    <a:pt x="0" y="73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0" y="0"/>
                  </a:moveTo>
                  <a:lnTo>
                    <a:pt x="6" y="0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86" name="Freeform 240"/>
            <p:cNvSpPr>
              <a:spLocks noEditPoints="1"/>
            </p:cNvSpPr>
            <p:nvPr/>
          </p:nvSpPr>
          <p:spPr bwMode="auto">
            <a:xfrm>
              <a:off x="496150" y="3231841"/>
              <a:ext cx="15668" cy="198460"/>
            </a:xfrm>
            <a:custGeom>
              <a:avLst/>
              <a:gdLst>
                <a:gd name="T0" fmla="*/ 0 w 6"/>
                <a:gd name="T1" fmla="*/ 52 h 76"/>
                <a:gd name="T2" fmla="*/ 6 w 6"/>
                <a:gd name="T3" fmla="*/ 49 h 76"/>
                <a:gd name="T4" fmla="*/ 6 w 6"/>
                <a:gd name="T5" fmla="*/ 73 h 76"/>
                <a:gd name="T6" fmla="*/ 0 w 6"/>
                <a:gd name="T7" fmla="*/ 76 h 76"/>
                <a:gd name="T8" fmla="*/ 0 w 6"/>
                <a:gd name="T9" fmla="*/ 52 h 76"/>
                <a:gd name="T10" fmla="*/ 0 w 6"/>
                <a:gd name="T11" fmla="*/ 52 h 76"/>
                <a:gd name="T12" fmla="*/ 0 w 6"/>
                <a:gd name="T13" fmla="*/ 3 h 76"/>
                <a:gd name="T14" fmla="*/ 6 w 6"/>
                <a:gd name="T15" fmla="*/ 0 h 76"/>
                <a:gd name="T16" fmla="*/ 6 w 6"/>
                <a:gd name="T17" fmla="*/ 25 h 76"/>
                <a:gd name="T18" fmla="*/ 0 w 6"/>
                <a:gd name="T19" fmla="*/ 28 h 76"/>
                <a:gd name="T20" fmla="*/ 0 w 6"/>
                <a:gd name="T21" fmla="*/ 3 h 76"/>
                <a:gd name="T22" fmla="*/ 0 w 6"/>
                <a:gd name="T2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76">
                  <a:moveTo>
                    <a:pt x="0" y="52"/>
                  </a:moveTo>
                  <a:lnTo>
                    <a:pt x="6" y="49"/>
                  </a:lnTo>
                  <a:lnTo>
                    <a:pt x="6" y="73"/>
                  </a:lnTo>
                  <a:lnTo>
                    <a:pt x="0" y="76"/>
                  </a:lnTo>
                  <a:lnTo>
                    <a:pt x="0" y="52"/>
                  </a:lnTo>
                  <a:lnTo>
                    <a:pt x="0" y="52"/>
                  </a:lnTo>
                  <a:close/>
                  <a:moveTo>
                    <a:pt x="0" y="3"/>
                  </a:moveTo>
                  <a:lnTo>
                    <a:pt x="6" y="0"/>
                  </a:lnTo>
                  <a:lnTo>
                    <a:pt x="6" y="25"/>
                  </a:lnTo>
                  <a:lnTo>
                    <a:pt x="0" y="28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048787" name="文本框 1"/>
          <p:cNvSpPr txBox="1"/>
          <p:nvPr/>
        </p:nvSpPr>
        <p:spPr>
          <a:xfrm>
            <a:off x="4593549" y="1885263"/>
            <a:ext cx="3753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如果我落选了</a:t>
            </a:r>
            <a:endParaRPr lang="en-US" altLang="zh-CN" sz="4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0" name="组合 140"/>
          <p:cNvGrpSpPr/>
          <p:nvPr/>
        </p:nvGrpSpPr>
        <p:grpSpPr>
          <a:xfrm>
            <a:off x="-1" y="4444528"/>
            <a:ext cx="12192001" cy="1975365"/>
            <a:chOff x="-1" y="4882636"/>
            <a:chExt cx="12192001" cy="1975365"/>
          </a:xfrm>
        </p:grpSpPr>
        <p:sp>
          <p:nvSpPr>
            <p:cNvPr id="1048788" name="任意多边形 141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gradFill>
              <a:gsLst>
                <a:gs pos="0">
                  <a:srgbClr val="E5EEF3">
                    <a:alpha val="50000"/>
                  </a:srgbClr>
                </a:gs>
                <a:gs pos="100000">
                  <a:srgbClr val="E1EBF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89" name="任意多边形 142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gradFill>
              <a:gsLst>
                <a:gs pos="0">
                  <a:srgbClr val="E9F4FA"/>
                </a:gs>
                <a:gs pos="100000">
                  <a:srgbClr val="D7E3E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90" name="任意多边形 143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791" name="矩形 2"/>
          <p:cNvSpPr/>
          <p:nvPr/>
        </p:nvSpPr>
        <p:spPr>
          <a:xfrm>
            <a:off x="0" y="6257109"/>
            <a:ext cx="12192000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99" name="图片 1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00317">
            <a:off x="757645" y="3228764"/>
            <a:ext cx="10058400" cy="4382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14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2" grpId="0"/>
      <p:bldP spid="10487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图片 46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cxnSp>
        <p:nvCxnSpPr>
          <p:cNvPr id="3145923" name="直接连接符 8"/>
          <p:cNvCxnSpPr/>
          <p:nvPr/>
        </p:nvCxnSpPr>
        <p:spPr>
          <a:xfrm>
            <a:off x="3214803" y="3360169"/>
            <a:ext cx="59904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21"/>
          <p:cNvGrpSpPr/>
          <p:nvPr/>
        </p:nvGrpSpPr>
        <p:grpSpPr>
          <a:xfrm>
            <a:off x="8574319" y="1557618"/>
            <a:ext cx="2293978" cy="1265643"/>
            <a:chOff x="9829800" y="7708900"/>
            <a:chExt cx="1104900" cy="609600"/>
          </a:xfrm>
          <a:solidFill>
            <a:srgbClr val="217C81"/>
          </a:solidFill>
        </p:grpSpPr>
        <p:sp>
          <p:nvSpPr>
            <p:cNvPr id="1048795" name="Freeform 316"/>
            <p:cNvSpPr/>
            <p:nvPr/>
          </p:nvSpPr>
          <p:spPr bwMode="auto">
            <a:xfrm>
              <a:off x="9967912" y="7815263"/>
              <a:ext cx="273050" cy="192088"/>
            </a:xfrm>
            <a:custGeom>
              <a:avLst/>
              <a:gdLst>
                <a:gd name="T0" fmla="*/ 18 w 57"/>
                <a:gd name="T1" fmla="*/ 0 h 40"/>
                <a:gd name="T2" fmla="*/ 0 w 57"/>
                <a:gd name="T3" fmla="*/ 26 h 40"/>
                <a:gd name="T4" fmla="*/ 12 w 57"/>
                <a:gd name="T5" fmla="*/ 35 h 40"/>
                <a:gd name="T6" fmla="*/ 57 w 57"/>
                <a:gd name="T7" fmla="*/ 27 h 40"/>
                <a:gd name="T8" fmla="*/ 42 w 57"/>
                <a:gd name="T9" fmla="*/ 1 h 40"/>
                <a:gd name="T10" fmla="*/ 29 w 57"/>
                <a:gd name="T11" fmla="*/ 6 h 40"/>
                <a:gd name="T12" fmla="*/ 18 w 57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0">
                  <a:moveTo>
                    <a:pt x="18" y="0"/>
                  </a:moveTo>
                  <a:cubicBezTo>
                    <a:pt x="18" y="0"/>
                    <a:pt x="2" y="0"/>
                    <a:pt x="0" y="26"/>
                  </a:cubicBezTo>
                  <a:cubicBezTo>
                    <a:pt x="0" y="26"/>
                    <a:pt x="1" y="34"/>
                    <a:pt x="12" y="35"/>
                  </a:cubicBezTo>
                  <a:cubicBezTo>
                    <a:pt x="23" y="37"/>
                    <a:pt x="50" y="40"/>
                    <a:pt x="57" y="27"/>
                  </a:cubicBezTo>
                  <a:cubicBezTo>
                    <a:pt x="57" y="27"/>
                    <a:pt x="56" y="7"/>
                    <a:pt x="42" y="1"/>
                  </a:cubicBezTo>
                  <a:cubicBezTo>
                    <a:pt x="42" y="1"/>
                    <a:pt x="40" y="7"/>
                    <a:pt x="29" y="6"/>
                  </a:cubicBezTo>
                  <a:cubicBezTo>
                    <a:pt x="29" y="6"/>
                    <a:pt x="19" y="5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96" name="Freeform 317"/>
            <p:cNvSpPr>
              <a:spLocks noEditPoints="1"/>
            </p:cNvSpPr>
            <p:nvPr/>
          </p:nvSpPr>
          <p:spPr bwMode="auto">
            <a:xfrm>
              <a:off x="9963150" y="7800975"/>
              <a:ext cx="287338" cy="196850"/>
            </a:xfrm>
            <a:custGeom>
              <a:avLst/>
              <a:gdLst>
                <a:gd name="T0" fmla="*/ 0 w 60"/>
                <a:gd name="T1" fmla="*/ 30 h 41"/>
                <a:gd name="T2" fmla="*/ 0 w 60"/>
                <a:gd name="T3" fmla="*/ 29 h 41"/>
                <a:gd name="T4" fmla="*/ 0 w 60"/>
                <a:gd name="T5" fmla="*/ 29 h 41"/>
                <a:gd name="T6" fmla="*/ 25 w 60"/>
                <a:gd name="T7" fmla="*/ 0 h 41"/>
                <a:gd name="T8" fmla="*/ 25 w 60"/>
                <a:gd name="T9" fmla="*/ 0 h 41"/>
                <a:gd name="T10" fmla="*/ 25 w 60"/>
                <a:gd name="T11" fmla="*/ 0 h 41"/>
                <a:gd name="T12" fmla="*/ 29 w 60"/>
                <a:gd name="T13" fmla="*/ 0 h 41"/>
                <a:gd name="T14" fmla="*/ 29 w 60"/>
                <a:gd name="T15" fmla="*/ 0 h 41"/>
                <a:gd name="T16" fmla="*/ 59 w 60"/>
                <a:gd name="T17" fmla="*/ 29 h 41"/>
                <a:gd name="T18" fmla="*/ 59 w 60"/>
                <a:gd name="T19" fmla="*/ 29 h 41"/>
                <a:gd name="T20" fmla="*/ 60 w 60"/>
                <a:gd name="T21" fmla="*/ 30 h 41"/>
                <a:gd name="T22" fmla="*/ 59 w 60"/>
                <a:gd name="T23" fmla="*/ 30 h 41"/>
                <a:gd name="T24" fmla="*/ 55 w 60"/>
                <a:gd name="T25" fmla="*/ 36 h 41"/>
                <a:gd name="T26" fmla="*/ 55 w 60"/>
                <a:gd name="T27" fmla="*/ 36 h 41"/>
                <a:gd name="T28" fmla="*/ 30 w 60"/>
                <a:gd name="T29" fmla="*/ 41 h 41"/>
                <a:gd name="T30" fmla="*/ 30 w 60"/>
                <a:gd name="T31" fmla="*/ 41 h 41"/>
                <a:gd name="T32" fmla="*/ 0 w 60"/>
                <a:gd name="T33" fmla="*/ 30 h 41"/>
                <a:gd name="T34" fmla="*/ 30 w 60"/>
                <a:gd name="T35" fmla="*/ 39 h 41"/>
                <a:gd name="T36" fmla="*/ 57 w 60"/>
                <a:gd name="T37" fmla="*/ 29 h 41"/>
                <a:gd name="T38" fmla="*/ 57 w 60"/>
                <a:gd name="T39" fmla="*/ 29 h 41"/>
                <a:gd name="T40" fmla="*/ 57 w 60"/>
                <a:gd name="T41" fmla="*/ 29 h 41"/>
                <a:gd name="T42" fmla="*/ 57 w 60"/>
                <a:gd name="T43" fmla="*/ 29 h 41"/>
                <a:gd name="T44" fmla="*/ 29 w 60"/>
                <a:gd name="T45" fmla="*/ 2 h 41"/>
                <a:gd name="T46" fmla="*/ 29 w 60"/>
                <a:gd name="T47" fmla="*/ 2 h 41"/>
                <a:gd name="T48" fmla="*/ 25 w 60"/>
                <a:gd name="T49" fmla="*/ 2 h 41"/>
                <a:gd name="T50" fmla="*/ 25 w 60"/>
                <a:gd name="T51" fmla="*/ 2 h 41"/>
                <a:gd name="T52" fmla="*/ 25 w 60"/>
                <a:gd name="T53" fmla="*/ 1 h 41"/>
                <a:gd name="T54" fmla="*/ 25 w 60"/>
                <a:gd name="T55" fmla="*/ 2 h 41"/>
                <a:gd name="T56" fmla="*/ 2 w 60"/>
                <a:gd name="T57" fmla="*/ 30 h 41"/>
                <a:gd name="T58" fmla="*/ 2 w 60"/>
                <a:gd name="T59" fmla="*/ 30 h 41"/>
                <a:gd name="T60" fmla="*/ 2 w 60"/>
                <a:gd name="T61" fmla="*/ 30 h 41"/>
                <a:gd name="T62" fmla="*/ 2 w 60"/>
                <a:gd name="T63" fmla="*/ 30 h 41"/>
                <a:gd name="T64" fmla="*/ 2 w 60"/>
                <a:gd name="T65" fmla="*/ 30 h 41"/>
                <a:gd name="T66" fmla="*/ 30 w 60"/>
                <a:gd name="T67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41">
                  <a:moveTo>
                    <a:pt x="0" y="3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2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57" y="0"/>
                    <a:pt x="59" y="25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1"/>
                    <a:pt x="58" y="33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1" y="38"/>
                    <a:pt x="44" y="41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1" y="41"/>
                    <a:pt x="0" y="31"/>
                    <a:pt x="0" y="30"/>
                  </a:cubicBezTo>
                  <a:close/>
                  <a:moveTo>
                    <a:pt x="30" y="39"/>
                  </a:moveTo>
                  <a:cubicBezTo>
                    <a:pt x="58" y="38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8"/>
                    <a:pt x="57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3" y="4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8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97" name="Freeform 318"/>
            <p:cNvSpPr/>
            <p:nvPr/>
          </p:nvSpPr>
          <p:spPr bwMode="auto">
            <a:xfrm>
              <a:off x="9829800" y="7900988"/>
              <a:ext cx="549275" cy="153988"/>
            </a:xfrm>
            <a:custGeom>
              <a:avLst/>
              <a:gdLst>
                <a:gd name="T0" fmla="*/ 17 w 115"/>
                <a:gd name="T1" fmla="*/ 27 h 32"/>
                <a:gd name="T2" fmla="*/ 0 w 115"/>
                <a:gd name="T3" fmla="*/ 15 h 32"/>
                <a:gd name="T4" fmla="*/ 0 w 115"/>
                <a:gd name="T5" fmla="*/ 15 h 32"/>
                <a:gd name="T6" fmla="*/ 30 w 115"/>
                <a:gd name="T7" fmla="*/ 1 h 32"/>
                <a:gd name="T8" fmla="*/ 30 w 115"/>
                <a:gd name="T9" fmla="*/ 1 h 32"/>
                <a:gd name="T10" fmla="*/ 30 w 115"/>
                <a:gd name="T11" fmla="*/ 3 h 32"/>
                <a:gd name="T12" fmla="*/ 2 w 115"/>
                <a:gd name="T13" fmla="*/ 15 h 32"/>
                <a:gd name="T14" fmla="*/ 2 w 115"/>
                <a:gd name="T15" fmla="*/ 15 h 32"/>
                <a:gd name="T16" fmla="*/ 18 w 115"/>
                <a:gd name="T17" fmla="*/ 26 h 32"/>
                <a:gd name="T18" fmla="*/ 18 w 115"/>
                <a:gd name="T19" fmla="*/ 26 h 32"/>
                <a:gd name="T20" fmla="*/ 57 w 115"/>
                <a:gd name="T21" fmla="*/ 30 h 32"/>
                <a:gd name="T22" fmla="*/ 57 w 115"/>
                <a:gd name="T23" fmla="*/ 30 h 32"/>
                <a:gd name="T24" fmla="*/ 97 w 115"/>
                <a:gd name="T25" fmla="*/ 26 h 32"/>
                <a:gd name="T26" fmla="*/ 97 w 115"/>
                <a:gd name="T27" fmla="*/ 26 h 32"/>
                <a:gd name="T28" fmla="*/ 113 w 115"/>
                <a:gd name="T29" fmla="*/ 15 h 32"/>
                <a:gd name="T30" fmla="*/ 113 w 115"/>
                <a:gd name="T31" fmla="*/ 15 h 32"/>
                <a:gd name="T32" fmla="*/ 85 w 115"/>
                <a:gd name="T33" fmla="*/ 2 h 32"/>
                <a:gd name="T34" fmla="*/ 85 w 115"/>
                <a:gd name="T35" fmla="*/ 2 h 32"/>
                <a:gd name="T36" fmla="*/ 85 w 115"/>
                <a:gd name="T37" fmla="*/ 0 h 32"/>
                <a:gd name="T38" fmla="*/ 115 w 115"/>
                <a:gd name="T39" fmla="*/ 15 h 32"/>
                <a:gd name="T40" fmla="*/ 115 w 115"/>
                <a:gd name="T41" fmla="*/ 15 h 32"/>
                <a:gd name="T42" fmla="*/ 98 w 115"/>
                <a:gd name="T43" fmla="*/ 27 h 32"/>
                <a:gd name="T44" fmla="*/ 98 w 115"/>
                <a:gd name="T45" fmla="*/ 27 h 32"/>
                <a:gd name="T46" fmla="*/ 57 w 115"/>
                <a:gd name="T47" fmla="*/ 32 h 32"/>
                <a:gd name="T48" fmla="*/ 57 w 115"/>
                <a:gd name="T49" fmla="*/ 32 h 32"/>
                <a:gd name="T50" fmla="*/ 17 w 115"/>
                <a:gd name="T51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5" h="32">
                  <a:moveTo>
                    <a:pt x="17" y="27"/>
                  </a:moveTo>
                  <a:cubicBezTo>
                    <a:pt x="7" y="24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8"/>
                    <a:pt x="11" y="3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12" y="5"/>
                    <a:pt x="2" y="10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9"/>
                    <a:pt x="8" y="23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8" y="28"/>
                    <a:pt x="42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73" y="30"/>
                    <a:pt x="87" y="28"/>
                    <a:pt x="97" y="26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107" y="23"/>
                    <a:pt x="113" y="19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0"/>
                    <a:pt x="103" y="5"/>
                    <a:pt x="85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3" y="3"/>
                    <a:pt x="115" y="8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5" y="21"/>
                    <a:pt x="108" y="24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87" y="30"/>
                    <a:pt x="73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2" y="32"/>
                    <a:pt x="28" y="30"/>
                    <a:pt x="17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98" name="Freeform 319"/>
            <p:cNvSpPr/>
            <p:nvPr/>
          </p:nvSpPr>
          <p:spPr bwMode="auto">
            <a:xfrm>
              <a:off x="9829800" y="7972425"/>
              <a:ext cx="549275" cy="101600"/>
            </a:xfrm>
            <a:custGeom>
              <a:avLst/>
              <a:gdLst>
                <a:gd name="T0" fmla="*/ 0 w 115"/>
                <a:gd name="T1" fmla="*/ 6 h 21"/>
                <a:gd name="T2" fmla="*/ 0 w 115"/>
                <a:gd name="T3" fmla="*/ 6 h 21"/>
                <a:gd name="T4" fmla="*/ 0 w 115"/>
                <a:gd name="T5" fmla="*/ 0 h 21"/>
                <a:gd name="T6" fmla="*/ 0 w 115"/>
                <a:gd name="T7" fmla="*/ 0 h 21"/>
                <a:gd name="T8" fmla="*/ 2 w 115"/>
                <a:gd name="T9" fmla="*/ 0 h 21"/>
                <a:gd name="T10" fmla="*/ 2 w 115"/>
                <a:gd name="T11" fmla="*/ 5 h 21"/>
                <a:gd name="T12" fmla="*/ 2 w 115"/>
                <a:gd name="T13" fmla="*/ 6 h 21"/>
                <a:gd name="T14" fmla="*/ 2 w 115"/>
                <a:gd name="T15" fmla="*/ 6 h 21"/>
                <a:gd name="T16" fmla="*/ 3 w 115"/>
                <a:gd name="T17" fmla="*/ 7 h 21"/>
                <a:gd name="T18" fmla="*/ 3 w 115"/>
                <a:gd name="T19" fmla="*/ 7 h 21"/>
                <a:gd name="T20" fmla="*/ 10 w 115"/>
                <a:gd name="T21" fmla="*/ 11 h 21"/>
                <a:gd name="T22" fmla="*/ 10 w 115"/>
                <a:gd name="T23" fmla="*/ 11 h 21"/>
                <a:gd name="T24" fmla="*/ 55 w 115"/>
                <a:gd name="T25" fmla="*/ 19 h 21"/>
                <a:gd name="T26" fmla="*/ 55 w 115"/>
                <a:gd name="T27" fmla="*/ 19 h 21"/>
                <a:gd name="T28" fmla="*/ 81 w 115"/>
                <a:gd name="T29" fmla="*/ 17 h 21"/>
                <a:gd name="T30" fmla="*/ 81 w 115"/>
                <a:gd name="T31" fmla="*/ 17 h 21"/>
                <a:gd name="T32" fmla="*/ 113 w 115"/>
                <a:gd name="T33" fmla="*/ 5 h 21"/>
                <a:gd name="T34" fmla="*/ 113 w 115"/>
                <a:gd name="T35" fmla="*/ 5 h 21"/>
                <a:gd name="T36" fmla="*/ 113 w 115"/>
                <a:gd name="T37" fmla="*/ 0 h 21"/>
                <a:gd name="T38" fmla="*/ 115 w 115"/>
                <a:gd name="T39" fmla="*/ 0 h 21"/>
                <a:gd name="T40" fmla="*/ 115 w 115"/>
                <a:gd name="T41" fmla="*/ 6 h 21"/>
                <a:gd name="T42" fmla="*/ 115 w 115"/>
                <a:gd name="T43" fmla="*/ 6 h 21"/>
                <a:gd name="T44" fmla="*/ 55 w 115"/>
                <a:gd name="T45" fmla="*/ 21 h 21"/>
                <a:gd name="T46" fmla="*/ 55 w 115"/>
                <a:gd name="T47" fmla="*/ 21 h 21"/>
                <a:gd name="T48" fmla="*/ 0 w 115"/>
                <a:gd name="T4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21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6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7" y="14"/>
                    <a:pt x="30" y="17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9"/>
                    <a:pt x="68" y="18"/>
                    <a:pt x="81" y="1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95" y="15"/>
                    <a:pt x="109" y="11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05" y="20"/>
                    <a:pt x="56" y="20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" y="18"/>
                    <a:pt x="0" y="7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799" name="Freeform 320"/>
            <p:cNvSpPr/>
            <p:nvPr/>
          </p:nvSpPr>
          <p:spPr bwMode="auto">
            <a:xfrm>
              <a:off x="9986962" y="8054975"/>
              <a:ext cx="230188" cy="33338"/>
            </a:xfrm>
            <a:custGeom>
              <a:avLst/>
              <a:gdLst>
                <a:gd name="T0" fmla="*/ 0 w 48"/>
                <a:gd name="T1" fmla="*/ 2 h 7"/>
                <a:gd name="T2" fmla="*/ 0 w 48"/>
                <a:gd name="T3" fmla="*/ 2 h 7"/>
                <a:gd name="T4" fmla="*/ 1 w 48"/>
                <a:gd name="T5" fmla="*/ 0 h 7"/>
                <a:gd name="T6" fmla="*/ 8 w 48"/>
                <a:gd name="T7" fmla="*/ 3 h 7"/>
                <a:gd name="T8" fmla="*/ 8 w 48"/>
                <a:gd name="T9" fmla="*/ 3 h 7"/>
                <a:gd name="T10" fmla="*/ 26 w 48"/>
                <a:gd name="T11" fmla="*/ 5 h 7"/>
                <a:gd name="T12" fmla="*/ 26 w 48"/>
                <a:gd name="T13" fmla="*/ 5 h 7"/>
                <a:gd name="T14" fmla="*/ 47 w 48"/>
                <a:gd name="T15" fmla="*/ 0 h 7"/>
                <a:gd name="T16" fmla="*/ 47 w 48"/>
                <a:gd name="T17" fmla="*/ 0 h 7"/>
                <a:gd name="T18" fmla="*/ 48 w 48"/>
                <a:gd name="T19" fmla="*/ 2 h 7"/>
                <a:gd name="T20" fmla="*/ 26 w 48"/>
                <a:gd name="T21" fmla="*/ 7 h 7"/>
                <a:gd name="T22" fmla="*/ 26 w 48"/>
                <a:gd name="T23" fmla="*/ 7 h 7"/>
                <a:gd name="T24" fmla="*/ 0 w 48"/>
                <a:gd name="T2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7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4" y="1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4"/>
                    <a:pt x="19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3" y="5"/>
                    <a:pt x="40" y="4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1" y="6"/>
                    <a:pt x="33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7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0" name="Freeform 321"/>
            <p:cNvSpPr/>
            <p:nvPr/>
          </p:nvSpPr>
          <p:spPr bwMode="auto">
            <a:xfrm>
              <a:off x="10001250" y="8069263"/>
              <a:ext cx="23813" cy="82550"/>
            </a:xfrm>
            <a:custGeom>
              <a:avLst/>
              <a:gdLst>
                <a:gd name="T0" fmla="*/ 0 w 15"/>
                <a:gd name="T1" fmla="*/ 52 h 52"/>
                <a:gd name="T2" fmla="*/ 9 w 15"/>
                <a:gd name="T3" fmla="*/ 0 h 52"/>
                <a:gd name="T4" fmla="*/ 15 w 15"/>
                <a:gd name="T5" fmla="*/ 3 h 52"/>
                <a:gd name="T6" fmla="*/ 3 w 15"/>
                <a:gd name="T7" fmla="*/ 52 h 52"/>
                <a:gd name="T8" fmla="*/ 0 w 15"/>
                <a:gd name="T9" fmla="*/ 52 h 52"/>
                <a:gd name="T10" fmla="*/ 0 w 15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52"/>
                  </a:moveTo>
                  <a:lnTo>
                    <a:pt x="9" y="0"/>
                  </a:lnTo>
                  <a:lnTo>
                    <a:pt x="15" y="3"/>
                  </a:lnTo>
                  <a:lnTo>
                    <a:pt x="3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1" name="Freeform 322"/>
            <p:cNvSpPr/>
            <p:nvPr/>
          </p:nvSpPr>
          <p:spPr bwMode="auto">
            <a:xfrm>
              <a:off x="10174287" y="8069263"/>
              <a:ext cx="23813" cy="82550"/>
            </a:xfrm>
            <a:custGeom>
              <a:avLst/>
              <a:gdLst>
                <a:gd name="T0" fmla="*/ 0 w 15"/>
                <a:gd name="T1" fmla="*/ 3 h 52"/>
                <a:gd name="T2" fmla="*/ 3 w 15"/>
                <a:gd name="T3" fmla="*/ 0 h 52"/>
                <a:gd name="T4" fmla="*/ 15 w 15"/>
                <a:gd name="T5" fmla="*/ 52 h 52"/>
                <a:gd name="T6" fmla="*/ 9 w 15"/>
                <a:gd name="T7" fmla="*/ 52 h 52"/>
                <a:gd name="T8" fmla="*/ 0 w 15"/>
                <a:gd name="T9" fmla="*/ 3 h 52"/>
                <a:gd name="T10" fmla="*/ 0 w 15"/>
                <a:gd name="T11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2">
                  <a:moveTo>
                    <a:pt x="0" y="3"/>
                  </a:moveTo>
                  <a:lnTo>
                    <a:pt x="3" y="0"/>
                  </a:lnTo>
                  <a:lnTo>
                    <a:pt x="15" y="52"/>
                  </a:lnTo>
                  <a:lnTo>
                    <a:pt x="9" y="5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2" name="Oval 323"/>
            <p:cNvSpPr>
              <a:spLocks noChangeArrowheads="1"/>
            </p:cNvSpPr>
            <p:nvPr/>
          </p:nvSpPr>
          <p:spPr bwMode="auto">
            <a:xfrm>
              <a:off x="9986962" y="8135938"/>
              <a:ext cx="28575" cy="301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3" name="Oval 324"/>
            <p:cNvSpPr>
              <a:spLocks noChangeArrowheads="1"/>
            </p:cNvSpPr>
            <p:nvPr/>
          </p:nvSpPr>
          <p:spPr bwMode="auto">
            <a:xfrm>
              <a:off x="10179050" y="8140700"/>
              <a:ext cx="28575" cy="254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4" name="Freeform 325"/>
            <p:cNvSpPr/>
            <p:nvPr/>
          </p:nvSpPr>
          <p:spPr bwMode="auto">
            <a:xfrm>
              <a:off x="10101262" y="7761288"/>
              <a:ext cx="9525" cy="39688"/>
            </a:xfrm>
            <a:custGeom>
              <a:avLst/>
              <a:gdLst>
                <a:gd name="T0" fmla="*/ 0 w 6"/>
                <a:gd name="T1" fmla="*/ 25 h 25"/>
                <a:gd name="T2" fmla="*/ 0 w 6"/>
                <a:gd name="T3" fmla="*/ 0 h 25"/>
                <a:gd name="T4" fmla="*/ 6 w 6"/>
                <a:gd name="T5" fmla="*/ 0 h 25"/>
                <a:gd name="T6" fmla="*/ 6 w 6"/>
                <a:gd name="T7" fmla="*/ 25 h 25"/>
                <a:gd name="T8" fmla="*/ 0 w 6"/>
                <a:gd name="T9" fmla="*/ 25 h 25"/>
                <a:gd name="T10" fmla="*/ 0 w 6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5">
                  <a:moveTo>
                    <a:pt x="0" y="2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5" name="Freeform 326"/>
            <p:cNvSpPr/>
            <p:nvPr/>
          </p:nvSpPr>
          <p:spPr bwMode="auto">
            <a:xfrm>
              <a:off x="10072687" y="7708900"/>
              <a:ext cx="73025" cy="66675"/>
            </a:xfrm>
            <a:custGeom>
              <a:avLst/>
              <a:gdLst>
                <a:gd name="T0" fmla="*/ 21 w 46"/>
                <a:gd name="T1" fmla="*/ 0 h 42"/>
                <a:gd name="T2" fmla="*/ 30 w 46"/>
                <a:gd name="T3" fmla="*/ 12 h 42"/>
                <a:gd name="T4" fmla="*/ 46 w 46"/>
                <a:gd name="T5" fmla="*/ 15 h 42"/>
                <a:gd name="T6" fmla="*/ 33 w 46"/>
                <a:gd name="T7" fmla="*/ 27 h 42"/>
                <a:gd name="T8" fmla="*/ 36 w 46"/>
                <a:gd name="T9" fmla="*/ 42 h 42"/>
                <a:gd name="T10" fmla="*/ 21 w 46"/>
                <a:gd name="T11" fmla="*/ 36 h 42"/>
                <a:gd name="T12" fmla="*/ 9 w 46"/>
                <a:gd name="T13" fmla="*/ 42 h 42"/>
                <a:gd name="T14" fmla="*/ 12 w 46"/>
                <a:gd name="T15" fmla="*/ 27 h 42"/>
                <a:gd name="T16" fmla="*/ 0 w 46"/>
                <a:gd name="T17" fmla="*/ 15 h 42"/>
                <a:gd name="T18" fmla="*/ 15 w 46"/>
                <a:gd name="T19" fmla="*/ 12 h 42"/>
                <a:gd name="T20" fmla="*/ 21 w 46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2">
                  <a:moveTo>
                    <a:pt x="21" y="0"/>
                  </a:moveTo>
                  <a:lnTo>
                    <a:pt x="30" y="12"/>
                  </a:lnTo>
                  <a:lnTo>
                    <a:pt x="46" y="15"/>
                  </a:lnTo>
                  <a:lnTo>
                    <a:pt x="33" y="27"/>
                  </a:lnTo>
                  <a:lnTo>
                    <a:pt x="36" y="42"/>
                  </a:lnTo>
                  <a:lnTo>
                    <a:pt x="21" y="36"/>
                  </a:lnTo>
                  <a:lnTo>
                    <a:pt x="9" y="42"/>
                  </a:lnTo>
                  <a:lnTo>
                    <a:pt x="12" y="27"/>
                  </a:lnTo>
                  <a:lnTo>
                    <a:pt x="0" y="15"/>
                  </a:lnTo>
                  <a:lnTo>
                    <a:pt x="15" y="12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6" name="Freeform 327"/>
            <p:cNvSpPr/>
            <p:nvPr/>
          </p:nvSpPr>
          <p:spPr bwMode="auto">
            <a:xfrm>
              <a:off x="10048875" y="7810500"/>
              <a:ext cx="120650" cy="42863"/>
            </a:xfrm>
            <a:custGeom>
              <a:avLst/>
              <a:gdLst>
                <a:gd name="T0" fmla="*/ 12 w 25"/>
                <a:gd name="T1" fmla="*/ 8 h 9"/>
                <a:gd name="T2" fmla="*/ 0 w 25"/>
                <a:gd name="T3" fmla="*/ 1 h 9"/>
                <a:gd name="T4" fmla="*/ 0 w 25"/>
                <a:gd name="T5" fmla="*/ 1 h 9"/>
                <a:gd name="T6" fmla="*/ 0 w 25"/>
                <a:gd name="T7" fmla="*/ 0 h 9"/>
                <a:gd name="T8" fmla="*/ 0 w 25"/>
                <a:gd name="T9" fmla="*/ 0 h 9"/>
                <a:gd name="T10" fmla="*/ 0 w 25"/>
                <a:gd name="T11" fmla="*/ 0 h 9"/>
                <a:gd name="T12" fmla="*/ 2 w 25"/>
                <a:gd name="T13" fmla="*/ 1 h 9"/>
                <a:gd name="T14" fmla="*/ 2 w 25"/>
                <a:gd name="T15" fmla="*/ 1 h 9"/>
                <a:gd name="T16" fmla="*/ 2 w 25"/>
                <a:gd name="T17" fmla="*/ 1 h 9"/>
                <a:gd name="T18" fmla="*/ 12 w 25"/>
                <a:gd name="T19" fmla="*/ 6 h 9"/>
                <a:gd name="T20" fmla="*/ 12 w 25"/>
                <a:gd name="T21" fmla="*/ 6 h 9"/>
                <a:gd name="T22" fmla="*/ 15 w 25"/>
                <a:gd name="T23" fmla="*/ 7 h 9"/>
                <a:gd name="T24" fmla="*/ 15 w 25"/>
                <a:gd name="T25" fmla="*/ 7 h 9"/>
                <a:gd name="T26" fmla="*/ 23 w 25"/>
                <a:gd name="T27" fmla="*/ 2 h 9"/>
                <a:gd name="T28" fmla="*/ 23 w 25"/>
                <a:gd name="T29" fmla="*/ 2 h 9"/>
                <a:gd name="T30" fmla="*/ 23 w 25"/>
                <a:gd name="T31" fmla="*/ 1 h 9"/>
                <a:gd name="T32" fmla="*/ 23 w 25"/>
                <a:gd name="T33" fmla="*/ 1 h 9"/>
                <a:gd name="T34" fmla="*/ 25 w 25"/>
                <a:gd name="T35" fmla="*/ 1 h 9"/>
                <a:gd name="T36" fmla="*/ 25 w 25"/>
                <a:gd name="T37" fmla="*/ 2 h 9"/>
                <a:gd name="T38" fmla="*/ 25 w 25"/>
                <a:gd name="T39" fmla="*/ 2 h 9"/>
                <a:gd name="T40" fmla="*/ 15 w 25"/>
                <a:gd name="T41" fmla="*/ 9 h 9"/>
                <a:gd name="T42" fmla="*/ 15 w 25"/>
                <a:gd name="T43" fmla="*/ 9 h 9"/>
                <a:gd name="T44" fmla="*/ 12 w 25"/>
                <a:gd name="T4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9">
                  <a:moveTo>
                    <a:pt x="12" y="8"/>
                  </a:moveTo>
                  <a:cubicBezTo>
                    <a:pt x="2" y="7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5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1" y="6"/>
                    <a:pt x="23" y="4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5"/>
                    <a:pt x="22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3" y="9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8807" name="Freeform 328"/>
            <p:cNvSpPr>
              <a:spLocks noEditPoints="1"/>
            </p:cNvSpPr>
            <p:nvPr/>
          </p:nvSpPr>
          <p:spPr bwMode="auto">
            <a:xfrm>
              <a:off x="10101262" y="7978775"/>
              <a:ext cx="833438" cy="339725"/>
            </a:xfrm>
            <a:custGeom>
              <a:avLst/>
              <a:gdLst>
                <a:gd name="T0" fmla="*/ 62 w 174"/>
                <a:gd name="T1" fmla="*/ 69 h 71"/>
                <a:gd name="T2" fmla="*/ 67 w 174"/>
                <a:gd name="T3" fmla="*/ 69 h 71"/>
                <a:gd name="T4" fmla="*/ 62 w 174"/>
                <a:gd name="T5" fmla="*/ 71 h 71"/>
                <a:gd name="T6" fmla="*/ 43 w 174"/>
                <a:gd name="T7" fmla="*/ 67 h 71"/>
                <a:gd name="T8" fmla="*/ 51 w 174"/>
                <a:gd name="T9" fmla="*/ 70 h 71"/>
                <a:gd name="T10" fmla="*/ 79 w 174"/>
                <a:gd name="T11" fmla="*/ 68 h 71"/>
                <a:gd name="T12" fmla="*/ 83 w 174"/>
                <a:gd name="T13" fmla="*/ 67 h 71"/>
                <a:gd name="T14" fmla="*/ 80 w 174"/>
                <a:gd name="T15" fmla="*/ 70 h 71"/>
                <a:gd name="T16" fmla="*/ 75 w 174"/>
                <a:gd name="T17" fmla="*/ 68 h 71"/>
                <a:gd name="T18" fmla="*/ 35 w 174"/>
                <a:gd name="T19" fmla="*/ 66 h 71"/>
                <a:gd name="T20" fmla="*/ 27 w 174"/>
                <a:gd name="T21" fmla="*/ 65 h 71"/>
                <a:gd name="T22" fmla="*/ 97 w 174"/>
                <a:gd name="T23" fmla="*/ 62 h 71"/>
                <a:gd name="T24" fmla="*/ 91 w 174"/>
                <a:gd name="T25" fmla="*/ 67 h 71"/>
                <a:gd name="T26" fmla="*/ 12 w 174"/>
                <a:gd name="T27" fmla="*/ 59 h 71"/>
                <a:gd name="T28" fmla="*/ 20 w 174"/>
                <a:gd name="T29" fmla="*/ 61 h 71"/>
                <a:gd name="T30" fmla="*/ 104 w 174"/>
                <a:gd name="T31" fmla="*/ 58 h 71"/>
                <a:gd name="T32" fmla="*/ 112 w 174"/>
                <a:gd name="T33" fmla="*/ 55 h 71"/>
                <a:gd name="T34" fmla="*/ 104 w 174"/>
                <a:gd name="T35" fmla="*/ 58 h 71"/>
                <a:gd name="T36" fmla="*/ 1 w 174"/>
                <a:gd name="T37" fmla="*/ 47 h 71"/>
                <a:gd name="T38" fmla="*/ 6 w 174"/>
                <a:gd name="T39" fmla="*/ 54 h 71"/>
                <a:gd name="T40" fmla="*/ 121 w 174"/>
                <a:gd name="T41" fmla="*/ 49 h 71"/>
                <a:gd name="T42" fmla="*/ 129 w 174"/>
                <a:gd name="T43" fmla="*/ 52 h 71"/>
                <a:gd name="T44" fmla="*/ 137 w 174"/>
                <a:gd name="T45" fmla="*/ 51 h 71"/>
                <a:gd name="T46" fmla="*/ 137 w 174"/>
                <a:gd name="T47" fmla="*/ 51 h 71"/>
                <a:gd name="T48" fmla="*/ 145 w 174"/>
                <a:gd name="T49" fmla="*/ 48 h 71"/>
                <a:gd name="T50" fmla="*/ 137 w 174"/>
                <a:gd name="T51" fmla="*/ 51 h 71"/>
                <a:gd name="T52" fmla="*/ 106 w 174"/>
                <a:gd name="T53" fmla="*/ 46 h 71"/>
                <a:gd name="T54" fmla="*/ 113 w 174"/>
                <a:gd name="T55" fmla="*/ 49 h 71"/>
                <a:gd name="T56" fmla="*/ 119 w 174"/>
                <a:gd name="T57" fmla="*/ 41 h 71"/>
                <a:gd name="T58" fmla="*/ 117 w 174"/>
                <a:gd name="T59" fmla="*/ 49 h 71"/>
                <a:gd name="T60" fmla="*/ 152 w 174"/>
                <a:gd name="T61" fmla="*/ 46 h 71"/>
                <a:gd name="T62" fmla="*/ 160 w 174"/>
                <a:gd name="T63" fmla="*/ 44 h 71"/>
                <a:gd name="T64" fmla="*/ 152 w 174"/>
                <a:gd name="T65" fmla="*/ 46 h 71"/>
                <a:gd name="T66" fmla="*/ 98 w 174"/>
                <a:gd name="T67" fmla="*/ 43 h 71"/>
                <a:gd name="T68" fmla="*/ 90 w 174"/>
                <a:gd name="T69" fmla="*/ 41 h 71"/>
                <a:gd name="T70" fmla="*/ 173 w 174"/>
                <a:gd name="T71" fmla="*/ 34 h 71"/>
                <a:gd name="T72" fmla="*/ 167 w 174"/>
                <a:gd name="T73" fmla="*/ 40 h 71"/>
                <a:gd name="T74" fmla="*/ 82 w 174"/>
                <a:gd name="T75" fmla="*/ 27 h 71"/>
                <a:gd name="T76" fmla="*/ 86 w 174"/>
                <a:gd name="T77" fmla="*/ 34 h 71"/>
                <a:gd name="T78" fmla="*/ 121 w 174"/>
                <a:gd name="T79" fmla="*/ 33 h 71"/>
                <a:gd name="T80" fmla="*/ 121 w 174"/>
                <a:gd name="T81" fmla="*/ 25 h 71"/>
                <a:gd name="T82" fmla="*/ 123 w 174"/>
                <a:gd name="T83" fmla="*/ 30 h 71"/>
                <a:gd name="T84" fmla="*/ 123 w 174"/>
                <a:gd name="T85" fmla="*/ 33 h 71"/>
                <a:gd name="T86" fmla="*/ 84 w 174"/>
                <a:gd name="T87" fmla="*/ 11 h 71"/>
                <a:gd name="T88" fmla="*/ 84 w 174"/>
                <a:gd name="T89" fmla="*/ 19 h 71"/>
                <a:gd name="T90" fmla="*/ 116 w 174"/>
                <a:gd name="T91" fmla="*/ 11 h 71"/>
                <a:gd name="T92" fmla="*/ 117 w 174"/>
                <a:gd name="T93" fmla="*/ 10 h 71"/>
                <a:gd name="T94" fmla="*/ 121 w 174"/>
                <a:gd name="T95" fmla="*/ 17 h 71"/>
                <a:gd name="T96" fmla="*/ 119 w 174"/>
                <a:gd name="T97" fmla="*/ 18 h 71"/>
                <a:gd name="T98" fmla="*/ 96 w 174"/>
                <a:gd name="T99" fmla="*/ 0 h 71"/>
                <a:gd name="T100" fmla="*/ 90 w 174"/>
                <a:gd name="T101" fmla="*/ 5 h 71"/>
                <a:gd name="T102" fmla="*/ 104 w 174"/>
                <a:gd name="T103" fmla="*/ 2 h 71"/>
                <a:gd name="T104" fmla="*/ 112 w 174"/>
                <a:gd name="T105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71">
                  <a:moveTo>
                    <a:pt x="59" y="71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60" y="69"/>
                    <a:pt x="61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4" y="69"/>
                    <a:pt x="65" y="69"/>
                    <a:pt x="67" y="69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5" y="71"/>
                    <a:pt x="64" y="71"/>
                    <a:pt x="62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1" y="71"/>
                    <a:pt x="60" y="71"/>
                    <a:pt x="59" y="71"/>
                  </a:cubicBezTo>
                  <a:close/>
                  <a:moveTo>
                    <a:pt x="43" y="69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6" y="68"/>
                    <a:pt x="48" y="68"/>
                    <a:pt x="51" y="68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8" y="70"/>
                    <a:pt x="45" y="70"/>
                    <a:pt x="43" y="69"/>
                  </a:cubicBezTo>
                  <a:close/>
                  <a:moveTo>
                    <a:pt x="75" y="68"/>
                  </a:moveTo>
                  <a:cubicBezTo>
                    <a:pt x="76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0" y="68"/>
                    <a:pt x="81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82" y="69"/>
                    <a:pt x="81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78" y="70"/>
                    <a:pt x="76" y="70"/>
                    <a:pt x="75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68"/>
                    <a:pt x="75" y="68"/>
                    <a:pt x="75" y="68"/>
                  </a:cubicBezTo>
                  <a:close/>
                  <a:moveTo>
                    <a:pt x="27" y="65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30" y="64"/>
                    <a:pt x="33" y="65"/>
                    <a:pt x="35" y="66"/>
                  </a:cubicBezTo>
                  <a:cubicBezTo>
                    <a:pt x="35" y="66"/>
                    <a:pt x="35" y="66"/>
                    <a:pt x="35" y="66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2" y="67"/>
                    <a:pt x="30" y="66"/>
                    <a:pt x="27" y="65"/>
                  </a:cubicBezTo>
                  <a:close/>
                  <a:moveTo>
                    <a:pt x="90" y="65"/>
                  </a:moveTo>
                  <a:cubicBezTo>
                    <a:pt x="93" y="64"/>
                    <a:pt x="95" y="63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6" y="65"/>
                    <a:pt x="93" y="66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0" y="65"/>
                    <a:pt x="90" y="65"/>
                    <a:pt x="90" y="65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6" y="58"/>
                    <a:pt x="18" y="59"/>
                    <a:pt x="20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1"/>
                    <a:pt x="15" y="60"/>
                    <a:pt x="12" y="59"/>
                  </a:cubicBezTo>
                  <a:close/>
                  <a:moveTo>
                    <a:pt x="104" y="58"/>
                  </a:moveTo>
                  <a:cubicBezTo>
                    <a:pt x="106" y="57"/>
                    <a:pt x="108" y="55"/>
                    <a:pt x="110" y="53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0" y="56"/>
                    <a:pt x="108" y="58"/>
                    <a:pt x="105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04" y="58"/>
                    <a:pt x="104" y="58"/>
                    <a:pt x="104" y="58"/>
                  </a:cubicBezTo>
                  <a:close/>
                  <a:moveTo>
                    <a:pt x="0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9"/>
                    <a:pt x="5" y="51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3" y="52"/>
                    <a:pt x="1" y="51"/>
                    <a:pt x="0" y="49"/>
                  </a:cubicBezTo>
                  <a:close/>
                  <a:moveTo>
                    <a:pt x="121" y="51"/>
                  </a:moveTo>
                  <a:cubicBezTo>
                    <a:pt x="121" y="49"/>
                    <a:pt x="121" y="49"/>
                    <a:pt x="121" y="49"/>
                  </a:cubicBezTo>
                  <a:cubicBezTo>
                    <a:pt x="124" y="50"/>
                    <a:pt x="126" y="50"/>
                    <a:pt x="129" y="50"/>
                  </a:cubicBezTo>
                  <a:cubicBezTo>
                    <a:pt x="129" y="50"/>
                    <a:pt x="129" y="50"/>
                    <a:pt x="129" y="50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6" y="52"/>
                    <a:pt x="124" y="52"/>
                    <a:pt x="121" y="51"/>
                  </a:cubicBezTo>
                  <a:close/>
                  <a:moveTo>
                    <a:pt x="137" y="51"/>
                  </a:move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lose/>
                  <a:moveTo>
                    <a:pt x="137" y="49"/>
                  </a:moveTo>
                  <a:cubicBezTo>
                    <a:pt x="139" y="49"/>
                    <a:pt x="142" y="49"/>
                    <a:pt x="145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2" y="51"/>
                    <a:pt x="140" y="51"/>
                    <a:pt x="137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7" y="49"/>
                    <a:pt x="137" y="49"/>
                    <a:pt x="137" y="49"/>
                  </a:cubicBezTo>
                  <a:close/>
                  <a:moveTo>
                    <a:pt x="105" y="47"/>
                  </a:moveTo>
                  <a:cubicBezTo>
                    <a:pt x="106" y="46"/>
                    <a:pt x="106" y="46"/>
                    <a:pt x="106" y="46"/>
                  </a:cubicBezTo>
                  <a:cubicBezTo>
                    <a:pt x="108" y="46"/>
                    <a:pt x="111" y="47"/>
                    <a:pt x="113" y="48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13" y="49"/>
                    <a:pt x="113" y="49"/>
                    <a:pt x="113" y="49"/>
                  </a:cubicBezTo>
                  <a:cubicBezTo>
                    <a:pt x="110" y="49"/>
                    <a:pt x="108" y="48"/>
                    <a:pt x="105" y="47"/>
                  </a:cubicBezTo>
                  <a:close/>
                  <a:moveTo>
                    <a:pt x="115" y="47"/>
                  </a:moveTo>
                  <a:cubicBezTo>
                    <a:pt x="117" y="45"/>
                    <a:pt x="118" y="43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4"/>
                    <a:pt x="119" y="46"/>
                    <a:pt x="117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5" y="47"/>
                    <a:pt x="115" y="47"/>
                    <a:pt x="115" y="47"/>
                  </a:cubicBezTo>
                  <a:close/>
                  <a:moveTo>
                    <a:pt x="152" y="46"/>
                  </a:moveTo>
                  <a:cubicBezTo>
                    <a:pt x="155" y="45"/>
                    <a:pt x="157" y="44"/>
                    <a:pt x="159" y="43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58" y="46"/>
                    <a:pt x="155" y="47"/>
                    <a:pt x="153" y="48"/>
                  </a:cubicBezTo>
                  <a:cubicBezTo>
                    <a:pt x="153" y="48"/>
                    <a:pt x="153" y="48"/>
                    <a:pt x="153" y="48"/>
                  </a:cubicBezTo>
                  <a:cubicBezTo>
                    <a:pt x="152" y="46"/>
                    <a:pt x="152" y="46"/>
                    <a:pt x="152" y="46"/>
                  </a:cubicBezTo>
                  <a:close/>
                  <a:moveTo>
                    <a:pt x="90" y="41"/>
                  </a:moveTo>
                  <a:cubicBezTo>
                    <a:pt x="92" y="39"/>
                    <a:pt x="92" y="39"/>
                    <a:pt x="92" y="39"/>
                  </a:cubicBezTo>
                  <a:cubicBezTo>
                    <a:pt x="94" y="41"/>
                    <a:pt x="96" y="42"/>
                    <a:pt x="98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5" y="44"/>
                    <a:pt x="93" y="42"/>
                    <a:pt x="90" y="41"/>
                  </a:cubicBezTo>
                  <a:close/>
                  <a:moveTo>
                    <a:pt x="166" y="39"/>
                  </a:moveTo>
                  <a:cubicBezTo>
                    <a:pt x="169" y="37"/>
                    <a:pt x="171" y="36"/>
                    <a:pt x="173" y="34"/>
                  </a:cubicBezTo>
                  <a:cubicBezTo>
                    <a:pt x="173" y="34"/>
                    <a:pt x="173" y="34"/>
                    <a:pt x="173" y="34"/>
                  </a:cubicBezTo>
                  <a:cubicBezTo>
                    <a:pt x="174" y="36"/>
                    <a:pt x="174" y="36"/>
                    <a:pt x="174" y="36"/>
                  </a:cubicBezTo>
                  <a:cubicBezTo>
                    <a:pt x="172" y="37"/>
                    <a:pt x="170" y="39"/>
                    <a:pt x="167" y="40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6" y="39"/>
                    <a:pt x="166" y="39"/>
                    <a:pt x="166" y="39"/>
                  </a:cubicBezTo>
                  <a:close/>
                  <a:moveTo>
                    <a:pt x="82" y="27"/>
                  </a:moveTo>
                  <a:cubicBezTo>
                    <a:pt x="82" y="27"/>
                    <a:pt x="82" y="27"/>
                    <a:pt x="82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9"/>
                    <a:pt x="85" y="32"/>
                    <a:pt x="86" y="34"/>
                  </a:cubicBezTo>
                  <a:cubicBezTo>
                    <a:pt x="86" y="34"/>
                    <a:pt x="86" y="34"/>
                    <a:pt x="86" y="34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3" y="32"/>
                    <a:pt x="82" y="30"/>
                    <a:pt x="82" y="27"/>
                  </a:cubicBezTo>
                  <a:close/>
                  <a:moveTo>
                    <a:pt x="121" y="33"/>
                  </a:moveTo>
                  <a:cubicBezTo>
                    <a:pt x="121" y="32"/>
                    <a:pt x="121" y="31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8"/>
                    <a:pt x="121" y="27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7"/>
                    <a:pt x="123" y="28"/>
                    <a:pt x="123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3" y="31"/>
                    <a:pt x="123" y="32"/>
                    <a:pt x="123" y="33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1" y="33"/>
                    <a:pt x="121" y="33"/>
                    <a:pt x="121" y="33"/>
                  </a:cubicBezTo>
                  <a:close/>
                  <a:moveTo>
                    <a:pt x="82" y="19"/>
                  </a:moveTo>
                  <a:cubicBezTo>
                    <a:pt x="82" y="16"/>
                    <a:pt x="83" y="1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4"/>
                    <a:pt x="84" y="16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19"/>
                    <a:pt x="82" y="19"/>
                    <a:pt x="82" y="19"/>
                  </a:cubicBezTo>
                  <a:close/>
                  <a:moveTo>
                    <a:pt x="116" y="11"/>
                  </a:moveTo>
                  <a:cubicBezTo>
                    <a:pt x="116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19" y="13"/>
                    <a:pt x="120" y="15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6"/>
                    <a:pt x="117" y="13"/>
                    <a:pt x="116" y="11"/>
                  </a:cubicBezTo>
                  <a:close/>
                  <a:moveTo>
                    <a:pt x="89" y="4"/>
                  </a:moveTo>
                  <a:cubicBezTo>
                    <a:pt x="91" y="2"/>
                    <a:pt x="93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4" y="2"/>
                    <a:pt x="92" y="4"/>
                    <a:pt x="90" y="5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89" y="4"/>
                    <a:pt x="89" y="4"/>
                    <a:pt x="89" y="4"/>
                  </a:cubicBezTo>
                  <a:close/>
                  <a:moveTo>
                    <a:pt x="104" y="2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7" y="0"/>
                    <a:pt x="109" y="2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8" y="3"/>
                    <a:pt x="106" y="2"/>
                    <a:pt x="10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25" name="组合 42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808" name="任意多边形 43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809" name="任意多边形 44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810" name="任意多边形 45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97201" name="图片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81" y="708488"/>
            <a:ext cx="2276326" cy="2242500"/>
          </a:xfrm>
          <a:prstGeom prst="rect">
            <a:avLst/>
          </a:prstGeom>
        </p:spPr>
      </p:pic>
      <p:pic>
        <p:nvPicPr>
          <p:cNvPr id="2097202" name="图片 48"/>
          <p:cNvPicPr>
            <a:picLocks noChangeAspect="1"/>
          </p:cNvPicPr>
          <p:nvPr/>
        </p:nvPicPr>
        <p:blipFill rotWithShape="1">
          <a:blip r:embed="rId3"/>
          <a:srcRect l="61014" t="39483" b="23768"/>
          <a:stretch>
            <a:fillRect/>
          </a:stretch>
        </p:blipFill>
        <p:spPr>
          <a:xfrm flipH="1">
            <a:off x="0" y="1053049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2097203" name="图片 49"/>
          <p:cNvPicPr>
            <a:picLocks noChangeAspect="1"/>
          </p:cNvPicPr>
          <p:nvPr/>
        </p:nvPicPr>
        <p:blipFill rotWithShape="1">
          <a:blip r:embed="rId4"/>
          <a:srcRect t="43193" r="50000" b="2547"/>
          <a:stretch>
            <a:fillRect/>
          </a:stretch>
        </p:blipFill>
        <p:spPr>
          <a:xfrm>
            <a:off x="9449493" y="0"/>
            <a:ext cx="2742507" cy="401781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11" name="矩形 2"/>
          <p:cNvSpPr/>
          <p:nvPr/>
        </p:nvSpPr>
        <p:spPr>
          <a:xfrm>
            <a:off x="2129245" y="2965268"/>
            <a:ext cx="7419703" cy="1423852"/>
          </a:xfrm>
          <a:prstGeom prst="rect">
            <a:avLst/>
          </a:prstGeom>
          <a:solidFill>
            <a:srgbClr val="34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04" name="图片 50"/>
          <p:cNvPicPr>
            <a:picLocks noChangeAspect="1"/>
          </p:cNvPicPr>
          <p:nvPr/>
        </p:nvPicPr>
        <p:blipFill rotWithShape="1">
          <a:blip r:embed="rId5" cstate="print"/>
          <a:srcRect l="25139" t="29899" r="15423" b="44242"/>
          <a:stretch>
            <a:fillRect/>
          </a:stretch>
        </p:blipFill>
        <p:spPr>
          <a:xfrm flipH="1">
            <a:off x="500125" y="1556218"/>
            <a:ext cx="2565088" cy="1578517"/>
          </a:xfrm>
          <a:prstGeom prst="rect">
            <a:avLst/>
          </a:prstGeom>
        </p:spPr>
      </p:pic>
      <p:sp>
        <p:nvSpPr>
          <p:cNvPr id="1048812" name="TextBox 5"/>
          <p:cNvSpPr txBox="1"/>
          <p:nvPr/>
        </p:nvSpPr>
        <p:spPr>
          <a:xfrm>
            <a:off x="1559285" y="2098769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“我”是</a:t>
            </a:r>
            <a:r>
              <a:rPr lang="zh-CN" altLang="en-US" sz="4400" dirty="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你最好的选择</a:t>
            </a:r>
            <a:endParaRPr lang="zh-CN" altLang="en-US" sz="4400" dirty="0">
              <a:solidFill>
                <a:srgbClr val="0E8996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sp>
        <p:nvSpPr>
          <p:cNvPr id="1048813" name="TextBox 6"/>
          <p:cNvSpPr txBox="1"/>
          <p:nvPr/>
        </p:nvSpPr>
        <p:spPr>
          <a:xfrm>
            <a:off x="5019675" y="4525645"/>
            <a:ext cx="3843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800" b="1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  <a:endParaRPr lang="zh-CN" altLang="en-US" sz="4800" b="1" dirty="0">
              <a:solidFill>
                <a:srgbClr val="FF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814" name="TextBox 4"/>
          <p:cNvSpPr txBox="1"/>
          <p:nvPr/>
        </p:nvSpPr>
        <p:spPr>
          <a:xfrm>
            <a:off x="2622091" y="3001746"/>
            <a:ext cx="6503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请投我一票</a:t>
            </a:r>
            <a:r>
              <a:rPr lang="en-US" altLang="zh-CN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4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8" dur="4250" fill="hold"/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9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8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8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8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8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8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11" grpId="0" animBg="1"/>
      <p:bldP spid="1048812" grpId="0"/>
      <p:bldP spid="1048813" grpId="0"/>
      <p:bldP spid="10488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135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640" name="任意多边形 136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41" name="任意多边形 137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42" name="任意多边形 138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97156" name="图片 2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097157" name="图片 6"/>
          <p:cNvPicPr>
            <a:picLocks noChangeAspect="1"/>
          </p:cNvPicPr>
          <p:nvPr/>
        </p:nvPicPr>
        <p:blipFill rotWithShape="1">
          <a:blip r:embed="rId2"/>
          <a:srcRect l="61014" t="39484" b="968"/>
          <a:stretch>
            <a:fillRect/>
          </a:stretch>
        </p:blipFill>
        <p:spPr>
          <a:xfrm flipH="1">
            <a:off x="0" y="1470036"/>
            <a:ext cx="3719903" cy="3196093"/>
          </a:xfrm>
          <a:prstGeom prst="rect">
            <a:avLst/>
          </a:prstGeom>
          <a:ln>
            <a:noFill/>
          </a:ln>
        </p:spPr>
      </p:pic>
      <p:grpSp>
        <p:nvGrpSpPr>
          <p:cNvPr id="61" name="组合 7"/>
          <p:cNvGrpSpPr/>
          <p:nvPr/>
        </p:nvGrpSpPr>
        <p:grpSpPr>
          <a:xfrm>
            <a:off x="451137" y="791071"/>
            <a:ext cx="3933371" cy="4186306"/>
            <a:chOff x="417712" y="1770742"/>
            <a:chExt cx="3933371" cy="4186306"/>
          </a:xfrm>
        </p:grpSpPr>
        <p:sp>
          <p:nvSpPr>
            <p:cNvPr id="1048643" name="矩形 9"/>
            <p:cNvSpPr/>
            <p:nvPr/>
          </p:nvSpPr>
          <p:spPr>
            <a:xfrm>
              <a:off x="417712" y="3953436"/>
              <a:ext cx="3933371" cy="1090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145824" name="直接连接符 14"/>
            <p:cNvCxnSpPr/>
            <p:nvPr/>
          </p:nvCxnSpPr>
          <p:spPr>
            <a:xfrm>
              <a:off x="923116" y="4629458"/>
              <a:ext cx="2909296" cy="0"/>
            </a:xfrm>
            <a:prstGeom prst="line">
              <a:avLst/>
            </a:prstGeom>
            <a:ln>
              <a:solidFill>
                <a:srgbClr val="34B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97158" name="图片 8"/>
            <p:cNvPicPr>
              <a:picLocks noChangeAspect="1"/>
            </p:cNvPicPr>
            <p:nvPr/>
          </p:nvPicPr>
          <p:blipFill rotWithShape="1">
            <a:blip r:embed="rId3"/>
            <a:srcRect t="1" b="2053"/>
            <a:stretch>
              <a:fillRect/>
            </a:stretch>
          </p:blipFill>
          <p:spPr>
            <a:xfrm>
              <a:off x="713867" y="1770742"/>
              <a:ext cx="3165989" cy="41863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647" name="任意多边形 15"/>
          <p:cNvSpPr/>
          <p:nvPr/>
        </p:nvSpPr>
        <p:spPr>
          <a:xfrm>
            <a:off x="3685633" y="1004749"/>
            <a:ext cx="7340148" cy="4127157"/>
          </a:xfrm>
          <a:custGeom>
            <a:avLst/>
            <a:gdLst>
              <a:gd name="connsiteX0" fmla="*/ 1126532 w 7340148"/>
              <a:gd name="connsiteY0" fmla="*/ 0 h 4127157"/>
              <a:gd name="connsiteX1" fmla="*/ 1168175 w 7340148"/>
              <a:gd name="connsiteY1" fmla="*/ 0 h 4127157"/>
              <a:gd name="connsiteX2" fmla="*/ 1174127 w 7340148"/>
              <a:gd name="connsiteY2" fmla="*/ 600 h 4127157"/>
              <a:gd name="connsiteX3" fmla="*/ 1174127 w 7340148"/>
              <a:gd name="connsiteY3" fmla="*/ 0 h 4127157"/>
              <a:gd name="connsiteX4" fmla="*/ 6832773 w 7340148"/>
              <a:gd name="connsiteY4" fmla="*/ 0 h 4127157"/>
              <a:gd name="connsiteX5" fmla="*/ 6845940 w 7340148"/>
              <a:gd name="connsiteY5" fmla="*/ 1328 h 4127157"/>
              <a:gd name="connsiteX6" fmla="*/ 6974009 w 7340148"/>
              <a:gd name="connsiteY6" fmla="*/ 70375 h 4127157"/>
              <a:gd name="connsiteX7" fmla="*/ 7019062 w 7340148"/>
              <a:gd name="connsiteY7" fmla="*/ 137199 h 4127157"/>
              <a:gd name="connsiteX8" fmla="*/ 7032161 w 7340148"/>
              <a:gd name="connsiteY8" fmla="*/ 133133 h 4127157"/>
              <a:gd name="connsiteX9" fmla="*/ 7083213 w 7340148"/>
              <a:gd name="connsiteY9" fmla="*/ 127986 h 4127157"/>
              <a:gd name="connsiteX10" fmla="*/ 7331380 w 7340148"/>
              <a:gd name="connsiteY10" fmla="*/ 330249 h 4127157"/>
              <a:gd name="connsiteX11" fmla="*/ 7335904 w 7340148"/>
              <a:gd name="connsiteY11" fmla="*/ 375121 h 4127157"/>
              <a:gd name="connsiteX12" fmla="*/ 7340148 w 7340148"/>
              <a:gd name="connsiteY12" fmla="*/ 375121 h 4127157"/>
              <a:gd name="connsiteX13" fmla="*/ 7340148 w 7340148"/>
              <a:gd name="connsiteY13" fmla="*/ 3754062 h 4127157"/>
              <a:gd name="connsiteX14" fmla="*/ 7335153 w 7340148"/>
              <a:gd name="connsiteY14" fmla="*/ 3803608 h 4127157"/>
              <a:gd name="connsiteX15" fmla="*/ 7306256 w 7340148"/>
              <a:gd name="connsiteY15" fmla="*/ 3877213 h 4127157"/>
              <a:gd name="connsiteX16" fmla="*/ 7089615 w 7340148"/>
              <a:gd name="connsiteY16" fmla="*/ 3999175 h 4127157"/>
              <a:gd name="connsiteX17" fmla="*/ 7038563 w 7340148"/>
              <a:gd name="connsiteY17" fmla="*/ 3994028 h 4127157"/>
              <a:gd name="connsiteX18" fmla="*/ 7025464 w 7340148"/>
              <a:gd name="connsiteY18" fmla="*/ 3989962 h 4127157"/>
              <a:gd name="connsiteX19" fmla="*/ 6980411 w 7340148"/>
              <a:gd name="connsiteY19" fmla="*/ 4056786 h 4127157"/>
              <a:gd name="connsiteX20" fmla="*/ 6852342 w 7340148"/>
              <a:gd name="connsiteY20" fmla="*/ 4125834 h 4127157"/>
              <a:gd name="connsiteX21" fmla="*/ 6839214 w 7340148"/>
              <a:gd name="connsiteY21" fmla="*/ 4127157 h 4127157"/>
              <a:gd name="connsiteX22" fmla="*/ 978811 w 7340148"/>
              <a:gd name="connsiteY22" fmla="*/ 4127157 h 4127157"/>
              <a:gd name="connsiteX23" fmla="*/ 605716 w 7340148"/>
              <a:gd name="connsiteY23" fmla="*/ 3754062 h 4127157"/>
              <a:gd name="connsiteX24" fmla="*/ 605716 w 7340148"/>
              <a:gd name="connsiteY24" fmla="*/ 2841008 h 4127157"/>
              <a:gd name="connsiteX25" fmla="*/ 0 w 7340148"/>
              <a:gd name="connsiteY25" fmla="*/ 2790015 h 4127157"/>
              <a:gd name="connsiteX26" fmla="*/ 605716 w 7340148"/>
              <a:gd name="connsiteY26" fmla="*/ 2414229 h 4127157"/>
              <a:gd name="connsiteX27" fmla="*/ 605716 w 7340148"/>
              <a:gd name="connsiteY27" fmla="*/ 376841 h 4127157"/>
              <a:gd name="connsiteX28" fmla="*/ 606338 w 7340148"/>
              <a:gd name="connsiteY28" fmla="*/ 376841 h 4127157"/>
              <a:gd name="connsiteX29" fmla="*/ 610862 w 7340148"/>
              <a:gd name="connsiteY29" fmla="*/ 331969 h 4127157"/>
              <a:gd name="connsiteX30" fmla="*/ 859029 w 7340148"/>
              <a:gd name="connsiteY30" fmla="*/ 129706 h 4127157"/>
              <a:gd name="connsiteX31" fmla="*/ 910081 w 7340148"/>
              <a:gd name="connsiteY31" fmla="*/ 134853 h 4127157"/>
              <a:gd name="connsiteX32" fmla="*/ 923180 w 7340148"/>
              <a:gd name="connsiteY32" fmla="*/ 138919 h 4127157"/>
              <a:gd name="connsiteX33" fmla="*/ 968233 w 7340148"/>
              <a:gd name="connsiteY33" fmla="*/ 72095 h 4127157"/>
              <a:gd name="connsiteX34" fmla="*/ 1096302 w 7340148"/>
              <a:gd name="connsiteY34" fmla="*/ 3048 h 412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40148" h="4127157">
                <a:moveTo>
                  <a:pt x="1126532" y="0"/>
                </a:moveTo>
                <a:lnTo>
                  <a:pt x="1168175" y="0"/>
                </a:lnTo>
                <a:lnTo>
                  <a:pt x="1174127" y="600"/>
                </a:lnTo>
                <a:lnTo>
                  <a:pt x="1174127" y="0"/>
                </a:lnTo>
                <a:lnTo>
                  <a:pt x="6832773" y="0"/>
                </a:lnTo>
                <a:lnTo>
                  <a:pt x="6845940" y="1328"/>
                </a:lnTo>
                <a:cubicBezTo>
                  <a:pt x="6895410" y="11451"/>
                  <a:pt x="6939628" y="35994"/>
                  <a:pt x="6974009" y="70375"/>
                </a:cubicBezTo>
                <a:lnTo>
                  <a:pt x="7019062" y="137199"/>
                </a:lnTo>
                <a:lnTo>
                  <a:pt x="7032161" y="133133"/>
                </a:lnTo>
                <a:cubicBezTo>
                  <a:pt x="7048652" y="129758"/>
                  <a:pt x="7065726" y="127986"/>
                  <a:pt x="7083213" y="127986"/>
                </a:cubicBezTo>
                <a:cubicBezTo>
                  <a:pt x="7205626" y="127986"/>
                  <a:pt x="7307760" y="214818"/>
                  <a:pt x="7331380" y="330249"/>
                </a:cubicBezTo>
                <a:lnTo>
                  <a:pt x="7335904" y="375121"/>
                </a:lnTo>
                <a:lnTo>
                  <a:pt x="7340148" y="375121"/>
                </a:lnTo>
                <a:lnTo>
                  <a:pt x="7340148" y="3754062"/>
                </a:lnTo>
                <a:lnTo>
                  <a:pt x="7335153" y="3803608"/>
                </a:lnTo>
                <a:lnTo>
                  <a:pt x="7306256" y="3877213"/>
                </a:lnTo>
                <a:cubicBezTo>
                  <a:pt x="7261828" y="3950332"/>
                  <a:pt x="7181425" y="3999175"/>
                  <a:pt x="7089615" y="3999175"/>
                </a:cubicBezTo>
                <a:cubicBezTo>
                  <a:pt x="7072128" y="3999175"/>
                  <a:pt x="7055054" y="3997403"/>
                  <a:pt x="7038563" y="3994028"/>
                </a:cubicBezTo>
                <a:lnTo>
                  <a:pt x="7025464" y="3989962"/>
                </a:lnTo>
                <a:lnTo>
                  <a:pt x="6980411" y="4056786"/>
                </a:lnTo>
                <a:cubicBezTo>
                  <a:pt x="6946030" y="4091167"/>
                  <a:pt x="6901812" y="4115711"/>
                  <a:pt x="6852342" y="4125834"/>
                </a:cubicBezTo>
                <a:lnTo>
                  <a:pt x="6839214" y="4127157"/>
                </a:lnTo>
                <a:lnTo>
                  <a:pt x="978811" y="4127157"/>
                </a:lnTo>
                <a:cubicBezTo>
                  <a:pt x="772756" y="4127157"/>
                  <a:pt x="605716" y="3960117"/>
                  <a:pt x="605716" y="3754062"/>
                </a:cubicBezTo>
                <a:lnTo>
                  <a:pt x="605716" y="2841008"/>
                </a:lnTo>
                <a:lnTo>
                  <a:pt x="0" y="2790015"/>
                </a:lnTo>
                <a:lnTo>
                  <a:pt x="605716" y="2414229"/>
                </a:lnTo>
                <a:lnTo>
                  <a:pt x="605716" y="376841"/>
                </a:lnTo>
                <a:lnTo>
                  <a:pt x="606338" y="376841"/>
                </a:lnTo>
                <a:lnTo>
                  <a:pt x="610862" y="331969"/>
                </a:lnTo>
                <a:cubicBezTo>
                  <a:pt x="634482" y="216538"/>
                  <a:pt x="736616" y="129706"/>
                  <a:pt x="859029" y="129706"/>
                </a:cubicBezTo>
                <a:cubicBezTo>
                  <a:pt x="876516" y="129706"/>
                  <a:pt x="893590" y="131478"/>
                  <a:pt x="910081" y="134853"/>
                </a:cubicBezTo>
                <a:lnTo>
                  <a:pt x="923180" y="138919"/>
                </a:lnTo>
                <a:lnTo>
                  <a:pt x="968233" y="72095"/>
                </a:lnTo>
                <a:cubicBezTo>
                  <a:pt x="1002614" y="37714"/>
                  <a:pt x="1046832" y="13171"/>
                  <a:pt x="1096302" y="30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48" name="文本框 16"/>
          <p:cNvSpPr txBox="1"/>
          <p:nvPr/>
        </p:nvSpPr>
        <p:spPr>
          <a:xfrm>
            <a:off x="5130529" y="1943993"/>
            <a:ext cx="4450081" cy="510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dirty="0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亲爱的同学，敬爱的老师：</a:t>
            </a:r>
            <a:endParaRPr lang="zh-CN" altLang="en-US" sz="2800" dirty="0">
              <a:solidFill>
                <a:srgbClr val="FF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49" name="文本框 17"/>
          <p:cNvSpPr txBox="1"/>
          <p:nvPr/>
        </p:nvSpPr>
        <p:spPr>
          <a:xfrm>
            <a:off x="4922160" y="2745706"/>
            <a:ext cx="48674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 b="1" dirty="0" smtClean="0">
                <a:solidFill>
                  <a:srgbClr val="34BA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大家好！</a:t>
            </a:r>
            <a:r>
              <a:rPr lang="zh-CN" altLang="en-US" sz="3600" b="1" smtClean="0">
                <a:solidFill>
                  <a:srgbClr val="34BA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我叫张梓涵</a:t>
            </a:r>
            <a:endParaRPr lang="zh-CN" altLang="en-US" sz="3600" b="1" dirty="0">
              <a:solidFill>
                <a:srgbClr val="34BA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51" name="任意多边形 19"/>
          <p:cNvSpPr/>
          <p:nvPr/>
        </p:nvSpPr>
        <p:spPr>
          <a:xfrm>
            <a:off x="3818123" y="1069706"/>
            <a:ext cx="7073993" cy="3924580"/>
          </a:xfrm>
          <a:custGeom>
            <a:avLst/>
            <a:gdLst>
              <a:gd name="connsiteX0" fmla="*/ 1126532 w 7340148"/>
              <a:gd name="connsiteY0" fmla="*/ 0 h 4127157"/>
              <a:gd name="connsiteX1" fmla="*/ 1168175 w 7340148"/>
              <a:gd name="connsiteY1" fmla="*/ 0 h 4127157"/>
              <a:gd name="connsiteX2" fmla="*/ 1174127 w 7340148"/>
              <a:gd name="connsiteY2" fmla="*/ 600 h 4127157"/>
              <a:gd name="connsiteX3" fmla="*/ 1174127 w 7340148"/>
              <a:gd name="connsiteY3" fmla="*/ 0 h 4127157"/>
              <a:gd name="connsiteX4" fmla="*/ 6832773 w 7340148"/>
              <a:gd name="connsiteY4" fmla="*/ 0 h 4127157"/>
              <a:gd name="connsiteX5" fmla="*/ 6845940 w 7340148"/>
              <a:gd name="connsiteY5" fmla="*/ 1328 h 4127157"/>
              <a:gd name="connsiteX6" fmla="*/ 6974009 w 7340148"/>
              <a:gd name="connsiteY6" fmla="*/ 70375 h 4127157"/>
              <a:gd name="connsiteX7" fmla="*/ 7019062 w 7340148"/>
              <a:gd name="connsiteY7" fmla="*/ 137199 h 4127157"/>
              <a:gd name="connsiteX8" fmla="*/ 7032161 w 7340148"/>
              <a:gd name="connsiteY8" fmla="*/ 133133 h 4127157"/>
              <a:gd name="connsiteX9" fmla="*/ 7083213 w 7340148"/>
              <a:gd name="connsiteY9" fmla="*/ 127986 h 4127157"/>
              <a:gd name="connsiteX10" fmla="*/ 7331380 w 7340148"/>
              <a:gd name="connsiteY10" fmla="*/ 330249 h 4127157"/>
              <a:gd name="connsiteX11" fmla="*/ 7335904 w 7340148"/>
              <a:gd name="connsiteY11" fmla="*/ 375121 h 4127157"/>
              <a:gd name="connsiteX12" fmla="*/ 7340148 w 7340148"/>
              <a:gd name="connsiteY12" fmla="*/ 375121 h 4127157"/>
              <a:gd name="connsiteX13" fmla="*/ 7340148 w 7340148"/>
              <a:gd name="connsiteY13" fmla="*/ 3754062 h 4127157"/>
              <a:gd name="connsiteX14" fmla="*/ 7335153 w 7340148"/>
              <a:gd name="connsiteY14" fmla="*/ 3803608 h 4127157"/>
              <a:gd name="connsiteX15" fmla="*/ 7306256 w 7340148"/>
              <a:gd name="connsiteY15" fmla="*/ 3877213 h 4127157"/>
              <a:gd name="connsiteX16" fmla="*/ 7089615 w 7340148"/>
              <a:gd name="connsiteY16" fmla="*/ 3999175 h 4127157"/>
              <a:gd name="connsiteX17" fmla="*/ 7038563 w 7340148"/>
              <a:gd name="connsiteY17" fmla="*/ 3994028 h 4127157"/>
              <a:gd name="connsiteX18" fmla="*/ 7025464 w 7340148"/>
              <a:gd name="connsiteY18" fmla="*/ 3989962 h 4127157"/>
              <a:gd name="connsiteX19" fmla="*/ 6980411 w 7340148"/>
              <a:gd name="connsiteY19" fmla="*/ 4056786 h 4127157"/>
              <a:gd name="connsiteX20" fmla="*/ 6852342 w 7340148"/>
              <a:gd name="connsiteY20" fmla="*/ 4125834 h 4127157"/>
              <a:gd name="connsiteX21" fmla="*/ 6839214 w 7340148"/>
              <a:gd name="connsiteY21" fmla="*/ 4127157 h 4127157"/>
              <a:gd name="connsiteX22" fmla="*/ 978811 w 7340148"/>
              <a:gd name="connsiteY22" fmla="*/ 4127157 h 4127157"/>
              <a:gd name="connsiteX23" fmla="*/ 605716 w 7340148"/>
              <a:gd name="connsiteY23" fmla="*/ 3754062 h 4127157"/>
              <a:gd name="connsiteX24" fmla="*/ 605716 w 7340148"/>
              <a:gd name="connsiteY24" fmla="*/ 2841008 h 4127157"/>
              <a:gd name="connsiteX25" fmla="*/ 0 w 7340148"/>
              <a:gd name="connsiteY25" fmla="*/ 2790015 h 4127157"/>
              <a:gd name="connsiteX26" fmla="*/ 605716 w 7340148"/>
              <a:gd name="connsiteY26" fmla="*/ 2414229 h 4127157"/>
              <a:gd name="connsiteX27" fmla="*/ 605716 w 7340148"/>
              <a:gd name="connsiteY27" fmla="*/ 376841 h 4127157"/>
              <a:gd name="connsiteX28" fmla="*/ 606338 w 7340148"/>
              <a:gd name="connsiteY28" fmla="*/ 376841 h 4127157"/>
              <a:gd name="connsiteX29" fmla="*/ 610862 w 7340148"/>
              <a:gd name="connsiteY29" fmla="*/ 331969 h 4127157"/>
              <a:gd name="connsiteX30" fmla="*/ 859029 w 7340148"/>
              <a:gd name="connsiteY30" fmla="*/ 129706 h 4127157"/>
              <a:gd name="connsiteX31" fmla="*/ 910081 w 7340148"/>
              <a:gd name="connsiteY31" fmla="*/ 134853 h 4127157"/>
              <a:gd name="connsiteX32" fmla="*/ 923180 w 7340148"/>
              <a:gd name="connsiteY32" fmla="*/ 138919 h 4127157"/>
              <a:gd name="connsiteX33" fmla="*/ 968233 w 7340148"/>
              <a:gd name="connsiteY33" fmla="*/ 72095 h 4127157"/>
              <a:gd name="connsiteX34" fmla="*/ 1096302 w 7340148"/>
              <a:gd name="connsiteY34" fmla="*/ 3048 h 412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40148" h="4127157">
                <a:moveTo>
                  <a:pt x="1126532" y="0"/>
                </a:moveTo>
                <a:lnTo>
                  <a:pt x="1168175" y="0"/>
                </a:lnTo>
                <a:lnTo>
                  <a:pt x="1174127" y="600"/>
                </a:lnTo>
                <a:lnTo>
                  <a:pt x="1174127" y="0"/>
                </a:lnTo>
                <a:lnTo>
                  <a:pt x="6832773" y="0"/>
                </a:lnTo>
                <a:lnTo>
                  <a:pt x="6845940" y="1328"/>
                </a:lnTo>
                <a:cubicBezTo>
                  <a:pt x="6895410" y="11451"/>
                  <a:pt x="6939628" y="35994"/>
                  <a:pt x="6974009" y="70375"/>
                </a:cubicBezTo>
                <a:lnTo>
                  <a:pt x="7019062" y="137199"/>
                </a:lnTo>
                <a:lnTo>
                  <a:pt x="7032161" y="133133"/>
                </a:lnTo>
                <a:cubicBezTo>
                  <a:pt x="7048652" y="129758"/>
                  <a:pt x="7065726" y="127986"/>
                  <a:pt x="7083213" y="127986"/>
                </a:cubicBezTo>
                <a:cubicBezTo>
                  <a:pt x="7205626" y="127986"/>
                  <a:pt x="7307760" y="214818"/>
                  <a:pt x="7331380" y="330249"/>
                </a:cubicBezTo>
                <a:lnTo>
                  <a:pt x="7335904" y="375121"/>
                </a:lnTo>
                <a:lnTo>
                  <a:pt x="7340148" y="375121"/>
                </a:lnTo>
                <a:lnTo>
                  <a:pt x="7340148" y="3754062"/>
                </a:lnTo>
                <a:lnTo>
                  <a:pt x="7335153" y="3803608"/>
                </a:lnTo>
                <a:lnTo>
                  <a:pt x="7306256" y="3877213"/>
                </a:lnTo>
                <a:cubicBezTo>
                  <a:pt x="7261828" y="3950332"/>
                  <a:pt x="7181425" y="3999175"/>
                  <a:pt x="7089615" y="3999175"/>
                </a:cubicBezTo>
                <a:cubicBezTo>
                  <a:pt x="7072128" y="3999175"/>
                  <a:pt x="7055054" y="3997403"/>
                  <a:pt x="7038563" y="3994028"/>
                </a:cubicBezTo>
                <a:lnTo>
                  <a:pt x="7025464" y="3989962"/>
                </a:lnTo>
                <a:lnTo>
                  <a:pt x="6980411" y="4056786"/>
                </a:lnTo>
                <a:cubicBezTo>
                  <a:pt x="6946030" y="4091167"/>
                  <a:pt x="6901812" y="4115711"/>
                  <a:pt x="6852342" y="4125834"/>
                </a:cubicBezTo>
                <a:lnTo>
                  <a:pt x="6839214" y="4127157"/>
                </a:lnTo>
                <a:lnTo>
                  <a:pt x="978811" y="4127157"/>
                </a:lnTo>
                <a:cubicBezTo>
                  <a:pt x="772756" y="4127157"/>
                  <a:pt x="605716" y="3960117"/>
                  <a:pt x="605716" y="3754062"/>
                </a:cubicBezTo>
                <a:lnTo>
                  <a:pt x="605716" y="2841008"/>
                </a:lnTo>
                <a:lnTo>
                  <a:pt x="0" y="2790015"/>
                </a:lnTo>
                <a:lnTo>
                  <a:pt x="605716" y="2414229"/>
                </a:lnTo>
                <a:lnTo>
                  <a:pt x="605716" y="376841"/>
                </a:lnTo>
                <a:lnTo>
                  <a:pt x="606338" y="376841"/>
                </a:lnTo>
                <a:lnTo>
                  <a:pt x="610862" y="331969"/>
                </a:lnTo>
                <a:cubicBezTo>
                  <a:pt x="634482" y="216538"/>
                  <a:pt x="736616" y="129706"/>
                  <a:pt x="859029" y="129706"/>
                </a:cubicBezTo>
                <a:cubicBezTo>
                  <a:pt x="876516" y="129706"/>
                  <a:pt x="893590" y="131478"/>
                  <a:pt x="910081" y="134853"/>
                </a:cubicBezTo>
                <a:lnTo>
                  <a:pt x="923180" y="138919"/>
                </a:lnTo>
                <a:lnTo>
                  <a:pt x="968233" y="72095"/>
                </a:lnTo>
                <a:cubicBezTo>
                  <a:pt x="1002614" y="37714"/>
                  <a:pt x="1046832" y="13171"/>
                  <a:pt x="1096302" y="3048"/>
                </a:cubicBezTo>
                <a:close/>
              </a:path>
            </a:pathLst>
          </a:custGeom>
          <a:noFill/>
          <a:ln>
            <a:solidFill>
              <a:srgbClr val="3185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59" name="图片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55426" y="2979213"/>
            <a:ext cx="3336574" cy="3206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4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7" grpId="0" bldLvl="0" animBg="1"/>
      <p:bldP spid="1048648" grpId="0"/>
      <p:bldP spid="1048649" grpId="0"/>
      <p:bldP spid="10486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4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5017750" cy="6219190"/>
          </a:xfrm>
          <a:prstGeom prst="rect">
            <a:avLst/>
          </a:prstGeom>
        </p:spPr>
      </p:pic>
      <p:pic>
        <p:nvPicPr>
          <p:cNvPr id="2097161" name="图片 156"/>
          <p:cNvPicPr>
            <a:picLocks noChangeAspect="1"/>
          </p:cNvPicPr>
          <p:nvPr/>
        </p:nvPicPr>
        <p:blipFill rotWithShape="1">
          <a:blip r:embed="rId2"/>
          <a:srcRect l="61014" t="39484" b="968"/>
          <a:stretch>
            <a:fillRect/>
          </a:stretch>
        </p:blipFill>
        <p:spPr>
          <a:xfrm flipH="1">
            <a:off x="0" y="1470036"/>
            <a:ext cx="3719903" cy="3196093"/>
          </a:xfrm>
          <a:prstGeom prst="rect">
            <a:avLst/>
          </a:prstGeom>
          <a:ln>
            <a:noFill/>
          </a:ln>
        </p:spPr>
      </p:pic>
      <p:grpSp>
        <p:nvGrpSpPr>
          <p:cNvPr id="63" name="组合 157"/>
          <p:cNvGrpSpPr/>
          <p:nvPr/>
        </p:nvGrpSpPr>
        <p:grpSpPr>
          <a:xfrm>
            <a:off x="1307465" y="384175"/>
            <a:ext cx="10693400" cy="6303645"/>
            <a:chOff x="1344706" y="1933302"/>
            <a:chExt cx="10031506" cy="4229754"/>
          </a:xfrm>
        </p:grpSpPr>
        <p:sp>
          <p:nvSpPr>
            <p:cNvPr id="1048652" name="矩形 44"/>
            <p:cNvSpPr/>
            <p:nvPr/>
          </p:nvSpPr>
          <p:spPr>
            <a:xfrm>
              <a:off x="1344706" y="1933302"/>
              <a:ext cx="10031506" cy="4212003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>
              <a:solidFill>
                <a:srgbClr val="217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53" name="矩形 154"/>
            <p:cNvSpPr/>
            <p:nvPr/>
          </p:nvSpPr>
          <p:spPr>
            <a:xfrm>
              <a:off x="1353312" y="5980176"/>
              <a:ext cx="10021824" cy="182880"/>
            </a:xfrm>
            <a:prstGeom prst="rect">
              <a:avLst/>
            </a:prstGeom>
            <a:solidFill>
              <a:srgbClr val="53B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4" name="组合 40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654" name="任意多边形 41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55" name="任意多边形 42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56" name="任意多边形 43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3145825" name="直接箭头连接符 26"/>
          <p:cNvCxnSpPr/>
          <p:nvPr/>
        </p:nvCxnSpPr>
        <p:spPr>
          <a:xfrm>
            <a:off x="2338886" y="4095489"/>
            <a:ext cx="7995424" cy="0"/>
          </a:xfrm>
          <a:prstGeom prst="straightConnector1">
            <a:avLst/>
          </a:prstGeom>
          <a:ln>
            <a:solidFill>
              <a:srgbClr val="217C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58" name="椭圆 28"/>
          <p:cNvSpPr/>
          <p:nvPr/>
        </p:nvSpPr>
        <p:spPr>
          <a:xfrm>
            <a:off x="3441504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59" name="椭圆 29"/>
          <p:cNvSpPr/>
          <p:nvPr/>
        </p:nvSpPr>
        <p:spPr>
          <a:xfrm>
            <a:off x="4907974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0" name="椭圆 30"/>
          <p:cNvSpPr/>
          <p:nvPr/>
        </p:nvSpPr>
        <p:spPr>
          <a:xfrm>
            <a:off x="6374444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1" name="椭圆 31"/>
          <p:cNvSpPr/>
          <p:nvPr/>
        </p:nvSpPr>
        <p:spPr>
          <a:xfrm>
            <a:off x="7840914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2" name="椭圆 32"/>
          <p:cNvSpPr/>
          <p:nvPr/>
        </p:nvSpPr>
        <p:spPr>
          <a:xfrm>
            <a:off x="9307383" y="3995805"/>
            <a:ext cx="221672" cy="22167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5" name="组合 33"/>
          <p:cNvGrpSpPr/>
          <p:nvPr/>
        </p:nvGrpSpPr>
        <p:grpSpPr>
          <a:xfrm>
            <a:off x="7391119" y="4373061"/>
            <a:ext cx="1569660" cy="1351183"/>
            <a:chOff x="4535007" y="3751513"/>
            <a:chExt cx="1569660" cy="1351183"/>
          </a:xfrm>
        </p:grpSpPr>
        <p:sp>
          <p:nvSpPr>
            <p:cNvPr id="1048663" name="文本框 34"/>
            <p:cNvSpPr txBox="1"/>
            <p:nvPr/>
          </p:nvSpPr>
          <p:spPr>
            <a:xfrm>
              <a:off x="4535007" y="3780626"/>
              <a:ext cx="1569660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2020</a:t>
              </a:r>
              <a:r>
                <a:rPr lang="zh-CN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年</a:t>
              </a:r>
              <a:r>
                <a:rPr lang="en-US" altLang="zh-CN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r>
                <a:rPr lang="zh-CN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月作文发表于《小记者》杂志</a:t>
              </a:r>
              <a:endParaRPr lang="zh-CN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8664" name="矩形 35"/>
            <p:cNvSpPr/>
            <p:nvPr/>
          </p:nvSpPr>
          <p:spPr>
            <a:xfrm>
              <a:off x="4606830" y="3751513"/>
              <a:ext cx="986167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endPara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48665" name="文本框 36"/>
          <p:cNvSpPr txBox="1"/>
          <p:nvPr/>
        </p:nvSpPr>
        <p:spPr>
          <a:xfrm>
            <a:off x="8764068" y="2674003"/>
            <a:ext cx="15696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月获得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新北好少年</a:t>
            </a:r>
            <a:r>
              <a:rPr lang="en-US" altLang="zh-CN" sz="2000"/>
              <a:t>“</a:t>
            </a:r>
            <a:endParaRPr lang="en-US" altLang="zh-CN" sz="2000"/>
          </a:p>
        </p:txBody>
      </p:sp>
      <p:sp>
        <p:nvSpPr>
          <p:cNvPr id="1048666" name="文本框 37"/>
          <p:cNvSpPr txBox="1"/>
          <p:nvPr/>
        </p:nvSpPr>
        <p:spPr>
          <a:xfrm>
            <a:off x="2339340" y="2957195"/>
            <a:ext cx="230822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0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连续四年获得</a:t>
            </a:r>
            <a:endParaRPr lang="zh-CN" altLang="en-US" sz="20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20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三好学生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67" name="矩形 38"/>
          <p:cNvSpPr/>
          <p:nvPr/>
        </p:nvSpPr>
        <p:spPr>
          <a:xfrm>
            <a:off x="3108115" y="4446279"/>
            <a:ext cx="322544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荣获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五彩星光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常州市金质徽章</a:t>
            </a:r>
            <a:r>
              <a:rPr lang="zh-CN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" name="组合 5"/>
          <p:cNvGrpSpPr/>
          <p:nvPr/>
        </p:nvGrpSpPr>
        <p:grpSpPr>
          <a:xfrm>
            <a:off x="5585397" y="392917"/>
            <a:ext cx="1501438" cy="1501438"/>
            <a:chOff x="4896092" y="1180618"/>
            <a:chExt cx="4259483" cy="4259484"/>
          </a:xfrm>
          <a:solidFill>
            <a:srgbClr val="0E8996"/>
          </a:solidFill>
        </p:grpSpPr>
        <p:sp>
          <p:nvSpPr>
            <p:cNvPr id="1048668" name="三十二角星 6"/>
            <p:cNvSpPr/>
            <p:nvPr/>
          </p:nvSpPr>
          <p:spPr>
            <a:xfrm>
              <a:off x="4896092" y="1180618"/>
              <a:ext cx="4259483" cy="4259484"/>
            </a:xfrm>
            <a:prstGeom prst="star32">
              <a:avLst>
                <a:gd name="adj" fmla="val 4673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69" name="椭圆 7"/>
            <p:cNvSpPr/>
            <p:nvPr/>
          </p:nvSpPr>
          <p:spPr>
            <a:xfrm>
              <a:off x="5312780" y="1597306"/>
              <a:ext cx="3426106" cy="3426106"/>
            </a:xfrm>
            <a:prstGeom prst="ellipse">
              <a:avLst/>
            </a:prstGeom>
            <a:solidFill>
              <a:srgbClr val="13BDCE"/>
            </a:solidFill>
            <a:ln w="190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97162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6678" y="384250"/>
            <a:ext cx="1110342" cy="12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组合 9"/>
          <p:cNvGrpSpPr/>
          <p:nvPr/>
        </p:nvGrpSpPr>
        <p:grpSpPr>
          <a:xfrm rot="19903545">
            <a:off x="5105772" y="817236"/>
            <a:ext cx="732099" cy="962113"/>
            <a:chOff x="1800307" y="1240253"/>
            <a:chExt cx="1477797" cy="1942097"/>
          </a:xfrm>
          <a:solidFill>
            <a:srgbClr val="B2881E"/>
          </a:solidFill>
        </p:grpSpPr>
        <p:sp>
          <p:nvSpPr>
            <p:cNvPr id="1048670" name="五角星 10"/>
            <p:cNvSpPr/>
            <p:nvPr/>
          </p:nvSpPr>
          <p:spPr>
            <a:xfrm rot="10800000">
              <a:off x="1800307" y="2696727"/>
              <a:ext cx="485908" cy="485623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1" name="五角星 11"/>
            <p:cNvSpPr/>
            <p:nvPr/>
          </p:nvSpPr>
          <p:spPr>
            <a:xfrm rot="13497410">
              <a:off x="1956618" y="2143229"/>
              <a:ext cx="396695" cy="39646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2" name="五角星 12"/>
            <p:cNvSpPr/>
            <p:nvPr/>
          </p:nvSpPr>
          <p:spPr>
            <a:xfrm rot="18556582">
              <a:off x="2249736" y="1690060"/>
              <a:ext cx="344167" cy="343965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3" name="五角星 13"/>
            <p:cNvSpPr/>
            <p:nvPr/>
          </p:nvSpPr>
          <p:spPr>
            <a:xfrm rot="19330042">
              <a:off x="2603691" y="1393690"/>
              <a:ext cx="302392" cy="302214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4" name="五角星 14"/>
            <p:cNvSpPr/>
            <p:nvPr/>
          </p:nvSpPr>
          <p:spPr>
            <a:xfrm rot="20571370">
              <a:off x="3066337" y="1240253"/>
              <a:ext cx="211767" cy="21164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</p:grpSp>
      <p:grpSp>
        <p:nvGrpSpPr>
          <p:cNvPr id="68" name="组合 15"/>
          <p:cNvGrpSpPr/>
          <p:nvPr/>
        </p:nvGrpSpPr>
        <p:grpSpPr>
          <a:xfrm rot="1696455" flipH="1">
            <a:off x="6864111" y="812882"/>
            <a:ext cx="732099" cy="962113"/>
            <a:chOff x="1800307" y="1240253"/>
            <a:chExt cx="1477797" cy="1942097"/>
          </a:xfrm>
          <a:solidFill>
            <a:srgbClr val="B2881E"/>
          </a:solidFill>
        </p:grpSpPr>
        <p:sp>
          <p:nvSpPr>
            <p:cNvPr id="1048675" name="五角星 16"/>
            <p:cNvSpPr/>
            <p:nvPr/>
          </p:nvSpPr>
          <p:spPr>
            <a:xfrm rot="10800000">
              <a:off x="1800307" y="2696727"/>
              <a:ext cx="485908" cy="485623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6" name="五角星 17"/>
            <p:cNvSpPr/>
            <p:nvPr/>
          </p:nvSpPr>
          <p:spPr>
            <a:xfrm rot="13497410">
              <a:off x="1956618" y="2143229"/>
              <a:ext cx="396695" cy="39646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7" name="五角星 18"/>
            <p:cNvSpPr/>
            <p:nvPr/>
          </p:nvSpPr>
          <p:spPr>
            <a:xfrm rot="18556582">
              <a:off x="2249736" y="1690060"/>
              <a:ext cx="344167" cy="343965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8" name="五角星 19"/>
            <p:cNvSpPr/>
            <p:nvPr/>
          </p:nvSpPr>
          <p:spPr>
            <a:xfrm rot="19330042">
              <a:off x="2603691" y="1393690"/>
              <a:ext cx="302392" cy="302214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  <p:sp>
          <p:nvSpPr>
            <p:cNvPr id="1048679" name="五角星 20"/>
            <p:cNvSpPr/>
            <p:nvPr/>
          </p:nvSpPr>
          <p:spPr>
            <a:xfrm rot="20571370">
              <a:off x="3066337" y="1240253"/>
              <a:ext cx="211767" cy="211642"/>
            </a:xfrm>
            <a:prstGeom prst="star5">
              <a:avLst>
                <a:gd name="adj" fmla="val 25575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p>
              <a:endParaRPr lang="zh-CN" altLang="en-US">
                <a:solidFill>
                  <a:srgbClr val="93CDDD"/>
                </a:solidFill>
              </a:endParaRPr>
            </a:p>
          </p:txBody>
        </p:sp>
      </p:grpSp>
      <p:grpSp>
        <p:nvGrpSpPr>
          <p:cNvPr id="69" name="组合 21"/>
          <p:cNvGrpSpPr/>
          <p:nvPr/>
        </p:nvGrpSpPr>
        <p:grpSpPr>
          <a:xfrm>
            <a:off x="4909005" y="1958317"/>
            <a:ext cx="2882138" cy="570956"/>
            <a:chOff x="2361058" y="1434646"/>
            <a:chExt cx="2882138" cy="570956"/>
          </a:xfrm>
        </p:grpSpPr>
        <p:sp>
          <p:nvSpPr>
            <p:cNvPr id="1048680" name="任意多边形 22"/>
            <p:cNvSpPr/>
            <p:nvPr/>
          </p:nvSpPr>
          <p:spPr>
            <a:xfrm>
              <a:off x="2361058" y="1561465"/>
              <a:ext cx="329982" cy="444137"/>
            </a:xfrm>
            <a:custGeom>
              <a:avLst/>
              <a:gdLst>
                <a:gd name="connsiteX0" fmla="*/ 0 w 408361"/>
                <a:gd name="connsiteY0" fmla="*/ 0 h 509451"/>
                <a:gd name="connsiteX1" fmla="*/ 408361 w 408361"/>
                <a:gd name="connsiteY1" fmla="*/ 0 h 509451"/>
                <a:gd name="connsiteX2" fmla="*/ 408361 w 408361"/>
                <a:gd name="connsiteY2" fmla="*/ 509451 h 509451"/>
                <a:gd name="connsiteX3" fmla="*/ 11929 w 408361"/>
                <a:gd name="connsiteY3" fmla="*/ 509451 h 509451"/>
                <a:gd name="connsiteX4" fmla="*/ 238539 w 408361"/>
                <a:gd name="connsiteY4" fmla="*/ 261259 h 50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361" h="509451">
                  <a:moveTo>
                    <a:pt x="0" y="0"/>
                  </a:moveTo>
                  <a:lnTo>
                    <a:pt x="408361" y="0"/>
                  </a:lnTo>
                  <a:lnTo>
                    <a:pt x="408361" y="509451"/>
                  </a:lnTo>
                  <a:lnTo>
                    <a:pt x="11929" y="509451"/>
                  </a:lnTo>
                  <a:lnTo>
                    <a:pt x="238539" y="261259"/>
                  </a:lnTo>
                  <a:close/>
                </a:path>
              </a:pathLst>
            </a:custGeom>
            <a:solidFill>
              <a:srgbClr val="B28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81" name="任意多边形 23"/>
            <p:cNvSpPr/>
            <p:nvPr/>
          </p:nvSpPr>
          <p:spPr>
            <a:xfrm flipH="1">
              <a:off x="4913214" y="1554376"/>
              <a:ext cx="329982" cy="444137"/>
            </a:xfrm>
            <a:custGeom>
              <a:avLst/>
              <a:gdLst>
                <a:gd name="connsiteX0" fmla="*/ 0 w 408361"/>
                <a:gd name="connsiteY0" fmla="*/ 0 h 509451"/>
                <a:gd name="connsiteX1" fmla="*/ 408361 w 408361"/>
                <a:gd name="connsiteY1" fmla="*/ 0 h 509451"/>
                <a:gd name="connsiteX2" fmla="*/ 408361 w 408361"/>
                <a:gd name="connsiteY2" fmla="*/ 509451 h 509451"/>
                <a:gd name="connsiteX3" fmla="*/ 11929 w 408361"/>
                <a:gd name="connsiteY3" fmla="*/ 509451 h 509451"/>
                <a:gd name="connsiteX4" fmla="*/ 238539 w 408361"/>
                <a:gd name="connsiteY4" fmla="*/ 261259 h 50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361" h="509451">
                  <a:moveTo>
                    <a:pt x="0" y="0"/>
                  </a:moveTo>
                  <a:lnTo>
                    <a:pt x="408361" y="0"/>
                  </a:lnTo>
                  <a:lnTo>
                    <a:pt x="408361" y="509451"/>
                  </a:lnTo>
                  <a:lnTo>
                    <a:pt x="11929" y="509451"/>
                  </a:lnTo>
                  <a:lnTo>
                    <a:pt x="238539" y="261259"/>
                  </a:lnTo>
                  <a:close/>
                </a:path>
              </a:pathLst>
            </a:custGeom>
            <a:solidFill>
              <a:srgbClr val="B28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82" name="矩形 24"/>
            <p:cNvSpPr/>
            <p:nvPr/>
          </p:nvSpPr>
          <p:spPr>
            <a:xfrm>
              <a:off x="2614839" y="1434646"/>
              <a:ext cx="2352676" cy="3831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683" name="文本框 25"/>
            <p:cNvSpPr txBox="1"/>
            <p:nvPr/>
          </p:nvSpPr>
          <p:spPr>
            <a:xfrm>
              <a:off x="2890662" y="1465751"/>
              <a:ext cx="2212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mtClean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  </a:t>
              </a:r>
              <a:r>
                <a:rPr lang="zh-CN" altLang="en-US" smtClean="0"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历次所获荣誉</a:t>
              </a:r>
              <a:endParaRPr lang="zh-CN" altLang="en-US"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pic>
        <p:nvPicPr>
          <p:cNvPr id="2097163" name="图片 4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66388"/>
            <a:ext cx="3146612" cy="3023881"/>
          </a:xfrm>
          <a:prstGeom prst="rect">
            <a:avLst/>
          </a:prstGeom>
        </p:spPr>
      </p:pic>
      <p:pic>
        <p:nvPicPr>
          <p:cNvPr id="2097164" name="图片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051" y="4515749"/>
            <a:ext cx="1687956" cy="1462895"/>
          </a:xfrm>
          <a:prstGeom prst="rect">
            <a:avLst/>
          </a:prstGeom>
        </p:spPr>
      </p:pic>
      <p:sp>
        <p:nvSpPr>
          <p:cNvPr id="1048657" name="TextBox 24"/>
          <p:cNvSpPr txBox="1"/>
          <p:nvPr/>
        </p:nvSpPr>
        <p:spPr>
          <a:xfrm>
            <a:off x="5263723" y="2365810"/>
            <a:ext cx="2185214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获得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优秀红领巾值岗队员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月获得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优秀值日生</a:t>
            </a:r>
            <a:r>
              <a:rPr lang="en-US" altLang="zh-CN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altLang="zh-CN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3145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145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4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4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4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4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4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048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048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7" grpId="0"/>
      <p:bldP spid="1048658" grpId="0" animBg="1"/>
      <p:bldP spid="1048659" grpId="0" animBg="1"/>
      <p:bldP spid="1048660" grpId="0" animBg="1"/>
      <p:bldP spid="1048661" grpId="0" animBg="1"/>
      <p:bldP spid="1048662" grpId="0" animBg="1"/>
      <p:bldP spid="1048665" grpId="0"/>
      <p:bldP spid="1048666" grpId="0"/>
      <p:bldP spid="10486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图片 1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097166" name="图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81" y="708488"/>
            <a:ext cx="2276326" cy="2242500"/>
          </a:xfrm>
          <a:prstGeom prst="rect">
            <a:avLst/>
          </a:prstGeom>
        </p:spPr>
      </p:pic>
      <p:pic>
        <p:nvPicPr>
          <p:cNvPr id="2097167" name="图片 3"/>
          <p:cNvPicPr>
            <a:picLocks noChangeAspect="1"/>
          </p:cNvPicPr>
          <p:nvPr/>
        </p:nvPicPr>
        <p:blipFill rotWithShape="1">
          <a:blip r:embed="rId3"/>
          <a:srcRect l="61014" t="39483" b="23768"/>
          <a:stretch>
            <a:fillRect/>
          </a:stretch>
        </p:blipFill>
        <p:spPr>
          <a:xfrm flipH="1">
            <a:off x="0" y="1053049"/>
            <a:ext cx="4759570" cy="2523665"/>
          </a:xfrm>
          <a:prstGeom prst="rect">
            <a:avLst/>
          </a:prstGeom>
          <a:ln>
            <a:noFill/>
          </a:ln>
        </p:spPr>
      </p:pic>
      <p:sp>
        <p:nvSpPr>
          <p:cNvPr id="1048684" name="矩形 34"/>
          <p:cNvSpPr/>
          <p:nvPr/>
        </p:nvSpPr>
        <p:spPr>
          <a:xfrm>
            <a:off x="4201796" y="508998"/>
            <a:ext cx="7315200" cy="583909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34BA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7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50" y="3913033"/>
            <a:ext cx="2898130" cy="1764450"/>
          </a:xfrm>
          <a:prstGeom prst="rect">
            <a:avLst/>
          </a:prstGeom>
        </p:spPr>
      </p:pic>
      <p:pic>
        <p:nvPicPr>
          <p:cNvPr id="209717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069" y="5120316"/>
            <a:ext cx="761529" cy="761529"/>
          </a:xfrm>
          <a:prstGeom prst="rect">
            <a:avLst/>
          </a:prstGeom>
        </p:spPr>
      </p:pic>
      <p:sp>
        <p:nvSpPr>
          <p:cNvPr id="1048693" name="TextBox 12"/>
          <p:cNvSpPr txBox="1"/>
          <p:nvPr/>
        </p:nvSpPr>
        <p:spPr>
          <a:xfrm>
            <a:off x="5720860" y="3209984"/>
            <a:ext cx="87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画画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95" name="TextBox 8"/>
          <p:cNvSpPr txBox="1"/>
          <p:nvPr/>
        </p:nvSpPr>
        <p:spPr>
          <a:xfrm>
            <a:off x="8730814" y="844605"/>
            <a:ext cx="118471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户外运动</a:t>
            </a:r>
            <a:endParaRPr lang="zh-CN" altLang="en-US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698" name="TextBox 41"/>
          <p:cNvSpPr txBox="1"/>
          <p:nvPr/>
        </p:nvSpPr>
        <p:spPr>
          <a:xfrm>
            <a:off x="9332595" y="2749550"/>
            <a:ext cx="16668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读完卷书</a:t>
            </a:r>
            <a:endParaRPr lang="zh-CN" altLang="en-US" sz="16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01" name="文本框 31"/>
          <p:cNvSpPr txBox="1"/>
          <p:nvPr/>
        </p:nvSpPr>
        <p:spPr>
          <a:xfrm>
            <a:off x="1686954" y="203813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我的兴趣爱好</a:t>
            </a:r>
            <a:endParaRPr lang="zh-CN" altLang="en-US" sz="2400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02" name="TextBox 41"/>
          <p:cNvSpPr txBox="1"/>
          <p:nvPr/>
        </p:nvSpPr>
        <p:spPr>
          <a:xfrm>
            <a:off x="1306792" y="2497385"/>
            <a:ext cx="289485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03" name="五边形 35"/>
          <p:cNvSpPr/>
          <p:nvPr/>
        </p:nvSpPr>
        <p:spPr>
          <a:xfrm>
            <a:off x="4532812" y="888274"/>
            <a:ext cx="444137" cy="705395"/>
          </a:xfrm>
          <a:prstGeom prst="homePlate">
            <a:avLst>
              <a:gd name="adj" fmla="val 44118"/>
            </a:avLst>
          </a:prstGeom>
          <a:solidFill>
            <a:srgbClr val="34B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015" y="888365"/>
            <a:ext cx="2025650" cy="2106930"/>
          </a:xfrm>
          <a:prstGeom prst="rect">
            <a:avLst/>
          </a:prstGeom>
        </p:spPr>
      </p:pic>
      <p:pic>
        <p:nvPicPr>
          <p:cNvPr id="3" name="图片 2" descr="175574626368300127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005" y="3388995"/>
            <a:ext cx="2069465" cy="2484755"/>
          </a:xfrm>
          <a:prstGeom prst="rect">
            <a:avLst/>
          </a:prstGeom>
        </p:spPr>
      </p:pic>
      <p:pic>
        <p:nvPicPr>
          <p:cNvPr id="4" name="图片 3" descr="12147698326343397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1610" y="3576320"/>
            <a:ext cx="2304415" cy="2304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1" dur="80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48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4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48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4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4" grpId="1" bldLvl="0" animBg="1"/>
      <p:bldP spid="1048693" grpId="0"/>
      <p:bldP spid="1048695" grpId="0"/>
      <p:bldP spid="1048698" grpId="0"/>
      <p:bldP spid="1048701" grpId="0"/>
      <p:bldP spid="1048702" grpId="0"/>
      <p:bldP spid="10487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16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704" name="任意多边形 17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05" name="任意多边形 18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06" name="任意多边形 19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97174" name="图片 1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097175" name="图片 3"/>
          <p:cNvPicPr>
            <a:picLocks noChangeAspect="1"/>
          </p:cNvPicPr>
          <p:nvPr/>
        </p:nvPicPr>
        <p:blipFill rotWithShape="1">
          <a:blip r:embed="rId2"/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sp>
        <p:nvSpPr>
          <p:cNvPr id="1048707" name="TextBox 5"/>
          <p:cNvSpPr txBox="1"/>
          <p:nvPr/>
        </p:nvSpPr>
        <p:spPr>
          <a:xfrm>
            <a:off x="2543175" y="1484630"/>
            <a:ext cx="81857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为班干部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的我，可是肩负着好多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责任。我严格要求自己，坚持原则，以身作则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08" name="文本框 6"/>
          <p:cNvSpPr txBox="1"/>
          <p:nvPr/>
        </p:nvSpPr>
        <p:spPr>
          <a:xfrm>
            <a:off x="2975579" y="909968"/>
            <a:ext cx="2621281" cy="574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smtClean="0">
                <a:solidFill>
                  <a:srgbClr val="0E8996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对职务的认识</a:t>
            </a:r>
            <a:endParaRPr lang="zh-CN" altLang="en-US" sz="3200">
              <a:solidFill>
                <a:srgbClr val="0E8996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09" name="矩形 8"/>
          <p:cNvSpPr/>
          <p:nvPr/>
        </p:nvSpPr>
        <p:spPr>
          <a:xfrm>
            <a:off x="2197100" y="2573020"/>
            <a:ext cx="3906520" cy="26727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10" name="矩形 11"/>
          <p:cNvSpPr/>
          <p:nvPr/>
        </p:nvSpPr>
        <p:spPr>
          <a:xfrm>
            <a:off x="6618605" y="2585085"/>
            <a:ext cx="3980815" cy="26543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78" name="图片 15"/>
          <p:cNvPicPr>
            <a:picLocks noChangeAspect="1"/>
          </p:cNvPicPr>
          <p:nvPr/>
        </p:nvPicPr>
        <p:blipFill rotWithShape="1">
          <a:blip r:embed="rId3" cstate="print"/>
          <a:srcRect l="25139" t="29899" r="15423" b="44242"/>
          <a:stretch>
            <a:fillRect/>
          </a:stretch>
        </p:blipFill>
        <p:spPr>
          <a:xfrm>
            <a:off x="9354884" y="827897"/>
            <a:ext cx="2565088" cy="1578517"/>
          </a:xfrm>
          <a:prstGeom prst="rect">
            <a:avLst/>
          </a:prstGeom>
        </p:spPr>
      </p:pic>
      <p:pic>
        <p:nvPicPr>
          <p:cNvPr id="2097179" name="图片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92423"/>
            <a:ext cx="3146612" cy="302388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005" y="2573020"/>
            <a:ext cx="4539615" cy="3035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780" y="2589530"/>
            <a:ext cx="4234180" cy="282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0">
        <p14:flythroug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9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7" grpId="0"/>
      <p:bldP spid="10487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1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45720" y="-635000"/>
            <a:ext cx="12192000" cy="5049116"/>
          </a:xfrm>
          <a:prstGeom prst="rect">
            <a:avLst/>
          </a:prstGeom>
        </p:spPr>
      </p:pic>
      <p:pic>
        <p:nvPicPr>
          <p:cNvPr id="2097181" name="图片 3"/>
          <p:cNvPicPr>
            <a:picLocks noChangeAspect="1"/>
          </p:cNvPicPr>
          <p:nvPr/>
        </p:nvPicPr>
        <p:blipFill rotWithShape="1">
          <a:blip r:embed="rId2"/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2097182" name="图片 34"/>
          <p:cNvPicPr>
            <a:picLocks noChangeAspect="1"/>
          </p:cNvPicPr>
          <p:nvPr/>
        </p:nvPicPr>
        <p:blipFill rotWithShape="1">
          <a:blip r:embed="rId3"/>
          <a:srcRect t="1" b="2053"/>
          <a:stretch>
            <a:fillRect/>
          </a:stretch>
        </p:blipFill>
        <p:spPr>
          <a:xfrm>
            <a:off x="4548583" y="0"/>
            <a:ext cx="3165989" cy="4186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11" name="椭圆 5"/>
          <p:cNvSpPr/>
          <p:nvPr/>
        </p:nvSpPr>
        <p:spPr>
          <a:xfrm>
            <a:off x="4671559" y="2161373"/>
            <a:ext cx="2817340" cy="2817340"/>
          </a:xfrm>
          <a:prstGeom prst="ellipse">
            <a:avLst/>
          </a:prstGeom>
          <a:noFill/>
          <a:ln>
            <a:solidFill>
              <a:srgbClr val="31859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1" name="组合 6"/>
          <p:cNvGrpSpPr/>
          <p:nvPr/>
        </p:nvGrpSpPr>
        <p:grpSpPr>
          <a:xfrm>
            <a:off x="4983882" y="2495632"/>
            <a:ext cx="2178407" cy="2100147"/>
            <a:chOff x="5242669" y="2348411"/>
            <a:chExt cx="2178407" cy="2100147"/>
          </a:xfrm>
        </p:grpSpPr>
        <p:sp>
          <p:nvSpPr>
            <p:cNvPr id="1048712" name="椭圆 7"/>
            <p:cNvSpPr/>
            <p:nvPr/>
          </p:nvSpPr>
          <p:spPr>
            <a:xfrm>
              <a:off x="5435956" y="2515681"/>
              <a:ext cx="1750741" cy="1750741"/>
            </a:xfrm>
            <a:prstGeom prst="ellipse">
              <a:avLst/>
            </a:prstGeom>
            <a:solidFill>
              <a:srgbClr val="318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13" name="空心弧 8"/>
            <p:cNvSpPr/>
            <p:nvPr/>
          </p:nvSpPr>
          <p:spPr>
            <a:xfrm rot="18872489">
              <a:off x="5302144" y="2348411"/>
              <a:ext cx="2040673" cy="2040673"/>
            </a:xfrm>
            <a:prstGeom prst="blockArc">
              <a:avLst>
                <a:gd name="adj1" fmla="val 16260764"/>
                <a:gd name="adj2" fmla="val 20971059"/>
                <a:gd name="adj3" fmla="val 18241"/>
              </a:avLst>
            </a:prstGeom>
            <a:solidFill>
              <a:srgbClr val="FFC000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8714" name="空心弧 9"/>
            <p:cNvSpPr/>
            <p:nvPr/>
          </p:nvSpPr>
          <p:spPr>
            <a:xfrm rot="12967581">
              <a:off x="5242669" y="2366997"/>
              <a:ext cx="2040673" cy="2040673"/>
            </a:xfrm>
            <a:prstGeom prst="blockArc">
              <a:avLst>
                <a:gd name="adj1" fmla="val 16866623"/>
                <a:gd name="adj2" fmla="val 21306449"/>
                <a:gd name="adj3" fmla="val 15775"/>
              </a:avLst>
            </a:prstGeom>
            <a:solidFill>
              <a:srgbClr val="13CDE0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8715" name="空心弧 10"/>
            <p:cNvSpPr/>
            <p:nvPr/>
          </p:nvSpPr>
          <p:spPr>
            <a:xfrm rot="9182216">
              <a:off x="5328162" y="2407885"/>
              <a:ext cx="2040673" cy="2040673"/>
            </a:xfrm>
            <a:prstGeom prst="blockArc">
              <a:avLst>
                <a:gd name="adj1" fmla="val 15926737"/>
                <a:gd name="adj2" fmla="val 19936414"/>
                <a:gd name="adj3" fmla="val 15908"/>
              </a:avLst>
            </a:prstGeom>
            <a:solidFill>
              <a:srgbClr val="669999"/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8716" name="空心弧 11"/>
            <p:cNvSpPr/>
            <p:nvPr/>
          </p:nvSpPr>
          <p:spPr>
            <a:xfrm rot="3041700">
              <a:off x="5380403" y="2377244"/>
              <a:ext cx="2040673" cy="2040673"/>
            </a:xfrm>
            <a:prstGeom prst="blockArc">
              <a:avLst>
                <a:gd name="adj1" fmla="val 16195622"/>
                <a:gd name="adj2" fmla="val 20924288"/>
                <a:gd name="adj3" fmla="val 19005"/>
              </a:avLst>
            </a:prstGeom>
            <a:solidFill>
              <a:schemeClr val="bg2">
                <a:lumMod val="90000"/>
              </a:schemeClr>
            </a:solidFill>
            <a:ln cap="sq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8717" name="椭圆 12"/>
            <p:cNvSpPr/>
            <p:nvPr/>
          </p:nvSpPr>
          <p:spPr>
            <a:xfrm>
              <a:off x="5493713" y="2591451"/>
              <a:ext cx="1606062" cy="1606062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718" name="Rounded Rectangle 36"/>
          <p:cNvSpPr/>
          <p:nvPr/>
        </p:nvSpPr>
        <p:spPr>
          <a:xfrm>
            <a:off x="7215832" y="3223275"/>
            <a:ext cx="535260" cy="535259"/>
          </a:xfrm>
          <a:prstGeom prst="roundRect">
            <a:avLst>
              <a:gd name="adj" fmla="val 3523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8719" name="Rounded Rectangle 36"/>
          <p:cNvSpPr/>
          <p:nvPr/>
        </p:nvSpPr>
        <p:spPr>
          <a:xfrm>
            <a:off x="5750403" y="1901302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8720" name="Rounded Rectangle 36"/>
          <p:cNvSpPr/>
          <p:nvPr/>
        </p:nvSpPr>
        <p:spPr>
          <a:xfrm>
            <a:off x="4403114" y="3278229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13C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8721" name="Rounded Rectangle 36"/>
          <p:cNvSpPr/>
          <p:nvPr/>
        </p:nvSpPr>
        <p:spPr>
          <a:xfrm>
            <a:off x="5774210" y="4673135"/>
            <a:ext cx="535260" cy="535259"/>
          </a:xfrm>
          <a:prstGeom prst="roundRect">
            <a:avLst>
              <a:gd name="adj" fmla="val 35238"/>
            </a:avLst>
          </a:prstGeom>
          <a:solidFill>
            <a:srgbClr val="66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  <a:endParaRPr lang="en-U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8722" name="文本框 17"/>
          <p:cNvSpPr txBox="1"/>
          <p:nvPr/>
        </p:nvSpPr>
        <p:spPr>
          <a:xfrm>
            <a:off x="2650884" y="13351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优势一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23" name="Rectangle 5"/>
          <p:cNvSpPr/>
          <p:nvPr/>
        </p:nvSpPr>
        <p:spPr>
          <a:xfrm>
            <a:off x="1951401" y="1705062"/>
            <a:ext cx="1924004" cy="1753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多年担任班干部，具有丰富的班级工作经验</a:t>
            </a:r>
            <a:endParaRPr lang="zh-CN" altLang="en-US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4" name="Rectangle 5"/>
          <p:cNvSpPr/>
          <p:nvPr/>
        </p:nvSpPr>
        <p:spPr>
          <a:xfrm>
            <a:off x="1696406" y="3523799"/>
            <a:ext cx="2178788" cy="175323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学习成绩优秀，德，智，体全面发展，多次被评为“三好学生”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5" name="文本框 20"/>
          <p:cNvSpPr txBox="1"/>
          <p:nvPr/>
        </p:nvSpPr>
        <p:spPr>
          <a:xfrm>
            <a:off x="2845012" y="31714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优势三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26" name="Rectangle 5"/>
          <p:cNvSpPr/>
          <p:nvPr/>
        </p:nvSpPr>
        <p:spPr>
          <a:xfrm>
            <a:off x="7873286" y="2108607"/>
            <a:ext cx="3038094" cy="1337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对待班级工作热情，热心，能够充当老师的好助手和同学的好榜样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7" name="文本框 22"/>
          <p:cNvSpPr txBox="1"/>
          <p:nvPr/>
        </p:nvSpPr>
        <p:spPr>
          <a:xfrm>
            <a:off x="7855699" y="17049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优势二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28" name="Rectangle 5"/>
          <p:cNvSpPr/>
          <p:nvPr/>
        </p:nvSpPr>
        <p:spPr>
          <a:xfrm>
            <a:off x="7855585" y="4148455"/>
            <a:ext cx="3055620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我能团结同学，帮助同学，同学们对我都很信任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29" name="文本框 24"/>
          <p:cNvSpPr txBox="1"/>
          <p:nvPr/>
        </p:nvSpPr>
        <p:spPr>
          <a:xfrm>
            <a:off x="7873388" y="38350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mtClean="0">
                <a:solidFill>
                  <a:srgbClr val="31859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优势四</a:t>
            </a:r>
            <a:endParaRPr lang="zh-CN" altLang="en-US">
              <a:solidFill>
                <a:srgbClr val="31859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30" name="文本框 28"/>
          <p:cNvSpPr txBox="1"/>
          <p:nvPr/>
        </p:nvSpPr>
        <p:spPr>
          <a:xfrm>
            <a:off x="5610691" y="3066098"/>
            <a:ext cx="982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我的</a:t>
            </a:r>
            <a:endParaRPr lang="en-US" altLang="zh-CN" sz="2800" smtClean="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优势</a:t>
            </a:r>
            <a:endParaRPr lang="zh-CN" altLang="en-US" sz="280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82" name="组合 29"/>
          <p:cNvGrpSpPr/>
          <p:nvPr/>
        </p:nvGrpSpPr>
        <p:grpSpPr>
          <a:xfrm>
            <a:off x="0" y="5276215"/>
            <a:ext cx="12192000" cy="1581785"/>
            <a:chOff x="-1" y="4882636"/>
            <a:chExt cx="12192001" cy="1975365"/>
          </a:xfrm>
        </p:grpSpPr>
        <p:sp>
          <p:nvSpPr>
            <p:cNvPr id="1048731" name="任意多边形 30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32" name="任意多边形 31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33" name="任意多边形 32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097183" name="图片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175262" y="-221187"/>
            <a:ext cx="3016738" cy="289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28" dur="7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48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104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4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4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104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48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104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048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4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0"/>
                                        <p:tgtEl>
                                          <p:spTgt spid="104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1" grpId="0" animBg="1"/>
      <p:bldP spid="1048718" grpId="0" animBg="1"/>
      <p:bldP spid="1048719" grpId="0" animBg="1"/>
      <p:bldP spid="1048720" grpId="0" animBg="1"/>
      <p:bldP spid="1048721" grpId="0" animBg="1"/>
      <p:bldP spid="1048722" grpId="0"/>
      <p:bldP spid="1048723" grpId="0"/>
      <p:bldP spid="1048724" grpId="0"/>
      <p:bldP spid="1048725" grpId="0"/>
      <p:bldP spid="1048726" grpId="0"/>
      <p:bldP spid="1048727" grpId="0"/>
      <p:bldP spid="1048728" grpId="0"/>
      <p:bldP spid="1048729" grpId="0"/>
      <p:bldP spid="10487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29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734" name="任意多边形 30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35" name="任意多边形 31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36" name="任意多边形 32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 descr="D`4N`A%BB5R6`58R[KD6UC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7510" y="3226435"/>
            <a:ext cx="2271395" cy="2021205"/>
          </a:xfrm>
          <a:prstGeom prst="rect">
            <a:avLst/>
          </a:prstGeom>
        </p:spPr>
      </p:pic>
      <p:pic>
        <p:nvPicPr>
          <p:cNvPr id="3" name="图片 2" descr="`H6)C$LZ5`S($8`PH66EC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755" y="3329305"/>
            <a:ext cx="2272030" cy="2083435"/>
          </a:xfrm>
          <a:prstGeom prst="rect">
            <a:avLst/>
          </a:prstGeom>
        </p:spPr>
      </p:pic>
      <p:pic>
        <p:nvPicPr>
          <p:cNvPr id="5" name="图片 4" descr="T03MBYGDZ60VZYHJR_HV3Z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10" y="972820"/>
            <a:ext cx="2270760" cy="2021205"/>
          </a:xfrm>
          <a:prstGeom prst="rect">
            <a:avLst/>
          </a:prstGeom>
        </p:spPr>
      </p:pic>
      <p:pic>
        <p:nvPicPr>
          <p:cNvPr id="2" name="图片 1" descr="6TRTT_[~}3O1IA@0$V8O]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955" y="972820"/>
            <a:ext cx="2119630" cy="2021205"/>
          </a:xfrm>
          <a:prstGeom prst="rect">
            <a:avLst/>
          </a:prstGeom>
        </p:spPr>
      </p:pic>
      <p:sp>
        <p:nvSpPr>
          <p:cNvPr id="1048737" name="TextBox 66"/>
          <p:cNvSpPr txBox="1"/>
          <p:nvPr/>
        </p:nvSpPr>
        <p:spPr>
          <a:xfrm>
            <a:off x="1466271" y="2515918"/>
            <a:ext cx="281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smtClean="0">
                <a:solidFill>
                  <a:srgbClr val="0E8996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参与的社会实践</a:t>
            </a:r>
            <a:endParaRPr lang="zh-CN" altLang="en-US" sz="2800" dirty="0">
              <a:solidFill>
                <a:srgbClr val="0E8996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pic>
        <p:nvPicPr>
          <p:cNvPr id="2097185" name="图片 7"/>
          <p:cNvPicPr>
            <a:picLocks noChangeAspect="1"/>
          </p:cNvPicPr>
          <p:nvPr/>
        </p:nvPicPr>
        <p:blipFill rotWithShape="1">
          <a:blip r:embed="rId5"/>
          <a:srcRect t="-381" r="50000" b="2547"/>
          <a:stretch>
            <a:fillRect/>
          </a:stretch>
        </p:blipFill>
        <p:spPr>
          <a:xfrm flipH="1">
            <a:off x="-3" y="-3226526"/>
            <a:ext cx="2742507" cy="72443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组合 10"/>
          <p:cNvGrpSpPr/>
          <p:nvPr/>
        </p:nvGrpSpPr>
        <p:grpSpPr>
          <a:xfrm rot="0">
            <a:off x="5416550" y="2604770"/>
            <a:ext cx="2743200" cy="457200"/>
            <a:chOff x="5416751" y="2604655"/>
            <a:chExt cx="2743200" cy="457200"/>
          </a:xfrm>
        </p:grpSpPr>
        <p:sp>
          <p:nvSpPr>
            <p:cNvPr id="1048739" name="矩形 11"/>
            <p:cNvSpPr/>
            <p:nvPr/>
          </p:nvSpPr>
          <p:spPr>
            <a:xfrm>
              <a:off x="5416751" y="2604655"/>
              <a:ext cx="2743200" cy="4572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0" name="TextBox 2"/>
            <p:cNvSpPr txBox="1"/>
            <p:nvPr/>
          </p:nvSpPr>
          <p:spPr>
            <a:xfrm>
              <a:off x="6158129" y="2634036"/>
              <a:ext cx="12105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r>
                <a:rPr lang="zh-CN" altLang="en-US" sz="2000" b="1" smtClean="0">
                  <a:solidFill>
                    <a:srgbClr val="0E89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兴趣小组</a:t>
              </a:r>
              <a:endParaRPr lang="zh-CN" altLang="en-US" sz="2000" b="1" dirty="0">
                <a:solidFill>
                  <a:srgbClr val="0E89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15"/>
          <p:cNvGrpSpPr/>
          <p:nvPr/>
        </p:nvGrpSpPr>
        <p:grpSpPr>
          <a:xfrm rot="0">
            <a:off x="8326755" y="2618740"/>
            <a:ext cx="2743200" cy="457200"/>
            <a:chOff x="8326582" y="2618509"/>
            <a:chExt cx="2743200" cy="457200"/>
          </a:xfrm>
        </p:grpSpPr>
        <p:sp>
          <p:nvSpPr>
            <p:cNvPr id="1048741" name="矩形 16"/>
            <p:cNvSpPr/>
            <p:nvPr/>
          </p:nvSpPr>
          <p:spPr>
            <a:xfrm>
              <a:off x="8326582" y="2618509"/>
              <a:ext cx="2743200" cy="4572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2" name="矩形 17"/>
            <p:cNvSpPr/>
            <p:nvPr/>
          </p:nvSpPr>
          <p:spPr>
            <a:xfrm>
              <a:off x="9124132" y="2624526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b="1" smtClean="0">
                  <a:solidFill>
                    <a:srgbClr val="0E89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志愿服务</a:t>
              </a:r>
              <a:endParaRPr lang="zh-CN" altLang="en-US" b="1" dirty="0">
                <a:solidFill>
                  <a:srgbClr val="0E89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20"/>
          <p:cNvGrpSpPr/>
          <p:nvPr/>
        </p:nvGrpSpPr>
        <p:grpSpPr>
          <a:xfrm rot="0">
            <a:off x="5430520" y="4621530"/>
            <a:ext cx="2743200" cy="457200"/>
            <a:chOff x="5430605" y="4621428"/>
            <a:chExt cx="2743200" cy="457200"/>
          </a:xfrm>
        </p:grpSpPr>
        <p:sp>
          <p:nvSpPr>
            <p:cNvPr id="1048743" name="矩形 21"/>
            <p:cNvSpPr/>
            <p:nvPr/>
          </p:nvSpPr>
          <p:spPr>
            <a:xfrm>
              <a:off x="5430605" y="4621428"/>
              <a:ext cx="2743200" cy="4572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4" name="TextBox 2"/>
            <p:cNvSpPr txBox="1"/>
            <p:nvPr/>
          </p:nvSpPr>
          <p:spPr>
            <a:xfrm>
              <a:off x="6052398" y="4648118"/>
              <a:ext cx="12105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r>
                <a:rPr lang="zh-CN" altLang="en-US" sz="2000" b="1" dirty="0" smtClean="0">
                  <a:solidFill>
                    <a:srgbClr val="0E89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社区活动</a:t>
              </a:r>
              <a:endParaRPr lang="zh-CN" altLang="en-US" sz="2000" b="1" dirty="0">
                <a:solidFill>
                  <a:srgbClr val="0E89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2" name="组合 25"/>
          <p:cNvGrpSpPr/>
          <p:nvPr/>
        </p:nvGrpSpPr>
        <p:grpSpPr>
          <a:xfrm rot="0">
            <a:off x="8326755" y="4621530"/>
            <a:ext cx="2743200" cy="457200"/>
            <a:chOff x="8326582" y="4621428"/>
            <a:chExt cx="2743200" cy="457200"/>
          </a:xfrm>
        </p:grpSpPr>
        <p:sp>
          <p:nvSpPr>
            <p:cNvPr id="1048745" name="矩形 26"/>
            <p:cNvSpPr/>
            <p:nvPr/>
          </p:nvSpPr>
          <p:spPr>
            <a:xfrm>
              <a:off x="8326582" y="4621428"/>
              <a:ext cx="2743200" cy="45720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6" name="矩形 27"/>
            <p:cNvSpPr/>
            <p:nvPr/>
          </p:nvSpPr>
          <p:spPr>
            <a:xfrm>
              <a:off x="9080016" y="4643486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b="1" smtClean="0">
                  <a:solidFill>
                    <a:srgbClr val="0E899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义务劳动</a:t>
              </a:r>
              <a:endParaRPr lang="zh-CN" altLang="en-US" b="1" dirty="0">
                <a:solidFill>
                  <a:srgbClr val="0E899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97190" name="图片 28"/>
          <p:cNvPicPr>
            <a:picLocks noChangeAspect="1"/>
          </p:cNvPicPr>
          <p:nvPr/>
        </p:nvPicPr>
        <p:blipFill rotWithShape="1">
          <a:blip r:embed="rId6" cstate="print"/>
          <a:srcRect l="25139" t="29899" r="15423" b="44242"/>
          <a:stretch>
            <a:fillRect/>
          </a:stretch>
        </p:blipFill>
        <p:spPr>
          <a:xfrm>
            <a:off x="2759999" y="1138207"/>
            <a:ext cx="2565088" cy="1578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图片 2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097192" name="图片 20"/>
          <p:cNvPicPr>
            <a:picLocks noChangeAspect="1"/>
          </p:cNvPicPr>
          <p:nvPr/>
        </p:nvPicPr>
        <p:blipFill rotWithShape="1">
          <a:blip r:embed="rId2"/>
          <a:srcRect l="61014" t="39483" b="23768"/>
          <a:stretch>
            <a:fillRect/>
          </a:stretch>
        </p:blipFill>
        <p:spPr>
          <a:xfrm flipH="1">
            <a:off x="0" y="1000798"/>
            <a:ext cx="4759570" cy="2523665"/>
          </a:xfrm>
          <a:prstGeom prst="rect">
            <a:avLst/>
          </a:prstGeom>
          <a:ln>
            <a:noFill/>
          </a:ln>
        </p:spPr>
      </p:pic>
      <p:pic>
        <p:nvPicPr>
          <p:cNvPr id="2097193" name="图片 18"/>
          <p:cNvPicPr>
            <a:picLocks noChangeAspect="1"/>
          </p:cNvPicPr>
          <p:nvPr/>
        </p:nvPicPr>
        <p:blipFill rotWithShape="1">
          <a:blip r:embed="rId3"/>
          <a:srcRect t="43193" r="50000" b="2547"/>
          <a:stretch>
            <a:fillRect/>
          </a:stretch>
        </p:blipFill>
        <p:spPr>
          <a:xfrm>
            <a:off x="9449493" y="0"/>
            <a:ext cx="2742507" cy="4017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组合 21"/>
          <p:cNvGrpSpPr/>
          <p:nvPr/>
        </p:nvGrpSpPr>
        <p:grpSpPr>
          <a:xfrm>
            <a:off x="-1" y="4882635"/>
            <a:ext cx="12192001" cy="1975365"/>
            <a:chOff x="-1" y="4882636"/>
            <a:chExt cx="12192001" cy="1975365"/>
          </a:xfrm>
        </p:grpSpPr>
        <p:sp>
          <p:nvSpPr>
            <p:cNvPr id="1048747" name="任意多边形 22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8" name="任意多边形 23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49" name="任意多边形 24"/>
            <p:cNvSpPr/>
            <p:nvPr/>
          </p:nvSpPr>
          <p:spPr>
            <a:xfrm>
              <a:off x="1" y="5724661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750" name="矩形 1"/>
          <p:cNvSpPr/>
          <p:nvPr/>
        </p:nvSpPr>
        <p:spPr>
          <a:xfrm rot="263511">
            <a:off x="2000097" y="949069"/>
            <a:ext cx="8897923" cy="5215015"/>
          </a:xfrm>
          <a:prstGeom prst="rect">
            <a:avLst/>
          </a:prstGeom>
          <a:noFill/>
          <a:ln>
            <a:solidFill>
              <a:srgbClr val="13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51" name="矩形 3"/>
          <p:cNvSpPr/>
          <p:nvPr/>
        </p:nvSpPr>
        <p:spPr>
          <a:xfrm>
            <a:off x="1612232" y="864272"/>
            <a:ext cx="9276347" cy="53319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rgbClr val="13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52" name="文本框 4"/>
          <p:cNvSpPr txBox="1"/>
          <p:nvPr/>
        </p:nvSpPr>
        <p:spPr>
          <a:xfrm>
            <a:off x="2037867" y="109989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smtClean="0">
                <a:solidFill>
                  <a:srgbClr val="FF6D8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竞选宣言</a:t>
            </a:r>
            <a:endParaRPr lang="zh-CN" altLang="en-US" sz="4400">
              <a:solidFill>
                <a:srgbClr val="FF6D8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048753" name="TextBox 18"/>
          <p:cNvSpPr txBox="1"/>
          <p:nvPr/>
        </p:nvSpPr>
        <p:spPr>
          <a:xfrm>
            <a:off x="2403475" y="2527300"/>
            <a:ext cx="79521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12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我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是五</a:t>
            </a:r>
            <a:r>
              <a:rPr lang="en-US" altLang="zh-CN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班的张梓涵，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我为能成为一名薛小的少先队员而感到光荣和骄傲。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在老师们</a:t>
            </a:r>
            <a:r>
              <a:rPr lang="zh-CN" altLang="en-US" sz="160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辛勤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培育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教导</a:t>
            </a:r>
            <a:r>
              <a:rPr lang="zh-CN" altLang="en-US" sz="160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，我连续被评为“三好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en-US" altLang="zh-CN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。老师给我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的评价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：做事认真、主动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，组织能力强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；同学们给我</a:t>
            </a:r>
            <a:r>
              <a:rPr lang="zh-CN" altLang="en-US" sz="160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学习成绩好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举止大方。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为了能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更好的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为同学们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、为班级服务、为薛小服务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，我参加了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这次大</a:t>
            </a:r>
            <a:r>
              <a:rPr lang="zh-CN" altLang="en-US" sz="160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队委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竞选，我想竞选善真服务社干事，我相信我能挑起这担子，我将用</a:t>
            </a:r>
            <a:r>
              <a:rPr lang="zh-CN" altLang="en-US" sz="1600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热情，我的毅力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认真出色的完成工作。</a:t>
            </a:r>
            <a:r>
              <a:rPr lang="en-US" altLang="zh-CN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如果我落选，我还是会一如既往地做好我本职工作，争取下届当选。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4" name="文本框 6"/>
          <p:cNvSpPr txBox="1"/>
          <p:nvPr/>
        </p:nvSpPr>
        <p:spPr>
          <a:xfrm>
            <a:off x="2768844" y="1919752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 smtClean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老师好！</a:t>
            </a:r>
            <a:r>
              <a:rPr lang="zh-CN" altLang="en-US" sz="2400" b="1" smtClean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同学们好！</a:t>
            </a:r>
            <a:endParaRPr lang="en-US" altLang="zh-CN" sz="2400" b="1" smtClean="0">
              <a:solidFill>
                <a:srgbClr val="217C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48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48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750"/>
                                        <p:tgtEl>
                                          <p:spTgt spid="104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0" grpId="0" animBg="1"/>
      <p:bldP spid="1048751" grpId="0" animBg="1"/>
      <p:bldP spid="1048752" grpId="0"/>
      <p:bldP spid="1048753" grpId="0"/>
      <p:bldP spid="10487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图片 46"/>
          <p:cNvPicPr>
            <a:picLocks noChangeAspect="1"/>
          </p:cNvPicPr>
          <p:nvPr/>
        </p:nvPicPr>
        <p:blipFill rotWithShape="1">
          <a:blip r:embed="rId1"/>
          <a:srcRect t="11515" b="14861"/>
          <a:stretch>
            <a:fillRect/>
          </a:stretch>
        </p:blipFill>
        <p:spPr>
          <a:xfrm>
            <a:off x="0" y="0"/>
            <a:ext cx="12192000" cy="5049116"/>
          </a:xfrm>
          <a:prstGeom prst="rect">
            <a:avLst/>
          </a:prstGeom>
        </p:spPr>
      </p:pic>
      <p:pic>
        <p:nvPicPr>
          <p:cNvPr id="2097196" name="图片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81" y="708488"/>
            <a:ext cx="2276326" cy="2242500"/>
          </a:xfrm>
          <a:prstGeom prst="rect">
            <a:avLst/>
          </a:prstGeom>
        </p:spPr>
      </p:pic>
      <p:pic>
        <p:nvPicPr>
          <p:cNvPr id="2097197" name="图片 61"/>
          <p:cNvPicPr>
            <a:picLocks noChangeAspect="1"/>
          </p:cNvPicPr>
          <p:nvPr/>
        </p:nvPicPr>
        <p:blipFill rotWithShape="1">
          <a:blip r:embed="rId3"/>
          <a:srcRect l="61014" t="39483" b="23768"/>
          <a:stretch>
            <a:fillRect/>
          </a:stretch>
        </p:blipFill>
        <p:spPr>
          <a:xfrm flipH="1">
            <a:off x="278765" y="552034"/>
            <a:ext cx="4759570" cy="2523665"/>
          </a:xfrm>
          <a:prstGeom prst="rect">
            <a:avLst/>
          </a:prstGeom>
          <a:ln>
            <a:noFill/>
          </a:ln>
        </p:spPr>
      </p:pic>
      <p:sp>
        <p:nvSpPr>
          <p:cNvPr id="1048757" name="文本框 1"/>
          <p:cNvSpPr txBox="1"/>
          <p:nvPr/>
        </p:nvSpPr>
        <p:spPr>
          <a:xfrm>
            <a:off x="9042400" y="3234690"/>
            <a:ext cx="27114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会和其他班干部团结协作，做好班务工作，让五（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）班更加团结，大家共同进步。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8" name="文本框 3"/>
          <p:cNvSpPr txBox="1"/>
          <p:nvPr/>
        </p:nvSpPr>
        <p:spPr>
          <a:xfrm>
            <a:off x="1171575" y="3361690"/>
            <a:ext cx="21132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发挥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模范带头作用，用自己的言行感染身边的同学们，营造和谐的班级氛围。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59" name="文本框 4"/>
          <p:cNvSpPr txBox="1"/>
          <p:nvPr/>
        </p:nvSpPr>
        <p:spPr>
          <a:xfrm>
            <a:off x="3655695" y="3477895"/>
            <a:ext cx="202120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会和大家共同努力，为班级争取更多的荣誉。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60" name="文本框 5"/>
          <p:cNvSpPr txBox="1"/>
          <p:nvPr/>
        </p:nvSpPr>
        <p:spPr>
          <a:xfrm>
            <a:off x="6829571" y="3385256"/>
            <a:ext cx="163985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会继续热心帮助同学，为大家服务好。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6" name="组合 7"/>
          <p:cNvGrpSpPr/>
          <p:nvPr/>
        </p:nvGrpSpPr>
        <p:grpSpPr>
          <a:xfrm>
            <a:off x="1240568" y="2270865"/>
            <a:ext cx="1491766" cy="1005555"/>
            <a:chOff x="927463" y="2113089"/>
            <a:chExt cx="2168434" cy="1461676"/>
          </a:xfrm>
        </p:grpSpPr>
        <p:sp>
          <p:nvSpPr>
            <p:cNvPr id="1048761" name="任意多边形 40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34BA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48762" name="文本框 6"/>
            <p:cNvSpPr txBox="1"/>
            <p:nvPr/>
          </p:nvSpPr>
          <p:spPr>
            <a:xfrm>
              <a:off x="1620924" y="2425715"/>
              <a:ext cx="816011" cy="85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200" dirty="0" smtClean="0">
                  <a:solidFill>
                    <a:srgbClr val="34BACC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rgbClr val="34BA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7" name="组合 37"/>
          <p:cNvGrpSpPr/>
          <p:nvPr/>
        </p:nvGrpSpPr>
        <p:grpSpPr>
          <a:xfrm>
            <a:off x="3973791" y="2356045"/>
            <a:ext cx="1491766" cy="1005555"/>
            <a:chOff x="927463" y="2113089"/>
            <a:chExt cx="2168434" cy="1461676"/>
          </a:xfrm>
        </p:grpSpPr>
        <p:sp>
          <p:nvSpPr>
            <p:cNvPr id="1048763" name="任意多边形 38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34BA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48764" name="任意多边形 51"/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48765" name="文本框 52"/>
            <p:cNvSpPr txBox="1"/>
            <p:nvPr/>
          </p:nvSpPr>
          <p:spPr>
            <a:xfrm>
              <a:off x="1586843" y="2459796"/>
              <a:ext cx="888245" cy="85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200" dirty="0" smtClean="0">
                  <a:solidFill>
                    <a:srgbClr val="34BACC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rgbClr val="34BA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8" name="组合 53"/>
          <p:cNvGrpSpPr/>
          <p:nvPr/>
        </p:nvGrpSpPr>
        <p:grpSpPr>
          <a:xfrm>
            <a:off x="6791013" y="2275620"/>
            <a:ext cx="1491766" cy="1005555"/>
            <a:chOff x="927463" y="2113089"/>
            <a:chExt cx="2168434" cy="1461676"/>
          </a:xfrm>
        </p:grpSpPr>
        <p:sp>
          <p:nvSpPr>
            <p:cNvPr id="1048766" name="任意多边形 54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34BA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48767" name="文本框 56"/>
            <p:cNvSpPr txBox="1"/>
            <p:nvPr/>
          </p:nvSpPr>
          <p:spPr>
            <a:xfrm>
              <a:off x="1569802" y="2425715"/>
              <a:ext cx="904556" cy="850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3200" dirty="0" smtClean="0">
                  <a:solidFill>
                    <a:srgbClr val="34BACC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rgbClr val="34BA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9" name="组合 57"/>
          <p:cNvGrpSpPr/>
          <p:nvPr/>
        </p:nvGrpSpPr>
        <p:grpSpPr>
          <a:xfrm>
            <a:off x="9551373" y="2120658"/>
            <a:ext cx="1491766" cy="1005555"/>
            <a:chOff x="927463" y="2113089"/>
            <a:chExt cx="2168434" cy="1461676"/>
          </a:xfrm>
        </p:grpSpPr>
        <p:sp>
          <p:nvSpPr>
            <p:cNvPr id="1048768" name="任意多边形 58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noFill/>
            <a:ln w="19050">
              <a:solidFill>
                <a:srgbClr val="34BA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048769" name="文本框 60"/>
            <p:cNvSpPr txBox="1"/>
            <p:nvPr/>
          </p:nvSpPr>
          <p:spPr>
            <a:xfrm>
              <a:off x="1552762" y="2408674"/>
              <a:ext cx="885915" cy="8500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r>
                <a:rPr lang="en-US" altLang="zh-CN" sz="3200" dirty="0" smtClean="0">
                  <a:solidFill>
                    <a:srgbClr val="34BACC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rgbClr val="34BACC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048774" name="文本框 2"/>
          <p:cNvSpPr txBox="1"/>
          <p:nvPr/>
        </p:nvSpPr>
        <p:spPr>
          <a:xfrm>
            <a:off x="2944886" y="1089977"/>
            <a:ext cx="246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 b="1" dirty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</a:t>
            </a:r>
            <a:r>
              <a:rPr lang="zh-CN" altLang="en-US" sz="3200" b="1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200" b="1" smtClean="0">
                <a:solidFill>
                  <a:srgbClr val="217C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当选</a:t>
            </a:r>
            <a:endParaRPr lang="zh-CN" altLang="en-US" sz="3200" b="1" dirty="0">
              <a:solidFill>
                <a:srgbClr val="217C8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0" name="组合 47"/>
          <p:cNvGrpSpPr/>
          <p:nvPr/>
        </p:nvGrpSpPr>
        <p:grpSpPr>
          <a:xfrm>
            <a:off x="-1" y="4753730"/>
            <a:ext cx="12192001" cy="2490349"/>
            <a:chOff x="-1" y="4882636"/>
            <a:chExt cx="12192001" cy="2490349"/>
          </a:xfrm>
        </p:grpSpPr>
        <p:sp>
          <p:nvSpPr>
            <p:cNvPr id="1048775" name="任意多边形 48"/>
            <p:cNvSpPr/>
            <p:nvPr/>
          </p:nvSpPr>
          <p:spPr>
            <a:xfrm>
              <a:off x="-1" y="4882636"/>
              <a:ext cx="12192001" cy="1975365"/>
            </a:xfrm>
            <a:custGeom>
              <a:avLst/>
              <a:gdLst>
                <a:gd name="connsiteX0" fmla="*/ 4353340 w 12192001"/>
                <a:gd name="connsiteY0" fmla="*/ 0 h 1975365"/>
                <a:gd name="connsiteX1" fmla="*/ 5522941 w 12192001"/>
                <a:gd name="connsiteY1" fmla="*/ 551581 h 1975365"/>
                <a:gd name="connsiteX2" fmla="*/ 5532197 w 12192001"/>
                <a:gd name="connsiteY2" fmla="*/ 563959 h 1975365"/>
                <a:gd name="connsiteX3" fmla="*/ 5553053 w 12192001"/>
                <a:gd name="connsiteY3" fmla="*/ 553912 h 1975365"/>
                <a:gd name="connsiteX4" fmla="*/ 6143039 w 12192001"/>
                <a:gd name="connsiteY4" fmla="*/ 434799 h 1975365"/>
                <a:gd name="connsiteX5" fmla="*/ 7214812 w 12192001"/>
                <a:gd name="connsiteY5" fmla="*/ 878743 h 1975365"/>
                <a:gd name="connsiteX6" fmla="*/ 7274619 w 12192001"/>
                <a:gd name="connsiteY6" fmla="*/ 944547 h 1975365"/>
                <a:gd name="connsiteX7" fmla="*/ 7300992 w 12192001"/>
                <a:gd name="connsiteY7" fmla="*/ 901137 h 1975365"/>
                <a:gd name="connsiteX8" fmla="*/ 8776254 w 12192001"/>
                <a:gd name="connsiteY8" fmla="*/ 116746 h 1975365"/>
                <a:gd name="connsiteX9" fmla="*/ 10251516 w 12192001"/>
                <a:gd name="connsiteY9" fmla="*/ 901137 h 1975365"/>
                <a:gd name="connsiteX10" fmla="*/ 10255993 w 12192001"/>
                <a:gd name="connsiteY10" fmla="*/ 908506 h 1975365"/>
                <a:gd name="connsiteX11" fmla="*/ 10332727 w 12192001"/>
                <a:gd name="connsiteY11" fmla="*/ 824077 h 1975365"/>
                <a:gd name="connsiteX12" fmla="*/ 11404501 w 12192001"/>
                <a:gd name="connsiteY12" fmla="*/ 380133 h 1975365"/>
                <a:gd name="connsiteX13" fmla="*/ 12126982 w 12192001"/>
                <a:gd name="connsiteY13" fmla="*/ 563072 h 1975365"/>
                <a:gd name="connsiteX14" fmla="*/ 12192001 w 12192001"/>
                <a:gd name="connsiteY14" fmla="*/ 602572 h 1975365"/>
                <a:gd name="connsiteX15" fmla="*/ 12192001 w 12192001"/>
                <a:gd name="connsiteY15" fmla="*/ 1975365 h 1975365"/>
                <a:gd name="connsiteX16" fmla="*/ 0 w 12192001"/>
                <a:gd name="connsiteY16" fmla="*/ 1975365 h 1975365"/>
                <a:gd name="connsiteX17" fmla="*/ 0 w 12192001"/>
                <a:gd name="connsiteY17" fmla="*/ 204727 h 1975365"/>
                <a:gd name="connsiteX18" fmla="*/ 55205 w 12192001"/>
                <a:gd name="connsiteY18" fmla="*/ 207862 h 1975365"/>
                <a:gd name="connsiteX19" fmla="*/ 1223759 w 12192001"/>
                <a:gd name="connsiteY19" fmla="*/ 843689 h 1975365"/>
                <a:gd name="connsiteX20" fmla="*/ 1311523 w 12192001"/>
                <a:gd name="connsiteY20" fmla="*/ 961054 h 1975365"/>
                <a:gd name="connsiteX21" fmla="*/ 1316220 w 12192001"/>
                <a:gd name="connsiteY21" fmla="*/ 955887 h 1975365"/>
                <a:gd name="connsiteX22" fmla="*/ 2574237 w 12192001"/>
                <a:gd name="connsiteY22" fmla="*/ 434799 h 1975365"/>
                <a:gd name="connsiteX23" fmla="*/ 3103288 w 12192001"/>
                <a:gd name="connsiteY23" fmla="*/ 514784 h 1975365"/>
                <a:gd name="connsiteX24" fmla="*/ 3188753 w 12192001"/>
                <a:gd name="connsiteY24" fmla="*/ 546065 h 1975365"/>
                <a:gd name="connsiteX25" fmla="*/ 3281567 w 12192001"/>
                <a:gd name="connsiteY25" fmla="*/ 443944 h 1975365"/>
                <a:gd name="connsiteX26" fmla="*/ 4353340 w 12192001"/>
                <a:gd name="connsiteY26" fmla="*/ 0 h 197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1" h="1975365">
                  <a:moveTo>
                    <a:pt x="4353340" y="0"/>
                  </a:moveTo>
                  <a:cubicBezTo>
                    <a:pt x="4824213" y="0"/>
                    <a:pt x="5244936" y="214716"/>
                    <a:pt x="5522941" y="551581"/>
                  </a:cubicBezTo>
                  <a:lnTo>
                    <a:pt x="5532197" y="563959"/>
                  </a:lnTo>
                  <a:lnTo>
                    <a:pt x="5553053" y="553912"/>
                  </a:lnTo>
                  <a:cubicBezTo>
                    <a:pt x="5734391" y="477212"/>
                    <a:pt x="5933762" y="434799"/>
                    <a:pt x="6143039" y="434799"/>
                  </a:cubicBezTo>
                  <a:cubicBezTo>
                    <a:pt x="6561592" y="434799"/>
                    <a:pt x="6940521" y="604452"/>
                    <a:pt x="7214812" y="878743"/>
                  </a:cubicBezTo>
                  <a:lnTo>
                    <a:pt x="7274619" y="944547"/>
                  </a:lnTo>
                  <a:lnTo>
                    <a:pt x="7300992" y="901137"/>
                  </a:lnTo>
                  <a:cubicBezTo>
                    <a:pt x="7620710" y="427892"/>
                    <a:pt x="8162146" y="116746"/>
                    <a:pt x="8776254" y="116746"/>
                  </a:cubicBezTo>
                  <a:cubicBezTo>
                    <a:pt x="9390362" y="116746"/>
                    <a:pt x="9931798" y="427892"/>
                    <a:pt x="10251516" y="901137"/>
                  </a:cubicBezTo>
                  <a:lnTo>
                    <a:pt x="10255993" y="908506"/>
                  </a:lnTo>
                  <a:lnTo>
                    <a:pt x="10332727" y="824077"/>
                  </a:lnTo>
                  <a:cubicBezTo>
                    <a:pt x="10607018" y="549786"/>
                    <a:pt x="10985947" y="380133"/>
                    <a:pt x="11404501" y="380133"/>
                  </a:cubicBezTo>
                  <a:cubicBezTo>
                    <a:pt x="11666097" y="380133"/>
                    <a:pt x="11912215" y="446404"/>
                    <a:pt x="12126982" y="563072"/>
                  </a:cubicBezTo>
                  <a:lnTo>
                    <a:pt x="12192001" y="602572"/>
                  </a:lnTo>
                  <a:lnTo>
                    <a:pt x="12192001" y="1975365"/>
                  </a:lnTo>
                  <a:lnTo>
                    <a:pt x="0" y="1975365"/>
                  </a:lnTo>
                  <a:lnTo>
                    <a:pt x="0" y="204727"/>
                  </a:lnTo>
                  <a:lnTo>
                    <a:pt x="55205" y="207862"/>
                  </a:lnTo>
                  <a:cubicBezTo>
                    <a:pt x="524453" y="261507"/>
                    <a:pt x="938234" y="497713"/>
                    <a:pt x="1223759" y="843689"/>
                  </a:cubicBezTo>
                  <a:lnTo>
                    <a:pt x="1311523" y="961054"/>
                  </a:lnTo>
                  <a:lnTo>
                    <a:pt x="1316220" y="955887"/>
                  </a:lnTo>
                  <a:cubicBezTo>
                    <a:pt x="1638174" y="633932"/>
                    <a:pt x="2082950" y="434799"/>
                    <a:pt x="2574237" y="434799"/>
                  </a:cubicBezTo>
                  <a:cubicBezTo>
                    <a:pt x="2758469" y="434799"/>
                    <a:pt x="2936161" y="462802"/>
                    <a:pt x="3103288" y="514784"/>
                  </a:cubicBezTo>
                  <a:lnTo>
                    <a:pt x="3188753" y="546065"/>
                  </a:lnTo>
                  <a:lnTo>
                    <a:pt x="3281567" y="443944"/>
                  </a:lnTo>
                  <a:cubicBezTo>
                    <a:pt x="3555858" y="169652"/>
                    <a:pt x="3934787" y="0"/>
                    <a:pt x="4353340" y="0"/>
                  </a:cubicBezTo>
                  <a:close/>
                </a:path>
              </a:pathLst>
            </a:custGeom>
            <a:solidFill>
              <a:srgbClr val="E8F3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76" name="任意多边形 49"/>
            <p:cNvSpPr/>
            <p:nvPr/>
          </p:nvSpPr>
          <p:spPr>
            <a:xfrm>
              <a:off x="-1" y="5412809"/>
              <a:ext cx="12192000" cy="1445191"/>
            </a:xfrm>
            <a:custGeom>
              <a:avLst/>
              <a:gdLst>
                <a:gd name="connsiteX0" fmla="*/ 3397688 w 12192000"/>
                <a:gd name="connsiteY0" fmla="*/ 0 h 1445191"/>
                <a:gd name="connsiteX1" fmla="*/ 4028686 w 12192000"/>
                <a:gd name="connsiteY1" fmla="*/ 335498 h 1445191"/>
                <a:gd name="connsiteX2" fmla="*/ 4064859 w 12192000"/>
                <a:gd name="connsiteY2" fmla="*/ 402142 h 1445191"/>
                <a:gd name="connsiteX3" fmla="*/ 4184991 w 12192000"/>
                <a:gd name="connsiteY3" fmla="*/ 336937 h 1445191"/>
                <a:gd name="connsiteX4" fmla="*/ 4481190 w 12192000"/>
                <a:gd name="connsiteY4" fmla="*/ 277137 h 1445191"/>
                <a:gd name="connsiteX5" fmla="*/ 5112188 w 12192000"/>
                <a:gd name="connsiteY5" fmla="*/ 612635 h 1445191"/>
                <a:gd name="connsiteX6" fmla="*/ 5112268 w 12192000"/>
                <a:gd name="connsiteY6" fmla="*/ 612785 h 1445191"/>
                <a:gd name="connsiteX7" fmla="*/ 5138627 w 12192000"/>
                <a:gd name="connsiteY7" fmla="*/ 564223 h 1445191"/>
                <a:gd name="connsiteX8" fmla="*/ 5943603 w 12192000"/>
                <a:gd name="connsiteY8" fmla="*/ 136221 h 1445191"/>
                <a:gd name="connsiteX9" fmla="*/ 6406326 w 12192000"/>
                <a:gd name="connsiteY9" fmla="*/ 253387 h 1445191"/>
                <a:gd name="connsiteX10" fmla="*/ 6446733 w 12192000"/>
                <a:gd name="connsiteY10" fmla="*/ 277935 h 1445191"/>
                <a:gd name="connsiteX11" fmla="*/ 6492158 w 12192000"/>
                <a:gd name="connsiteY11" fmla="*/ 222879 h 1445191"/>
                <a:gd name="connsiteX12" fmla="*/ 7030236 w 12192000"/>
                <a:gd name="connsiteY12" fmla="*/ 0 h 1445191"/>
                <a:gd name="connsiteX13" fmla="*/ 7568314 w 12192000"/>
                <a:gd name="connsiteY13" fmla="*/ 222879 h 1445191"/>
                <a:gd name="connsiteX14" fmla="*/ 7608074 w 12192000"/>
                <a:gd name="connsiteY14" fmla="*/ 271069 h 1445191"/>
                <a:gd name="connsiteX15" fmla="*/ 7616564 w 12192000"/>
                <a:gd name="connsiteY15" fmla="*/ 265911 h 1445191"/>
                <a:gd name="connsiteX16" fmla="*/ 8079289 w 12192000"/>
                <a:gd name="connsiteY16" fmla="*/ 148745 h 1445191"/>
                <a:gd name="connsiteX17" fmla="*/ 8813332 w 12192000"/>
                <a:gd name="connsiteY17" fmla="*/ 484217 h 1445191"/>
                <a:gd name="connsiteX18" fmla="*/ 8909108 w 12192000"/>
                <a:gd name="connsiteY18" fmla="*/ 615575 h 1445191"/>
                <a:gd name="connsiteX19" fmla="*/ 8910704 w 12192000"/>
                <a:gd name="connsiteY19" fmla="*/ 612634 h 1445191"/>
                <a:gd name="connsiteX20" fmla="*/ 9541702 w 12192000"/>
                <a:gd name="connsiteY20" fmla="*/ 277136 h 1445191"/>
                <a:gd name="connsiteX21" fmla="*/ 9967160 w 12192000"/>
                <a:gd name="connsiteY21" fmla="*/ 407095 h 1445191"/>
                <a:gd name="connsiteX22" fmla="*/ 9976306 w 12192000"/>
                <a:gd name="connsiteY22" fmla="*/ 414641 h 1445191"/>
                <a:gd name="connsiteX23" fmla="*/ 10019263 w 12192000"/>
                <a:gd name="connsiteY23" fmla="*/ 335498 h 1445191"/>
                <a:gd name="connsiteX24" fmla="*/ 10650261 w 12192000"/>
                <a:gd name="connsiteY24" fmla="*/ 0 h 1445191"/>
                <a:gd name="connsiteX25" fmla="*/ 11281259 w 12192000"/>
                <a:gd name="connsiteY25" fmla="*/ 335498 h 1445191"/>
                <a:gd name="connsiteX26" fmla="*/ 11306422 w 12192000"/>
                <a:gd name="connsiteY26" fmla="*/ 381858 h 1445191"/>
                <a:gd name="connsiteX27" fmla="*/ 11321378 w 12192000"/>
                <a:gd name="connsiteY27" fmla="*/ 369518 h 1445191"/>
                <a:gd name="connsiteX28" fmla="*/ 11746836 w 12192000"/>
                <a:gd name="connsiteY28" fmla="*/ 239559 h 1445191"/>
                <a:gd name="connsiteX29" fmla="*/ 12172294 w 12192000"/>
                <a:gd name="connsiteY29" fmla="*/ 369518 h 1445191"/>
                <a:gd name="connsiteX30" fmla="*/ 12192000 w 12192000"/>
                <a:gd name="connsiteY30" fmla="*/ 385777 h 1445191"/>
                <a:gd name="connsiteX31" fmla="*/ 12192000 w 12192000"/>
                <a:gd name="connsiteY31" fmla="*/ 1445191 h 1445191"/>
                <a:gd name="connsiteX32" fmla="*/ 0 w 12192000"/>
                <a:gd name="connsiteY32" fmla="*/ 1445191 h 1445191"/>
                <a:gd name="connsiteX33" fmla="*/ 0 w 12192000"/>
                <a:gd name="connsiteY33" fmla="*/ 52120 h 1445191"/>
                <a:gd name="connsiteX34" fmla="*/ 68550 w 12192000"/>
                <a:gd name="connsiteY34" fmla="*/ 79738 h 1445191"/>
                <a:gd name="connsiteX35" fmla="*/ 247175 w 12192000"/>
                <a:gd name="connsiteY35" fmla="*/ 184935 h 1445191"/>
                <a:gd name="connsiteX36" fmla="*/ 338186 w 12192000"/>
                <a:gd name="connsiteY36" fmla="*/ 253847 h 1445191"/>
                <a:gd name="connsiteX37" fmla="*/ 338943 w 12192000"/>
                <a:gd name="connsiteY37" fmla="*/ 253387 h 1445191"/>
                <a:gd name="connsiteX38" fmla="*/ 801669 w 12192000"/>
                <a:gd name="connsiteY38" fmla="*/ 136221 h 1445191"/>
                <a:gd name="connsiteX39" fmla="*/ 1631894 w 12192000"/>
                <a:gd name="connsiteY39" fmla="*/ 603610 h 1445191"/>
                <a:gd name="connsiteX40" fmla="*/ 1638578 w 12192000"/>
                <a:gd name="connsiteY40" fmla="*/ 617070 h 1445191"/>
                <a:gd name="connsiteX41" fmla="*/ 1711200 w 12192000"/>
                <a:gd name="connsiteY41" fmla="*/ 529051 h 1445191"/>
                <a:gd name="connsiteX42" fmla="*/ 2289136 w 12192000"/>
                <a:gd name="connsiteY42" fmla="*/ 289663 h 1445191"/>
                <a:gd name="connsiteX43" fmla="*/ 2695964 w 12192000"/>
                <a:gd name="connsiteY43" fmla="*/ 397949 h 1445191"/>
                <a:gd name="connsiteX44" fmla="*/ 2722727 w 12192000"/>
                <a:gd name="connsiteY44" fmla="*/ 416495 h 1445191"/>
                <a:gd name="connsiteX45" fmla="*/ 2766691 w 12192000"/>
                <a:gd name="connsiteY45" fmla="*/ 335498 h 1445191"/>
                <a:gd name="connsiteX46" fmla="*/ 3397688 w 12192000"/>
                <a:gd name="connsiteY46" fmla="*/ 0 h 14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92000" h="1445191">
                  <a:moveTo>
                    <a:pt x="3397688" y="0"/>
                  </a:moveTo>
                  <a:cubicBezTo>
                    <a:pt x="3660354" y="0"/>
                    <a:pt x="3891936" y="133083"/>
                    <a:pt x="4028686" y="335498"/>
                  </a:cubicBezTo>
                  <a:lnTo>
                    <a:pt x="4064859" y="402142"/>
                  </a:lnTo>
                  <a:lnTo>
                    <a:pt x="4184991" y="336937"/>
                  </a:lnTo>
                  <a:cubicBezTo>
                    <a:pt x="4276031" y="298430"/>
                    <a:pt x="4376124" y="277137"/>
                    <a:pt x="4481190" y="277137"/>
                  </a:cubicBezTo>
                  <a:cubicBezTo>
                    <a:pt x="4743855" y="277137"/>
                    <a:pt x="4975438" y="410220"/>
                    <a:pt x="5112188" y="612635"/>
                  </a:cubicBezTo>
                  <a:lnTo>
                    <a:pt x="5112268" y="612785"/>
                  </a:lnTo>
                  <a:lnTo>
                    <a:pt x="5138627" y="564223"/>
                  </a:lnTo>
                  <a:cubicBezTo>
                    <a:pt x="5313082" y="305997"/>
                    <a:pt x="5608515" y="136221"/>
                    <a:pt x="5943603" y="136221"/>
                  </a:cubicBezTo>
                  <a:cubicBezTo>
                    <a:pt x="6111145" y="136221"/>
                    <a:pt x="6268776" y="178665"/>
                    <a:pt x="6406326" y="253387"/>
                  </a:cubicBezTo>
                  <a:lnTo>
                    <a:pt x="6446733" y="277935"/>
                  </a:lnTo>
                  <a:lnTo>
                    <a:pt x="6492158" y="222879"/>
                  </a:lnTo>
                  <a:cubicBezTo>
                    <a:pt x="6629864" y="85173"/>
                    <a:pt x="6820104" y="0"/>
                    <a:pt x="7030236" y="0"/>
                  </a:cubicBezTo>
                  <a:cubicBezTo>
                    <a:pt x="7240368" y="0"/>
                    <a:pt x="7430608" y="85173"/>
                    <a:pt x="7568314" y="222879"/>
                  </a:cubicBezTo>
                  <a:lnTo>
                    <a:pt x="7608074" y="271069"/>
                  </a:lnTo>
                  <a:lnTo>
                    <a:pt x="7616564" y="265911"/>
                  </a:lnTo>
                  <a:cubicBezTo>
                    <a:pt x="7754115" y="191189"/>
                    <a:pt x="7911746" y="148745"/>
                    <a:pt x="8079289" y="148745"/>
                  </a:cubicBezTo>
                  <a:cubicBezTo>
                    <a:pt x="8372490" y="148745"/>
                    <a:pt x="8635332" y="278730"/>
                    <a:pt x="8813332" y="484217"/>
                  </a:cubicBezTo>
                  <a:lnTo>
                    <a:pt x="8909108" y="615575"/>
                  </a:lnTo>
                  <a:lnTo>
                    <a:pt x="8910704" y="612634"/>
                  </a:lnTo>
                  <a:cubicBezTo>
                    <a:pt x="9047454" y="410219"/>
                    <a:pt x="9279036" y="277136"/>
                    <a:pt x="9541702" y="277136"/>
                  </a:cubicBezTo>
                  <a:cubicBezTo>
                    <a:pt x="9699301" y="277136"/>
                    <a:pt x="9845711" y="325046"/>
                    <a:pt x="9967160" y="407095"/>
                  </a:cubicBezTo>
                  <a:lnTo>
                    <a:pt x="9976306" y="414641"/>
                  </a:lnTo>
                  <a:lnTo>
                    <a:pt x="10019263" y="335498"/>
                  </a:lnTo>
                  <a:cubicBezTo>
                    <a:pt x="10156013" y="133083"/>
                    <a:pt x="10387595" y="0"/>
                    <a:pt x="10650261" y="0"/>
                  </a:cubicBezTo>
                  <a:cubicBezTo>
                    <a:pt x="10912927" y="0"/>
                    <a:pt x="11144509" y="133083"/>
                    <a:pt x="11281259" y="335498"/>
                  </a:cubicBezTo>
                  <a:lnTo>
                    <a:pt x="11306422" y="381858"/>
                  </a:lnTo>
                  <a:lnTo>
                    <a:pt x="11321378" y="369518"/>
                  </a:lnTo>
                  <a:cubicBezTo>
                    <a:pt x="11442827" y="287469"/>
                    <a:pt x="11589237" y="239559"/>
                    <a:pt x="11746836" y="239559"/>
                  </a:cubicBezTo>
                  <a:cubicBezTo>
                    <a:pt x="11904435" y="239559"/>
                    <a:pt x="12050845" y="287469"/>
                    <a:pt x="12172294" y="369518"/>
                  </a:cubicBezTo>
                  <a:lnTo>
                    <a:pt x="12192000" y="385777"/>
                  </a:lnTo>
                  <a:lnTo>
                    <a:pt x="12192000" y="1445191"/>
                  </a:lnTo>
                  <a:lnTo>
                    <a:pt x="0" y="1445191"/>
                  </a:lnTo>
                  <a:lnTo>
                    <a:pt x="0" y="52120"/>
                  </a:lnTo>
                  <a:lnTo>
                    <a:pt x="68550" y="79738"/>
                  </a:lnTo>
                  <a:cubicBezTo>
                    <a:pt x="130842" y="110458"/>
                    <a:pt x="190524" y="145664"/>
                    <a:pt x="247175" y="184935"/>
                  </a:cubicBezTo>
                  <a:lnTo>
                    <a:pt x="338186" y="253847"/>
                  </a:lnTo>
                  <a:lnTo>
                    <a:pt x="338943" y="253387"/>
                  </a:lnTo>
                  <a:cubicBezTo>
                    <a:pt x="476494" y="178665"/>
                    <a:pt x="634125" y="136221"/>
                    <a:pt x="801669" y="136221"/>
                  </a:cubicBezTo>
                  <a:cubicBezTo>
                    <a:pt x="1153510" y="136221"/>
                    <a:pt x="1461634" y="323399"/>
                    <a:pt x="1631894" y="603610"/>
                  </a:cubicBezTo>
                  <a:lnTo>
                    <a:pt x="1638578" y="617070"/>
                  </a:lnTo>
                  <a:lnTo>
                    <a:pt x="1711200" y="529051"/>
                  </a:lnTo>
                  <a:cubicBezTo>
                    <a:pt x="1859106" y="381145"/>
                    <a:pt x="2063437" y="289663"/>
                    <a:pt x="2289136" y="289663"/>
                  </a:cubicBezTo>
                  <a:cubicBezTo>
                    <a:pt x="2437250" y="289663"/>
                    <a:pt x="2576162" y="329061"/>
                    <a:pt x="2695964" y="397949"/>
                  </a:cubicBezTo>
                  <a:lnTo>
                    <a:pt x="2722727" y="416495"/>
                  </a:lnTo>
                  <a:lnTo>
                    <a:pt x="2766691" y="335498"/>
                  </a:lnTo>
                  <a:cubicBezTo>
                    <a:pt x="2903440" y="133083"/>
                    <a:pt x="3135023" y="0"/>
                    <a:pt x="3397688" y="0"/>
                  </a:cubicBezTo>
                  <a:close/>
                </a:path>
              </a:pathLst>
            </a:custGeom>
            <a:solidFill>
              <a:srgbClr val="C7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777" name="任意多边形 50"/>
            <p:cNvSpPr/>
            <p:nvPr/>
          </p:nvSpPr>
          <p:spPr>
            <a:xfrm>
              <a:off x="1" y="6239646"/>
              <a:ext cx="12191999" cy="1133339"/>
            </a:xfrm>
            <a:custGeom>
              <a:avLst/>
              <a:gdLst>
                <a:gd name="connsiteX0" fmla="*/ 4324187 w 12191999"/>
                <a:gd name="connsiteY0" fmla="*/ 0 h 1133339"/>
                <a:gd name="connsiteX1" fmla="*/ 4828786 w 12191999"/>
                <a:gd name="connsiteY1" fmla="*/ 268294 h 1133339"/>
                <a:gd name="connsiteX2" fmla="*/ 4852161 w 12191999"/>
                <a:gd name="connsiteY2" fmla="*/ 311359 h 1133339"/>
                <a:gd name="connsiteX3" fmla="*/ 4874652 w 12191999"/>
                <a:gd name="connsiteY3" fmla="*/ 309092 h 1133339"/>
                <a:gd name="connsiteX4" fmla="*/ 5307165 w 12191999"/>
                <a:gd name="connsiteY4" fmla="*/ 539058 h 1133339"/>
                <a:gd name="connsiteX5" fmla="*/ 5334082 w 12191999"/>
                <a:gd name="connsiteY5" fmla="*/ 588645 h 1133339"/>
                <a:gd name="connsiteX6" fmla="*/ 5405825 w 12191999"/>
                <a:gd name="connsiteY6" fmla="*/ 549703 h 1133339"/>
                <a:gd name="connsiteX7" fmla="*/ 5608854 w 12191999"/>
                <a:gd name="connsiteY7" fmla="*/ 508714 h 1133339"/>
                <a:gd name="connsiteX8" fmla="*/ 5653102 w 12191999"/>
                <a:gd name="connsiteY8" fmla="*/ 512618 h 1133339"/>
                <a:gd name="connsiteX9" fmla="*/ 5684350 w 12191999"/>
                <a:gd name="connsiteY9" fmla="*/ 474742 h 1133339"/>
                <a:gd name="connsiteX10" fmla="*/ 6053173 w 12191999"/>
                <a:gd name="connsiteY10" fmla="*/ 321971 h 1133339"/>
                <a:gd name="connsiteX11" fmla="*/ 6256201 w 12191999"/>
                <a:gd name="connsiteY11" fmla="*/ 362960 h 1133339"/>
                <a:gd name="connsiteX12" fmla="*/ 6335091 w 12191999"/>
                <a:gd name="connsiteY12" fmla="*/ 405780 h 1133339"/>
                <a:gd name="connsiteX13" fmla="*/ 6344312 w 12191999"/>
                <a:gd name="connsiteY13" fmla="*/ 398172 h 1133339"/>
                <a:gd name="connsiteX14" fmla="*/ 6635938 w 12191999"/>
                <a:gd name="connsiteY14" fmla="*/ 309092 h 1133339"/>
                <a:gd name="connsiteX15" fmla="*/ 7004761 w 12191999"/>
                <a:gd name="connsiteY15" fmla="*/ 461863 h 1133339"/>
                <a:gd name="connsiteX16" fmla="*/ 7041595 w 12191999"/>
                <a:gd name="connsiteY16" fmla="*/ 506507 h 1133339"/>
                <a:gd name="connsiteX17" fmla="*/ 7048024 w 12191999"/>
                <a:gd name="connsiteY17" fmla="*/ 501203 h 1133339"/>
                <a:gd name="connsiteX18" fmla="*/ 7339652 w 12191999"/>
                <a:gd name="connsiteY18" fmla="*/ 412123 h 1133339"/>
                <a:gd name="connsiteX19" fmla="*/ 7820257 w 12191999"/>
                <a:gd name="connsiteY19" fmla="*/ 730689 h 1133339"/>
                <a:gd name="connsiteX20" fmla="*/ 7823882 w 12191999"/>
                <a:gd name="connsiteY20" fmla="*/ 742369 h 1133339"/>
                <a:gd name="connsiteX21" fmla="*/ 7829379 w 12191999"/>
                <a:gd name="connsiteY21" fmla="*/ 732242 h 1133339"/>
                <a:gd name="connsiteX22" fmla="*/ 8261893 w 12191999"/>
                <a:gd name="connsiteY22" fmla="*/ 502276 h 1133339"/>
                <a:gd name="connsiteX23" fmla="*/ 8441234 w 12191999"/>
                <a:gd name="connsiteY23" fmla="*/ 533926 h 1133339"/>
                <a:gd name="connsiteX24" fmla="*/ 8512634 w 12191999"/>
                <a:gd name="connsiteY24" fmla="*/ 567236 h 1133339"/>
                <a:gd name="connsiteX25" fmla="*/ 8534598 w 12191999"/>
                <a:gd name="connsiteY25" fmla="*/ 526771 h 1133339"/>
                <a:gd name="connsiteX26" fmla="*/ 8840079 w 12191999"/>
                <a:gd name="connsiteY26" fmla="*/ 364348 h 1133339"/>
                <a:gd name="connsiteX27" fmla="*/ 9145560 w 12191999"/>
                <a:gd name="connsiteY27" fmla="*/ 526771 h 1133339"/>
                <a:gd name="connsiteX28" fmla="*/ 9164773 w 12191999"/>
                <a:gd name="connsiteY28" fmla="*/ 562169 h 1133339"/>
                <a:gd name="connsiteX29" fmla="*/ 9187740 w 12191999"/>
                <a:gd name="connsiteY29" fmla="*/ 549703 h 1133339"/>
                <a:gd name="connsiteX30" fmla="*/ 9390768 w 12191999"/>
                <a:gd name="connsiteY30" fmla="*/ 508714 h 1133339"/>
                <a:gd name="connsiteX31" fmla="*/ 9836849 w 12191999"/>
                <a:gd name="connsiteY31" fmla="*/ 759843 h 1133339"/>
                <a:gd name="connsiteX32" fmla="*/ 9846695 w 12191999"/>
                <a:gd name="connsiteY32" fmla="*/ 779672 h 1133339"/>
                <a:gd name="connsiteX33" fmla="*/ 9859902 w 12191999"/>
                <a:gd name="connsiteY33" fmla="*/ 737128 h 1133339"/>
                <a:gd name="connsiteX34" fmla="*/ 10340506 w 12191999"/>
                <a:gd name="connsiteY34" fmla="*/ 418562 h 1133339"/>
                <a:gd name="connsiteX35" fmla="*/ 10543534 w 12191999"/>
                <a:gd name="connsiteY35" fmla="*/ 459551 h 1133339"/>
                <a:gd name="connsiteX36" fmla="*/ 10626367 w 12191999"/>
                <a:gd name="connsiteY36" fmla="*/ 504512 h 1133339"/>
                <a:gd name="connsiteX37" fmla="*/ 10672181 w 12191999"/>
                <a:gd name="connsiteY37" fmla="*/ 448985 h 1133339"/>
                <a:gd name="connsiteX38" fmla="*/ 11041003 w 12191999"/>
                <a:gd name="connsiteY38" fmla="*/ 296214 h 1133339"/>
                <a:gd name="connsiteX39" fmla="*/ 11332631 w 12191999"/>
                <a:gd name="connsiteY39" fmla="*/ 385294 h 1133339"/>
                <a:gd name="connsiteX40" fmla="*/ 11371408 w 12191999"/>
                <a:gd name="connsiteY40" fmla="*/ 417288 h 1133339"/>
                <a:gd name="connsiteX41" fmla="*/ 11406247 w 12191999"/>
                <a:gd name="connsiteY41" fmla="*/ 398377 h 1133339"/>
                <a:gd name="connsiteX42" fmla="*/ 11609275 w 12191999"/>
                <a:gd name="connsiteY42" fmla="*/ 357388 h 1133339"/>
                <a:gd name="connsiteX43" fmla="*/ 12089879 w 12191999"/>
                <a:gd name="connsiteY43" fmla="*/ 675954 h 1133339"/>
                <a:gd name="connsiteX44" fmla="*/ 12109865 w 12191999"/>
                <a:gd name="connsiteY44" fmla="*/ 740336 h 1133339"/>
                <a:gd name="connsiteX45" fmla="*/ 12187741 w 12191999"/>
                <a:gd name="connsiteY45" fmla="*/ 732486 h 1133339"/>
                <a:gd name="connsiteX46" fmla="*/ 12191999 w 12191999"/>
                <a:gd name="connsiteY46" fmla="*/ 732755 h 1133339"/>
                <a:gd name="connsiteX47" fmla="*/ 12191999 w 12191999"/>
                <a:gd name="connsiteY47" fmla="*/ 1133339 h 1133339"/>
                <a:gd name="connsiteX48" fmla="*/ 0 w 12191999"/>
                <a:gd name="connsiteY48" fmla="*/ 1133339 h 1133339"/>
                <a:gd name="connsiteX49" fmla="*/ 0 w 12191999"/>
                <a:gd name="connsiteY49" fmla="*/ 662259 h 1133339"/>
                <a:gd name="connsiteX50" fmla="*/ 35270 w 12191999"/>
                <a:gd name="connsiteY50" fmla="*/ 627821 h 1133339"/>
                <a:gd name="connsiteX51" fmla="*/ 367052 w 12191999"/>
                <a:gd name="connsiteY51" fmla="*/ 508714 h 1133339"/>
                <a:gd name="connsiteX52" fmla="*/ 761454 w 12191999"/>
                <a:gd name="connsiteY52" fmla="*/ 688964 h 1133339"/>
                <a:gd name="connsiteX53" fmla="*/ 765322 w 12191999"/>
                <a:gd name="connsiteY53" fmla="*/ 694269 h 1133339"/>
                <a:gd name="connsiteX54" fmla="*/ 779363 w 12191999"/>
                <a:gd name="connsiteY54" fmla="*/ 668401 h 1133339"/>
                <a:gd name="connsiteX55" fmla="*/ 1249255 w 12191999"/>
                <a:gd name="connsiteY55" fmla="*/ 418562 h 1133339"/>
                <a:gd name="connsiteX56" fmla="*/ 1469828 w 12191999"/>
                <a:gd name="connsiteY56" fmla="*/ 463094 h 1133339"/>
                <a:gd name="connsiteX57" fmla="*/ 1529039 w 12191999"/>
                <a:gd name="connsiteY57" fmla="*/ 495232 h 1133339"/>
                <a:gd name="connsiteX58" fmla="*/ 1556571 w 12191999"/>
                <a:gd name="connsiteY58" fmla="*/ 461863 h 1133339"/>
                <a:gd name="connsiteX59" fmla="*/ 1925393 w 12191999"/>
                <a:gd name="connsiteY59" fmla="*/ 309092 h 1133339"/>
                <a:gd name="connsiteX60" fmla="*/ 2128421 w 12191999"/>
                <a:gd name="connsiteY60" fmla="*/ 350081 h 1133339"/>
                <a:gd name="connsiteX61" fmla="*/ 2211864 w 12191999"/>
                <a:gd name="connsiteY61" fmla="*/ 395372 h 1133339"/>
                <a:gd name="connsiteX62" fmla="*/ 2265051 w 12191999"/>
                <a:gd name="connsiteY62" fmla="*/ 366503 h 1133339"/>
                <a:gd name="connsiteX63" fmla="*/ 2485624 w 12191999"/>
                <a:gd name="connsiteY63" fmla="*/ 321971 h 1133339"/>
                <a:gd name="connsiteX64" fmla="*/ 3007763 w 12191999"/>
                <a:gd name="connsiteY64" fmla="*/ 668067 h 1133339"/>
                <a:gd name="connsiteX65" fmla="*/ 3028976 w 12191999"/>
                <a:gd name="connsiteY65" fmla="*/ 736404 h 1133339"/>
                <a:gd name="connsiteX66" fmla="*/ 3043766 w 12191999"/>
                <a:gd name="connsiteY66" fmla="*/ 731813 h 1133339"/>
                <a:gd name="connsiteX67" fmla="*/ 3148886 w 12191999"/>
                <a:gd name="connsiteY67" fmla="*/ 721216 h 1133339"/>
                <a:gd name="connsiteX68" fmla="*/ 3166919 w 12191999"/>
                <a:gd name="connsiteY68" fmla="*/ 722353 h 1133339"/>
                <a:gd name="connsiteX69" fmla="*/ 3196314 w 12191999"/>
                <a:gd name="connsiteY69" fmla="*/ 627658 h 1133339"/>
                <a:gd name="connsiteX70" fmla="*/ 3676918 w 12191999"/>
                <a:gd name="connsiteY70" fmla="*/ 309092 h 1133339"/>
                <a:gd name="connsiteX71" fmla="*/ 3782038 w 12191999"/>
                <a:gd name="connsiteY71" fmla="*/ 319689 h 1133339"/>
                <a:gd name="connsiteX72" fmla="*/ 3790298 w 12191999"/>
                <a:gd name="connsiteY72" fmla="*/ 322253 h 1133339"/>
                <a:gd name="connsiteX73" fmla="*/ 3819586 w 12191999"/>
                <a:gd name="connsiteY73" fmla="*/ 268294 h 1133339"/>
                <a:gd name="connsiteX74" fmla="*/ 4324187 w 12191999"/>
                <a:gd name="connsiteY74" fmla="*/ 0 h 113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191999" h="1133339">
                  <a:moveTo>
                    <a:pt x="4324187" y="0"/>
                  </a:moveTo>
                  <a:cubicBezTo>
                    <a:pt x="4534237" y="0"/>
                    <a:pt x="4719430" y="106424"/>
                    <a:pt x="4828786" y="268294"/>
                  </a:cubicBezTo>
                  <a:lnTo>
                    <a:pt x="4852161" y="311359"/>
                  </a:lnTo>
                  <a:lnTo>
                    <a:pt x="4874652" y="309092"/>
                  </a:lnTo>
                  <a:cubicBezTo>
                    <a:pt x="5054694" y="309092"/>
                    <a:pt x="5213432" y="400313"/>
                    <a:pt x="5307165" y="539058"/>
                  </a:cubicBezTo>
                  <a:lnTo>
                    <a:pt x="5334082" y="588645"/>
                  </a:lnTo>
                  <a:lnTo>
                    <a:pt x="5405825" y="549703"/>
                  </a:lnTo>
                  <a:cubicBezTo>
                    <a:pt x="5468228" y="523309"/>
                    <a:pt x="5536836" y="508714"/>
                    <a:pt x="5608854" y="508714"/>
                  </a:cubicBezTo>
                  <a:lnTo>
                    <a:pt x="5653102" y="512618"/>
                  </a:lnTo>
                  <a:lnTo>
                    <a:pt x="5684350" y="474742"/>
                  </a:lnTo>
                  <a:cubicBezTo>
                    <a:pt x="5778740" y="380352"/>
                    <a:pt x="5909139" y="321971"/>
                    <a:pt x="6053173" y="321971"/>
                  </a:cubicBezTo>
                  <a:cubicBezTo>
                    <a:pt x="6125190" y="321971"/>
                    <a:pt x="6193799" y="336566"/>
                    <a:pt x="6256201" y="362960"/>
                  </a:cubicBezTo>
                  <a:lnTo>
                    <a:pt x="6335091" y="405780"/>
                  </a:lnTo>
                  <a:lnTo>
                    <a:pt x="6344312" y="398172"/>
                  </a:lnTo>
                  <a:cubicBezTo>
                    <a:pt x="6427558" y="341931"/>
                    <a:pt x="6527914" y="309092"/>
                    <a:pt x="6635938" y="309092"/>
                  </a:cubicBezTo>
                  <a:cubicBezTo>
                    <a:pt x="6779972" y="309092"/>
                    <a:pt x="6910371" y="367473"/>
                    <a:pt x="7004761" y="461863"/>
                  </a:cubicBezTo>
                  <a:lnTo>
                    <a:pt x="7041595" y="506507"/>
                  </a:lnTo>
                  <a:lnTo>
                    <a:pt x="7048024" y="501203"/>
                  </a:lnTo>
                  <a:cubicBezTo>
                    <a:pt x="7131271" y="444962"/>
                    <a:pt x="7231627" y="412123"/>
                    <a:pt x="7339652" y="412123"/>
                  </a:cubicBezTo>
                  <a:cubicBezTo>
                    <a:pt x="7555703" y="412123"/>
                    <a:pt x="7741074" y="543481"/>
                    <a:pt x="7820257" y="730689"/>
                  </a:cubicBezTo>
                  <a:lnTo>
                    <a:pt x="7823882" y="742369"/>
                  </a:lnTo>
                  <a:lnTo>
                    <a:pt x="7829379" y="732242"/>
                  </a:lnTo>
                  <a:cubicBezTo>
                    <a:pt x="7923114" y="593497"/>
                    <a:pt x="8081851" y="502276"/>
                    <a:pt x="8261893" y="502276"/>
                  </a:cubicBezTo>
                  <a:cubicBezTo>
                    <a:pt x="8324908" y="502276"/>
                    <a:pt x="8385313" y="513450"/>
                    <a:pt x="8441234" y="533926"/>
                  </a:cubicBezTo>
                  <a:lnTo>
                    <a:pt x="8512634" y="567236"/>
                  </a:lnTo>
                  <a:lnTo>
                    <a:pt x="8534598" y="526771"/>
                  </a:lnTo>
                  <a:cubicBezTo>
                    <a:pt x="8600802" y="428776"/>
                    <a:pt x="8712916" y="364348"/>
                    <a:pt x="8840079" y="364348"/>
                  </a:cubicBezTo>
                  <a:cubicBezTo>
                    <a:pt x="8967241" y="364348"/>
                    <a:pt x="9079356" y="428776"/>
                    <a:pt x="9145560" y="526771"/>
                  </a:cubicBezTo>
                  <a:lnTo>
                    <a:pt x="9164773" y="562169"/>
                  </a:lnTo>
                  <a:lnTo>
                    <a:pt x="9187740" y="549703"/>
                  </a:lnTo>
                  <a:cubicBezTo>
                    <a:pt x="9250143" y="523309"/>
                    <a:pt x="9318751" y="508714"/>
                    <a:pt x="9390768" y="508714"/>
                  </a:cubicBezTo>
                  <a:cubicBezTo>
                    <a:pt x="9579813" y="508714"/>
                    <a:pt x="9745368" y="609285"/>
                    <a:pt x="9836849" y="759843"/>
                  </a:cubicBezTo>
                  <a:lnTo>
                    <a:pt x="9846695" y="779672"/>
                  </a:lnTo>
                  <a:lnTo>
                    <a:pt x="9859902" y="737128"/>
                  </a:lnTo>
                  <a:cubicBezTo>
                    <a:pt x="9939084" y="549920"/>
                    <a:pt x="10124455" y="418562"/>
                    <a:pt x="10340506" y="418562"/>
                  </a:cubicBezTo>
                  <a:cubicBezTo>
                    <a:pt x="10412523" y="418562"/>
                    <a:pt x="10481131" y="433157"/>
                    <a:pt x="10543534" y="459551"/>
                  </a:cubicBezTo>
                  <a:lnTo>
                    <a:pt x="10626367" y="504512"/>
                  </a:lnTo>
                  <a:lnTo>
                    <a:pt x="10672181" y="448985"/>
                  </a:lnTo>
                  <a:cubicBezTo>
                    <a:pt x="10766571" y="354595"/>
                    <a:pt x="10896969" y="296214"/>
                    <a:pt x="11041003" y="296214"/>
                  </a:cubicBezTo>
                  <a:cubicBezTo>
                    <a:pt x="11149029" y="296214"/>
                    <a:pt x="11249384" y="329053"/>
                    <a:pt x="11332631" y="385294"/>
                  </a:cubicBezTo>
                  <a:lnTo>
                    <a:pt x="11371408" y="417288"/>
                  </a:lnTo>
                  <a:lnTo>
                    <a:pt x="11406247" y="398377"/>
                  </a:lnTo>
                  <a:cubicBezTo>
                    <a:pt x="11468650" y="371983"/>
                    <a:pt x="11537258" y="357388"/>
                    <a:pt x="11609275" y="357388"/>
                  </a:cubicBezTo>
                  <a:cubicBezTo>
                    <a:pt x="11825326" y="357388"/>
                    <a:pt x="12010697" y="488746"/>
                    <a:pt x="12089879" y="675954"/>
                  </a:cubicBezTo>
                  <a:lnTo>
                    <a:pt x="12109865" y="740336"/>
                  </a:lnTo>
                  <a:lnTo>
                    <a:pt x="12187741" y="732486"/>
                  </a:lnTo>
                  <a:lnTo>
                    <a:pt x="12191999" y="732755"/>
                  </a:lnTo>
                  <a:lnTo>
                    <a:pt x="12191999" y="1133339"/>
                  </a:lnTo>
                  <a:lnTo>
                    <a:pt x="0" y="1133339"/>
                  </a:lnTo>
                  <a:lnTo>
                    <a:pt x="0" y="662259"/>
                  </a:lnTo>
                  <a:lnTo>
                    <a:pt x="35270" y="627821"/>
                  </a:lnTo>
                  <a:cubicBezTo>
                    <a:pt x="125433" y="553412"/>
                    <a:pt x="241023" y="508714"/>
                    <a:pt x="367052" y="508714"/>
                  </a:cubicBezTo>
                  <a:cubicBezTo>
                    <a:pt x="524589" y="508714"/>
                    <a:pt x="665814" y="578555"/>
                    <a:pt x="761454" y="688964"/>
                  </a:cubicBezTo>
                  <a:lnTo>
                    <a:pt x="765322" y="694269"/>
                  </a:lnTo>
                  <a:lnTo>
                    <a:pt x="779363" y="668401"/>
                  </a:lnTo>
                  <a:cubicBezTo>
                    <a:pt x="881198" y="517666"/>
                    <a:pt x="1053653" y="418562"/>
                    <a:pt x="1249255" y="418562"/>
                  </a:cubicBezTo>
                  <a:cubicBezTo>
                    <a:pt x="1327495" y="418562"/>
                    <a:pt x="1402032" y="434418"/>
                    <a:pt x="1469828" y="463094"/>
                  </a:cubicBezTo>
                  <a:lnTo>
                    <a:pt x="1529039" y="495232"/>
                  </a:lnTo>
                  <a:lnTo>
                    <a:pt x="1556571" y="461863"/>
                  </a:lnTo>
                  <a:cubicBezTo>
                    <a:pt x="1650961" y="367473"/>
                    <a:pt x="1781359" y="309092"/>
                    <a:pt x="1925393" y="309092"/>
                  </a:cubicBezTo>
                  <a:cubicBezTo>
                    <a:pt x="1997410" y="309092"/>
                    <a:pt x="2066018" y="323687"/>
                    <a:pt x="2128421" y="350081"/>
                  </a:cubicBezTo>
                  <a:lnTo>
                    <a:pt x="2211864" y="395372"/>
                  </a:lnTo>
                  <a:lnTo>
                    <a:pt x="2265051" y="366503"/>
                  </a:lnTo>
                  <a:cubicBezTo>
                    <a:pt x="2332847" y="337827"/>
                    <a:pt x="2407384" y="321971"/>
                    <a:pt x="2485624" y="321971"/>
                  </a:cubicBezTo>
                  <a:cubicBezTo>
                    <a:pt x="2720347" y="321971"/>
                    <a:pt x="2921738" y="464681"/>
                    <a:pt x="3007763" y="668067"/>
                  </a:cubicBezTo>
                  <a:lnTo>
                    <a:pt x="3028976" y="736404"/>
                  </a:lnTo>
                  <a:lnTo>
                    <a:pt x="3043766" y="731813"/>
                  </a:lnTo>
                  <a:cubicBezTo>
                    <a:pt x="3077721" y="724865"/>
                    <a:pt x="3112877" y="721216"/>
                    <a:pt x="3148886" y="721216"/>
                  </a:cubicBezTo>
                  <a:lnTo>
                    <a:pt x="3166919" y="722353"/>
                  </a:lnTo>
                  <a:lnTo>
                    <a:pt x="3196314" y="627658"/>
                  </a:lnTo>
                  <a:cubicBezTo>
                    <a:pt x="3275496" y="440450"/>
                    <a:pt x="3460867" y="309092"/>
                    <a:pt x="3676918" y="309092"/>
                  </a:cubicBezTo>
                  <a:cubicBezTo>
                    <a:pt x="3712927" y="309092"/>
                    <a:pt x="3748083" y="312741"/>
                    <a:pt x="3782038" y="319689"/>
                  </a:cubicBezTo>
                  <a:lnTo>
                    <a:pt x="3790298" y="322253"/>
                  </a:lnTo>
                  <a:lnTo>
                    <a:pt x="3819586" y="268294"/>
                  </a:lnTo>
                  <a:cubicBezTo>
                    <a:pt x="3928943" y="106424"/>
                    <a:pt x="4114136" y="0"/>
                    <a:pt x="4324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1" dur="6000" fill="hold"/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04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04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7" grpId="0"/>
      <p:bldP spid="1048758" grpId="0"/>
      <p:bldP spid="1048759" grpId="0"/>
      <p:bldP spid="1048760" grpId="0"/>
      <p:bldP spid="104877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WPS 演示</Application>
  <PresentationFormat/>
  <Paragraphs>112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张海山锐谐体</vt:lpstr>
      <vt:lpstr>Segoe UI Light</vt:lpstr>
      <vt:lpstr>Open Sans</vt:lpstr>
      <vt:lpstr>Segoe Print</vt:lpstr>
      <vt:lpstr>Impact</vt:lpstr>
      <vt:lpstr>华康俪金黑W8</vt:lpstr>
      <vt:lpstr>黑体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沈惠兰</cp:lastModifiedBy>
  <cp:revision>4</cp:revision>
  <dcterms:created xsi:type="dcterms:W3CDTF">2020-10-13T05:17:00Z</dcterms:created>
  <dcterms:modified xsi:type="dcterms:W3CDTF">2020-10-13T07:23:13Z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