
<file path=[Content_Types].xml><?xml version="1.0" encoding="utf-8"?>
<Types xmlns="http://schemas.openxmlformats.org/package/2006/content-types">
  <Default Extension="png" ContentType="image/png"/>
  <Default Extension="jpeg" ContentType="image/jpe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7" r:id="rId3"/>
  </p:sldMasterIdLst>
  <p:notesMasterIdLst>
    <p:notesMasterId r:id="rId5"/>
  </p:notesMasterIdLst>
  <p:handoutMasterIdLst>
    <p:handoutMasterId r:id="rId14"/>
  </p:handoutMasterIdLst>
  <p:sldIdLst>
    <p:sldId id="257" r:id="rId4"/>
    <p:sldId id="259" r:id="rId6"/>
    <p:sldId id="260" r:id="rId7"/>
    <p:sldId id="261" r:id="rId8"/>
    <p:sldId id="262" r:id="rId9"/>
    <p:sldId id="263" r:id="rId10"/>
    <p:sldId id="268" r:id="rId11"/>
    <p:sldId id="269" r:id="rId12"/>
    <p:sldId id="270" r:id="rId13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FC3DB"/>
    <a:srgbClr val="FF859F"/>
    <a:srgbClr val="20E3F8"/>
    <a:srgbClr val="16B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89" y="-82"/>
      </p:cViewPr>
      <p:guideLst>
        <p:guide orient="horz" pos="212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47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48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49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4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202DC-84DA-494C-9127-72E74BC40AF8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4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94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94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4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CB390-C02E-4AFD-BDF5-865558B10D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1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78CB390-C02E-4AFD-BDF5-865558B10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78CB390-C02E-4AFD-BDF5-865558B10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9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78CB390-C02E-4AFD-BDF5-865558B10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78CB390-C02E-4AFD-BDF5-865558B10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3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3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78CB390-C02E-4AFD-BDF5-865558B10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7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7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78CB390-C02E-4AFD-BDF5-865558B10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1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1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78CB390-C02E-4AFD-BDF5-865558B10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5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5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78CB390-C02E-4AFD-BDF5-865558B10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8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8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C78CB390-C02E-4AFD-BDF5-865558B10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900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90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46799C5-B07A-4C93-A816-DB7466E7C3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0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90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790146-CC4C-4EEE-872E-BC225E346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916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9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46799C5-B07A-4C93-A816-DB7466E7C3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9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790146-CC4C-4EEE-872E-BC225E346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921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922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92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46799C5-B07A-4C93-A816-DB7466E7C3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2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92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790146-CC4C-4EEE-872E-BC225E346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6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927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928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92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930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93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46799C5-B07A-4C93-A816-DB7466E7C3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3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93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790146-CC4C-4EEE-872E-BC225E346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87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46799C5-B07A-4C93-A816-DB7466E7C3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8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89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790146-CC4C-4EEE-872E-BC225E346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46799C5-B07A-4C93-A816-DB7466E7C3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2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790146-CC4C-4EEE-872E-BC225E346C8F}" type="slidenum">
              <a:rPr lang="zh-CN" altLang="en-US" smtClean="0"/>
            </a:fld>
            <a:endParaRPr lang="zh-CN" altLang="en-US"/>
          </a:p>
        </p:txBody>
      </p:sp>
      <p:pic>
        <p:nvPicPr>
          <p:cNvPr id="2097161" name="图片 4" descr="9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4780" y="-140335"/>
            <a:ext cx="12519660" cy="6988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935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93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93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46799C5-B07A-4C93-A816-DB7466E7C3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3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93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790146-CC4C-4EEE-872E-BC225E346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905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90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90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46799C5-B07A-4C93-A816-DB7466E7C3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0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90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790146-CC4C-4EEE-872E-BC225E346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91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9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46799C5-B07A-4C93-A816-DB7466E7C3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9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9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790146-CC4C-4EEE-872E-BC225E346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9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46799C5-B07A-4C93-A816-DB7466E7C3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8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790146-CC4C-4EEE-872E-BC225E346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4889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  <a:endParaRPr lang="es-ES_tradnl" dirty="0"/>
          </a:p>
        </p:txBody>
      </p:sp>
      <p:sp>
        <p:nvSpPr>
          <p:cNvPr id="104889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4889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04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048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048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048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8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8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90" grpId="0" bldLvl="0" animBg="1"/>
      <p:bldP spid="104889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4889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488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488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89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8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889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488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88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889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88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889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/>
            </a:lvl1pPr>
          </a:lstStyle>
          <a:p>
            <a:r>
              <a:rPr>
                <a:sym typeface="+mn-ea"/>
              </a:rPr>
              <a:t>单击此处编辑母版标题样式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1pPr>
            <a:lvl2pPr marL="457200" lvl="1" indent="0" defTabSz="914400">
              <a:buNone/>
              <a:tabLst>
                <a:tab pos="1609725" algn="l"/>
              </a:tabLst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2pPr>
            <a:lvl3pPr lvl="2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3pPr>
            <a:lvl4pPr lvl="3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4pPr>
            <a:lvl5pPr lvl="4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46799C5-B07A-4C93-A816-DB7466E7C3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F790146-CC4C-4EEE-872E-BC225E346C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defTabSz="914400">
              <a:defRPr lang="zh-CN" altLang="en-US" sz="3200" dirty="0"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b="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799C5-B07A-4C93-A816-DB7466E7C3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0146-CC4C-4EEE-872E-BC225E346C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mc:AlternateContent xmlns:mc="http://schemas.openxmlformats.org/markup-compatibility/2006">
    <mc:Choice xmlns:p14="http://schemas.microsoft.com/office/powerpoint/2010/main" Requires="p14">
      <p:transition spd="slow" p14:dur="1000" advTm="0"/>
    </mc:Choice>
    <mc:Fallback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2" descr="a0348caaeeba2130e02bf1e6363962f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4" y="4456"/>
            <a:ext cx="12186920" cy="6845300"/>
          </a:xfrm>
          <a:prstGeom prst="rect">
            <a:avLst/>
          </a:prstGeom>
        </p:spPr>
      </p:pic>
      <p:grpSp>
        <p:nvGrpSpPr>
          <p:cNvPr id="28" name="组合 35"/>
          <p:cNvGrpSpPr/>
          <p:nvPr/>
        </p:nvGrpSpPr>
        <p:grpSpPr>
          <a:xfrm rot="20419344">
            <a:off x="506192" y="425238"/>
            <a:ext cx="1031009" cy="1031009"/>
            <a:chOff x="0" y="0"/>
            <a:chExt cx="1875041" cy="1874313"/>
          </a:xfrm>
          <a:solidFill>
            <a:srgbClr val="FFC000"/>
          </a:solidFill>
          <a:effectLst/>
        </p:grpSpPr>
        <p:sp>
          <p:nvSpPr>
            <p:cNvPr id="1048586" name="椭圆 30"/>
            <p:cNvSpPr/>
            <p:nvPr/>
          </p:nvSpPr>
          <p:spPr>
            <a:xfrm>
              <a:off x="431383" y="432048"/>
              <a:ext cx="1008112" cy="1008112"/>
            </a:xfrm>
            <a:custGeom>
              <a:avLst/>
              <a:gdLst/>
              <a:ahLst/>
              <a:cxnLst/>
              <a:rect l="l" t="t" r="r" b="b"/>
              <a:pathLst>
                <a:path w="1512168" h="1512168">
                  <a:moveTo>
                    <a:pt x="756084" y="144016"/>
                  </a:moveTo>
                  <a:cubicBezTo>
                    <a:pt x="418048" y="144016"/>
                    <a:pt x="144016" y="418048"/>
                    <a:pt x="144016" y="756084"/>
                  </a:cubicBezTo>
                  <a:cubicBezTo>
                    <a:pt x="144016" y="1094120"/>
                    <a:pt x="418048" y="1368152"/>
                    <a:pt x="756084" y="1368152"/>
                  </a:cubicBezTo>
                  <a:cubicBezTo>
                    <a:pt x="1094120" y="1368152"/>
                    <a:pt x="1368152" y="1094120"/>
                    <a:pt x="1368152" y="756084"/>
                  </a:cubicBezTo>
                  <a:cubicBezTo>
                    <a:pt x="1368152" y="418048"/>
                    <a:pt x="1094120" y="144016"/>
                    <a:pt x="756084" y="144016"/>
                  </a:cubicBezTo>
                  <a:close/>
                  <a:moveTo>
                    <a:pt x="756084" y="0"/>
                  </a:moveTo>
                  <a:cubicBezTo>
                    <a:pt x="1173658" y="0"/>
                    <a:pt x="1512168" y="338510"/>
                    <a:pt x="1512168" y="756084"/>
                  </a:cubicBezTo>
                  <a:cubicBezTo>
                    <a:pt x="1512168" y="1173658"/>
                    <a:pt x="1173658" y="1512168"/>
                    <a:pt x="756084" y="1512168"/>
                  </a:cubicBez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endParaRPr lang="zh-CN" altLang="en-US"/>
            </a:p>
          </p:txBody>
        </p:sp>
        <p:grpSp>
          <p:nvGrpSpPr>
            <p:cNvPr id="29" name="组合 37"/>
            <p:cNvGrpSpPr/>
            <p:nvPr/>
          </p:nvGrpSpPr>
          <p:grpSpPr>
            <a:xfrm>
              <a:off x="832608" y="0"/>
              <a:ext cx="144017" cy="1872208"/>
              <a:chOff x="832608" y="0"/>
              <a:chExt cx="144017" cy="1872208"/>
            </a:xfrm>
            <a:grpFill/>
          </p:grpSpPr>
          <p:sp>
            <p:nvSpPr>
              <p:cNvPr id="1048587" name="圆角矩形 53"/>
              <p:cNvSpPr/>
              <p:nvPr/>
            </p:nvSpPr>
            <p:spPr>
              <a:xfrm flipH="1">
                <a:off x="832608" y="0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588" name="圆角矩形 54"/>
              <p:cNvSpPr/>
              <p:nvPr/>
            </p:nvSpPr>
            <p:spPr>
              <a:xfrm flipH="1">
                <a:off x="832608" y="1512168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30" name="组合 38"/>
            <p:cNvGrpSpPr/>
            <p:nvPr/>
          </p:nvGrpSpPr>
          <p:grpSpPr>
            <a:xfrm rot="1800000">
              <a:off x="832608" y="0"/>
              <a:ext cx="144017" cy="1872208"/>
              <a:chOff x="832608" y="0"/>
              <a:chExt cx="144017" cy="1872208"/>
            </a:xfrm>
            <a:grpFill/>
          </p:grpSpPr>
          <p:sp>
            <p:nvSpPr>
              <p:cNvPr id="1048589" name="圆角矩形 51"/>
              <p:cNvSpPr/>
              <p:nvPr/>
            </p:nvSpPr>
            <p:spPr>
              <a:xfrm flipH="1">
                <a:off x="832608" y="0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590" name="圆角矩形 52"/>
              <p:cNvSpPr/>
              <p:nvPr/>
            </p:nvSpPr>
            <p:spPr>
              <a:xfrm flipH="1">
                <a:off x="832608" y="1512168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31" name="组合 39"/>
            <p:cNvGrpSpPr/>
            <p:nvPr/>
          </p:nvGrpSpPr>
          <p:grpSpPr>
            <a:xfrm rot="3600000">
              <a:off x="864662" y="405"/>
              <a:ext cx="144017" cy="1872208"/>
              <a:chOff x="864662" y="405"/>
              <a:chExt cx="144017" cy="1872208"/>
            </a:xfrm>
            <a:grpFill/>
          </p:grpSpPr>
          <p:sp>
            <p:nvSpPr>
              <p:cNvPr id="1048591" name="圆角矩形 49"/>
              <p:cNvSpPr/>
              <p:nvPr/>
            </p:nvSpPr>
            <p:spPr>
              <a:xfrm flipH="1">
                <a:off x="864662" y="405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592" name="圆角矩形 50"/>
              <p:cNvSpPr/>
              <p:nvPr/>
            </p:nvSpPr>
            <p:spPr>
              <a:xfrm flipH="1">
                <a:off x="864662" y="1512573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32" name="组合 40"/>
            <p:cNvGrpSpPr/>
            <p:nvPr/>
          </p:nvGrpSpPr>
          <p:grpSpPr>
            <a:xfrm rot="5400000">
              <a:off x="864095" y="-162"/>
              <a:ext cx="144017" cy="1872208"/>
              <a:chOff x="864095" y="-162"/>
              <a:chExt cx="144017" cy="1872208"/>
            </a:xfrm>
            <a:grpFill/>
          </p:grpSpPr>
          <p:sp>
            <p:nvSpPr>
              <p:cNvPr id="1048593" name="圆角矩形 47"/>
              <p:cNvSpPr/>
              <p:nvPr/>
            </p:nvSpPr>
            <p:spPr>
              <a:xfrm flipH="1">
                <a:off x="864095" y="-162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594" name="圆角矩形 48"/>
              <p:cNvSpPr/>
              <p:nvPr/>
            </p:nvSpPr>
            <p:spPr>
              <a:xfrm flipH="1">
                <a:off x="864095" y="1512006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33" name="组合 41"/>
            <p:cNvGrpSpPr/>
            <p:nvPr/>
          </p:nvGrpSpPr>
          <p:grpSpPr>
            <a:xfrm rot="7200000">
              <a:off x="866928" y="-727"/>
              <a:ext cx="144017" cy="1872208"/>
              <a:chOff x="866928" y="-727"/>
              <a:chExt cx="144017" cy="1872208"/>
            </a:xfrm>
            <a:grpFill/>
          </p:grpSpPr>
          <p:sp>
            <p:nvSpPr>
              <p:cNvPr id="1048595" name="圆角矩形 45"/>
              <p:cNvSpPr/>
              <p:nvPr/>
            </p:nvSpPr>
            <p:spPr>
              <a:xfrm flipH="1">
                <a:off x="866928" y="-727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596" name="圆角矩形 46"/>
              <p:cNvSpPr/>
              <p:nvPr/>
            </p:nvSpPr>
            <p:spPr>
              <a:xfrm flipH="1">
                <a:off x="866928" y="1511441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endParaRPr lang="zh-CN" altLang="en-US"/>
              </a:p>
            </p:txBody>
          </p:sp>
        </p:grpSp>
        <p:grpSp>
          <p:nvGrpSpPr>
            <p:cNvPr id="34" name="组合 42"/>
            <p:cNvGrpSpPr/>
            <p:nvPr/>
          </p:nvGrpSpPr>
          <p:grpSpPr>
            <a:xfrm rot="9000000">
              <a:off x="873160" y="2105"/>
              <a:ext cx="144017" cy="1872208"/>
              <a:chOff x="873160" y="2105"/>
              <a:chExt cx="144017" cy="1872208"/>
            </a:xfrm>
            <a:grpFill/>
          </p:grpSpPr>
          <p:sp>
            <p:nvSpPr>
              <p:cNvPr id="1048597" name="圆角矩形 43"/>
              <p:cNvSpPr/>
              <p:nvPr/>
            </p:nvSpPr>
            <p:spPr>
              <a:xfrm flipH="1">
                <a:off x="873160" y="2105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1048598" name="圆角矩形 44"/>
              <p:cNvSpPr/>
              <p:nvPr/>
            </p:nvSpPr>
            <p:spPr>
              <a:xfrm flipH="1">
                <a:off x="873160" y="1514273"/>
                <a:ext cx="144017" cy="36004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endParaRPr lang="zh-CN" altLang="en-US"/>
              </a:p>
            </p:txBody>
          </p:sp>
        </p:grpSp>
      </p:grpSp>
      <p:pic>
        <p:nvPicPr>
          <p:cNvPr id="2097153" name="图片 81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 flipH="1">
            <a:off x="9349347" y="3678621"/>
            <a:ext cx="2497415" cy="2897334"/>
          </a:xfrm>
          <a:prstGeom prst="rect">
            <a:avLst/>
          </a:prstGeom>
          <a:effectLst>
            <a:outerShdw blurRad="177800" dist="63500" dir="5400000" algn="t" rotWithShape="0">
              <a:prstClr val="black">
                <a:alpha val="24000"/>
              </a:prstClr>
            </a:outerShdw>
          </a:effectLst>
        </p:spPr>
      </p:pic>
      <p:sp>
        <p:nvSpPr>
          <p:cNvPr id="1048599" name="文本框 58"/>
          <p:cNvSpPr txBox="1"/>
          <p:nvPr/>
        </p:nvSpPr>
        <p:spPr>
          <a:xfrm>
            <a:off x="2173432" y="874568"/>
            <a:ext cx="6494318" cy="1740477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dist"/>
            <a:r>
              <a:rPr lang="zh-CN" altLang="en-US" sz="54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薛小实验小学大队委学习部竞选</a:t>
            </a:r>
            <a:endParaRPr lang="zh-CN" altLang="en-US" sz="5400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54" name="whistle205-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676" y="-1082440"/>
            <a:ext cx="609600" cy="609600"/>
          </a:xfrm>
          <a:prstGeom prst="rect">
            <a:avLst/>
          </a:prstGeom>
        </p:spPr>
      </p:pic>
      <p:grpSp>
        <p:nvGrpSpPr>
          <p:cNvPr id="38" name="组合 115"/>
          <p:cNvGrpSpPr/>
          <p:nvPr/>
        </p:nvGrpSpPr>
        <p:grpSpPr>
          <a:xfrm>
            <a:off x="4693227" y="3524250"/>
            <a:ext cx="2623705" cy="1316182"/>
            <a:chOff x="7475845" y="2952823"/>
            <a:chExt cx="1618769" cy="1117756"/>
          </a:xfrm>
        </p:grpSpPr>
        <p:sp>
          <p:nvSpPr>
            <p:cNvPr id="1048609" name="任意多边形 113"/>
            <p:cNvSpPr/>
            <p:nvPr/>
          </p:nvSpPr>
          <p:spPr>
            <a:xfrm>
              <a:off x="7475845" y="2952823"/>
              <a:ext cx="1618769" cy="1117756"/>
            </a:xfrm>
            <a:custGeom>
              <a:avLst/>
              <a:gdLst>
                <a:gd name="connsiteX0" fmla="*/ 819982 w 1720018"/>
                <a:gd name="connsiteY0" fmla="*/ 0 h 1187668"/>
                <a:gd name="connsiteX1" fmla="*/ 1398051 w 1720018"/>
                <a:gd name="connsiteY1" fmla="*/ 578069 h 1187668"/>
                <a:gd name="connsiteX2" fmla="*/ 1392084 w 1720018"/>
                <a:gd name="connsiteY2" fmla="*/ 637262 h 1187668"/>
                <a:gd name="connsiteX3" fmla="*/ 1444815 w 1720018"/>
                <a:gd name="connsiteY3" fmla="*/ 637262 h 1187668"/>
                <a:gd name="connsiteX4" fmla="*/ 1720018 w 1720018"/>
                <a:gd name="connsiteY4" fmla="*/ 912465 h 1187668"/>
                <a:gd name="connsiteX5" fmla="*/ 1444815 w 1720018"/>
                <a:gd name="connsiteY5" fmla="*/ 1187668 h 1187668"/>
                <a:gd name="connsiteX6" fmla="*/ 275203 w 1720018"/>
                <a:gd name="connsiteY6" fmla="*/ 1187668 h 1187668"/>
                <a:gd name="connsiteX7" fmla="*/ 0 w 1720018"/>
                <a:gd name="connsiteY7" fmla="*/ 912465 h 1187668"/>
                <a:gd name="connsiteX8" fmla="*/ 219740 w 1720018"/>
                <a:gd name="connsiteY8" fmla="*/ 642853 h 1187668"/>
                <a:gd name="connsiteX9" fmla="*/ 248155 w 1720018"/>
                <a:gd name="connsiteY9" fmla="*/ 639989 h 1187668"/>
                <a:gd name="connsiteX10" fmla="*/ 241913 w 1720018"/>
                <a:gd name="connsiteY10" fmla="*/ 578069 h 1187668"/>
                <a:gd name="connsiteX11" fmla="*/ 819982 w 1720018"/>
                <a:gd name="connsiteY11" fmla="*/ 0 h 118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0018" h="1187668">
                  <a:moveTo>
                    <a:pt x="819982" y="0"/>
                  </a:moveTo>
                  <a:cubicBezTo>
                    <a:pt x="1139241" y="0"/>
                    <a:pt x="1398051" y="258810"/>
                    <a:pt x="1398051" y="578069"/>
                  </a:cubicBezTo>
                  <a:lnTo>
                    <a:pt x="1392084" y="637262"/>
                  </a:lnTo>
                  <a:lnTo>
                    <a:pt x="1444815" y="637262"/>
                  </a:lnTo>
                  <a:cubicBezTo>
                    <a:pt x="1596805" y="637262"/>
                    <a:pt x="1720018" y="760475"/>
                    <a:pt x="1720018" y="912465"/>
                  </a:cubicBezTo>
                  <a:cubicBezTo>
                    <a:pt x="1720018" y="1064455"/>
                    <a:pt x="1596805" y="1187668"/>
                    <a:pt x="1444815" y="1187668"/>
                  </a:cubicBezTo>
                  <a:lnTo>
                    <a:pt x="275203" y="1187668"/>
                  </a:lnTo>
                  <a:cubicBezTo>
                    <a:pt x="123213" y="1187668"/>
                    <a:pt x="0" y="1064455"/>
                    <a:pt x="0" y="912465"/>
                  </a:cubicBezTo>
                  <a:cubicBezTo>
                    <a:pt x="0" y="779474"/>
                    <a:pt x="94335" y="668515"/>
                    <a:pt x="219740" y="642853"/>
                  </a:cubicBezTo>
                  <a:lnTo>
                    <a:pt x="248155" y="639989"/>
                  </a:lnTo>
                  <a:lnTo>
                    <a:pt x="241913" y="578069"/>
                  </a:lnTo>
                  <a:cubicBezTo>
                    <a:pt x="241913" y="258810"/>
                    <a:pt x="500723" y="0"/>
                    <a:pt x="819982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114300" dist="762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048610" name="文本框 56"/>
            <p:cNvSpPr txBox="1"/>
            <p:nvPr/>
          </p:nvSpPr>
          <p:spPr>
            <a:xfrm>
              <a:off x="7598852" y="3537304"/>
              <a:ext cx="1345324" cy="443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2800" dirty="0">
                  <a:solidFill>
                    <a:schemeClr val="bg1"/>
                  </a:solidFill>
                  <a:latin typeface="华康雅宋体W9" panose="02020909000000000000" pitchFamily="49" charset="-122"/>
                  <a:ea typeface="华康雅宋体W9" panose="02020909000000000000" pitchFamily="49" charset="-122"/>
                </a:rPr>
                <a:t>王子轩</a:t>
              </a:r>
              <a:endParaRPr lang="zh-CN" altLang="en-US" sz="2800" dirty="0">
                <a:solidFill>
                  <a:schemeClr val="bg1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</a:endParaRPr>
            </a:p>
          </p:txBody>
        </p:sp>
        <p:sp>
          <p:nvSpPr>
            <p:cNvPr id="1048611" name="文本框 114"/>
            <p:cNvSpPr txBox="1"/>
            <p:nvPr/>
          </p:nvSpPr>
          <p:spPr>
            <a:xfrm>
              <a:off x="7978037" y="3166079"/>
              <a:ext cx="689179" cy="3015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(4)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班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9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75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750" fill="hold"/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7" dur="4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.0"/>
                                          </p:val>
                                        </p:tav>
                                        <p:tav tm="69900">
                                          <p:val>
                                            <p:fltVal val="45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4"/>
                </p:tgtEl>
              </p:cMediaNode>
            </p:audio>
          </p:childTnLst>
        </p:cTn>
      </p:par>
    </p:tnLst>
    <p:bldLst>
      <p:bldP spid="10485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1"/>
          <p:cNvGrpSpPr/>
          <p:nvPr/>
        </p:nvGrpSpPr>
        <p:grpSpPr>
          <a:xfrm>
            <a:off x="738430" y="3573517"/>
            <a:ext cx="2280948" cy="2273489"/>
            <a:chOff x="0" y="0"/>
            <a:chExt cx="4004175" cy="3989705"/>
          </a:xfrm>
        </p:grpSpPr>
        <p:grpSp>
          <p:nvGrpSpPr>
            <p:cNvPr id="53" name="组合 2"/>
            <p:cNvGrpSpPr/>
            <p:nvPr/>
          </p:nvGrpSpPr>
          <p:grpSpPr>
            <a:xfrm>
              <a:off x="1828800" y="1285874"/>
              <a:ext cx="1031875" cy="2703831"/>
              <a:chOff x="0" y="0"/>
              <a:chExt cx="1032238" cy="2703921"/>
            </a:xfrm>
          </p:grpSpPr>
          <p:sp>
            <p:nvSpPr>
              <p:cNvPr id="1048630" name="梯形 23"/>
              <p:cNvSpPr/>
              <p:nvPr/>
            </p:nvSpPr>
            <p:spPr>
              <a:xfrm>
                <a:off x="109020" y="1031966"/>
                <a:ext cx="846108" cy="1671955"/>
              </a:xfrm>
              <a:prstGeom prst="trapezoid">
                <a:avLst>
                  <a:gd name="adj" fmla="val 18438"/>
                </a:avLst>
              </a:prstGeom>
              <a:solidFill>
                <a:srgbClr val="2C7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31" name="等腰三角形 24"/>
              <p:cNvSpPr/>
              <p:nvPr/>
            </p:nvSpPr>
            <p:spPr>
              <a:xfrm rot="2525773">
                <a:off x="653143" y="248195"/>
                <a:ext cx="379095" cy="1069975"/>
              </a:xfrm>
              <a:prstGeom prst="triangle">
                <a:avLst/>
              </a:prstGeom>
              <a:solidFill>
                <a:srgbClr val="2C7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32" name="等腰三角形 25"/>
              <p:cNvSpPr/>
              <p:nvPr/>
            </p:nvSpPr>
            <p:spPr>
              <a:xfrm rot="20182194" flipH="1">
                <a:off x="0" y="0"/>
                <a:ext cx="590261" cy="1158330"/>
              </a:xfrm>
              <a:prstGeom prst="triangle">
                <a:avLst/>
              </a:prstGeom>
              <a:solidFill>
                <a:srgbClr val="2C7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</p:grpSp>
        <p:grpSp>
          <p:nvGrpSpPr>
            <p:cNvPr id="54" name="组合 3"/>
            <p:cNvGrpSpPr/>
            <p:nvPr/>
          </p:nvGrpSpPr>
          <p:grpSpPr>
            <a:xfrm>
              <a:off x="0" y="0"/>
              <a:ext cx="4004175" cy="3090335"/>
              <a:chOff x="0" y="0"/>
              <a:chExt cx="4004175" cy="3090335"/>
            </a:xfrm>
          </p:grpSpPr>
          <p:sp>
            <p:nvSpPr>
              <p:cNvPr id="1048633" name="椭圆 4"/>
              <p:cNvSpPr/>
              <p:nvPr/>
            </p:nvSpPr>
            <p:spPr>
              <a:xfrm>
                <a:off x="1571625" y="828675"/>
                <a:ext cx="228600" cy="228600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34" name="椭圆 5"/>
              <p:cNvSpPr/>
              <p:nvPr/>
            </p:nvSpPr>
            <p:spPr>
              <a:xfrm>
                <a:off x="2228850" y="914400"/>
                <a:ext cx="678815" cy="678815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35" name="椭圆 6"/>
              <p:cNvSpPr/>
              <p:nvPr/>
            </p:nvSpPr>
            <p:spPr>
              <a:xfrm>
                <a:off x="1057275" y="2071688"/>
                <a:ext cx="777875" cy="77787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36" name="椭圆 7"/>
              <p:cNvSpPr/>
              <p:nvPr/>
            </p:nvSpPr>
            <p:spPr>
              <a:xfrm>
                <a:off x="1700213" y="0"/>
                <a:ext cx="914400" cy="914400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37" name="椭圆 8"/>
              <p:cNvSpPr/>
              <p:nvPr/>
            </p:nvSpPr>
            <p:spPr>
              <a:xfrm>
                <a:off x="2857500" y="2085975"/>
                <a:ext cx="666206" cy="66620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38" name="椭圆 9"/>
              <p:cNvSpPr/>
              <p:nvPr/>
            </p:nvSpPr>
            <p:spPr>
              <a:xfrm>
                <a:off x="3128963" y="1057275"/>
                <a:ext cx="875212" cy="875212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39" name="椭圆 10"/>
              <p:cNvSpPr/>
              <p:nvPr/>
            </p:nvSpPr>
            <p:spPr>
              <a:xfrm>
                <a:off x="528638" y="1257300"/>
                <a:ext cx="721995" cy="721995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40" name="弧形 11"/>
              <p:cNvSpPr/>
              <p:nvPr/>
            </p:nvSpPr>
            <p:spPr>
              <a:xfrm>
                <a:off x="2386013" y="1214438"/>
                <a:ext cx="1371600" cy="1216025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41" name="椭圆 12"/>
              <p:cNvSpPr/>
              <p:nvPr/>
            </p:nvSpPr>
            <p:spPr>
              <a:xfrm>
                <a:off x="1371600" y="1071563"/>
                <a:ext cx="478790" cy="478790"/>
              </a:xfrm>
              <a:prstGeom prst="ellipse">
                <a:avLst/>
              </a:prstGeom>
              <a:solidFill>
                <a:srgbClr val="FBA3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42" name="椭圆 13"/>
              <p:cNvSpPr/>
              <p:nvPr/>
            </p:nvSpPr>
            <p:spPr>
              <a:xfrm>
                <a:off x="1585913" y="1714500"/>
                <a:ext cx="260350" cy="260350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43" name="椭圆 14"/>
              <p:cNvSpPr/>
              <p:nvPr/>
            </p:nvSpPr>
            <p:spPr>
              <a:xfrm>
                <a:off x="3043238" y="742950"/>
                <a:ext cx="260350" cy="260350"/>
              </a:xfrm>
              <a:prstGeom prst="ellipse">
                <a:avLst/>
              </a:prstGeom>
              <a:solidFill>
                <a:srgbClr val="FBA3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44" name="椭圆 15"/>
              <p:cNvSpPr/>
              <p:nvPr/>
            </p:nvSpPr>
            <p:spPr>
              <a:xfrm>
                <a:off x="2400300" y="1671638"/>
                <a:ext cx="260350" cy="260350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45" name="椭圆 16"/>
              <p:cNvSpPr/>
              <p:nvPr/>
            </p:nvSpPr>
            <p:spPr>
              <a:xfrm>
                <a:off x="3657600" y="2057400"/>
                <a:ext cx="260350" cy="260350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46" name="椭圆 17"/>
              <p:cNvSpPr/>
              <p:nvPr/>
            </p:nvSpPr>
            <p:spPr>
              <a:xfrm>
                <a:off x="2671763" y="242888"/>
                <a:ext cx="499745" cy="499745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47" name="椭圆 18"/>
              <p:cNvSpPr/>
              <p:nvPr/>
            </p:nvSpPr>
            <p:spPr>
              <a:xfrm>
                <a:off x="985838" y="485775"/>
                <a:ext cx="485775" cy="485775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48" name="弧形 19"/>
              <p:cNvSpPr/>
              <p:nvPr/>
            </p:nvSpPr>
            <p:spPr>
              <a:xfrm rot="14068344">
                <a:off x="2007394" y="78581"/>
                <a:ext cx="1371600" cy="1216025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49" name="弧形 20"/>
              <p:cNvSpPr/>
              <p:nvPr/>
            </p:nvSpPr>
            <p:spPr>
              <a:xfrm rot="14068344">
                <a:off x="1300163" y="2171700"/>
                <a:ext cx="973866" cy="863404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50" name="弧形 21"/>
              <p:cNvSpPr/>
              <p:nvPr/>
            </p:nvSpPr>
            <p:spPr>
              <a:xfrm rot="1645271">
                <a:off x="0" y="1214438"/>
                <a:ext cx="973866" cy="863404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651" name="弧形 22"/>
              <p:cNvSpPr/>
              <p:nvPr/>
            </p:nvSpPr>
            <p:spPr>
              <a:xfrm rot="1645271">
                <a:off x="1700213" y="885825"/>
                <a:ext cx="973866" cy="863404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</p:grpSp>
      </p:grpSp>
      <p:sp>
        <p:nvSpPr>
          <p:cNvPr id="1048652" name="文本框 26"/>
          <p:cNvSpPr txBox="1"/>
          <p:nvPr/>
        </p:nvSpPr>
        <p:spPr>
          <a:xfrm>
            <a:off x="4243281" y="1042793"/>
            <a:ext cx="4450081" cy="5105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亲爱的同学，敬爱的老师：</a:t>
            </a:r>
            <a:endParaRPr lang="zh-CN" altLang="en-US" sz="2800" b="1" dirty="0">
              <a:solidFill>
                <a:srgbClr val="08CDE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53" name="文本框 27"/>
          <p:cNvSpPr txBox="1"/>
          <p:nvPr/>
        </p:nvSpPr>
        <p:spPr>
          <a:xfrm>
            <a:off x="5400241" y="1991710"/>
            <a:ext cx="4534684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3600" b="1" dirty="0">
                <a:solidFill>
                  <a:srgbClr val="FF859F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大家好！我叫王子轩</a:t>
            </a:r>
            <a:endParaRPr lang="zh-CN" altLang="en-US" sz="3600" b="1" dirty="0">
              <a:solidFill>
                <a:srgbClr val="FF859F"/>
              </a:solidFill>
              <a:latin typeface="方正明尚简体" panose="02000000000000000000" pitchFamily="2" charset="-122"/>
              <a:ea typeface="方正明尚简体" panose="02000000000000000000" pitchFamily="2" charset="-122"/>
            </a:endParaRPr>
          </a:p>
        </p:txBody>
      </p:sp>
      <p:sp>
        <p:nvSpPr>
          <p:cNvPr id="1048654" name="文本框 28"/>
          <p:cNvSpPr txBox="1"/>
          <p:nvPr/>
        </p:nvSpPr>
        <p:spPr>
          <a:xfrm>
            <a:off x="4458213" y="2754628"/>
            <a:ext cx="6795627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150000"/>
              </a:lnSpc>
            </a:pPr>
            <a:r>
              <a:rPr lang="zh-CN" altLang="en-US" sz="2000" b="1" dirty="0">
                <a:latin typeface="汉仪时光体W" panose="00020600040101010101" pitchFamily="18" charset="-122"/>
                <a:ea typeface="汉仪时光体W" panose="00020600040101010101" pitchFamily="18" charset="-122"/>
              </a:rPr>
              <a:t>   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我来自四（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）班，今天很荣幸能有机会参与到第三届大队委的竞选中来，今天我的竞选职务是学习部部长。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>
              <a:lnSpc>
                <a:spcPct val="150000"/>
              </a:lnSpc>
              <a:buNone/>
            </a:pPr>
            <a:endParaRPr lang="zh-CN" altLang="en-US" sz="2000" b="1" dirty="0">
              <a:latin typeface="汉仪时光体W" panose="00020600040101010101" pitchFamily="18" charset="-122"/>
              <a:ea typeface="汉仪时光体W" panose="00020600040101010101" pitchFamily="18" charset="-122"/>
            </a:endParaRPr>
          </a:p>
          <a:p>
            <a:pPr lvl="0">
              <a:lnSpc>
                <a:spcPct val="150000"/>
              </a:lnSpc>
            </a:pPr>
            <a:endParaRPr lang="zh-CN" altLang="en-US" sz="2000" b="1" dirty="0">
              <a:latin typeface="汉仪时光体W" panose="00020600040101010101" pitchFamily="18" charset="-122"/>
              <a:ea typeface="汉仪时光体W" panose="00020600040101010101" pitchFamily="18" charset="-122"/>
            </a:endParaRPr>
          </a:p>
        </p:txBody>
      </p:sp>
      <p:cxnSp>
        <p:nvCxnSpPr>
          <p:cNvPr id="3145729" name="直接连接符 29"/>
          <p:cNvCxnSpPr/>
          <p:nvPr/>
        </p:nvCxnSpPr>
        <p:spPr>
          <a:xfrm>
            <a:off x="4184844" y="1710742"/>
            <a:ext cx="4360984" cy="0"/>
          </a:xfrm>
          <a:prstGeom prst="line">
            <a:avLst/>
          </a:prstGeom>
          <a:ln>
            <a:solidFill>
              <a:srgbClr val="08CD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55" name="五角星 47"/>
          <p:cNvSpPr/>
          <p:nvPr/>
        </p:nvSpPr>
        <p:spPr>
          <a:xfrm rot="19951110">
            <a:off x="9030451" y="-190297"/>
            <a:ext cx="1015098" cy="1004102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048656" name="五角星 48"/>
          <p:cNvSpPr/>
          <p:nvPr/>
        </p:nvSpPr>
        <p:spPr>
          <a:xfrm rot="794107">
            <a:off x="10874897" y="608131"/>
            <a:ext cx="606930" cy="606930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57" name="五角星 49"/>
          <p:cNvSpPr/>
          <p:nvPr/>
        </p:nvSpPr>
        <p:spPr>
          <a:xfrm rot="794107">
            <a:off x="10776140" y="3221690"/>
            <a:ext cx="787968" cy="787968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58" name="五角星 50"/>
          <p:cNvSpPr/>
          <p:nvPr/>
        </p:nvSpPr>
        <p:spPr>
          <a:xfrm rot="18907779">
            <a:off x="11855208" y="399441"/>
            <a:ext cx="467742" cy="467742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59" name="五角星 51"/>
          <p:cNvSpPr/>
          <p:nvPr/>
        </p:nvSpPr>
        <p:spPr>
          <a:xfrm rot="18907779">
            <a:off x="10544790" y="153982"/>
            <a:ext cx="282931" cy="282931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0" name="五角星 52"/>
          <p:cNvSpPr/>
          <p:nvPr/>
        </p:nvSpPr>
        <p:spPr>
          <a:xfrm rot="18907779">
            <a:off x="11063188" y="1693919"/>
            <a:ext cx="1015002" cy="1015002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1" name="五角星 53"/>
          <p:cNvSpPr/>
          <p:nvPr/>
        </p:nvSpPr>
        <p:spPr>
          <a:xfrm rot="18907779">
            <a:off x="11748224" y="3186216"/>
            <a:ext cx="282931" cy="282931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2" name="五角星 54"/>
          <p:cNvSpPr/>
          <p:nvPr/>
        </p:nvSpPr>
        <p:spPr>
          <a:xfrm rot="18907779">
            <a:off x="11482091" y="4619347"/>
            <a:ext cx="467742" cy="467742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3" name="五角星 55"/>
          <p:cNvSpPr/>
          <p:nvPr/>
        </p:nvSpPr>
        <p:spPr>
          <a:xfrm rot="18907779">
            <a:off x="11823224" y="5102225"/>
            <a:ext cx="737552" cy="737552"/>
          </a:xfrm>
          <a:prstGeom prst="star5">
            <a:avLst>
              <a:gd name="adj" fmla="val 25798"/>
              <a:gd name="hf" fmla="val 105146"/>
              <a:gd name="vf" fmla="val 1105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4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tmFilter="0,0; .5, 1; 1, 1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75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2" grpId="0"/>
      <p:bldP spid="1048653" grpId="0"/>
      <p:bldP spid="10486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文本框 5"/>
          <p:cNvSpPr txBox="1"/>
          <p:nvPr/>
        </p:nvSpPr>
        <p:spPr>
          <a:xfrm>
            <a:off x="4181705" y="154185"/>
            <a:ext cx="3230880" cy="6883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 dirty="0">
                <a:solidFill>
                  <a:srgbClr val="16BDD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我的兴趣爱好</a:t>
            </a:r>
            <a:endParaRPr lang="zh-CN" altLang="en-US" sz="4000" b="1" dirty="0">
              <a:solidFill>
                <a:srgbClr val="16BDD4"/>
              </a:solidFill>
              <a:latin typeface="方正明尚简体" panose="02000000000000000000" pitchFamily="2" charset="-122"/>
              <a:ea typeface="方正明尚简体" panose="02000000000000000000" pitchFamily="2" charset="-122"/>
            </a:endParaRPr>
          </a:p>
        </p:txBody>
      </p:sp>
      <p:sp>
        <p:nvSpPr>
          <p:cNvPr id="1048668" name="五角星 12"/>
          <p:cNvSpPr/>
          <p:nvPr/>
        </p:nvSpPr>
        <p:spPr>
          <a:xfrm rot="20136943">
            <a:off x="10990382" y="2724713"/>
            <a:ext cx="349341" cy="329319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69" name="五角星 42"/>
          <p:cNvSpPr/>
          <p:nvPr/>
        </p:nvSpPr>
        <p:spPr>
          <a:xfrm rot="890877">
            <a:off x="7434081" y="4707461"/>
            <a:ext cx="445922" cy="4200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chemeClr val="bg1"/>
          </a:solidFill>
          <a:ln w="50800">
            <a:solidFill>
              <a:srgbClr val="FF8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70" name="五角星 43"/>
          <p:cNvSpPr/>
          <p:nvPr/>
        </p:nvSpPr>
        <p:spPr>
          <a:xfrm rot="1381998">
            <a:off x="1166009" y="4540951"/>
            <a:ext cx="835834" cy="787246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chemeClr val="bg1"/>
          </a:solidFill>
          <a:ln w="95250">
            <a:solidFill>
              <a:srgbClr val="DF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8" name="组合 37"/>
          <p:cNvGrpSpPr/>
          <p:nvPr/>
        </p:nvGrpSpPr>
        <p:grpSpPr>
          <a:xfrm>
            <a:off x="1281545" y="1255568"/>
            <a:ext cx="9265227" cy="4433455"/>
            <a:chOff x="762000" y="1451384"/>
            <a:chExt cx="7398420" cy="3365890"/>
          </a:xfrm>
        </p:grpSpPr>
        <p:sp>
          <p:nvSpPr>
            <p:cNvPr id="1048671" name="椭圆 8"/>
            <p:cNvSpPr>
              <a:spLocks noChangeArrowheads="1"/>
            </p:cNvSpPr>
            <p:nvPr/>
          </p:nvSpPr>
          <p:spPr bwMode="auto">
            <a:xfrm>
              <a:off x="945297" y="3321735"/>
              <a:ext cx="7034213" cy="790575"/>
            </a:xfrm>
            <a:custGeom>
              <a:avLst/>
              <a:gdLst>
                <a:gd name="T0" fmla="*/ 3516831 w 7034766"/>
                <a:gd name="T1" fmla="*/ 0 h 791278"/>
                <a:gd name="T2" fmla="*/ 7033661 w 7034766"/>
                <a:gd name="T3" fmla="*/ 789873 h 791278"/>
                <a:gd name="T4" fmla="*/ 3516831 w 7034766"/>
                <a:gd name="T5" fmla="*/ 215640 h 791278"/>
                <a:gd name="T6" fmla="*/ 0 w 7034766"/>
                <a:gd name="T7" fmla="*/ 789873 h 791278"/>
                <a:gd name="T8" fmla="*/ 3516831 w 7034766"/>
                <a:gd name="T9" fmla="*/ 0 h 791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34766"/>
                <a:gd name="T16" fmla="*/ 0 h 791278"/>
                <a:gd name="T17" fmla="*/ 7034766 w 7034766"/>
                <a:gd name="T18" fmla="*/ 791278 h 791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34766" h="791278">
                  <a:moveTo>
                    <a:pt x="3517383" y="0"/>
                  </a:moveTo>
                  <a:cubicBezTo>
                    <a:pt x="5027813" y="0"/>
                    <a:pt x="6344283" y="318829"/>
                    <a:pt x="7034766" y="791278"/>
                  </a:cubicBezTo>
                  <a:cubicBezTo>
                    <a:pt x="6205735" y="440222"/>
                    <a:pt x="4938050" y="216024"/>
                    <a:pt x="3517383" y="216024"/>
                  </a:cubicBezTo>
                  <a:cubicBezTo>
                    <a:pt x="2096717" y="216024"/>
                    <a:pt x="829032" y="440222"/>
                    <a:pt x="0" y="791278"/>
                  </a:cubicBezTo>
                  <a:cubicBezTo>
                    <a:pt x="690483" y="318829"/>
                    <a:pt x="2006953" y="0"/>
                    <a:pt x="351738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400">
                <a:solidFill>
                  <a:srgbClr val="56777F"/>
                </a:solidFill>
              </a:endParaRPr>
            </a:p>
          </p:txBody>
        </p:sp>
        <p:grpSp>
          <p:nvGrpSpPr>
            <p:cNvPr id="59" name="Group 5"/>
            <p:cNvGrpSpPr/>
            <p:nvPr/>
          </p:nvGrpSpPr>
          <p:grpSpPr bwMode="auto">
            <a:xfrm>
              <a:off x="3628086" y="1671688"/>
              <a:ext cx="1728787" cy="1728787"/>
              <a:chOff x="648" y="-193558"/>
              <a:chExt cx="1728192" cy="1728192"/>
            </a:xfrm>
          </p:grpSpPr>
          <p:sp>
            <p:nvSpPr>
              <p:cNvPr id="1048672" name="五角星 68"/>
              <p:cNvSpPr>
                <a:spLocks noChangeArrowheads="1"/>
              </p:cNvSpPr>
              <p:nvPr/>
            </p:nvSpPr>
            <p:spPr bwMode="auto">
              <a:xfrm>
                <a:off x="648" y="-193558"/>
                <a:ext cx="1728192" cy="1728192"/>
              </a:xfrm>
              <a:prstGeom prst="star5">
                <a:avLst/>
              </a:prstGeom>
              <a:solidFill>
                <a:srgbClr val="7AA845"/>
              </a:solidFill>
              <a:ln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48673" name="五角星 32"/>
              <p:cNvSpPr>
                <a:spLocks noChangeArrowheads="1"/>
              </p:cNvSpPr>
              <p:nvPr/>
            </p:nvSpPr>
            <p:spPr bwMode="auto">
              <a:xfrm>
                <a:off x="329576" y="910229"/>
                <a:ext cx="1067960" cy="523331"/>
              </a:xfrm>
              <a:custGeom>
                <a:avLst/>
                <a:gdLst>
                  <a:gd name="T0" fmla="*/ 27583 w 1067960"/>
                  <a:gd name="T1" fmla="*/ 0 h 523331"/>
                  <a:gd name="T2" fmla="*/ 533980 w 1067960"/>
                  <a:gd name="T3" fmla="*/ 131310 h 523331"/>
                  <a:gd name="T4" fmla="*/ 1040377 w 1067960"/>
                  <a:gd name="T5" fmla="*/ 0 h 523331"/>
                  <a:gd name="T6" fmla="*/ 1067960 w 1067960"/>
                  <a:gd name="T7" fmla="*/ 523331 h 523331"/>
                  <a:gd name="T8" fmla="*/ 533980 w 1067960"/>
                  <a:gd name="T9" fmla="*/ 305870 h 523331"/>
                  <a:gd name="T10" fmla="*/ 0 w 1067960"/>
                  <a:gd name="T11" fmla="*/ 523331 h 523331"/>
                  <a:gd name="T12" fmla="*/ 27583 w 1067960"/>
                  <a:gd name="T13" fmla="*/ 0 h 5233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7960"/>
                  <a:gd name="T22" fmla="*/ 0 h 523331"/>
                  <a:gd name="T23" fmla="*/ 1067960 w 1067960"/>
                  <a:gd name="T24" fmla="*/ 523331 h 5233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7960" h="523331">
                    <a:moveTo>
                      <a:pt x="27583" y="0"/>
                    </a:moveTo>
                    <a:cubicBezTo>
                      <a:pt x="177403" y="83799"/>
                      <a:pt x="350143" y="131310"/>
                      <a:pt x="533980" y="131310"/>
                    </a:cubicBezTo>
                    <a:cubicBezTo>
                      <a:pt x="717817" y="131310"/>
                      <a:pt x="890558" y="83799"/>
                      <a:pt x="1040377" y="0"/>
                    </a:cubicBezTo>
                    <a:lnTo>
                      <a:pt x="1067960" y="523331"/>
                    </a:lnTo>
                    <a:lnTo>
                      <a:pt x="533980" y="305870"/>
                    </a:lnTo>
                    <a:lnTo>
                      <a:pt x="0" y="523331"/>
                    </a:lnTo>
                    <a:lnTo>
                      <a:pt x="27583" y="0"/>
                    </a:lnTo>
                    <a:close/>
                  </a:path>
                </a:pathLst>
              </a:custGeom>
              <a:solidFill>
                <a:srgbClr val="7AA845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400">
                  <a:solidFill>
                    <a:srgbClr val="56777F"/>
                  </a:solidFill>
                </a:endParaRPr>
              </a:p>
            </p:txBody>
          </p:sp>
          <p:sp>
            <p:nvSpPr>
              <p:cNvPr id="1048674" name="TextBox 70"/>
              <p:cNvSpPr>
                <a:spLocks noChangeArrowheads="1"/>
              </p:cNvSpPr>
              <p:nvPr/>
            </p:nvSpPr>
            <p:spPr bwMode="auto">
              <a:xfrm>
                <a:off x="672212" y="656269"/>
                <a:ext cx="383765" cy="53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</a:t>
                </a:r>
                <a:endParaRPr lang="en-US" altLang="zh-CN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Group 9"/>
            <p:cNvGrpSpPr/>
            <p:nvPr/>
          </p:nvGrpSpPr>
          <p:grpSpPr bwMode="auto">
            <a:xfrm rot="-480000">
              <a:off x="2287149" y="2112981"/>
              <a:ext cx="1398588" cy="1397000"/>
              <a:chOff x="42144" y="-261773"/>
              <a:chExt cx="1728192" cy="1728192"/>
            </a:xfrm>
          </p:grpSpPr>
          <p:sp>
            <p:nvSpPr>
              <p:cNvPr id="1048675" name="五角星 72"/>
              <p:cNvSpPr>
                <a:spLocks noChangeArrowheads="1"/>
              </p:cNvSpPr>
              <p:nvPr/>
            </p:nvSpPr>
            <p:spPr bwMode="auto">
              <a:xfrm>
                <a:off x="42144" y="-261773"/>
                <a:ext cx="1728192" cy="1728192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48676" name="五角星 32"/>
              <p:cNvSpPr>
                <a:spLocks noChangeArrowheads="1"/>
              </p:cNvSpPr>
              <p:nvPr/>
            </p:nvSpPr>
            <p:spPr bwMode="auto">
              <a:xfrm>
                <a:off x="385719" y="881683"/>
                <a:ext cx="1067960" cy="523331"/>
              </a:xfrm>
              <a:custGeom>
                <a:avLst/>
                <a:gdLst>
                  <a:gd name="T0" fmla="*/ 27583 w 1067960"/>
                  <a:gd name="T1" fmla="*/ 0 h 523331"/>
                  <a:gd name="T2" fmla="*/ 533980 w 1067960"/>
                  <a:gd name="T3" fmla="*/ 131310 h 523331"/>
                  <a:gd name="T4" fmla="*/ 1040377 w 1067960"/>
                  <a:gd name="T5" fmla="*/ 0 h 523331"/>
                  <a:gd name="T6" fmla="*/ 1067960 w 1067960"/>
                  <a:gd name="T7" fmla="*/ 523331 h 523331"/>
                  <a:gd name="T8" fmla="*/ 533980 w 1067960"/>
                  <a:gd name="T9" fmla="*/ 305870 h 523331"/>
                  <a:gd name="T10" fmla="*/ 0 w 1067960"/>
                  <a:gd name="T11" fmla="*/ 523331 h 523331"/>
                  <a:gd name="T12" fmla="*/ 27583 w 1067960"/>
                  <a:gd name="T13" fmla="*/ 0 h 5233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7960"/>
                  <a:gd name="T22" fmla="*/ 0 h 523331"/>
                  <a:gd name="T23" fmla="*/ 1067960 w 1067960"/>
                  <a:gd name="T24" fmla="*/ 523331 h 5233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7960" h="523331">
                    <a:moveTo>
                      <a:pt x="27583" y="0"/>
                    </a:moveTo>
                    <a:cubicBezTo>
                      <a:pt x="177403" y="83799"/>
                      <a:pt x="350143" y="131310"/>
                      <a:pt x="533980" y="131310"/>
                    </a:cubicBezTo>
                    <a:cubicBezTo>
                      <a:pt x="717817" y="131310"/>
                      <a:pt x="890558" y="83799"/>
                      <a:pt x="1040377" y="0"/>
                    </a:cubicBezTo>
                    <a:lnTo>
                      <a:pt x="1067960" y="523331"/>
                    </a:lnTo>
                    <a:lnTo>
                      <a:pt x="533980" y="305870"/>
                    </a:lnTo>
                    <a:lnTo>
                      <a:pt x="0" y="523331"/>
                    </a:lnTo>
                    <a:lnTo>
                      <a:pt x="275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400">
                  <a:solidFill>
                    <a:srgbClr val="56777F"/>
                  </a:solidFill>
                </a:endParaRPr>
              </a:p>
            </p:txBody>
          </p:sp>
          <p:sp>
            <p:nvSpPr>
              <p:cNvPr id="1048677" name="TextBox 74"/>
              <p:cNvSpPr>
                <a:spLocks noChangeArrowheads="1"/>
              </p:cNvSpPr>
              <p:nvPr/>
            </p:nvSpPr>
            <p:spPr bwMode="auto">
              <a:xfrm>
                <a:off x="651036" y="564716"/>
                <a:ext cx="426118" cy="567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333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</a:t>
                </a:r>
                <a:endParaRPr lang="en-US" altLang="zh-CN" sz="3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61" name="Group 13"/>
            <p:cNvGrpSpPr/>
            <p:nvPr/>
          </p:nvGrpSpPr>
          <p:grpSpPr bwMode="auto">
            <a:xfrm rot="-981927">
              <a:off x="1011044" y="2488464"/>
              <a:ext cx="1217612" cy="1226389"/>
              <a:chOff x="-51917" y="-372579"/>
              <a:chExt cx="1728192" cy="1738382"/>
            </a:xfrm>
          </p:grpSpPr>
          <p:sp>
            <p:nvSpPr>
              <p:cNvPr id="1048678" name="五角星 76"/>
              <p:cNvSpPr>
                <a:spLocks noChangeArrowheads="1"/>
              </p:cNvSpPr>
              <p:nvPr/>
            </p:nvSpPr>
            <p:spPr bwMode="auto">
              <a:xfrm>
                <a:off x="-51917" y="-372579"/>
                <a:ext cx="1728192" cy="1728192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48679" name="五角星 32"/>
              <p:cNvSpPr>
                <a:spLocks noChangeArrowheads="1"/>
              </p:cNvSpPr>
              <p:nvPr/>
            </p:nvSpPr>
            <p:spPr bwMode="auto">
              <a:xfrm>
                <a:off x="319456" y="815016"/>
                <a:ext cx="1070164" cy="550787"/>
              </a:xfrm>
              <a:custGeom>
                <a:avLst/>
                <a:gdLst>
                  <a:gd name="T0" fmla="*/ 27583 w 1067960"/>
                  <a:gd name="T1" fmla="*/ 0 h 523331"/>
                  <a:gd name="T2" fmla="*/ 533980 w 1067960"/>
                  <a:gd name="T3" fmla="*/ 131310 h 523331"/>
                  <a:gd name="T4" fmla="*/ 1040377 w 1067960"/>
                  <a:gd name="T5" fmla="*/ 0 h 523331"/>
                  <a:gd name="T6" fmla="*/ 1067960 w 1067960"/>
                  <a:gd name="T7" fmla="*/ 523331 h 523331"/>
                  <a:gd name="T8" fmla="*/ 533980 w 1067960"/>
                  <a:gd name="T9" fmla="*/ 305870 h 523331"/>
                  <a:gd name="T10" fmla="*/ 0 w 1067960"/>
                  <a:gd name="T11" fmla="*/ 523331 h 523331"/>
                  <a:gd name="T12" fmla="*/ 27583 w 1067960"/>
                  <a:gd name="T13" fmla="*/ 0 h 5233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7960"/>
                  <a:gd name="T22" fmla="*/ 0 h 523331"/>
                  <a:gd name="T23" fmla="*/ 1067960 w 1067960"/>
                  <a:gd name="T24" fmla="*/ 523331 h 5233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7960" h="523331">
                    <a:moveTo>
                      <a:pt x="27583" y="0"/>
                    </a:moveTo>
                    <a:cubicBezTo>
                      <a:pt x="177403" y="83799"/>
                      <a:pt x="350143" y="131310"/>
                      <a:pt x="533980" y="131310"/>
                    </a:cubicBezTo>
                    <a:cubicBezTo>
                      <a:pt x="717817" y="131310"/>
                      <a:pt x="890558" y="83799"/>
                      <a:pt x="1040377" y="0"/>
                    </a:cubicBezTo>
                    <a:lnTo>
                      <a:pt x="1067960" y="523331"/>
                    </a:lnTo>
                    <a:lnTo>
                      <a:pt x="533980" y="305870"/>
                    </a:lnTo>
                    <a:lnTo>
                      <a:pt x="0" y="523331"/>
                    </a:lnTo>
                    <a:lnTo>
                      <a:pt x="275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400">
                  <a:solidFill>
                    <a:srgbClr val="56777F"/>
                  </a:solidFill>
                </a:endParaRPr>
              </a:p>
            </p:txBody>
          </p:sp>
          <p:sp>
            <p:nvSpPr>
              <p:cNvPr id="1048680" name="TextBox 78"/>
              <p:cNvSpPr>
                <a:spLocks noChangeArrowheads="1"/>
              </p:cNvSpPr>
              <p:nvPr/>
            </p:nvSpPr>
            <p:spPr bwMode="auto">
              <a:xfrm>
                <a:off x="619368" y="525976"/>
                <a:ext cx="489453" cy="6505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333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4</a:t>
                </a:r>
                <a:endParaRPr lang="en-US" altLang="zh-CN" sz="3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62" name="Group 17"/>
            <p:cNvGrpSpPr/>
            <p:nvPr/>
          </p:nvGrpSpPr>
          <p:grpSpPr bwMode="auto">
            <a:xfrm rot="480000">
              <a:off x="5292645" y="2141179"/>
              <a:ext cx="1398587" cy="1398588"/>
              <a:chOff x="-34716" y="-175830"/>
              <a:chExt cx="1728192" cy="1728192"/>
            </a:xfrm>
          </p:grpSpPr>
          <p:sp>
            <p:nvSpPr>
              <p:cNvPr id="1048681" name="五角星 80"/>
              <p:cNvSpPr>
                <a:spLocks noChangeArrowheads="1"/>
              </p:cNvSpPr>
              <p:nvPr/>
            </p:nvSpPr>
            <p:spPr bwMode="auto">
              <a:xfrm>
                <a:off x="-34716" y="-175830"/>
                <a:ext cx="1728192" cy="1728192"/>
              </a:xfrm>
              <a:prstGeom prst="star5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48682" name="五角星 32"/>
              <p:cNvSpPr>
                <a:spLocks noChangeArrowheads="1"/>
              </p:cNvSpPr>
              <p:nvPr/>
            </p:nvSpPr>
            <p:spPr bwMode="auto">
              <a:xfrm>
                <a:off x="262731" y="907362"/>
                <a:ext cx="1067960" cy="523331"/>
              </a:xfrm>
              <a:custGeom>
                <a:avLst/>
                <a:gdLst>
                  <a:gd name="T0" fmla="*/ 27583 w 1067960"/>
                  <a:gd name="T1" fmla="*/ 0 h 523331"/>
                  <a:gd name="T2" fmla="*/ 533980 w 1067960"/>
                  <a:gd name="T3" fmla="*/ 131310 h 523331"/>
                  <a:gd name="T4" fmla="*/ 1040377 w 1067960"/>
                  <a:gd name="T5" fmla="*/ 0 h 523331"/>
                  <a:gd name="T6" fmla="*/ 1067960 w 1067960"/>
                  <a:gd name="T7" fmla="*/ 523331 h 523331"/>
                  <a:gd name="T8" fmla="*/ 533980 w 1067960"/>
                  <a:gd name="T9" fmla="*/ 305870 h 523331"/>
                  <a:gd name="T10" fmla="*/ 0 w 1067960"/>
                  <a:gd name="T11" fmla="*/ 523331 h 523331"/>
                  <a:gd name="T12" fmla="*/ 27583 w 1067960"/>
                  <a:gd name="T13" fmla="*/ 0 h 5233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7960"/>
                  <a:gd name="T22" fmla="*/ 0 h 523331"/>
                  <a:gd name="T23" fmla="*/ 1067960 w 1067960"/>
                  <a:gd name="T24" fmla="*/ 523331 h 5233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7960" h="523331">
                    <a:moveTo>
                      <a:pt x="27583" y="0"/>
                    </a:moveTo>
                    <a:cubicBezTo>
                      <a:pt x="177403" y="83799"/>
                      <a:pt x="350143" y="131310"/>
                      <a:pt x="533980" y="131310"/>
                    </a:cubicBezTo>
                    <a:cubicBezTo>
                      <a:pt x="717817" y="131310"/>
                      <a:pt x="890558" y="83799"/>
                      <a:pt x="1040377" y="0"/>
                    </a:cubicBezTo>
                    <a:lnTo>
                      <a:pt x="1067960" y="523331"/>
                    </a:lnTo>
                    <a:lnTo>
                      <a:pt x="533980" y="305870"/>
                    </a:lnTo>
                    <a:lnTo>
                      <a:pt x="0" y="523331"/>
                    </a:lnTo>
                    <a:lnTo>
                      <a:pt x="2758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400">
                  <a:solidFill>
                    <a:srgbClr val="56777F"/>
                  </a:solidFill>
                </a:endParaRPr>
              </a:p>
            </p:txBody>
          </p:sp>
          <p:sp>
            <p:nvSpPr>
              <p:cNvPr id="1048683" name="TextBox 82"/>
              <p:cNvSpPr>
                <a:spLocks noChangeArrowheads="1"/>
              </p:cNvSpPr>
              <p:nvPr/>
            </p:nvSpPr>
            <p:spPr bwMode="auto">
              <a:xfrm>
                <a:off x="656645" y="604973"/>
                <a:ext cx="426119" cy="5671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333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3</a:t>
                </a:r>
                <a:endParaRPr lang="en-US" altLang="zh-CN" sz="3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63" name="Group 21"/>
            <p:cNvGrpSpPr/>
            <p:nvPr/>
          </p:nvGrpSpPr>
          <p:grpSpPr bwMode="auto">
            <a:xfrm rot="967929">
              <a:off x="6701135" y="2447616"/>
              <a:ext cx="1217613" cy="1219200"/>
              <a:chOff x="-35398" y="-407194"/>
              <a:chExt cx="1728192" cy="1728192"/>
            </a:xfrm>
          </p:grpSpPr>
          <p:sp>
            <p:nvSpPr>
              <p:cNvPr id="1048684" name="五角星 84"/>
              <p:cNvSpPr>
                <a:spLocks noChangeArrowheads="1"/>
              </p:cNvSpPr>
              <p:nvPr/>
            </p:nvSpPr>
            <p:spPr bwMode="auto">
              <a:xfrm>
                <a:off x="-35398" y="-407194"/>
                <a:ext cx="1728192" cy="1728192"/>
              </a:xfrm>
              <a:prstGeom prst="star5">
                <a:avLst/>
              </a:prstGeom>
              <a:solidFill>
                <a:schemeClr val="accent1"/>
              </a:solidFill>
              <a:ln>
                <a:solidFill>
                  <a:schemeClr val="bg2"/>
                </a:solidFill>
              </a:ln>
            </p:spPr>
            <p:txBody>
              <a:bodyPr anchor="ctr"/>
              <a:p>
                <a:pPr algn="ctr">
                  <a:buFont typeface="Arial" panose="020B0604020202020204" pitchFamily="34" charset="0"/>
                  <a:buNone/>
                </a:pPr>
                <a:endParaRPr lang="zh-CN" altLang="zh-CN" sz="2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48685" name="五角星 32"/>
              <p:cNvSpPr>
                <a:spLocks noChangeArrowheads="1"/>
              </p:cNvSpPr>
              <p:nvPr/>
            </p:nvSpPr>
            <p:spPr bwMode="auto">
              <a:xfrm>
                <a:off x="208760" y="559908"/>
                <a:ext cx="1067960" cy="523331"/>
              </a:xfrm>
              <a:custGeom>
                <a:avLst/>
                <a:gdLst>
                  <a:gd name="T0" fmla="*/ 27583 w 1067960"/>
                  <a:gd name="T1" fmla="*/ 0 h 523331"/>
                  <a:gd name="T2" fmla="*/ 533980 w 1067960"/>
                  <a:gd name="T3" fmla="*/ 131310 h 523331"/>
                  <a:gd name="T4" fmla="*/ 1040377 w 1067960"/>
                  <a:gd name="T5" fmla="*/ 0 h 523331"/>
                  <a:gd name="T6" fmla="*/ 1067960 w 1067960"/>
                  <a:gd name="T7" fmla="*/ 523331 h 523331"/>
                  <a:gd name="T8" fmla="*/ 533980 w 1067960"/>
                  <a:gd name="T9" fmla="*/ 305870 h 523331"/>
                  <a:gd name="T10" fmla="*/ 0 w 1067960"/>
                  <a:gd name="T11" fmla="*/ 523331 h 523331"/>
                  <a:gd name="T12" fmla="*/ 27583 w 1067960"/>
                  <a:gd name="T13" fmla="*/ 0 h 5233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7960"/>
                  <a:gd name="T22" fmla="*/ 0 h 523331"/>
                  <a:gd name="T23" fmla="*/ 1067960 w 1067960"/>
                  <a:gd name="T24" fmla="*/ 523331 h 52333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7960" h="523331">
                    <a:moveTo>
                      <a:pt x="27583" y="0"/>
                    </a:moveTo>
                    <a:cubicBezTo>
                      <a:pt x="177403" y="83799"/>
                      <a:pt x="350143" y="131310"/>
                      <a:pt x="533980" y="131310"/>
                    </a:cubicBezTo>
                    <a:cubicBezTo>
                      <a:pt x="717817" y="131310"/>
                      <a:pt x="890558" y="83799"/>
                      <a:pt x="1040377" y="0"/>
                    </a:cubicBezTo>
                    <a:lnTo>
                      <a:pt x="1067960" y="523331"/>
                    </a:lnTo>
                    <a:lnTo>
                      <a:pt x="533980" y="305870"/>
                    </a:lnTo>
                    <a:lnTo>
                      <a:pt x="0" y="523331"/>
                    </a:lnTo>
                    <a:lnTo>
                      <a:pt x="275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400">
                  <a:solidFill>
                    <a:srgbClr val="56777F"/>
                  </a:solidFill>
                </a:endParaRPr>
              </a:p>
            </p:txBody>
          </p:sp>
          <p:sp>
            <p:nvSpPr>
              <p:cNvPr id="1048686" name="TextBox 86"/>
              <p:cNvSpPr>
                <a:spLocks noChangeArrowheads="1"/>
              </p:cNvSpPr>
              <p:nvPr/>
            </p:nvSpPr>
            <p:spPr bwMode="auto">
              <a:xfrm>
                <a:off x="619369" y="525978"/>
                <a:ext cx="489453" cy="6505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3335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5</a:t>
                </a:r>
                <a:endParaRPr lang="en-US" altLang="zh-CN" sz="333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048687" name="TextBox 87"/>
            <p:cNvSpPr>
              <a:spLocks noChangeArrowheads="1"/>
            </p:cNvSpPr>
            <p:nvPr/>
          </p:nvSpPr>
          <p:spPr bwMode="auto">
            <a:xfrm>
              <a:off x="2186369" y="3824599"/>
              <a:ext cx="4618826" cy="9926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b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40000"/>
                </a:lnSpc>
              </a:pPr>
              <a:r>
                <a:rPr lang="zh-CN" altLang="en-US" sz="1335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从幼儿园开始就读了很多很多的书，每年我妈妈都会给我买各种书籍，读书能丰富我们的知识，开拓我们的视野；我喜欢到各地去游玩，感受祖国的美丽山河；我酷爱运动与绘画，我还学习了毛笔字与国画；每天的钢琴练习让我认识到坚持的重要性</a:t>
              </a:r>
              <a:r>
                <a:rPr lang="zh-CN" altLang="en-US" sz="1335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133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688" name="TextBox 91"/>
            <p:cNvSpPr>
              <a:spLocks noChangeArrowheads="1"/>
            </p:cNvSpPr>
            <p:nvPr/>
          </p:nvSpPr>
          <p:spPr bwMode="auto">
            <a:xfrm>
              <a:off x="762000" y="2224215"/>
              <a:ext cx="1500188" cy="21501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1500"/>
                </a:lnSpc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16BDD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画画</a:t>
              </a:r>
              <a:endParaRPr lang="zh-CN" altLang="en-US" b="1" dirty="0">
                <a:solidFill>
                  <a:srgbClr val="16BD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48689" name="TextBox 91"/>
            <p:cNvSpPr>
              <a:spLocks noChangeArrowheads="1"/>
            </p:cNvSpPr>
            <p:nvPr/>
          </p:nvSpPr>
          <p:spPr bwMode="auto">
            <a:xfrm>
              <a:off x="2120022" y="1893612"/>
              <a:ext cx="1500188" cy="21501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1500"/>
                </a:lnSpc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16BDD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音乐</a:t>
              </a:r>
              <a:endParaRPr lang="zh-CN" altLang="en-US" b="1" dirty="0">
                <a:solidFill>
                  <a:srgbClr val="16BD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48690" name="TextBox 91"/>
            <p:cNvSpPr>
              <a:spLocks noChangeArrowheads="1"/>
            </p:cNvSpPr>
            <p:nvPr/>
          </p:nvSpPr>
          <p:spPr bwMode="auto">
            <a:xfrm>
              <a:off x="3709957" y="1451384"/>
              <a:ext cx="1500188" cy="21501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1500"/>
                </a:lnSpc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16BDD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读书</a:t>
              </a:r>
              <a:endParaRPr lang="zh-CN" altLang="en-US" b="1" dirty="0">
                <a:solidFill>
                  <a:srgbClr val="16BD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48691" name="TextBox 91"/>
            <p:cNvSpPr>
              <a:spLocks noChangeArrowheads="1"/>
            </p:cNvSpPr>
            <p:nvPr/>
          </p:nvSpPr>
          <p:spPr bwMode="auto">
            <a:xfrm>
              <a:off x="5289580" y="1930476"/>
              <a:ext cx="1500188" cy="21501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1500"/>
                </a:lnSpc>
                <a:buFont typeface="Arial" panose="020B0604020202020204" pitchFamily="34" charset="0"/>
                <a:buNone/>
              </a:pPr>
              <a:r>
                <a:rPr lang="zh-CN" altLang="en-US" b="1" dirty="0" smtClean="0">
                  <a:solidFill>
                    <a:srgbClr val="16BDD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运动</a:t>
              </a:r>
              <a:endParaRPr lang="zh-CN" altLang="en-US" b="1" dirty="0">
                <a:solidFill>
                  <a:srgbClr val="16BD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48692" name="TextBox 91"/>
            <p:cNvSpPr>
              <a:spLocks noChangeArrowheads="1"/>
            </p:cNvSpPr>
            <p:nvPr/>
          </p:nvSpPr>
          <p:spPr bwMode="auto">
            <a:xfrm>
              <a:off x="6660232" y="2265050"/>
              <a:ext cx="1500188" cy="21501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ts val="1500"/>
                </a:lnSpc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16BDD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旅游</a:t>
              </a:r>
              <a:endParaRPr lang="zh-CN" altLang="en-US" b="1" dirty="0">
                <a:solidFill>
                  <a:srgbClr val="16BDD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7" grpId="0"/>
      <p:bldP spid="1048668" grpId="0" animBg="1"/>
      <p:bldP spid="1048669" grpId="0" animBg="1"/>
      <p:bldP spid="10486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文本框 52"/>
          <p:cNvSpPr txBox="1"/>
          <p:nvPr/>
        </p:nvSpPr>
        <p:spPr>
          <a:xfrm>
            <a:off x="5045197" y="16378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16BDD4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我的性格</a:t>
            </a:r>
            <a:endParaRPr lang="zh-CN" altLang="en-US" sz="2800" b="1" dirty="0">
              <a:solidFill>
                <a:srgbClr val="16BDD4"/>
              </a:solidFill>
              <a:latin typeface="方正明尚简体" panose="02000000000000000000" pitchFamily="2" charset="-122"/>
              <a:ea typeface="方正明尚简体" panose="02000000000000000000" pitchFamily="2" charset="-122"/>
            </a:endParaRPr>
          </a:p>
        </p:txBody>
      </p:sp>
      <p:sp>
        <p:nvSpPr>
          <p:cNvPr id="1048697" name="任意多边形 53"/>
          <p:cNvSpPr/>
          <p:nvPr/>
        </p:nvSpPr>
        <p:spPr bwMode="auto">
          <a:xfrm>
            <a:off x="1119018" y="1472951"/>
            <a:ext cx="2086660" cy="1226873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4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10" rIns="91420" bIns="45710" rtlCol="0" anchor="ctr">
            <a:noAutofit/>
          </a:bodyPr>
          <a:p>
            <a:pPr algn="ctr"/>
            <a:endParaRPr lang="zh-CN" altLang="en-US" sz="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8698" name="任意多边形 54"/>
          <p:cNvSpPr/>
          <p:nvPr/>
        </p:nvSpPr>
        <p:spPr bwMode="auto">
          <a:xfrm>
            <a:off x="3677156" y="1472951"/>
            <a:ext cx="2086660" cy="1226873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4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10" rIns="91420" bIns="45710" rtlCol="0" anchor="ctr">
            <a:noAutofit/>
          </a:bodyPr>
          <a:p>
            <a:pPr algn="ctr"/>
            <a:endParaRPr lang="zh-CN" altLang="en-US" sz="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8699" name="任意多边形 55"/>
          <p:cNvSpPr/>
          <p:nvPr/>
        </p:nvSpPr>
        <p:spPr bwMode="auto">
          <a:xfrm>
            <a:off x="6290485" y="1472951"/>
            <a:ext cx="2086660" cy="1226873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4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4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10" rIns="91420" bIns="45710" rtlCol="0" anchor="ctr">
            <a:noAutofit/>
          </a:bodyPr>
          <a:p>
            <a:pPr algn="ctr"/>
            <a:endParaRPr lang="zh-CN" altLang="en-US" sz="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8700" name="任意多边形 56"/>
          <p:cNvSpPr/>
          <p:nvPr/>
        </p:nvSpPr>
        <p:spPr bwMode="auto">
          <a:xfrm>
            <a:off x="8903814" y="1472951"/>
            <a:ext cx="2086660" cy="1226873"/>
          </a:xfrm>
          <a:custGeom>
            <a:avLst/>
            <a:gdLst>
              <a:gd name="connsiteX0" fmla="*/ 1043189 w 2086927"/>
              <a:gd name="connsiteY0" fmla="*/ 0 h 1226797"/>
              <a:gd name="connsiteX1" fmla="*/ 2086927 w 2086927"/>
              <a:gd name="connsiteY1" fmla="*/ 1043190 h 1226797"/>
              <a:gd name="connsiteX2" fmla="*/ 1903223 w 2086927"/>
              <a:gd name="connsiteY2" fmla="*/ 1226797 h 1226797"/>
              <a:gd name="connsiteX3" fmla="*/ 1043189 w 2086927"/>
              <a:gd name="connsiteY3" fmla="*/ 367214 h 1226797"/>
              <a:gd name="connsiteX4" fmla="*/ 183607 w 2086927"/>
              <a:gd name="connsiteY4" fmla="*/ 1226797 h 1226797"/>
              <a:gd name="connsiteX5" fmla="*/ 0 w 2086927"/>
              <a:gd name="connsiteY5" fmla="*/ 1043190 h 12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927" h="1226797">
                <a:moveTo>
                  <a:pt x="1043189" y="0"/>
                </a:moveTo>
                <a:lnTo>
                  <a:pt x="2086927" y="1043190"/>
                </a:lnTo>
                <a:lnTo>
                  <a:pt x="1903223" y="1226797"/>
                </a:lnTo>
                <a:lnTo>
                  <a:pt x="1043189" y="367214"/>
                </a:lnTo>
                <a:lnTo>
                  <a:pt x="183607" y="1226797"/>
                </a:lnTo>
                <a:lnTo>
                  <a:pt x="0" y="104319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0" tIns="45710" rIns="91420" bIns="45710" rtlCol="0" anchor="ctr">
            <a:noAutofit/>
          </a:bodyPr>
          <a:p>
            <a:pPr algn="ctr"/>
            <a:endParaRPr lang="zh-CN" altLang="en-US" sz="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组合 57"/>
          <p:cNvGrpSpPr/>
          <p:nvPr/>
        </p:nvGrpSpPr>
        <p:grpSpPr>
          <a:xfrm>
            <a:off x="1104952" y="1826118"/>
            <a:ext cx="2086660" cy="2086508"/>
            <a:chOff x="1128214" y="2737217"/>
            <a:chExt cx="2086927" cy="2086379"/>
          </a:xfrm>
        </p:grpSpPr>
        <p:grpSp>
          <p:nvGrpSpPr>
            <p:cNvPr id="68" name="组合 35"/>
            <p:cNvGrpSpPr/>
            <p:nvPr/>
          </p:nvGrpSpPr>
          <p:grpSpPr>
            <a:xfrm>
              <a:off x="1934515" y="3619347"/>
              <a:ext cx="461380" cy="441255"/>
              <a:chOff x="1004888" y="993775"/>
              <a:chExt cx="2438400" cy="2332038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1048701" name="Freeform 25"/>
              <p:cNvSpPr/>
              <p:nvPr/>
            </p:nvSpPr>
            <p:spPr bwMode="auto">
              <a:xfrm>
                <a:off x="1898651" y="2670175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</p:spPr>
            <p:txBody>
              <a:bodyPr vert="horz" wrap="square" lIns="128548" tIns="64274" rIns="128548" bIns="64274" numCol="1" anchor="t" anchorCtr="0" compatLnSpc="1"/>
              <a:p>
                <a:endParaRPr lang="zh-CN" altLang="en-US" sz="1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48702" name="任意多边形 61"/>
              <p:cNvSpPr>
                <a:spLocks noChangeArrowheads="1"/>
              </p:cNvSpPr>
              <p:nvPr/>
            </p:nvSpPr>
            <p:spPr bwMode="auto">
              <a:xfrm>
                <a:off x="1004888" y="993775"/>
                <a:ext cx="2438400" cy="1774825"/>
              </a:xfrm>
              <a:custGeom>
                <a:avLst/>
                <a:gdLst>
                  <a:gd name="connsiteX0" fmla="*/ 290196 w 2438400"/>
                  <a:gd name="connsiteY0" fmla="*/ 0 h 1774825"/>
                  <a:gd name="connsiteX1" fmla="*/ 2151973 w 2438400"/>
                  <a:gd name="connsiteY1" fmla="*/ 0 h 1774825"/>
                  <a:gd name="connsiteX2" fmla="*/ 2438400 w 2438400"/>
                  <a:gd name="connsiteY2" fmla="*/ 286384 h 1774825"/>
                  <a:gd name="connsiteX3" fmla="*/ 2438400 w 2438400"/>
                  <a:gd name="connsiteY3" fmla="*/ 1484673 h 1774825"/>
                  <a:gd name="connsiteX4" fmla="*/ 2151973 w 2438400"/>
                  <a:gd name="connsiteY4" fmla="*/ 1774825 h 1774825"/>
                  <a:gd name="connsiteX5" fmla="*/ 290196 w 2438400"/>
                  <a:gd name="connsiteY5" fmla="*/ 1774825 h 1774825"/>
                  <a:gd name="connsiteX6" fmla="*/ 0 w 2438400"/>
                  <a:gd name="connsiteY6" fmla="*/ 1484673 h 1774825"/>
                  <a:gd name="connsiteX7" fmla="*/ 0 w 2438400"/>
                  <a:gd name="connsiteY7" fmla="*/ 286384 h 1774825"/>
                  <a:gd name="connsiteX8" fmla="*/ 290196 w 2438400"/>
                  <a:gd name="connsiteY8" fmla="*/ 0 h 1774825"/>
                  <a:gd name="connsiteX9" fmla="*/ 471488 w 2438400"/>
                  <a:gd name="connsiteY9" fmla="*/ 425450 h 1774825"/>
                  <a:gd name="connsiteX10" fmla="*/ 471488 w 2438400"/>
                  <a:gd name="connsiteY10" fmla="*/ 598488 h 1774825"/>
                  <a:gd name="connsiteX11" fmla="*/ 1971676 w 2438400"/>
                  <a:gd name="connsiteY11" fmla="*/ 598488 h 1774825"/>
                  <a:gd name="connsiteX12" fmla="*/ 1971676 w 2438400"/>
                  <a:gd name="connsiteY12" fmla="*/ 425450 h 1774825"/>
                  <a:gd name="connsiteX13" fmla="*/ 471488 w 2438400"/>
                  <a:gd name="connsiteY13" fmla="*/ 425450 h 1774825"/>
                  <a:gd name="connsiteX14" fmla="*/ 471488 w 2438400"/>
                  <a:gd name="connsiteY14" fmla="*/ 801688 h 1774825"/>
                  <a:gd name="connsiteX15" fmla="*/ 471488 w 2438400"/>
                  <a:gd name="connsiteY15" fmla="*/ 971551 h 1774825"/>
                  <a:gd name="connsiteX16" fmla="*/ 1971676 w 2438400"/>
                  <a:gd name="connsiteY16" fmla="*/ 971551 h 1774825"/>
                  <a:gd name="connsiteX17" fmla="*/ 1971676 w 2438400"/>
                  <a:gd name="connsiteY17" fmla="*/ 801688 h 1774825"/>
                  <a:gd name="connsiteX18" fmla="*/ 471488 w 2438400"/>
                  <a:gd name="connsiteY18" fmla="*/ 801688 h 1774825"/>
                  <a:gd name="connsiteX19" fmla="*/ 471488 w 2438400"/>
                  <a:gd name="connsiteY19" fmla="*/ 1174750 h 1774825"/>
                  <a:gd name="connsiteX20" fmla="*/ 471488 w 2438400"/>
                  <a:gd name="connsiteY20" fmla="*/ 1347788 h 1774825"/>
                  <a:gd name="connsiteX21" fmla="*/ 1971676 w 2438400"/>
                  <a:gd name="connsiteY21" fmla="*/ 1347788 h 1774825"/>
                  <a:gd name="connsiteX22" fmla="*/ 1971676 w 2438400"/>
                  <a:gd name="connsiteY22" fmla="*/ 1174750 h 1774825"/>
                  <a:gd name="connsiteX23" fmla="*/ 471488 w 2438400"/>
                  <a:gd name="connsiteY23" fmla="*/ 1174750 h 177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</a:ln>
            </p:spPr>
            <p:txBody>
              <a:bodyPr vert="horz" wrap="square" lIns="128548" tIns="64274" rIns="128548" bIns="64274" numCol="1" anchor="t" anchorCtr="0" compatLnSpc="1">
                <a:noAutofit/>
              </a:bodyPr>
              <a:p>
                <a:endParaRPr lang="zh-CN" altLang="en-US" sz="1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048703" name="Freeform 6"/>
            <p:cNvSpPr/>
            <p:nvPr/>
          </p:nvSpPr>
          <p:spPr bwMode="auto">
            <a:xfrm>
              <a:off x="1128214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9" name="组合 62"/>
          <p:cNvGrpSpPr/>
          <p:nvPr/>
        </p:nvGrpSpPr>
        <p:grpSpPr>
          <a:xfrm>
            <a:off x="3663090" y="1826118"/>
            <a:ext cx="2086660" cy="2086508"/>
            <a:chOff x="3686681" y="2737217"/>
            <a:chExt cx="2086927" cy="2086379"/>
          </a:xfrm>
        </p:grpSpPr>
        <p:grpSp>
          <p:nvGrpSpPr>
            <p:cNvPr id="70" name="组合 32"/>
            <p:cNvGrpSpPr/>
            <p:nvPr/>
          </p:nvGrpSpPr>
          <p:grpSpPr>
            <a:xfrm>
              <a:off x="4499103" y="3568117"/>
              <a:ext cx="448071" cy="443449"/>
              <a:chOff x="6967126" y="4092464"/>
              <a:chExt cx="453105" cy="448433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1048704" name="Freeform 136"/>
              <p:cNvSpPr/>
              <p:nvPr/>
            </p:nvSpPr>
            <p:spPr bwMode="auto">
              <a:xfrm>
                <a:off x="6967126" y="4343773"/>
                <a:ext cx="453105" cy="197124"/>
              </a:xfrm>
              <a:custGeom>
                <a:avLst/>
                <a:gdLst>
                  <a:gd name="T0" fmla="*/ 103 w 205"/>
                  <a:gd name="T1" fmla="*/ 19 h 89"/>
                  <a:gd name="T2" fmla="*/ 47 w 205"/>
                  <a:gd name="T3" fmla="*/ 0 h 89"/>
                  <a:gd name="T4" fmla="*/ 0 w 205"/>
                  <a:gd name="T5" fmla="*/ 0 h 89"/>
                  <a:gd name="T6" fmla="*/ 0 w 205"/>
                  <a:gd name="T7" fmla="*/ 67 h 89"/>
                  <a:gd name="T8" fmla="*/ 22 w 205"/>
                  <a:gd name="T9" fmla="*/ 89 h 89"/>
                  <a:gd name="T10" fmla="*/ 183 w 205"/>
                  <a:gd name="T11" fmla="*/ 89 h 89"/>
                  <a:gd name="T12" fmla="*/ 205 w 205"/>
                  <a:gd name="T13" fmla="*/ 67 h 89"/>
                  <a:gd name="T14" fmla="*/ 205 w 205"/>
                  <a:gd name="T15" fmla="*/ 0 h 89"/>
                  <a:gd name="T16" fmla="*/ 158 w 205"/>
                  <a:gd name="T17" fmla="*/ 0 h 89"/>
                  <a:gd name="T18" fmla="*/ 103 w 205"/>
                  <a:gd name="T19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8548" tIns="64274" rIns="128548" bIns="64274" numCol="1" anchor="t" anchorCtr="0" compatLnSpc="1"/>
              <a:p>
                <a:endParaRPr lang="zh-CN" altLang="en-US" sz="1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48705" name="Freeform 137"/>
              <p:cNvSpPr>
                <a:spLocks noEditPoints="1"/>
              </p:cNvSpPr>
              <p:nvPr/>
            </p:nvSpPr>
            <p:spPr bwMode="auto">
              <a:xfrm>
                <a:off x="6967126" y="4092464"/>
                <a:ext cx="453105" cy="260652"/>
              </a:xfrm>
              <a:custGeom>
                <a:avLst/>
                <a:gdLst>
                  <a:gd name="T0" fmla="*/ 183 w 205"/>
                  <a:gd name="T1" fmla="*/ 42 h 118"/>
                  <a:gd name="T2" fmla="*/ 180 w 205"/>
                  <a:gd name="T3" fmla="*/ 42 h 118"/>
                  <a:gd name="T4" fmla="*/ 154 w 205"/>
                  <a:gd name="T5" fmla="*/ 42 h 118"/>
                  <a:gd name="T6" fmla="*/ 154 w 205"/>
                  <a:gd name="T7" fmla="*/ 22 h 118"/>
                  <a:gd name="T8" fmla="*/ 132 w 205"/>
                  <a:gd name="T9" fmla="*/ 0 h 118"/>
                  <a:gd name="T10" fmla="*/ 73 w 205"/>
                  <a:gd name="T11" fmla="*/ 0 h 118"/>
                  <a:gd name="T12" fmla="*/ 51 w 205"/>
                  <a:gd name="T13" fmla="*/ 22 h 118"/>
                  <a:gd name="T14" fmla="*/ 51 w 205"/>
                  <a:gd name="T15" fmla="*/ 42 h 118"/>
                  <a:gd name="T16" fmla="*/ 25 w 205"/>
                  <a:gd name="T17" fmla="*/ 42 h 118"/>
                  <a:gd name="T18" fmla="*/ 22 w 205"/>
                  <a:gd name="T19" fmla="*/ 42 h 118"/>
                  <a:gd name="T20" fmla="*/ 0 w 205"/>
                  <a:gd name="T21" fmla="*/ 64 h 118"/>
                  <a:gd name="T22" fmla="*/ 0 w 205"/>
                  <a:gd name="T23" fmla="*/ 101 h 118"/>
                  <a:gd name="T24" fmla="*/ 54 w 205"/>
                  <a:gd name="T25" fmla="*/ 101 h 118"/>
                  <a:gd name="T26" fmla="*/ 103 w 205"/>
                  <a:gd name="T27" fmla="*/ 118 h 118"/>
                  <a:gd name="T28" fmla="*/ 151 w 205"/>
                  <a:gd name="T29" fmla="*/ 101 h 118"/>
                  <a:gd name="T30" fmla="*/ 205 w 205"/>
                  <a:gd name="T31" fmla="*/ 101 h 118"/>
                  <a:gd name="T32" fmla="*/ 205 w 205"/>
                  <a:gd name="T33" fmla="*/ 64 h 118"/>
                  <a:gd name="T34" fmla="*/ 183 w 205"/>
                  <a:gd name="T35" fmla="*/ 42 h 118"/>
                  <a:gd name="T36" fmla="*/ 67 w 205"/>
                  <a:gd name="T37" fmla="*/ 26 h 118"/>
                  <a:gd name="T38" fmla="*/ 67 w 205"/>
                  <a:gd name="T39" fmla="*/ 22 h 118"/>
                  <a:gd name="T40" fmla="*/ 73 w 205"/>
                  <a:gd name="T41" fmla="*/ 17 h 118"/>
                  <a:gd name="T42" fmla="*/ 132 w 205"/>
                  <a:gd name="T43" fmla="*/ 17 h 118"/>
                  <a:gd name="T44" fmla="*/ 138 w 205"/>
                  <a:gd name="T45" fmla="*/ 22 h 118"/>
                  <a:gd name="T46" fmla="*/ 138 w 205"/>
                  <a:gd name="T47" fmla="*/ 26 h 118"/>
                  <a:gd name="T48" fmla="*/ 138 w 205"/>
                  <a:gd name="T49" fmla="*/ 42 h 118"/>
                  <a:gd name="T50" fmla="*/ 67 w 205"/>
                  <a:gd name="T51" fmla="*/ 42 h 118"/>
                  <a:gd name="T52" fmla="*/ 67 w 205"/>
                  <a:gd name="T53" fmla="*/ 26 h 118"/>
                  <a:gd name="T54" fmla="*/ 101 w 205"/>
                  <a:gd name="T55" fmla="*/ 101 h 118"/>
                  <a:gd name="T56" fmla="*/ 85 w 205"/>
                  <a:gd name="T57" fmla="*/ 86 h 118"/>
                  <a:gd name="T58" fmla="*/ 101 w 205"/>
                  <a:gd name="T59" fmla="*/ 70 h 118"/>
                  <a:gd name="T60" fmla="*/ 117 w 205"/>
                  <a:gd name="T61" fmla="*/ 86 h 118"/>
                  <a:gd name="T62" fmla="*/ 101 w 205"/>
                  <a:gd name="T63" fmla="*/ 10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</p:spPr>
            <p:txBody>
              <a:bodyPr vert="horz" wrap="square" lIns="128548" tIns="64274" rIns="128548" bIns="64274" numCol="1" anchor="t" anchorCtr="0" compatLnSpc="1"/>
              <a:p>
                <a:endParaRPr lang="zh-CN" altLang="en-US" sz="1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048706" name="Freeform 6"/>
            <p:cNvSpPr/>
            <p:nvPr/>
          </p:nvSpPr>
          <p:spPr bwMode="auto">
            <a:xfrm>
              <a:off x="3686681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1" name="组合 67"/>
          <p:cNvGrpSpPr/>
          <p:nvPr/>
        </p:nvGrpSpPr>
        <p:grpSpPr>
          <a:xfrm>
            <a:off x="6276419" y="1826118"/>
            <a:ext cx="2086660" cy="2086508"/>
            <a:chOff x="6300344" y="2737217"/>
            <a:chExt cx="2086927" cy="2086379"/>
          </a:xfrm>
        </p:grpSpPr>
        <p:grpSp>
          <p:nvGrpSpPr>
            <p:cNvPr id="72" name="组合 68"/>
            <p:cNvGrpSpPr/>
            <p:nvPr/>
          </p:nvGrpSpPr>
          <p:grpSpPr>
            <a:xfrm>
              <a:off x="7040716" y="3579616"/>
              <a:ext cx="689632" cy="523985"/>
              <a:chOff x="4268086" y="4221191"/>
              <a:chExt cx="509646" cy="387231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1048707" name="Freeform 20"/>
              <p:cNvSpPr>
                <a:spLocks noEditPoints="1"/>
              </p:cNvSpPr>
              <p:nvPr/>
            </p:nvSpPr>
            <p:spPr bwMode="auto">
              <a:xfrm>
                <a:off x="4268086" y="4273030"/>
                <a:ext cx="337890" cy="335392"/>
              </a:xfrm>
              <a:custGeom>
                <a:avLst/>
                <a:gdLst>
                  <a:gd name="T0" fmla="*/ 229 w 229"/>
                  <a:gd name="T1" fmla="*/ 128 h 227"/>
                  <a:gd name="T2" fmla="*/ 229 w 229"/>
                  <a:gd name="T3" fmla="*/ 98 h 227"/>
                  <a:gd name="T4" fmla="*/ 206 w 229"/>
                  <a:gd name="T5" fmla="*/ 93 h 227"/>
                  <a:gd name="T6" fmla="*/ 200 w 229"/>
                  <a:gd name="T7" fmla="*/ 76 h 227"/>
                  <a:gd name="T8" fmla="*/ 216 w 229"/>
                  <a:gd name="T9" fmla="*/ 58 h 227"/>
                  <a:gd name="T10" fmla="*/ 198 w 229"/>
                  <a:gd name="T11" fmla="*/ 34 h 227"/>
                  <a:gd name="T12" fmla="*/ 176 w 229"/>
                  <a:gd name="T13" fmla="*/ 44 h 227"/>
                  <a:gd name="T14" fmla="*/ 161 w 229"/>
                  <a:gd name="T15" fmla="*/ 33 h 227"/>
                  <a:gd name="T16" fmla="*/ 164 w 229"/>
                  <a:gd name="T17" fmla="*/ 9 h 227"/>
                  <a:gd name="T18" fmla="*/ 135 w 229"/>
                  <a:gd name="T19" fmla="*/ 0 h 227"/>
                  <a:gd name="T20" fmla="*/ 123 w 229"/>
                  <a:gd name="T21" fmla="*/ 20 h 227"/>
                  <a:gd name="T22" fmla="*/ 114 w 229"/>
                  <a:gd name="T23" fmla="*/ 20 h 227"/>
                  <a:gd name="T24" fmla="*/ 105 w 229"/>
                  <a:gd name="T25" fmla="*/ 20 h 227"/>
                  <a:gd name="T26" fmla="*/ 93 w 229"/>
                  <a:gd name="T27" fmla="*/ 0 h 227"/>
                  <a:gd name="T28" fmla="*/ 65 w 229"/>
                  <a:gd name="T29" fmla="*/ 9 h 227"/>
                  <a:gd name="T30" fmla="*/ 67 w 229"/>
                  <a:gd name="T31" fmla="*/ 33 h 227"/>
                  <a:gd name="T32" fmla="*/ 52 w 229"/>
                  <a:gd name="T33" fmla="*/ 44 h 227"/>
                  <a:gd name="T34" fmla="*/ 30 w 229"/>
                  <a:gd name="T35" fmla="*/ 34 h 227"/>
                  <a:gd name="T36" fmla="*/ 13 w 229"/>
                  <a:gd name="T37" fmla="*/ 58 h 227"/>
                  <a:gd name="T38" fmla="*/ 29 w 229"/>
                  <a:gd name="T39" fmla="*/ 76 h 227"/>
                  <a:gd name="T40" fmla="*/ 23 w 229"/>
                  <a:gd name="T41" fmla="*/ 94 h 227"/>
                  <a:gd name="T42" fmla="*/ 0 w 229"/>
                  <a:gd name="T43" fmla="*/ 98 h 227"/>
                  <a:gd name="T44" fmla="*/ 0 w 229"/>
                  <a:gd name="T45" fmla="*/ 128 h 227"/>
                  <a:gd name="T46" fmla="*/ 23 w 229"/>
                  <a:gd name="T47" fmla="*/ 133 h 227"/>
                  <a:gd name="T48" fmla="*/ 29 w 229"/>
                  <a:gd name="T49" fmla="*/ 151 h 227"/>
                  <a:gd name="T50" fmla="*/ 13 w 229"/>
                  <a:gd name="T51" fmla="*/ 169 h 227"/>
                  <a:gd name="T52" fmla="*/ 31 w 229"/>
                  <a:gd name="T53" fmla="*/ 193 h 227"/>
                  <a:gd name="T54" fmla="*/ 52 w 229"/>
                  <a:gd name="T55" fmla="*/ 183 h 227"/>
                  <a:gd name="T56" fmla="*/ 67 w 229"/>
                  <a:gd name="T57" fmla="*/ 194 h 227"/>
                  <a:gd name="T58" fmla="*/ 65 w 229"/>
                  <a:gd name="T59" fmla="*/ 218 h 227"/>
                  <a:gd name="T60" fmla="*/ 93 w 229"/>
                  <a:gd name="T61" fmla="*/ 227 h 227"/>
                  <a:gd name="T62" fmla="*/ 105 w 229"/>
                  <a:gd name="T63" fmla="*/ 206 h 227"/>
                  <a:gd name="T64" fmla="*/ 114 w 229"/>
                  <a:gd name="T65" fmla="*/ 207 h 227"/>
                  <a:gd name="T66" fmla="*/ 124 w 229"/>
                  <a:gd name="T67" fmla="*/ 206 h 227"/>
                  <a:gd name="T68" fmla="*/ 135 w 229"/>
                  <a:gd name="T69" fmla="*/ 227 h 227"/>
                  <a:gd name="T70" fmla="*/ 164 w 229"/>
                  <a:gd name="T71" fmla="*/ 217 h 227"/>
                  <a:gd name="T72" fmla="*/ 161 w 229"/>
                  <a:gd name="T73" fmla="*/ 194 h 227"/>
                  <a:gd name="T74" fmla="*/ 176 w 229"/>
                  <a:gd name="T75" fmla="*/ 183 h 227"/>
                  <a:gd name="T76" fmla="*/ 198 w 229"/>
                  <a:gd name="T77" fmla="*/ 193 h 227"/>
                  <a:gd name="T78" fmla="*/ 216 w 229"/>
                  <a:gd name="T79" fmla="*/ 168 h 227"/>
                  <a:gd name="T80" fmla="*/ 200 w 229"/>
                  <a:gd name="T81" fmla="*/ 151 h 227"/>
                  <a:gd name="T82" fmla="*/ 206 w 229"/>
                  <a:gd name="T83" fmla="*/ 133 h 227"/>
                  <a:gd name="T84" fmla="*/ 229 w 229"/>
                  <a:gd name="T85" fmla="*/ 128 h 227"/>
                  <a:gd name="T86" fmla="*/ 114 w 229"/>
                  <a:gd name="T87" fmla="*/ 180 h 227"/>
                  <a:gd name="T88" fmla="*/ 47 w 229"/>
                  <a:gd name="T89" fmla="*/ 113 h 227"/>
                  <a:gd name="T90" fmla="*/ 114 w 229"/>
                  <a:gd name="T91" fmla="*/ 46 h 227"/>
                  <a:gd name="T92" fmla="*/ 181 w 229"/>
                  <a:gd name="T93" fmla="*/ 113 h 227"/>
                  <a:gd name="T94" fmla="*/ 114 w 229"/>
                  <a:gd name="T95" fmla="*/ 18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128548" tIns="64274" rIns="128548" bIns="64274" numCol="1" anchor="t" anchorCtr="0" compatLnSpc="1"/>
              <a:p>
                <a:endParaRPr lang="zh-CN" altLang="en-US" sz="1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48708" name="Freeform 21"/>
              <p:cNvSpPr>
                <a:spLocks noEditPoints="1"/>
              </p:cNvSpPr>
              <p:nvPr/>
            </p:nvSpPr>
            <p:spPr bwMode="auto">
              <a:xfrm>
                <a:off x="4577871" y="4221191"/>
                <a:ext cx="199861" cy="199861"/>
              </a:xfrm>
              <a:custGeom>
                <a:avLst/>
                <a:gdLst>
                  <a:gd name="T0" fmla="*/ 135 w 135"/>
                  <a:gd name="T1" fmla="*/ 76 h 135"/>
                  <a:gd name="T2" fmla="*/ 135 w 135"/>
                  <a:gd name="T3" fmla="*/ 58 h 135"/>
                  <a:gd name="T4" fmla="*/ 122 w 135"/>
                  <a:gd name="T5" fmla="*/ 55 h 135"/>
                  <a:gd name="T6" fmla="*/ 118 w 135"/>
                  <a:gd name="T7" fmla="*/ 45 h 135"/>
                  <a:gd name="T8" fmla="*/ 128 w 135"/>
                  <a:gd name="T9" fmla="*/ 34 h 135"/>
                  <a:gd name="T10" fmla="*/ 117 w 135"/>
                  <a:gd name="T11" fmla="*/ 20 h 135"/>
                  <a:gd name="T12" fmla="*/ 104 w 135"/>
                  <a:gd name="T13" fmla="*/ 26 h 135"/>
                  <a:gd name="T14" fmla="*/ 96 w 135"/>
                  <a:gd name="T15" fmla="*/ 19 h 135"/>
                  <a:gd name="T16" fmla="*/ 97 w 135"/>
                  <a:gd name="T17" fmla="*/ 5 h 135"/>
                  <a:gd name="T18" fmla="*/ 80 w 135"/>
                  <a:gd name="T19" fmla="*/ 0 h 135"/>
                  <a:gd name="T20" fmla="*/ 73 w 135"/>
                  <a:gd name="T21" fmla="*/ 12 h 135"/>
                  <a:gd name="T22" fmla="*/ 67 w 135"/>
                  <a:gd name="T23" fmla="*/ 12 h 135"/>
                  <a:gd name="T24" fmla="*/ 62 w 135"/>
                  <a:gd name="T25" fmla="*/ 12 h 135"/>
                  <a:gd name="T26" fmla="*/ 55 w 135"/>
                  <a:gd name="T27" fmla="*/ 0 h 135"/>
                  <a:gd name="T28" fmla="*/ 38 w 135"/>
                  <a:gd name="T29" fmla="*/ 5 h 135"/>
                  <a:gd name="T30" fmla="*/ 39 w 135"/>
                  <a:gd name="T31" fmla="*/ 19 h 135"/>
                  <a:gd name="T32" fmla="*/ 30 w 135"/>
                  <a:gd name="T33" fmla="*/ 26 h 135"/>
                  <a:gd name="T34" fmla="*/ 18 w 135"/>
                  <a:gd name="T35" fmla="*/ 20 h 135"/>
                  <a:gd name="T36" fmla="*/ 7 w 135"/>
                  <a:gd name="T37" fmla="*/ 34 h 135"/>
                  <a:gd name="T38" fmla="*/ 17 w 135"/>
                  <a:gd name="T39" fmla="*/ 45 h 135"/>
                  <a:gd name="T40" fmla="*/ 13 w 135"/>
                  <a:gd name="T41" fmla="*/ 55 h 135"/>
                  <a:gd name="T42" fmla="*/ 0 w 135"/>
                  <a:gd name="T43" fmla="*/ 58 h 135"/>
                  <a:gd name="T44" fmla="*/ 0 w 135"/>
                  <a:gd name="T45" fmla="*/ 76 h 135"/>
                  <a:gd name="T46" fmla="*/ 13 w 135"/>
                  <a:gd name="T47" fmla="*/ 79 h 135"/>
                  <a:gd name="T48" fmla="*/ 17 w 135"/>
                  <a:gd name="T49" fmla="*/ 90 h 135"/>
                  <a:gd name="T50" fmla="*/ 7 w 135"/>
                  <a:gd name="T51" fmla="*/ 100 h 135"/>
                  <a:gd name="T52" fmla="*/ 18 w 135"/>
                  <a:gd name="T53" fmla="*/ 114 h 135"/>
                  <a:gd name="T54" fmla="*/ 31 w 135"/>
                  <a:gd name="T55" fmla="*/ 109 h 135"/>
                  <a:gd name="T56" fmla="*/ 39 w 135"/>
                  <a:gd name="T57" fmla="*/ 115 h 135"/>
                  <a:gd name="T58" fmla="*/ 38 w 135"/>
                  <a:gd name="T59" fmla="*/ 129 h 135"/>
                  <a:gd name="T60" fmla="*/ 55 w 135"/>
                  <a:gd name="T61" fmla="*/ 135 h 135"/>
                  <a:gd name="T62" fmla="*/ 62 w 135"/>
                  <a:gd name="T63" fmla="*/ 122 h 135"/>
                  <a:gd name="T64" fmla="*/ 68 w 135"/>
                  <a:gd name="T65" fmla="*/ 123 h 135"/>
                  <a:gd name="T66" fmla="*/ 73 w 135"/>
                  <a:gd name="T67" fmla="*/ 122 h 135"/>
                  <a:gd name="T68" fmla="*/ 80 w 135"/>
                  <a:gd name="T69" fmla="*/ 135 h 135"/>
                  <a:gd name="T70" fmla="*/ 97 w 135"/>
                  <a:gd name="T71" fmla="*/ 129 h 135"/>
                  <a:gd name="T72" fmla="*/ 96 w 135"/>
                  <a:gd name="T73" fmla="*/ 115 h 135"/>
                  <a:gd name="T74" fmla="*/ 104 w 135"/>
                  <a:gd name="T75" fmla="*/ 109 h 135"/>
                  <a:gd name="T76" fmla="*/ 117 w 135"/>
                  <a:gd name="T77" fmla="*/ 114 h 135"/>
                  <a:gd name="T78" fmla="*/ 128 w 135"/>
                  <a:gd name="T79" fmla="*/ 100 h 135"/>
                  <a:gd name="T80" fmla="*/ 118 w 135"/>
                  <a:gd name="T81" fmla="*/ 89 h 135"/>
                  <a:gd name="T82" fmla="*/ 122 w 135"/>
                  <a:gd name="T83" fmla="*/ 79 h 135"/>
                  <a:gd name="T84" fmla="*/ 135 w 135"/>
                  <a:gd name="T85" fmla="*/ 76 h 135"/>
                  <a:gd name="T86" fmla="*/ 67 w 135"/>
                  <a:gd name="T87" fmla="*/ 107 h 135"/>
                  <a:gd name="T88" fmla="*/ 28 w 135"/>
                  <a:gd name="T89" fmla="*/ 67 h 135"/>
                  <a:gd name="T90" fmla="*/ 67 w 135"/>
                  <a:gd name="T91" fmla="*/ 27 h 135"/>
                  <a:gd name="T92" fmla="*/ 107 w 135"/>
                  <a:gd name="T93" fmla="*/ 67 h 135"/>
                  <a:gd name="T94" fmla="*/ 67 w 135"/>
                  <a:gd name="T95" fmla="*/ 10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rgbClr val="92D050"/>
              </a:solidFill>
              <a:ln w="9525">
                <a:solidFill>
                  <a:schemeClr val="accent3"/>
                </a:solidFill>
                <a:round/>
              </a:ln>
            </p:spPr>
            <p:txBody>
              <a:bodyPr vert="horz" wrap="square" lIns="128548" tIns="64274" rIns="128548" bIns="64274" numCol="1" anchor="t" anchorCtr="0" compatLnSpc="1"/>
              <a:p>
                <a:endParaRPr lang="zh-CN" altLang="en-US" sz="1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048709" name="Freeform 6"/>
            <p:cNvSpPr/>
            <p:nvPr/>
          </p:nvSpPr>
          <p:spPr bwMode="auto">
            <a:xfrm>
              <a:off x="6300344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3" name="组合 6"/>
          <p:cNvGrpSpPr/>
          <p:nvPr/>
        </p:nvGrpSpPr>
        <p:grpSpPr>
          <a:xfrm>
            <a:off x="8889748" y="1826118"/>
            <a:ext cx="2086660" cy="2086508"/>
            <a:chOff x="8914008" y="2737217"/>
            <a:chExt cx="2086927" cy="2086379"/>
          </a:xfrm>
        </p:grpSpPr>
        <p:grpSp>
          <p:nvGrpSpPr>
            <p:cNvPr id="74" name="组合 28"/>
            <p:cNvGrpSpPr/>
            <p:nvPr/>
          </p:nvGrpSpPr>
          <p:grpSpPr>
            <a:xfrm>
              <a:off x="9778784" y="3485716"/>
              <a:ext cx="390828" cy="499822"/>
              <a:chOff x="1605186" y="572440"/>
              <a:chExt cx="563562" cy="720725"/>
            </a:xfrm>
            <a:gradFill>
              <a:gsLst>
                <a:gs pos="0">
                  <a:srgbClr val="FDFA75"/>
                </a:gs>
                <a:gs pos="100000">
                  <a:srgbClr val="D79E11"/>
                </a:gs>
              </a:gsLst>
              <a:lin ang="2700000" scaled="1"/>
            </a:gradFill>
            <a:effectLst/>
          </p:grpSpPr>
          <p:sp>
            <p:nvSpPr>
              <p:cNvPr id="1048710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8548" tIns="64274" rIns="128548" bIns="64274" numCol="1" anchor="t" anchorCtr="0" compatLnSpc="1"/>
              <a:p>
                <a:endParaRPr lang="zh-CN" altLang="en-US" sz="1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48711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8548" tIns="64274" rIns="128548" bIns="64274" numCol="1" anchor="t" anchorCtr="0" compatLnSpc="1"/>
              <a:p>
                <a:endParaRPr lang="zh-CN" altLang="en-US" sz="1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48712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</a:ln>
            </p:spPr>
            <p:txBody>
              <a:bodyPr vert="horz" wrap="square" lIns="128548" tIns="64274" rIns="128548" bIns="64274" numCol="1" anchor="t" anchorCtr="0" compatLnSpc="1"/>
              <a:p>
                <a:endParaRPr lang="zh-CN" altLang="en-US" sz="1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048713" name="Freeform 6"/>
            <p:cNvSpPr/>
            <p:nvPr/>
          </p:nvSpPr>
          <p:spPr bwMode="auto">
            <a:xfrm>
              <a:off x="8914008" y="2737217"/>
              <a:ext cx="2086927" cy="2086379"/>
            </a:xfrm>
            <a:custGeom>
              <a:avLst/>
              <a:gdLst>
                <a:gd name="T0" fmla="*/ 1902 w 3805"/>
                <a:gd name="T1" fmla="*/ 3804 h 3804"/>
                <a:gd name="T2" fmla="*/ 0 w 3805"/>
                <a:gd name="T3" fmla="*/ 1902 h 3804"/>
                <a:gd name="T4" fmla="*/ 1902 w 3805"/>
                <a:gd name="T5" fmla="*/ 0 h 3804"/>
                <a:gd name="T6" fmla="*/ 3805 w 3805"/>
                <a:gd name="T7" fmla="*/ 1902 h 3804"/>
                <a:gd name="T8" fmla="*/ 1902 w 3805"/>
                <a:gd name="T9" fmla="*/ 3804 h 3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5" h="3804">
                  <a:moveTo>
                    <a:pt x="1902" y="3804"/>
                  </a:moveTo>
                  <a:lnTo>
                    <a:pt x="0" y="1902"/>
                  </a:lnTo>
                  <a:lnTo>
                    <a:pt x="1902" y="0"/>
                  </a:lnTo>
                  <a:lnTo>
                    <a:pt x="3805" y="1902"/>
                  </a:lnTo>
                  <a:lnTo>
                    <a:pt x="1902" y="3804"/>
                  </a:lnTo>
                  <a:close/>
                </a:path>
              </a:pathLst>
            </a:custGeom>
            <a:noFill/>
            <a:ln w="15875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48714" name="文本框 46"/>
          <p:cNvSpPr txBox="1"/>
          <p:nvPr/>
        </p:nvSpPr>
        <p:spPr>
          <a:xfrm>
            <a:off x="1291909" y="4257813"/>
            <a:ext cx="2116604" cy="1069320"/>
          </a:xfrm>
          <a:prstGeom prst="rect">
            <a:avLst/>
          </a:prstGeom>
          <a:noFill/>
          <a:effectLst/>
        </p:spPr>
        <p:txBody>
          <a:bodyPr wrap="square" lIns="91420" tIns="45710" rIns="91420" bIns="45710" rtlCol="0">
            <a:spAutoFit/>
          </a:bodyPr>
          <a:p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积极向上</a:t>
            </a:r>
            <a:endParaRPr lang="zh-CN" altLang="en-US" sz="1600" dirty="0"/>
          </a:p>
          <a:p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从自我做起，严格要求自己，起表率</a:t>
            </a:r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15" name="文本框 47"/>
          <p:cNvSpPr txBox="1"/>
          <p:nvPr/>
        </p:nvSpPr>
        <p:spPr>
          <a:xfrm>
            <a:off x="3764885" y="4265794"/>
            <a:ext cx="2091160" cy="1056620"/>
          </a:xfrm>
          <a:prstGeom prst="rect">
            <a:avLst/>
          </a:prstGeom>
          <a:noFill/>
          <a:effectLst/>
        </p:spPr>
        <p:txBody>
          <a:bodyPr wrap="square" lIns="91420" tIns="45710" rIns="91420" bIns="45710" rtlCol="0">
            <a:spAutoFit/>
          </a:bodyPr>
          <a:p>
            <a:r>
              <a:rPr lang="zh-CN" altLang="en-US" sz="1600" b="1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乐于助人</a:t>
            </a:r>
            <a:endParaRPr lang="zh-CN" altLang="en-US" sz="1600" dirty="0"/>
          </a:p>
          <a:p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任何时候，任何情况下，都能想同学之所想，急同学之所急。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16" name="文本框 48"/>
          <p:cNvSpPr txBox="1"/>
          <p:nvPr/>
        </p:nvSpPr>
        <p:spPr>
          <a:xfrm>
            <a:off x="6434458" y="4257813"/>
            <a:ext cx="2109076" cy="1043920"/>
          </a:xfrm>
          <a:prstGeom prst="rect">
            <a:avLst/>
          </a:prstGeom>
          <a:noFill/>
          <a:effectLst/>
        </p:spPr>
        <p:txBody>
          <a:bodyPr wrap="square" lIns="91420" tIns="45710" rIns="91420" bIns="45710" rtlCol="0">
            <a:spAutoFit/>
          </a:bodyPr>
          <a:p>
            <a:r>
              <a:rPr lang="zh-CN" altLang="en-US" sz="16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执着进取</a:t>
            </a:r>
            <a:endParaRPr lang="zh-CN" altLang="en-US" sz="1600" dirty="0"/>
          </a:p>
          <a:p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坚持原则，敢于积极为同学们谋求正当的</a:t>
            </a:r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权益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17" name="文本框 49"/>
          <p:cNvSpPr txBox="1"/>
          <p:nvPr/>
        </p:nvSpPr>
        <p:spPr>
          <a:xfrm>
            <a:off x="9078340" y="4257810"/>
            <a:ext cx="2152681" cy="1069320"/>
          </a:xfrm>
          <a:prstGeom prst="rect">
            <a:avLst/>
          </a:prstGeom>
          <a:noFill/>
          <a:effectLst/>
        </p:spPr>
        <p:txBody>
          <a:bodyPr wrap="square" lIns="91420" tIns="45710" rIns="91420" bIns="45710" rtlCol="0">
            <a:spAutoFit/>
          </a:bodyPr>
          <a:p>
            <a:r>
              <a:rPr lang="zh-CN" altLang="en-US" sz="1600" b="1" dirty="0">
                <a:solidFill>
                  <a:srgbClr val="FF66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诚实可爱</a:t>
            </a:r>
            <a:endParaRPr lang="zh-CN" altLang="en-US" sz="1600" dirty="0"/>
          </a:p>
          <a:p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班集体的带头人，处理好班上同学之间的</a:t>
            </a:r>
            <a:r>
              <a:rPr lang="zh-CN" altLang="en-US" sz="12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矛盾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4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6" grpId="0"/>
      <p:bldP spid="1048697" grpId="0" bldLvl="0" animBg="1"/>
      <p:bldP spid="1048698" grpId="0" bldLvl="0" animBg="1"/>
      <p:bldP spid="1048699" grpId="0" bldLvl="0" animBg="1"/>
      <p:bldP spid="1048700" grpId="0" bldLvl="0" animBg="1"/>
      <p:bldP spid="1048714" grpId="0" bldLvl="0" animBg="1"/>
      <p:bldP spid="1048715" grpId="0" bldLvl="0" animBg="1"/>
      <p:bldP spid="1048716" grpId="0" bldLvl="0" animBg="1"/>
      <p:bldP spid="10487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5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4893945" y="4803140"/>
            <a:ext cx="2035175" cy="1526540"/>
          </a:xfrm>
          <a:prstGeom prst="rect">
            <a:avLst/>
          </a:prstGeom>
          <a:ln>
            <a:solidFill>
              <a:srgbClr val="08CDE2"/>
            </a:solidFill>
          </a:ln>
        </p:spPr>
      </p:pic>
      <p:pic>
        <p:nvPicPr>
          <p:cNvPr id="2097163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5386" y="632114"/>
            <a:ext cx="1861705" cy="1394114"/>
          </a:xfrm>
          <a:prstGeom prst="rect">
            <a:avLst/>
          </a:prstGeom>
          <a:ln>
            <a:solidFill>
              <a:srgbClr val="08CDE2"/>
            </a:solidFill>
          </a:ln>
        </p:spPr>
      </p:pic>
      <p:pic>
        <p:nvPicPr>
          <p:cNvPr id="2097164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9300" y="4775539"/>
            <a:ext cx="709930" cy="1560830"/>
          </a:xfrm>
          <a:prstGeom prst="rect">
            <a:avLst/>
          </a:prstGeom>
          <a:ln>
            <a:solidFill>
              <a:srgbClr val="08CDE2"/>
            </a:solidFill>
          </a:ln>
        </p:spPr>
      </p:pic>
      <p:pic>
        <p:nvPicPr>
          <p:cNvPr id="2097165" name="图片 8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9413875" y="2336800"/>
            <a:ext cx="974090" cy="1730375"/>
          </a:xfrm>
          <a:prstGeom prst="rect">
            <a:avLst/>
          </a:prstGeom>
          <a:ln>
            <a:solidFill>
              <a:srgbClr val="08CDE2"/>
            </a:solidFill>
          </a:ln>
        </p:spPr>
      </p:pic>
      <p:cxnSp>
        <p:nvCxnSpPr>
          <p:cNvPr id="3145730" name="直接连接符 10"/>
          <p:cNvCxnSpPr>
            <a:stCxn id="1048726" idx="25"/>
          </p:cNvCxnSpPr>
          <p:nvPr/>
        </p:nvCxnSpPr>
        <p:spPr>
          <a:xfrm>
            <a:off x="4594596" y="3717927"/>
            <a:ext cx="250920" cy="493832"/>
          </a:xfrm>
          <a:prstGeom prst="line">
            <a:avLst/>
          </a:prstGeom>
          <a:ln>
            <a:solidFill>
              <a:srgbClr val="08CD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11"/>
          <p:cNvCxnSpPr/>
          <p:nvPr/>
        </p:nvCxnSpPr>
        <p:spPr>
          <a:xfrm>
            <a:off x="7519738" y="1123448"/>
            <a:ext cx="2346157" cy="0"/>
          </a:xfrm>
          <a:prstGeom prst="line">
            <a:avLst/>
          </a:prstGeom>
          <a:ln>
            <a:solidFill>
              <a:srgbClr val="08CD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直接连接符 12"/>
          <p:cNvCxnSpPr/>
          <p:nvPr/>
        </p:nvCxnSpPr>
        <p:spPr>
          <a:xfrm>
            <a:off x="4907381" y="4180968"/>
            <a:ext cx="3815514" cy="0"/>
          </a:xfrm>
          <a:prstGeom prst="line">
            <a:avLst/>
          </a:prstGeom>
          <a:ln>
            <a:solidFill>
              <a:srgbClr val="08CD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直接连接符 13"/>
          <p:cNvCxnSpPr/>
          <p:nvPr/>
        </p:nvCxnSpPr>
        <p:spPr>
          <a:xfrm>
            <a:off x="8726070" y="4170947"/>
            <a:ext cx="0" cy="998621"/>
          </a:xfrm>
          <a:prstGeom prst="line">
            <a:avLst/>
          </a:prstGeom>
          <a:ln>
            <a:solidFill>
              <a:srgbClr val="08CD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直接连接符 14"/>
          <p:cNvCxnSpPr/>
          <p:nvPr/>
        </p:nvCxnSpPr>
        <p:spPr>
          <a:xfrm>
            <a:off x="3344779" y="5532521"/>
            <a:ext cx="1203158" cy="0"/>
          </a:xfrm>
          <a:prstGeom prst="line">
            <a:avLst/>
          </a:prstGeom>
          <a:ln>
            <a:solidFill>
              <a:srgbClr val="08CD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15"/>
          <p:cNvGrpSpPr/>
          <p:nvPr/>
        </p:nvGrpSpPr>
        <p:grpSpPr>
          <a:xfrm>
            <a:off x="5788940" y="520902"/>
            <a:ext cx="1890434" cy="1205091"/>
            <a:chOff x="4937042" y="167882"/>
            <a:chExt cx="2687044" cy="1712904"/>
          </a:xfrm>
        </p:grpSpPr>
        <p:sp>
          <p:nvSpPr>
            <p:cNvPr id="1048721" name="任意多边形 16"/>
            <p:cNvSpPr/>
            <p:nvPr/>
          </p:nvSpPr>
          <p:spPr>
            <a:xfrm rot="11317928">
              <a:off x="4937042" y="167882"/>
              <a:ext cx="2687044" cy="1712904"/>
            </a:xfrm>
            <a:custGeom>
              <a:avLst/>
              <a:gdLst>
                <a:gd name="connsiteX0" fmla="*/ 514985 w 2610115"/>
                <a:gd name="connsiteY0" fmla="*/ 194411 h 1975845"/>
                <a:gd name="connsiteX1" fmla="*/ 847273 w 2610115"/>
                <a:gd name="connsiteY1" fmla="*/ 231372 h 1975845"/>
                <a:gd name="connsiteX2" fmla="*/ 847370 w 2610115"/>
                <a:gd name="connsiteY2" fmla="*/ 231228 h 1975845"/>
                <a:gd name="connsiteX3" fmla="*/ 891877 w 2610115"/>
                <a:gd name="connsiteY3" fmla="*/ 165153 h 1975845"/>
                <a:gd name="connsiteX4" fmla="*/ 1357208 w 2610115"/>
                <a:gd name="connsiteY4" fmla="*/ 150454 h 1975845"/>
                <a:gd name="connsiteX5" fmla="*/ 1359483 w 2610115"/>
                <a:gd name="connsiteY5" fmla="*/ 146907 h 1975845"/>
                <a:gd name="connsiteX6" fmla="*/ 1392515 w 2610115"/>
                <a:gd name="connsiteY6" fmla="*/ 95396 h 1975845"/>
                <a:gd name="connsiteX7" fmla="*/ 1555909 w 2610115"/>
                <a:gd name="connsiteY7" fmla="*/ 2697 h 1975845"/>
                <a:gd name="connsiteX8" fmla="*/ 1752718 w 2610115"/>
                <a:gd name="connsiteY8" fmla="*/ 55742 h 1975845"/>
                <a:gd name="connsiteX9" fmla="*/ 1799449 w 2610115"/>
                <a:gd name="connsiteY9" fmla="*/ 103995 h 1975845"/>
                <a:gd name="connsiteX10" fmla="*/ 1802338 w 2610115"/>
                <a:gd name="connsiteY10" fmla="*/ 106977 h 1975845"/>
                <a:gd name="connsiteX11" fmla="*/ 2004528 w 2610115"/>
                <a:gd name="connsiteY11" fmla="*/ 1214 h 1975845"/>
                <a:gd name="connsiteX12" fmla="*/ 2142054 w 2610115"/>
                <a:gd name="connsiteY12" fmla="*/ 25099 h 1975845"/>
                <a:gd name="connsiteX13" fmla="*/ 2314325 w 2610115"/>
                <a:gd name="connsiteY13" fmla="*/ 248470 h 1975845"/>
                <a:gd name="connsiteX14" fmla="*/ 2315263 w 2610115"/>
                <a:gd name="connsiteY14" fmla="*/ 248869 h 1975845"/>
                <a:gd name="connsiteX15" fmla="*/ 2388106 w 2610115"/>
                <a:gd name="connsiteY15" fmla="*/ 279811 h 1975845"/>
                <a:gd name="connsiteX16" fmla="*/ 2535411 w 2610115"/>
                <a:gd name="connsiteY16" fmla="*/ 465259 h 1975845"/>
                <a:gd name="connsiteX17" fmla="*/ 2525516 w 2610115"/>
                <a:gd name="connsiteY17" fmla="*/ 700334 h 1975845"/>
                <a:gd name="connsiteX18" fmla="*/ 2597804 w 2610115"/>
                <a:gd name="connsiteY18" fmla="*/ 1059759 h 1975845"/>
                <a:gd name="connsiteX19" fmla="*/ 2259174 w 2610115"/>
                <a:gd name="connsiteY19" fmla="*/ 1374381 h 1975845"/>
                <a:gd name="connsiteX20" fmla="*/ 2137951 w 2610115"/>
                <a:gd name="connsiteY20" fmla="*/ 1643972 h 1975845"/>
                <a:gd name="connsiteX21" fmla="*/ 1725223 w 2610115"/>
                <a:gd name="connsiteY21" fmla="*/ 1676614 h 1975845"/>
                <a:gd name="connsiteX22" fmla="*/ 1430280 w 2610115"/>
                <a:gd name="connsiteY22" fmla="*/ 1964218 h 1975845"/>
                <a:gd name="connsiteX23" fmla="*/ 996615 w 2610115"/>
                <a:gd name="connsiteY23" fmla="*/ 1788666 h 1975845"/>
                <a:gd name="connsiteX24" fmla="*/ 352423 w 2610115"/>
                <a:gd name="connsiteY24" fmla="*/ 1615216 h 1975845"/>
                <a:gd name="connsiteX25" fmla="*/ 69186 w 2610115"/>
                <a:gd name="connsiteY25" fmla="*/ 1422201 h 1975845"/>
                <a:gd name="connsiteX26" fmla="*/ 89788 w 2610115"/>
                <a:gd name="connsiteY26" fmla="*/ 1218899 h 1975845"/>
                <a:gd name="connsiteX27" fmla="*/ 128033 w 2610115"/>
                <a:gd name="connsiteY27" fmla="*/ 1164062 h 1975845"/>
                <a:gd name="connsiteX28" fmla="*/ 127542 w 2610115"/>
                <a:gd name="connsiteY28" fmla="*/ 1159860 h 1975845"/>
                <a:gd name="connsiteX29" fmla="*/ 69942 w 2610115"/>
                <a:gd name="connsiteY29" fmla="*/ 1111936 h 1975845"/>
                <a:gd name="connsiteX30" fmla="*/ 1906 w 2610115"/>
                <a:gd name="connsiteY30" fmla="*/ 894356 h 1975845"/>
                <a:gd name="connsiteX31" fmla="*/ 235303 w 2610115"/>
                <a:gd name="connsiteY31" fmla="*/ 656766 h 1975845"/>
                <a:gd name="connsiteX32" fmla="*/ 237535 w 2610115"/>
                <a:gd name="connsiteY32" fmla="*/ 650503 h 1975845"/>
                <a:gd name="connsiteX33" fmla="*/ 341501 w 2610115"/>
                <a:gd name="connsiteY33" fmla="*/ 309319 h 1975845"/>
                <a:gd name="connsiteX34" fmla="*/ 514985 w 2610115"/>
                <a:gd name="connsiteY34" fmla="*/ 194411 h 197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10115" h="1975845">
                  <a:moveTo>
                    <a:pt x="514985" y="194411"/>
                  </a:moveTo>
                  <a:cubicBezTo>
                    <a:pt x="622902" y="158190"/>
                    <a:pt x="743903" y="168940"/>
                    <a:pt x="847273" y="231372"/>
                  </a:cubicBezTo>
                  <a:lnTo>
                    <a:pt x="847370" y="231228"/>
                  </a:lnTo>
                  <a:lnTo>
                    <a:pt x="891877" y="165153"/>
                  </a:lnTo>
                  <a:cubicBezTo>
                    <a:pt x="1010526" y="28042"/>
                    <a:pt x="1222997" y="14047"/>
                    <a:pt x="1357208" y="150454"/>
                  </a:cubicBezTo>
                  <a:lnTo>
                    <a:pt x="1359483" y="146907"/>
                  </a:lnTo>
                  <a:lnTo>
                    <a:pt x="1392515" y="95396"/>
                  </a:lnTo>
                  <a:cubicBezTo>
                    <a:pt x="1433742" y="45531"/>
                    <a:pt x="1491601" y="12092"/>
                    <a:pt x="1555909" y="2697"/>
                  </a:cubicBezTo>
                  <a:cubicBezTo>
                    <a:pt x="1626688" y="-7657"/>
                    <a:pt x="1697399" y="12178"/>
                    <a:pt x="1752718" y="55742"/>
                  </a:cubicBezTo>
                  <a:lnTo>
                    <a:pt x="1799449" y="103995"/>
                  </a:lnTo>
                  <a:lnTo>
                    <a:pt x="1802338" y="106977"/>
                  </a:lnTo>
                  <a:cubicBezTo>
                    <a:pt x="1854457" y="43717"/>
                    <a:pt x="1927884" y="7011"/>
                    <a:pt x="2004528" y="1214"/>
                  </a:cubicBezTo>
                  <a:cubicBezTo>
                    <a:pt x="2050514" y="-2265"/>
                    <a:pt x="2097658" y="5383"/>
                    <a:pt x="2142054" y="25099"/>
                  </a:cubicBezTo>
                  <a:cubicBezTo>
                    <a:pt x="2232262" y="65146"/>
                    <a:pt x="2296947" y="148991"/>
                    <a:pt x="2314325" y="248470"/>
                  </a:cubicBezTo>
                  <a:lnTo>
                    <a:pt x="2315263" y="248869"/>
                  </a:lnTo>
                  <a:lnTo>
                    <a:pt x="2388106" y="279811"/>
                  </a:lnTo>
                  <a:cubicBezTo>
                    <a:pt x="2457030" y="320051"/>
                    <a:pt x="2510068" y="385712"/>
                    <a:pt x="2535411" y="465259"/>
                  </a:cubicBezTo>
                  <a:cubicBezTo>
                    <a:pt x="2559970" y="542246"/>
                    <a:pt x="2556471" y="625862"/>
                    <a:pt x="2525516" y="700334"/>
                  </a:cubicBezTo>
                  <a:cubicBezTo>
                    <a:pt x="2601605" y="802465"/>
                    <a:pt x="2628215" y="934861"/>
                    <a:pt x="2597804" y="1059759"/>
                  </a:cubicBezTo>
                  <a:cubicBezTo>
                    <a:pt x="2557376" y="1225802"/>
                    <a:pt x="2423541" y="1350151"/>
                    <a:pt x="2259174" y="1374381"/>
                  </a:cubicBezTo>
                  <a:cubicBezTo>
                    <a:pt x="2258390" y="1478021"/>
                    <a:pt x="2214160" y="1576312"/>
                    <a:pt x="2137951" y="1643972"/>
                  </a:cubicBezTo>
                  <a:cubicBezTo>
                    <a:pt x="2022158" y="1746789"/>
                    <a:pt x="1854895" y="1760001"/>
                    <a:pt x="1725223" y="1676614"/>
                  </a:cubicBezTo>
                  <a:cubicBezTo>
                    <a:pt x="1683287" y="1819845"/>
                    <a:pt x="1570994" y="1929336"/>
                    <a:pt x="1430280" y="1964218"/>
                  </a:cubicBezTo>
                  <a:cubicBezTo>
                    <a:pt x="1264465" y="2005317"/>
                    <a:pt x="1091410" y="1935279"/>
                    <a:pt x="996615" y="1788666"/>
                  </a:cubicBezTo>
                  <a:cubicBezTo>
                    <a:pt x="772874" y="1927827"/>
                    <a:pt x="482275" y="1849606"/>
                    <a:pt x="352423" y="1615216"/>
                  </a:cubicBezTo>
                  <a:cubicBezTo>
                    <a:pt x="224864" y="1630623"/>
                    <a:pt x="105088" y="1549019"/>
                    <a:pt x="69186" y="1422201"/>
                  </a:cubicBezTo>
                  <a:cubicBezTo>
                    <a:pt x="49681" y="1353386"/>
                    <a:pt x="57737" y="1280482"/>
                    <a:pt x="89788" y="1218899"/>
                  </a:cubicBezTo>
                  <a:lnTo>
                    <a:pt x="128033" y="1164062"/>
                  </a:lnTo>
                  <a:lnTo>
                    <a:pt x="127542" y="1159860"/>
                  </a:lnTo>
                  <a:lnTo>
                    <a:pt x="69942" y="1111936"/>
                  </a:lnTo>
                  <a:cubicBezTo>
                    <a:pt x="18379" y="1054273"/>
                    <a:pt x="-7507" y="975034"/>
                    <a:pt x="1906" y="894356"/>
                  </a:cubicBezTo>
                  <a:cubicBezTo>
                    <a:pt x="16630" y="768406"/>
                    <a:pt x="113536" y="669750"/>
                    <a:pt x="235303" y="656766"/>
                  </a:cubicBezTo>
                  <a:cubicBezTo>
                    <a:pt x="236026" y="654663"/>
                    <a:pt x="236811" y="652606"/>
                    <a:pt x="237535" y="650503"/>
                  </a:cubicBezTo>
                  <a:cubicBezTo>
                    <a:pt x="221183" y="526474"/>
                    <a:pt x="259318" y="401393"/>
                    <a:pt x="341501" y="309319"/>
                  </a:cubicBezTo>
                  <a:cubicBezTo>
                    <a:pt x="390196" y="254785"/>
                    <a:pt x="450235" y="216143"/>
                    <a:pt x="514985" y="19441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outerShdw blurRad="177800" dist="508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8722" name="TextBox 3"/>
            <p:cNvSpPr txBox="1"/>
            <p:nvPr/>
          </p:nvSpPr>
          <p:spPr>
            <a:xfrm>
              <a:off x="5437865" y="740586"/>
              <a:ext cx="1704077" cy="5632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p>
              <a:r>
                <a:rPr lang="zh-CN" altLang="en-US" sz="2000" b="1" dirty="0">
                  <a:solidFill>
                    <a:srgbClr val="08CD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爱护环境</a:t>
              </a:r>
              <a:endParaRPr lang="zh-CN" altLang="en-US" sz="2000" b="1" dirty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48723" name="椭圆 19"/>
          <p:cNvSpPr/>
          <p:nvPr/>
        </p:nvSpPr>
        <p:spPr>
          <a:xfrm>
            <a:off x="9793705" y="1022685"/>
            <a:ext cx="168442" cy="168442"/>
          </a:xfrm>
          <a:prstGeom prst="ellipse">
            <a:avLst/>
          </a:prstGeom>
          <a:solidFill>
            <a:srgbClr val="15E1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9" name="组合 20"/>
          <p:cNvGrpSpPr/>
          <p:nvPr/>
        </p:nvGrpSpPr>
        <p:grpSpPr>
          <a:xfrm>
            <a:off x="5210804" y="2097825"/>
            <a:ext cx="2044227" cy="1303129"/>
            <a:chOff x="5113505" y="2004703"/>
            <a:chExt cx="2687044" cy="1712904"/>
          </a:xfrm>
        </p:grpSpPr>
        <p:sp>
          <p:nvSpPr>
            <p:cNvPr id="1048724" name="任意多边形 21"/>
            <p:cNvSpPr/>
            <p:nvPr/>
          </p:nvSpPr>
          <p:spPr>
            <a:xfrm rot="11317928">
              <a:off x="5113505" y="2004703"/>
              <a:ext cx="2687044" cy="1712904"/>
            </a:xfrm>
            <a:custGeom>
              <a:avLst/>
              <a:gdLst>
                <a:gd name="connsiteX0" fmla="*/ 514985 w 2610115"/>
                <a:gd name="connsiteY0" fmla="*/ 194411 h 1975845"/>
                <a:gd name="connsiteX1" fmla="*/ 847273 w 2610115"/>
                <a:gd name="connsiteY1" fmla="*/ 231372 h 1975845"/>
                <a:gd name="connsiteX2" fmla="*/ 847370 w 2610115"/>
                <a:gd name="connsiteY2" fmla="*/ 231228 h 1975845"/>
                <a:gd name="connsiteX3" fmla="*/ 891877 w 2610115"/>
                <a:gd name="connsiteY3" fmla="*/ 165153 h 1975845"/>
                <a:gd name="connsiteX4" fmla="*/ 1357208 w 2610115"/>
                <a:gd name="connsiteY4" fmla="*/ 150454 h 1975845"/>
                <a:gd name="connsiteX5" fmla="*/ 1359483 w 2610115"/>
                <a:gd name="connsiteY5" fmla="*/ 146907 h 1975845"/>
                <a:gd name="connsiteX6" fmla="*/ 1392515 w 2610115"/>
                <a:gd name="connsiteY6" fmla="*/ 95396 h 1975845"/>
                <a:gd name="connsiteX7" fmla="*/ 1555909 w 2610115"/>
                <a:gd name="connsiteY7" fmla="*/ 2697 h 1975845"/>
                <a:gd name="connsiteX8" fmla="*/ 1752718 w 2610115"/>
                <a:gd name="connsiteY8" fmla="*/ 55742 h 1975845"/>
                <a:gd name="connsiteX9" fmla="*/ 1799449 w 2610115"/>
                <a:gd name="connsiteY9" fmla="*/ 103995 h 1975845"/>
                <a:gd name="connsiteX10" fmla="*/ 1802338 w 2610115"/>
                <a:gd name="connsiteY10" fmla="*/ 106977 h 1975845"/>
                <a:gd name="connsiteX11" fmla="*/ 2004528 w 2610115"/>
                <a:gd name="connsiteY11" fmla="*/ 1214 h 1975845"/>
                <a:gd name="connsiteX12" fmla="*/ 2142054 w 2610115"/>
                <a:gd name="connsiteY12" fmla="*/ 25099 h 1975845"/>
                <a:gd name="connsiteX13" fmla="*/ 2314325 w 2610115"/>
                <a:gd name="connsiteY13" fmla="*/ 248470 h 1975845"/>
                <a:gd name="connsiteX14" fmla="*/ 2315263 w 2610115"/>
                <a:gd name="connsiteY14" fmla="*/ 248869 h 1975845"/>
                <a:gd name="connsiteX15" fmla="*/ 2388106 w 2610115"/>
                <a:gd name="connsiteY15" fmla="*/ 279811 h 1975845"/>
                <a:gd name="connsiteX16" fmla="*/ 2535411 w 2610115"/>
                <a:gd name="connsiteY16" fmla="*/ 465259 h 1975845"/>
                <a:gd name="connsiteX17" fmla="*/ 2525516 w 2610115"/>
                <a:gd name="connsiteY17" fmla="*/ 700334 h 1975845"/>
                <a:gd name="connsiteX18" fmla="*/ 2597804 w 2610115"/>
                <a:gd name="connsiteY18" fmla="*/ 1059759 h 1975845"/>
                <a:gd name="connsiteX19" fmla="*/ 2259174 w 2610115"/>
                <a:gd name="connsiteY19" fmla="*/ 1374381 h 1975845"/>
                <a:gd name="connsiteX20" fmla="*/ 2137951 w 2610115"/>
                <a:gd name="connsiteY20" fmla="*/ 1643972 h 1975845"/>
                <a:gd name="connsiteX21" fmla="*/ 1725223 w 2610115"/>
                <a:gd name="connsiteY21" fmla="*/ 1676614 h 1975845"/>
                <a:gd name="connsiteX22" fmla="*/ 1430280 w 2610115"/>
                <a:gd name="connsiteY22" fmla="*/ 1964218 h 1975845"/>
                <a:gd name="connsiteX23" fmla="*/ 996615 w 2610115"/>
                <a:gd name="connsiteY23" fmla="*/ 1788666 h 1975845"/>
                <a:gd name="connsiteX24" fmla="*/ 352423 w 2610115"/>
                <a:gd name="connsiteY24" fmla="*/ 1615216 h 1975845"/>
                <a:gd name="connsiteX25" fmla="*/ 69186 w 2610115"/>
                <a:gd name="connsiteY25" fmla="*/ 1422201 h 1975845"/>
                <a:gd name="connsiteX26" fmla="*/ 89788 w 2610115"/>
                <a:gd name="connsiteY26" fmla="*/ 1218899 h 1975845"/>
                <a:gd name="connsiteX27" fmla="*/ 128033 w 2610115"/>
                <a:gd name="connsiteY27" fmla="*/ 1164062 h 1975845"/>
                <a:gd name="connsiteX28" fmla="*/ 127542 w 2610115"/>
                <a:gd name="connsiteY28" fmla="*/ 1159860 h 1975845"/>
                <a:gd name="connsiteX29" fmla="*/ 69942 w 2610115"/>
                <a:gd name="connsiteY29" fmla="*/ 1111936 h 1975845"/>
                <a:gd name="connsiteX30" fmla="*/ 1906 w 2610115"/>
                <a:gd name="connsiteY30" fmla="*/ 894356 h 1975845"/>
                <a:gd name="connsiteX31" fmla="*/ 235303 w 2610115"/>
                <a:gd name="connsiteY31" fmla="*/ 656766 h 1975845"/>
                <a:gd name="connsiteX32" fmla="*/ 237535 w 2610115"/>
                <a:gd name="connsiteY32" fmla="*/ 650503 h 1975845"/>
                <a:gd name="connsiteX33" fmla="*/ 341501 w 2610115"/>
                <a:gd name="connsiteY33" fmla="*/ 309319 h 1975845"/>
                <a:gd name="connsiteX34" fmla="*/ 514985 w 2610115"/>
                <a:gd name="connsiteY34" fmla="*/ 194411 h 197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10115" h="1975845">
                  <a:moveTo>
                    <a:pt x="514985" y="194411"/>
                  </a:moveTo>
                  <a:cubicBezTo>
                    <a:pt x="622902" y="158190"/>
                    <a:pt x="743903" y="168940"/>
                    <a:pt x="847273" y="231372"/>
                  </a:cubicBezTo>
                  <a:lnTo>
                    <a:pt x="847370" y="231228"/>
                  </a:lnTo>
                  <a:lnTo>
                    <a:pt x="891877" y="165153"/>
                  </a:lnTo>
                  <a:cubicBezTo>
                    <a:pt x="1010526" y="28042"/>
                    <a:pt x="1222997" y="14047"/>
                    <a:pt x="1357208" y="150454"/>
                  </a:cubicBezTo>
                  <a:lnTo>
                    <a:pt x="1359483" y="146907"/>
                  </a:lnTo>
                  <a:lnTo>
                    <a:pt x="1392515" y="95396"/>
                  </a:lnTo>
                  <a:cubicBezTo>
                    <a:pt x="1433742" y="45531"/>
                    <a:pt x="1491601" y="12092"/>
                    <a:pt x="1555909" y="2697"/>
                  </a:cubicBezTo>
                  <a:cubicBezTo>
                    <a:pt x="1626688" y="-7657"/>
                    <a:pt x="1697399" y="12178"/>
                    <a:pt x="1752718" y="55742"/>
                  </a:cubicBezTo>
                  <a:lnTo>
                    <a:pt x="1799449" y="103995"/>
                  </a:lnTo>
                  <a:lnTo>
                    <a:pt x="1802338" y="106977"/>
                  </a:lnTo>
                  <a:cubicBezTo>
                    <a:pt x="1854457" y="43717"/>
                    <a:pt x="1927884" y="7011"/>
                    <a:pt x="2004528" y="1214"/>
                  </a:cubicBezTo>
                  <a:cubicBezTo>
                    <a:pt x="2050514" y="-2265"/>
                    <a:pt x="2097658" y="5383"/>
                    <a:pt x="2142054" y="25099"/>
                  </a:cubicBezTo>
                  <a:cubicBezTo>
                    <a:pt x="2232262" y="65146"/>
                    <a:pt x="2296947" y="148991"/>
                    <a:pt x="2314325" y="248470"/>
                  </a:cubicBezTo>
                  <a:lnTo>
                    <a:pt x="2315263" y="248869"/>
                  </a:lnTo>
                  <a:lnTo>
                    <a:pt x="2388106" y="279811"/>
                  </a:lnTo>
                  <a:cubicBezTo>
                    <a:pt x="2457030" y="320051"/>
                    <a:pt x="2510068" y="385712"/>
                    <a:pt x="2535411" y="465259"/>
                  </a:cubicBezTo>
                  <a:cubicBezTo>
                    <a:pt x="2559970" y="542246"/>
                    <a:pt x="2556471" y="625862"/>
                    <a:pt x="2525516" y="700334"/>
                  </a:cubicBezTo>
                  <a:cubicBezTo>
                    <a:pt x="2601605" y="802465"/>
                    <a:pt x="2628215" y="934861"/>
                    <a:pt x="2597804" y="1059759"/>
                  </a:cubicBezTo>
                  <a:cubicBezTo>
                    <a:pt x="2557376" y="1225802"/>
                    <a:pt x="2423541" y="1350151"/>
                    <a:pt x="2259174" y="1374381"/>
                  </a:cubicBezTo>
                  <a:cubicBezTo>
                    <a:pt x="2258390" y="1478021"/>
                    <a:pt x="2214160" y="1576312"/>
                    <a:pt x="2137951" y="1643972"/>
                  </a:cubicBezTo>
                  <a:cubicBezTo>
                    <a:pt x="2022158" y="1746789"/>
                    <a:pt x="1854895" y="1760001"/>
                    <a:pt x="1725223" y="1676614"/>
                  </a:cubicBezTo>
                  <a:cubicBezTo>
                    <a:pt x="1683287" y="1819845"/>
                    <a:pt x="1570994" y="1929336"/>
                    <a:pt x="1430280" y="1964218"/>
                  </a:cubicBezTo>
                  <a:cubicBezTo>
                    <a:pt x="1264465" y="2005317"/>
                    <a:pt x="1091410" y="1935279"/>
                    <a:pt x="996615" y="1788666"/>
                  </a:cubicBezTo>
                  <a:cubicBezTo>
                    <a:pt x="772874" y="1927827"/>
                    <a:pt x="482275" y="1849606"/>
                    <a:pt x="352423" y="1615216"/>
                  </a:cubicBezTo>
                  <a:cubicBezTo>
                    <a:pt x="224864" y="1630623"/>
                    <a:pt x="105088" y="1549019"/>
                    <a:pt x="69186" y="1422201"/>
                  </a:cubicBezTo>
                  <a:cubicBezTo>
                    <a:pt x="49681" y="1353386"/>
                    <a:pt x="57737" y="1280482"/>
                    <a:pt x="89788" y="1218899"/>
                  </a:cubicBezTo>
                  <a:lnTo>
                    <a:pt x="128033" y="1164062"/>
                  </a:lnTo>
                  <a:lnTo>
                    <a:pt x="127542" y="1159860"/>
                  </a:lnTo>
                  <a:lnTo>
                    <a:pt x="69942" y="1111936"/>
                  </a:lnTo>
                  <a:cubicBezTo>
                    <a:pt x="18379" y="1054273"/>
                    <a:pt x="-7507" y="975034"/>
                    <a:pt x="1906" y="894356"/>
                  </a:cubicBezTo>
                  <a:cubicBezTo>
                    <a:pt x="16630" y="768406"/>
                    <a:pt x="113536" y="669750"/>
                    <a:pt x="235303" y="656766"/>
                  </a:cubicBezTo>
                  <a:cubicBezTo>
                    <a:pt x="236026" y="654663"/>
                    <a:pt x="236811" y="652606"/>
                    <a:pt x="237535" y="650503"/>
                  </a:cubicBezTo>
                  <a:cubicBezTo>
                    <a:pt x="221183" y="526474"/>
                    <a:pt x="259318" y="401393"/>
                    <a:pt x="341501" y="309319"/>
                  </a:cubicBezTo>
                  <a:cubicBezTo>
                    <a:pt x="390196" y="254785"/>
                    <a:pt x="450235" y="216143"/>
                    <a:pt x="514985" y="19441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outerShdw blurRad="177800" dist="508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8725" name="TextBox 68"/>
            <p:cNvSpPr txBox="1"/>
            <p:nvPr/>
          </p:nvSpPr>
          <p:spPr>
            <a:xfrm>
              <a:off x="5671761" y="2637340"/>
              <a:ext cx="1579212" cy="52417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p>
              <a:r>
                <a:rPr lang="zh-CN" altLang="en-US" sz="2000" b="1" dirty="0">
                  <a:solidFill>
                    <a:srgbClr val="08CD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关注疫情</a:t>
              </a:r>
              <a:endParaRPr lang="zh-CN" altLang="en-US" sz="2000" b="1" dirty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45735" name="直接连接符 24"/>
          <p:cNvCxnSpPr/>
          <p:nvPr/>
        </p:nvCxnSpPr>
        <p:spPr>
          <a:xfrm>
            <a:off x="6966284" y="2468479"/>
            <a:ext cx="1141497" cy="0"/>
          </a:xfrm>
          <a:prstGeom prst="line">
            <a:avLst/>
          </a:prstGeom>
          <a:ln>
            <a:solidFill>
              <a:srgbClr val="08CD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直接连接符 25"/>
          <p:cNvCxnSpPr/>
          <p:nvPr/>
        </p:nvCxnSpPr>
        <p:spPr>
          <a:xfrm>
            <a:off x="8120481" y="2462129"/>
            <a:ext cx="0" cy="768350"/>
          </a:xfrm>
          <a:prstGeom prst="line">
            <a:avLst/>
          </a:prstGeom>
          <a:ln>
            <a:solidFill>
              <a:srgbClr val="08CD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直接连接符 26"/>
          <p:cNvCxnSpPr/>
          <p:nvPr/>
        </p:nvCxnSpPr>
        <p:spPr>
          <a:xfrm>
            <a:off x="8119813" y="3259054"/>
            <a:ext cx="1168566" cy="0"/>
          </a:xfrm>
          <a:prstGeom prst="line">
            <a:avLst/>
          </a:prstGeom>
          <a:ln>
            <a:solidFill>
              <a:srgbClr val="08CD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组合 27"/>
          <p:cNvGrpSpPr/>
          <p:nvPr/>
        </p:nvGrpSpPr>
        <p:grpSpPr>
          <a:xfrm>
            <a:off x="2316510" y="3140767"/>
            <a:ext cx="2303241" cy="1462621"/>
            <a:chOff x="2029411" y="2578207"/>
            <a:chExt cx="2687044" cy="1712904"/>
          </a:xfrm>
        </p:grpSpPr>
        <p:sp>
          <p:nvSpPr>
            <p:cNvPr id="1048726" name="任意多边形 28"/>
            <p:cNvSpPr/>
            <p:nvPr/>
          </p:nvSpPr>
          <p:spPr>
            <a:xfrm rot="11317928">
              <a:off x="2029411" y="2578207"/>
              <a:ext cx="2687044" cy="1712904"/>
            </a:xfrm>
            <a:custGeom>
              <a:avLst/>
              <a:gdLst>
                <a:gd name="connsiteX0" fmla="*/ 514985 w 2610115"/>
                <a:gd name="connsiteY0" fmla="*/ 194411 h 1975845"/>
                <a:gd name="connsiteX1" fmla="*/ 847273 w 2610115"/>
                <a:gd name="connsiteY1" fmla="*/ 231372 h 1975845"/>
                <a:gd name="connsiteX2" fmla="*/ 847370 w 2610115"/>
                <a:gd name="connsiteY2" fmla="*/ 231228 h 1975845"/>
                <a:gd name="connsiteX3" fmla="*/ 891877 w 2610115"/>
                <a:gd name="connsiteY3" fmla="*/ 165153 h 1975845"/>
                <a:gd name="connsiteX4" fmla="*/ 1357208 w 2610115"/>
                <a:gd name="connsiteY4" fmla="*/ 150454 h 1975845"/>
                <a:gd name="connsiteX5" fmla="*/ 1359483 w 2610115"/>
                <a:gd name="connsiteY5" fmla="*/ 146907 h 1975845"/>
                <a:gd name="connsiteX6" fmla="*/ 1392515 w 2610115"/>
                <a:gd name="connsiteY6" fmla="*/ 95396 h 1975845"/>
                <a:gd name="connsiteX7" fmla="*/ 1555909 w 2610115"/>
                <a:gd name="connsiteY7" fmla="*/ 2697 h 1975845"/>
                <a:gd name="connsiteX8" fmla="*/ 1752718 w 2610115"/>
                <a:gd name="connsiteY8" fmla="*/ 55742 h 1975845"/>
                <a:gd name="connsiteX9" fmla="*/ 1799449 w 2610115"/>
                <a:gd name="connsiteY9" fmla="*/ 103995 h 1975845"/>
                <a:gd name="connsiteX10" fmla="*/ 1802338 w 2610115"/>
                <a:gd name="connsiteY10" fmla="*/ 106977 h 1975845"/>
                <a:gd name="connsiteX11" fmla="*/ 2004528 w 2610115"/>
                <a:gd name="connsiteY11" fmla="*/ 1214 h 1975845"/>
                <a:gd name="connsiteX12" fmla="*/ 2142054 w 2610115"/>
                <a:gd name="connsiteY12" fmla="*/ 25099 h 1975845"/>
                <a:gd name="connsiteX13" fmla="*/ 2314325 w 2610115"/>
                <a:gd name="connsiteY13" fmla="*/ 248470 h 1975845"/>
                <a:gd name="connsiteX14" fmla="*/ 2315263 w 2610115"/>
                <a:gd name="connsiteY14" fmla="*/ 248869 h 1975845"/>
                <a:gd name="connsiteX15" fmla="*/ 2388106 w 2610115"/>
                <a:gd name="connsiteY15" fmla="*/ 279811 h 1975845"/>
                <a:gd name="connsiteX16" fmla="*/ 2535411 w 2610115"/>
                <a:gd name="connsiteY16" fmla="*/ 465259 h 1975845"/>
                <a:gd name="connsiteX17" fmla="*/ 2525516 w 2610115"/>
                <a:gd name="connsiteY17" fmla="*/ 700334 h 1975845"/>
                <a:gd name="connsiteX18" fmla="*/ 2597804 w 2610115"/>
                <a:gd name="connsiteY18" fmla="*/ 1059759 h 1975845"/>
                <a:gd name="connsiteX19" fmla="*/ 2259174 w 2610115"/>
                <a:gd name="connsiteY19" fmla="*/ 1374381 h 1975845"/>
                <a:gd name="connsiteX20" fmla="*/ 2137951 w 2610115"/>
                <a:gd name="connsiteY20" fmla="*/ 1643972 h 1975845"/>
                <a:gd name="connsiteX21" fmla="*/ 1725223 w 2610115"/>
                <a:gd name="connsiteY21" fmla="*/ 1676614 h 1975845"/>
                <a:gd name="connsiteX22" fmla="*/ 1430280 w 2610115"/>
                <a:gd name="connsiteY22" fmla="*/ 1964218 h 1975845"/>
                <a:gd name="connsiteX23" fmla="*/ 996615 w 2610115"/>
                <a:gd name="connsiteY23" fmla="*/ 1788666 h 1975845"/>
                <a:gd name="connsiteX24" fmla="*/ 352423 w 2610115"/>
                <a:gd name="connsiteY24" fmla="*/ 1615216 h 1975845"/>
                <a:gd name="connsiteX25" fmla="*/ 69186 w 2610115"/>
                <a:gd name="connsiteY25" fmla="*/ 1422201 h 1975845"/>
                <a:gd name="connsiteX26" fmla="*/ 89788 w 2610115"/>
                <a:gd name="connsiteY26" fmla="*/ 1218899 h 1975845"/>
                <a:gd name="connsiteX27" fmla="*/ 128033 w 2610115"/>
                <a:gd name="connsiteY27" fmla="*/ 1164062 h 1975845"/>
                <a:gd name="connsiteX28" fmla="*/ 127542 w 2610115"/>
                <a:gd name="connsiteY28" fmla="*/ 1159860 h 1975845"/>
                <a:gd name="connsiteX29" fmla="*/ 69942 w 2610115"/>
                <a:gd name="connsiteY29" fmla="*/ 1111936 h 1975845"/>
                <a:gd name="connsiteX30" fmla="*/ 1906 w 2610115"/>
                <a:gd name="connsiteY30" fmla="*/ 894356 h 1975845"/>
                <a:gd name="connsiteX31" fmla="*/ 235303 w 2610115"/>
                <a:gd name="connsiteY31" fmla="*/ 656766 h 1975845"/>
                <a:gd name="connsiteX32" fmla="*/ 237535 w 2610115"/>
                <a:gd name="connsiteY32" fmla="*/ 650503 h 1975845"/>
                <a:gd name="connsiteX33" fmla="*/ 341501 w 2610115"/>
                <a:gd name="connsiteY33" fmla="*/ 309319 h 1975845"/>
                <a:gd name="connsiteX34" fmla="*/ 514985 w 2610115"/>
                <a:gd name="connsiteY34" fmla="*/ 194411 h 197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10115" h="1975845">
                  <a:moveTo>
                    <a:pt x="514985" y="194411"/>
                  </a:moveTo>
                  <a:cubicBezTo>
                    <a:pt x="622902" y="158190"/>
                    <a:pt x="743903" y="168940"/>
                    <a:pt x="847273" y="231372"/>
                  </a:cubicBezTo>
                  <a:lnTo>
                    <a:pt x="847370" y="231228"/>
                  </a:lnTo>
                  <a:lnTo>
                    <a:pt x="891877" y="165153"/>
                  </a:lnTo>
                  <a:cubicBezTo>
                    <a:pt x="1010526" y="28042"/>
                    <a:pt x="1222997" y="14047"/>
                    <a:pt x="1357208" y="150454"/>
                  </a:cubicBezTo>
                  <a:lnTo>
                    <a:pt x="1359483" y="146907"/>
                  </a:lnTo>
                  <a:lnTo>
                    <a:pt x="1392515" y="95396"/>
                  </a:lnTo>
                  <a:cubicBezTo>
                    <a:pt x="1433742" y="45531"/>
                    <a:pt x="1491601" y="12092"/>
                    <a:pt x="1555909" y="2697"/>
                  </a:cubicBezTo>
                  <a:cubicBezTo>
                    <a:pt x="1626688" y="-7657"/>
                    <a:pt x="1697399" y="12178"/>
                    <a:pt x="1752718" y="55742"/>
                  </a:cubicBezTo>
                  <a:lnTo>
                    <a:pt x="1799449" y="103995"/>
                  </a:lnTo>
                  <a:lnTo>
                    <a:pt x="1802338" y="106977"/>
                  </a:lnTo>
                  <a:cubicBezTo>
                    <a:pt x="1854457" y="43717"/>
                    <a:pt x="1927884" y="7011"/>
                    <a:pt x="2004528" y="1214"/>
                  </a:cubicBezTo>
                  <a:cubicBezTo>
                    <a:pt x="2050514" y="-2265"/>
                    <a:pt x="2097658" y="5383"/>
                    <a:pt x="2142054" y="25099"/>
                  </a:cubicBezTo>
                  <a:cubicBezTo>
                    <a:pt x="2232262" y="65146"/>
                    <a:pt x="2296947" y="148991"/>
                    <a:pt x="2314325" y="248470"/>
                  </a:cubicBezTo>
                  <a:lnTo>
                    <a:pt x="2315263" y="248869"/>
                  </a:lnTo>
                  <a:lnTo>
                    <a:pt x="2388106" y="279811"/>
                  </a:lnTo>
                  <a:cubicBezTo>
                    <a:pt x="2457030" y="320051"/>
                    <a:pt x="2510068" y="385712"/>
                    <a:pt x="2535411" y="465259"/>
                  </a:cubicBezTo>
                  <a:cubicBezTo>
                    <a:pt x="2559970" y="542246"/>
                    <a:pt x="2556471" y="625862"/>
                    <a:pt x="2525516" y="700334"/>
                  </a:cubicBezTo>
                  <a:cubicBezTo>
                    <a:pt x="2601605" y="802465"/>
                    <a:pt x="2628215" y="934861"/>
                    <a:pt x="2597804" y="1059759"/>
                  </a:cubicBezTo>
                  <a:cubicBezTo>
                    <a:pt x="2557376" y="1225802"/>
                    <a:pt x="2423541" y="1350151"/>
                    <a:pt x="2259174" y="1374381"/>
                  </a:cubicBezTo>
                  <a:cubicBezTo>
                    <a:pt x="2258390" y="1478021"/>
                    <a:pt x="2214160" y="1576312"/>
                    <a:pt x="2137951" y="1643972"/>
                  </a:cubicBezTo>
                  <a:cubicBezTo>
                    <a:pt x="2022158" y="1746789"/>
                    <a:pt x="1854895" y="1760001"/>
                    <a:pt x="1725223" y="1676614"/>
                  </a:cubicBezTo>
                  <a:cubicBezTo>
                    <a:pt x="1683287" y="1819845"/>
                    <a:pt x="1570994" y="1929336"/>
                    <a:pt x="1430280" y="1964218"/>
                  </a:cubicBezTo>
                  <a:cubicBezTo>
                    <a:pt x="1264465" y="2005317"/>
                    <a:pt x="1091410" y="1935279"/>
                    <a:pt x="996615" y="1788666"/>
                  </a:cubicBezTo>
                  <a:cubicBezTo>
                    <a:pt x="772874" y="1927827"/>
                    <a:pt x="482275" y="1849606"/>
                    <a:pt x="352423" y="1615216"/>
                  </a:cubicBezTo>
                  <a:cubicBezTo>
                    <a:pt x="224864" y="1630623"/>
                    <a:pt x="105088" y="1549019"/>
                    <a:pt x="69186" y="1422201"/>
                  </a:cubicBezTo>
                  <a:cubicBezTo>
                    <a:pt x="49681" y="1353386"/>
                    <a:pt x="57737" y="1280482"/>
                    <a:pt x="89788" y="1218899"/>
                  </a:cubicBezTo>
                  <a:lnTo>
                    <a:pt x="128033" y="1164062"/>
                  </a:lnTo>
                  <a:lnTo>
                    <a:pt x="127542" y="1159860"/>
                  </a:lnTo>
                  <a:lnTo>
                    <a:pt x="69942" y="1111936"/>
                  </a:lnTo>
                  <a:cubicBezTo>
                    <a:pt x="18379" y="1054273"/>
                    <a:pt x="-7507" y="975034"/>
                    <a:pt x="1906" y="894356"/>
                  </a:cubicBezTo>
                  <a:cubicBezTo>
                    <a:pt x="16630" y="768406"/>
                    <a:pt x="113536" y="669750"/>
                    <a:pt x="235303" y="656766"/>
                  </a:cubicBezTo>
                  <a:cubicBezTo>
                    <a:pt x="236026" y="654663"/>
                    <a:pt x="236811" y="652606"/>
                    <a:pt x="237535" y="650503"/>
                  </a:cubicBezTo>
                  <a:cubicBezTo>
                    <a:pt x="221183" y="526474"/>
                    <a:pt x="259318" y="401393"/>
                    <a:pt x="341501" y="309319"/>
                  </a:cubicBezTo>
                  <a:cubicBezTo>
                    <a:pt x="390196" y="254785"/>
                    <a:pt x="450235" y="216143"/>
                    <a:pt x="514985" y="19441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outerShdw blurRad="177800" dist="508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8727" name="TextBox 4"/>
            <p:cNvSpPr txBox="1"/>
            <p:nvPr/>
          </p:nvSpPr>
          <p:spPr>
            <a:xfrm>
              <a:off x="2324980" y="3095749"/>
              <a:ext cx="1995753" cy="46701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p>
              <a:r>
                <a:rPr lang="zh-CN" altLang="en-US" sz="2000" b="1" dirty="0">
                  <a:solidFill>
                    <a:srgbClr val="08CD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参加文娱活动</a:t>
              </a:r>
              <a:endParaRPr lang="zh-CN" altLang="en-US" sz="3200" b="1" dirty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32"/>
          <p:cNvGrpSpPr/>
          <p:nvPr/>
        </p:nvGrpSpPr>
        <p:grpSpPr>
          <a:xfrm>
            <a:off x="640430" y="4976751"/>
            <a:ext cx="2125285" cy="1354801"/>
            <a:chOff x="461295" y="4282681"/>
            <a:chExt cx="2687044" cy="1712904"/>
          </a:xfrm>
        </p:grpSpPr>
        <p:sp>
          <p:nvSpPr>
            <p:cNvPr id="1048728" name="任意多边形 33"/>
            <p:cNvSpPr/>
            <p:nvPr/>
          </p:nvSpPr>
          <p:spPr>
            <a:xfrm rot="11317928">
              <a:off x="461295" y="4282681"/>
              <a:ext cx="2687044" cy="1712904"/>
            </a:xfrm>
            <a:custGeom>
              <a:avLst/>
              <a:gdLst>
                <a:gd name="connsiteX0" fmla="*/ 514985 w 2610115"/>
                <a:gd name="connsiteY0" fmla="*/ 194411 h 1975845"/>
                <a:gd name="connsiteX1" fmla="*/ 847273 w 2610115"/>
                <a:gd name="connsiteY1" fmla="*/ 231372 h 1975845"/>
                <a:gd name="connsiteX2" fmla="*/ 847370 w 2610115"/>
                <a:gd name="connsiteY2" fmla="*/ 231228 h 1975845"/>
                <a:gd name="connsiteX3" fmla="*/ 891877 w 2610115"/>
                <a:gd name="connsiteY3" fmla="*/ 165153 h 1975845"/>
                <a:gd name="connsiteX4" fmla="*/ 1357208 w 2610115"/>
                <a:gd name="connsiteY4" fmla="*/ 150454 h 1975845"/>
                <a:gd name="connsiteX5" fmla="*/ 1359483 w 2610115"/>
                <a:gd name="connsiteY5" fmla="*/ 146907 h 1975845"/>
                <a:gd name="connsiteX6" fmla="*/ 1392515 w 2610115"/>
                <a:gd name="connsiteY6" fmla="*/ 95396 h 1975845"/>
                <a:gd name="connsiteX7" fmla="*/ 1555909 w 2610115"/>
                <a:gd name="connsiteY7" fmla="*/ 2697 h 1975845"/>
                <a:gd name="connsiteX8" fmla="*/ 1752718 w 2610115"/>
                <a:gd name="connsiteY8" fmla="*/ 55742 h 1975845"/>
                <a:gd name="connsiteX9" fmla="*/ 1799449 w 2610115"/>
                <a:gd name="connsiteY9" fmla="*/ 103995 h 1975845"/>
                <a:gd name="connsiteX10" fmla="*/ 1802338 w 2610115"/>
                <a:gd name="connsiteY10" fmla="*/ 106977 h 1975845"/>
                <a:gd name="connsiteX11" fmla="*/ 2004528 w 2610115"/>
                <a:gd name="connsiteY11" fmla="*/ 1214 h 1975845"/>
                <a:gd name="connsiteX12" fmla="*/ 2142054 w 2610115"/>
                <a:gd name="connsiteY12" fmla="*/ 25099 h 1975845"/>
                <a:gd name="connsiteX13" fmla="*/ 2314325 w 2610115"/>
                <a:gd name="connsiteY13" fmla="*/ 248470 h 1975845"/>
                <a:gd name="connsiteX14" fmla="*/ 2315263 w 2610115"/>
                <a:gd name="connsiteY14" fmla="*/ 248869 h 1975845"/>
                <a:gd name="connsiteX15" fmla="*/ 2388106 w 2610115"/>
                <a:gd name="connsiteY15" fmla="*/ 279811 h 1975845"/>
                <a:gd name="connsiteX16" fmla="*/ 2535411 w 2610115"/>
                <a:gd name="connsiteY16" fmla="*/ 465259 h 1975845"/>
                <a:gd name="connsiteX17" fmla="*/ 2525516 w 2610115"/>
                <a:gd name="connsiteY17" fmla="*/ 700334 h 1975845"/>
                <a:gd name="connsiteX18" fmla="*/ 2597804 w 2610115"/>
                <a:gd name="connsiteY18" fmla="*/ 1059759 h 1975845"/>
                <a:gd name="connsiteX19" fmla="*/ 2259174 w 2610115"/>
                <a:gd name="connsiteY19" fmla="*/ 1374381 h 1975845"/>
                <a:gd name="connsiteX20" fmla="*/ 2137951 w 2610115"/>
                <a:gd name="connsiteY20" fmla="*/ 1643972 h 1975845"/>
                <a:gd name="connsiteX21" fmla="*/ 1725223 w 2610115"/>
                <a:gd name="connsiteY21" fmla="*/ 1676614 h 1975845"/>
                <a:gd name="connsiteX22" fmla="*/ 1430280 w 2610115"/>
                <a:gd name="connsiteY22" fmla="*/ 1964218 h 1975845"/>
                <a:gd name="connsiteX23" fmla="*/ 996615 w 2610115"/>
                <a:gd name="connsiteY23" fmla="*/ 1788666 h 1975845"/>
                <a:gd name="connsiteX24" fmla="*/ 352423 w 2610115"/>
                <a:gd name="connsiteY24" fmla="*/ 1615216 h 1975845"/>
                <a:gd name="connsiteX25" fmla="*/ 69186 w 2610115"/>
                <a:gd name="connsiteY25" fmla="*/ 1422201 h 1975845"/>
                <a:gd name="connsiteX26" fmla="*/ 89788 w 2610115"/>
                <a:gd name="connsiteY26" fmla="*/ 1218899 h 1975845"/>
                <a:gd name="connsiteX27" fmla="*/ 128033 w 2610115"/>
                <a:gd name="connsiteY27" fmla="*/ 1164062 h 1975845"/>
                <a:gd name="connsiteX28" fmla="*/ 127542 w 2610115"/>
                <a:gd name="connsiteY28" fmla="*/ 1159860 h 1975845"/>
                <a:gd name="connsiteX29" fmla="*/ 69942 w 2610115"/>
                <a:gd name="connsiteY29" fmla="*/ 1111936 h 1975845"/>
                <a:gd name="connsiteX30" fmla="*/ 1906 w 2610115"/>
                <a:gd name="connsiteY30" fmla="*/ 894356 h 1975845"/>
                <a:gd name="connsiteX31" fmla="*/ 235303 w 2610115"/>
                <a:gd name="connsiteY31" fmla="*/ 656766 h 1975845"/>
                <a:gd name="connsiteX32" fmla="*/ 237535 w 2610115"/>
                <a:gd name="connsiteY32" fmla="*/ 650503 h 1975845"/>
                <a:gd name="connsiteX33" fmla="*/ 341501 w 2610115"/>
                <a:gd name="connsiteY33" fmla="*/ 309319 h 1975845"/>
                <a:gd name="connsiteX34" fmla="*/ 514985 w 2610115"/>
                <a:gd name="connsiteY34" fmla="*/ 194411 h 197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10115" h="1975845">
                  <a:moveTo>
                    <a:pt x="514985" y="194411"/>
                  </a:moveTo>
                  <a:cubicBezTo>
                    <a:pt x="622902" y="158190"/>
                    <a:pt x="743903" y="168940"/>
                    <a:pt x="847273" y="231372"/>
                  </a:cubicBezTo>
                  <a:lnTo>
                    <a:pt x="847370" y="231228"/>
                  </a:lnTo>
                  <a:lnTo>
                    <a:pt x="891877" y="165153"/>
                  </a:lnTo>
                  <a:cubicBezTo>
                    <a:pt x="1010526" y="28042"/>
                    <a:pt x="1222997" y="14047"/>
                    <a:pt x="1357208" y="150454"/>
                  </a:cubicBezTo>
                  <a:lnTo>
                    <a:pt x="1359483" y="146907"/>
                  </a:lnTo>
                  <a:lnTo>
                    <a:pt x="1392515" y="95396"/>
                  </a:lnTo>
                  <a:cubicBezTo>
                    <a:pt x="1433742" y="45531"/>
                    <a:pt x="1491601" y="12092"/>
                    <a:pt x="1555909" y="2697"/>
                  </a:cubicBezTo>
                  <a:cubicBezTo>
                    <a:pt x="1626688" y="-7657"/>
                    <a:pt x="1697399" y="12178"/>
                    <a:pt x="1752718" y="55742"/>
                  </a:cubicBezTo>
                  <a:lnTo>
                    <a:pt x="1799449" y="103995"/>
                  </a:lnTo>
                  <a:lnTo>
                    <a:pt x="1802338" y="106977"/>
                  </a:lnTo>
                  <a:cubicBezTo>
                    <a:pt x="1854457" y="43717"/>
                    <a:pt x="1927884" y="7011"/>
                    <a:pt x="2004528" y="1214"/>
                  </a:cubicBezTo>
                  <a:cubicBezTo>
                    <a:pt x="2050514" y="-2265"/>
                    <a:pt x="2097658" y="5383"/>
                    <a:pt x="2142054" y="25099"/>
                  </a:cubicBezTo>
                  <a:cubicBezTo>
                    <a:pt x="2232262" y="65146"/>
                    <a:pt x="2296947" y="148991"/>
                    <a:pt x="2314325" y="248470"/>
                  </a:cubicBezTo>
                  <a:lnTo>
                    <a:pt x="2315263" y="248869"/>
                  </a:lnTo>
                  <a:lnTo>
                    <a:pt x="2388106" y="279811"/>
                  </a:lnTo>
                  <a:cubicBezTo>
                    <a:pt x="2457030" y="320051"/>
                    <a:pt x="2510068" y="385712"/>
                    <a:pt x="2535411" y="465259"/>
                  </a:cubicBezTo>
                  <a:cubicBezTo>
                    <a:pt x="2559970" y="542246"/>
                    <a:pt x="2556471" y="625862"/>
                    <a:pt x="2525516" y="700334"/>
                  </a:cubicBezTo>
                  <a:cubicBezTo>
                    <a:pt x="2601605" y="802465"/>
                    <a:pt x="2628215" y="934861"/>
                    <a:pt x="2597804" y="1059759"/>
                  </a:cubicBezTo>
                  <a:cubicBezTo>
                    <a:pt x="2557376" y="1225802"/>
                    <a:pt x="2423541" y="1350151"/>
                    <a:pt x="2259174" y="1374381"/>
                  </a:cubicBezTo>
                  <a:cubicBezTo>
                    <a:pt x="2258390" y="1478021"/>
                    <a:pt x="2214160" y="1576312"/>
                    <a:pt x="2137951" y="1643972"/>
                  </a:cubicBezTo>
                  <a:cubicBezTo>
                    <a:pt x="2022158" y="1746789"/>
                    <a:pt x="1854895" y="1760001"/>
                    <a:pt x="1725223" y="1676614"/>
                  </a:cubicBezTo>
                  <a:cubicBezTo>
                    <a:pt x="1683287" y="1819845"/>
                    <a:pt x="1570994" y="1929336"/>
                    <a:pt x="1430280" y="1964218"/>
                  </a:cubicBezTo>
                  <a:cubicBezTo>
                    <a:pt x="1264465" y="2005317"/>
                    <a:pt x="1091410" y="1935279"/>
                    <a:pt x="996615" y="1788666"/>
                  </a:cubicBezTo>
                  <a:cubicBezTo>
                    <a:pt x="772874" y="1927827"/>
                    <a:pt x="482275" y="1849606"/>
                    <a:pt x="352423" y="1615216"/>
                  </a:cubicBezTo>
                  <a:cubicBezTo>
                    <a:pt x="224864" y="1630623"/>
                    <a:pt x="105088" y="1549019"/>
                    <a:pt x="69186" y="1422201"/>
                  </a:cubicBezTo>
                  <a:cubicBezTo>
                    <a:pt x="49681" y="1353386"/>
                    <a:pt x="57737" y="1280482"/>
                    <a:pt x="89788" y="1218899"/>
                  </a:cubicBezTo>
                  <a:lnTo>
                    <a:pt x="128033" y="1164062"/>
                  </a:lnTo>
                  <a:lnTo>
                    <a:pt x="127542" y="1159860"/>
                  </a:lnTo>
                  <a:lnTo>
                    <a:pt x="69942" y="1111936"/>
                  </a:lnTo>
                  <a:cubicBezTo>
                    <a:pt x="18379" y="1054273"/>
                    <a:pt x="-7507" y="975034"/>
                    <a:pt x="1906" y="894356"/>
                  </a:cubicBezTo>
                  <a:cubicBezTo>
                    <a:pt x="16630" y="768406"/>
                    <a:pt x="113536" y="669750"/>
                    <a:pt x="235303" y="656766"/>
                  </a:cubicBezTo>
                  <a:cubicBezTo>
                    <a:pt x="236026" y="654663"/>
                    <a:pt x="236811" y="652606"/>
                    <a:pt x="237535" y="650503"/>
                  </a:cubicBezTo>
                  <a:cubicBezTo>
                    <a:pt x="221183" y="526474"/>
                    <a:pt x="259318" y="401393"/>
                    <a:pt x="341501" y="309319"/>
                  </a:cubicBezTo>
                  <a:cubicBezTo>
                    <a:pt x="390196" y="254785"/>
                    <a:pt x="450235" y="216143"/>
                    <a:pt x="514985" y="19441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outerShdw blurRad="177800" dist="508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8729" name="TextBox 2"/>
            <p:cNvSpPr txBox="1"/>
            <p:nvPr/>
          </p:nvSpPr>
          <p:spPr>
            <a:xfrm>
              <a:off x="998905" y="4894276"/>
              <a:ext cx="1840922" cy="5041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p>
              <a:r>
                <a:rPr lang="zh-CN" altLang="en-US" sz="2000" b="1" dirty="0">
                  <a:solidFill>
                    <a:srgbClr val="08CD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军事夏令营</a:t>
              </a:r>
              <a:endParaRPr lang="zh-CN" altLang="en-US" sz="2000" b="1" dirty="0">
                <a:solidFill>
                  <a:srgbClr val="08CD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45738" name="直接连接符 36"/>
          <p:cNvCxnSpPr/>
          <p:nvPr/>
        </p:nvCxnSpPr>
        <p:spPr>
          <a:xfrm>
            <a:off x="2727158" y="5530516"/>
            <a:ext cx="1219200" cy="0"/>
          </a:xfrm>
          <a:prstGeom prst="line">
            <a:avLst/>
          </a:prstGeom>
          <a:ln>
            <a:solidFill>
              <a:srgbClr val="08CDE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30" name="椭圆 37"/>
          <p:cNvSpPr/>
          <p:nvPr/>
        </p:nvSpPr>
        <p:spPr>
          <a:xfrm>
            <a:off x="9212179" y="3172327"/>
            <a:ext cx="168442" cy="168442"/>
          </a:xfrm>
          <a:prstGeom prst="ellipse">
            <a:avLst/>
          </a:prstGeom>
          <a:solidFill>
            <a:srgbClr val="15E1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31" name="椭圆 38"/>
          <p:cNvSpPr/>
          <p:nvPr/>
        </p:nvSpPr>
        <p:spPr>
          <a:xfrm>
            <a:off x="8646694" y="4965032"/>
            <a:ext cx="168442" cy="168442"/>
          </a:xfrm>
          <a:prstGeom prst="ellipse">
            <a:avLst/>
          </a:prstGeom>
          <a:solidFill>
            <a:srgbClr val="15E1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32" name="椭圆 39"/>
          <p:cNvSpPr/>
          <p:nvPr/>
        </p:nvSpPr>
        <p:spPr>
          <a:xfrm>
            <a:off x="4543926" y="5446295"/>
            <a:ext cx="168442" cy="168442"/>
          </a:xfrm>
          <a:prstGeom prst="ellipse">
            <a:avLst/>
          </a:prstGeom>
          <a:solidFill>
            <a:srgbClr val="15E1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33" name="文本框 4"/>
          <p:cNvSpPr txBox="1"/>
          <p:nvPr/>
        </p:nvSpPr>
        <p:spPr>
          <a:xfrm>
            <a:off x="1711960" y="1861185"/>
            <a:ext cx="2982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FE4880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我的社会生活</a:t>
            </a:r>
            <a:endParaRPr lang="zh-CN" altLang="en-US" sz="3200" b="1" dirty="0">
              <a:solidFill>
                <a:srgbClr val="FE4880"/>
              </a:solidFill>
              <a:latin typeface="方正明尚简体" panose="02000000000000000000" pitchFamily="2" charset="-122"/>
              <a:ea typeface="方正明尚简体" panose="02000000000000000000" pitchFamily="2" charset="-122"/>
            </a:endParaRPr>
          </a:p>
        </p:txBody>
      </p:sp>
      <p:pic>
        <p:nvPicPr>
          <p:cNvPr id="3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68295" y="4779818"/>
            <a:ext cx="1160318" cy="1549977"/>
          </a:xfrm>
          <a:prstGeom prst="rect">
            <a:avLst/>
          </a:prstGeom>
          <a:ln>
            <a:solidFill>
              <a:srgbClr val="08CDE2"/>
            </a:solidFill>
          </a:ln>
        </p:spPr>
      </p:pic>
      <p:pic>
        <p:nvPicPr>
          <p:cNvPr id="2" name="图片 8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10399568" y="2346614"/>
            <a:ext cx="1290205" cy="1714500"/>
          </a:xfrm>
          <a:prstGeom prst="rect">
            <a:avLst/>
          </a:prstGeom>
          <a:ln>
            <a:solidFill>
              <a:srgbClr val="08CDE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200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4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200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50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314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314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50"/>
                                        <p:tgtEl>
                                          <p:spTgt spid="314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04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200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emph" presetSubtype="0" repeatCount="200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500" fill="hold"/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5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50"/>
                                        <p:tgtEl>
                                          <p:spTgt spid="314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3" grpId="0" animBg="1"/>
      <p:bldP spid="1048723" grpId="1" animBg="1"/>
      <p:bldP spid="1048730" grpId="0" animBg="1"/>
      <p:bldP spid="1048730" grpId="1" animBg="1"/>
      <p:bldP spid="1048731" grpId="0" animBg="1"/>
      <p:bldP spid="1048731" grpId="1" animBg="1"/>
      <p:bldP spid="1048732" grpId="0" animBg="1"/>
      <p:bldP spid="1048732" grpId="1" animBg="1"/>
      <p:bldP spid="10487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7" name="文本框 2"/>
          <p:cNvSpPr txBox="1"/>
          <p:nvPr/>
        </p:nvSpPr>
        <p:spPr>
          <a:xfrm>
            <a:off x="5259840" y="989797"/>
            <a:ext cx="2803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000" b="1" dirty="0">
                <a:solidFill>
                  <a:srgbClr val="FF859F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rPr>
              <a:t>我的优势</a:t>
            </a:r>
            <a:endParaRPr lang="zh-CN" altLang="en-US" sz="4000" b="1" dirty="0">
              <a:solidFill>
                <a:srgbClr val="FF859F"/>
              </a:solidFill>
              <a:latin typeface="方正明尚简体" panose="02000000000000000000" pitchFamily="2" charset="-122"/>
              <a:ea typeface="方正明尚简体" panose="02000000000000000000" pitchFamily="2" charset="-122"/>
            </a:endParaRPr>
          </a:p>
        </p:txBody>
      </p:sp>
      <p:cxnSp>
        <p:nvCxnSpPr>
          <p:cNvPr id="3145739" name="直接连接符 14"/>
          <p:cNvCxnSpPr/>
          <p:nvPr/>
        </p:nvCxnSpPr>
        <p:spPr>
          <a:xfrm>
            <a:off x="5186252" y="1755922"/>
            <a:ext cx="2959770" cy="0"/>
          </a:xfrm>
          <a:prstGeom prst="line">
            <a:avLst/>
          </a:prstGeom>
          <a:ln w="12700">
            <a:solidFill>
              <a:srgbClr val="15E1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6" name="图片 17"/>
          <p:cNvPicPr>
            <a:picLocks noChangeAspect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3422469" y="393196"/>
            <a:ext cx="1070111" cy="1659321"/>
          </a:xfrm>
          <a:prstGeom prst="rect">
            <a:avLst/>
          </a:prstGeom>
        </p:spPr>
      </p:pic>
      <p:sp>
        <p:nvSpPr>
          <p:cNvPr id="1048738" name="五角星 18"/>
          <p:cNvSpPr/>
          <p:nvPr/>
        </p:nvSpPr>
        <p:spPr>
          <a:xfrm rot="1763714">
            <a:off x="4465265" y="1290018"/>
            <a:ext cx="481888" cy="453874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noFill/>
          <a:ln w="57150">
            <a:solidFill>
              <a:srgbClr val="20E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39" name="五角星 19"/>
          <p:cNvSpPr/>
          <p:nvPr/>
        </p:nvSpPr>
        <p:spPr>
          <a:xfrm rot="1169048">
            <a:off x="2886716" y="808570"/>
            <a:ext cx="345699" cy="325603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40" name="五角星 20"/>
          <p:cNvSpPr/>
          <p:nvPr/>
        </p:nvSpPr>
        <p:spPr>
          <a:xfrm rot="20136943">
            <a:off x="2958760" y="1494480"/>
            <a:ext cx="260324" cy="245191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noFill/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741" name="Freeform 45"/>
          <p:cNvSpPr/>
          <p:nvPr/>
        </p:nvSpPr>
        <p:spPr>
          <a:xfrm>
            <a:off x="8175355" y="3298142"/>
            <a:ext cx="2572300" cy="1280920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 dirty="0"/>
          </a:p>
        </p:txBody>
      </p:sp>
      <p:sp>
        <p:nvSpPr>
          <p:cNvPr id="1048742" name="Freeform 44"/>
          <p:cNvSpPr/>
          <p:nvPr/>
        </p:nvSpPr>
        <p:spPr>
          <a:xfrm>
            <a:off x="3688017" y="3298142"/>
            <a:ext cx="2572300" cy="1280920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 dirty="0"/>
          </a:p>
        </p:txBody>
      </p:sp>
      <p:sp>
        <p:nvSpPr>
          <p:cNvPr id="1048743" name="Freeform 41"/>
          <p:cNvSpPr/>
          <p:nvPr/>
        </p:nvSpPr>
        <p:spPr>
          <a:xfrm flipV="1">
            <a:off x="5931686" y="2017224"/>
            <a:ext cx="2572300" cy="1280920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 dirty="0"/>
          </a:p>
        </p:txBody>
      </p:sp>
      <p:sp>
        <p:nvSpPr>
          <p:cNvPr id="1048744" name="Freeform 40"/>
          <p:cNvSpPr/>
          <p:nvPr/>
        </p:nvSpPr>
        <p:spPr>
          <a:xfrm flipV="1">
            <a:off x="1444349" y="2017224"/>
            <a:ext cx="2572300" cy="1280920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 dirty="0"/>
          </a:p>
        </p:txBody>
      </p:sp>
      <p:sp>
        <p:nvSpPr>
          <p:cNvPr id="1048745" name="Freeform 42"/>
          <p:cNvSpPr/>
          <p:nvPr/>
        </p:nvSpPr>
        <p:spPr>
          <a:xfrm>
            <a:off x="1444349" y="3298142"/>
            <a:ext cx="2572300" cy="1280920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 dirty="0"/>
          </a:p>
        </p:txBody>
      </p:sp>
      <p:sp>
        <p:nvSpPr>
          <p:cNvPr id="1048746" name="Freeform 48"/>
          <p:cNvSpPr/>
          <p:nvPr/>
        </p:nvSpPr>
        <p:spPr>
          <a:xfrm>
            <a:off x="5931686" y="3298142"/>
            <a:ext cx="2572300" cy="1280920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 dirty="0"/>
          </a:p>
        </p:txBody>
      </p:sp>
      <p:sp>
        <p:nvSpPr>
          <p:cNvPr id="1048747" name="Freeform 69"/>
          <p:cNvSpPr/>
          <p:nvPr/>
        </p:nvSpPr>
        <p:spPr>
          <a:xfrm flipV="1">
            <a:off x="3688017" y="2017224"/>
            <a:ext cx="2572300" cy="1280920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 dirty="0"/>
          </a:p>
        </p:txBody>
      </p:sp>
      <p:sp>
        <p:nvSpPr>
          <p:cNvPr id="1048748" name="Freeform 70"/>
          <p:cNvSpPr/>
          <p:nvPr/>
        </p:nvSpPr>
        <p:spPr>
          <a:xfrm flipV="1">
            <a:off x="8175355" y="2017224"/>
            <a:ext cx="2572300" cy="1280920"/>
          </a:xfrm>
          <a:custGeom>
            <a:avLst/>
            <a:gdLst>
              <a:gd name="connsiteX0" fmla="*/ 0 w 2223735"/>
              <a:gd name="connsiteY0" fmla="*/ 0 h 1107346"/>
              <a:gd name="connsiteX1" fmla="*/ 280086 w 2223735"/>
              <a:gd name="connsiteY1" fmla="*/ 0 h 1107346"/>
              <a:gd name="connsiteX2" fmla="*/ 284141 w 2223735"/>
              <a:gd name="connsiteY2" fmla="*/ 80308 h 1107346"/>
              <a:gd name="connsiteX3" fmla="*/ 1111867 w 2223735"/>
              <a:gd name="connsiteY3" fmla="*/ 827260 h 1107346"/>
              <a:gd name="connsiteX4" fmla="*/ 1939593 w 2223735"/>
              <a:gd name="connsiteY4" fmla="*/ 80308 h 1107346"/>
              <a:gd name="connsiteX5" fmla="*/ 1943649 w 2223735"/>
              <a:gd name="connsiteY5" fmla="*/ 0 h 1107346"/>
              <a:gd name="connsiteX6" fmla="*/ 2223735 w 2223735"/>
              <a:gd name="connsiteY6" fmla="*/ 0 h 1107346"/>
              <a:gd name="connsiteX7" fmla="*/ 2218233 w 2223735"/>
              <a:gd name="connsiteY7" fmla="*/ 108945 h 1107346"/>
              <a:gd name="connsiteX8" fmla="*/ 1111867 w 2223735"/>
              <a:gd name="connsiteY8" fmla="*/ 1107346 h 1107346"/>
              <a:gd name="connsiteX9" fmla="*/ 5501 w 2223735"/>
              <a:gd name="connsiteY9" fmla="*/ 108945 h 1107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3735" h="1107346">
                <a:moveTo>
                  <a:pt x="0" y="0"/>
                </a:moveTo>
                <a:lnTo>
                  <a:pt x="280086" y="0"/>
                </a:lnTo>
                <a:lnTo>
                  <a:pt x="284141" y="80308"/>
                </a:lnTo>
                <a:cubicBezTo>
                  <a:pt x="326749" y="499860"/>
                  <a:pt x="681074" y="827260"/>
                  <a:pt x="1111867" y="827260"/>
                </a:cubicBezTo>
                <a:cubicBezTo>
                  <a:pt x="1542661" y="827260"/>
                  <a:pt x="1896986" y="499860"/>
                  <a:pt x="1939593" y="80308"/>
                </a:cubicBezTo>
                <a:lnTo>
                  <a:pt x="1943649" y="0"/>
                </a:lnTo>
                <a:lnTo>
                  <a:pt x="2223735" y="0"/>
                </a:lnTo>
                <a:lnTo>
                  <a:pt x="2218233" y="108945"/>
                </a:lnTo>
                <a:cubicBezTo>
                  <a:pt x="2161282" y="669732"/>
                  <a:pt x="1687680" y="1107346"/>
                  <a:pt x="1111867" y="1107346"/>
                </a:cubicBezTo>
                <a:cubicBezTo>
                  <a:pt x="536055" y="1107346"/>
                  <a:pt x="62452" y="669732"/>
                  <a:pt x="5501" y="1089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id-ID" dirty="0"/>
          </a:p>
        </p:txBody>
      </p:sp>
      <p:grpSp>
        <p:nvGrpSpPr>
          <p:cNvPr id="85" name="组合 45"/>
          <p:cNvGrpSpPr/>
          <p:nvPr/>
        </p:nvGrpSpPr>
        <p:grpSpPr>
          <a:xfrm>
            <a:off x="2235868" y="2866589"/>
            <a:ext cx="912412" cy="912412"/>
            <a:chOff x="4193999" y="2123703"/>
            <a:chExt cx="756000" cy="756000"/>
          </a:xfrm>
          <a:solidFill>
            <a:schemeClr val="accent2"/>
          </a:solidFill>
        </p:grpSpPr>
        <p:sp>
          <p:nvSpPr>
            <p:cNvPr id="1048749" name="椭圆 46"/>
            <p:cNvSpPr/>
            <p:nvPr/>
          </p:nvSpPr>
          <p:spPr>
            <a:xfrm>
              <a:off x="4193999" y="2123703"/>
              <a:ext cx="756000" cy="756000"/>
            </a:xfrm>
            <a:prstGeom prst="ellipse">
              <a:avLst/>
            </a:prstGeom>
            <a:grpFill/>
            <a:ln w="12700"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grpSp>
          <p:nvGrpSpPr>
            <p:cNvPr id="86" name="组合 47"/>
            <p:cNvGrpSpPr/>
            <p:nvPr/>
          </p:nvGrpSpPr>
          <p:grpSpPr>
            <a:xfrm>
              <a:off x="4420167" y="2352383"/>
              <a:ext cx="303665" cy="298641"/>
              <a:chOff x="5032375" y="3027363"/>
              <a:chExt cx="1727200" cy="1698625"/>
            </a:xfrm>
            <a:grpFill/>
          </p:grpSpPr>
          <p:sp>
            <p:nvSpPr>
              <p:cNvPr id="1048750" name="Freeform 28"/>
              <p:cNvSpPr/>
              <p:nvPr/>
            </p:nvSpPr>
            <p:spPr bwMode="auto">
              <a:xfrm>
                <a:off x="5435600" y="3154363"/>
                <a:ext cx="923925" cy="1085850"/>
              </a:xfrm>
              <a:custGeom>
                <a:avLst/>
                <a:gdLst>
                  <a:gd name="T0" fmla="*/ 582 w 582"/>
                  <a:gd name="T1" fmla="*/ 0 h 684"/>
                  <a:gd name="T2" fmla="*/ 582 w 582"/>
                  <a:gd name="T3" fmla="*/ 0 h 684"/>
                  <a:gd name="T4" fmla="*/ 582 w 582"/>
                  <a:gd name="T5" fmla="*/ 340 h 684"/>
                  <a:gd name="T6" fmla="*/ 582 w 582"/>
                  <a:gd name="T7" fmla="*/ 340 h 684"/>
                  <a:gd name="T8" fmla="*/ 580 w 582"/>
                  <a:gd name="T9" fmla="*/ 354 h 684"/>
                  <a:gd name="T10" fmla="*/ 578 w 582"/>
                  <a:gd name="T11" fmla="*/ 372 h 684"/>
                  <a:gd name="T12" fmla="*/ 572 w 582"/>
                  <a:gd name="T13" fmla="*/ 390 h 684"/>
                  <a:gd name="T14" fmla="*/ 564 w 582"/>
                  <a:gd name="T15" fmla="*/ 412 h 684"/>
                  <a:gd name="T16" fmla="*/ 554 w 582"/>
                  <a:gd name="T17" fmla="*/ 434 h 684"/>
                  <a:gd name="T18" fmla="*/ 542 w 582"/>
                  <a:gd name="T19" fmla="*/ 458 h 684"/>
                  <a:gd name="T20" fmla="*/ 526 w 582"/>
                  <a:gd name="T21" fmla="*/ 484 h 684"/>
                  <a:gd name="T22" fmla="*/ 510 w 582"/>
                  <a:gd name="T23" fmla="*/ 510 h 684"/>
                  <a:gd name="T24" fmla="*/ 490 w 582"/>
                  <a:gd name="T25" fmla="*/ 534 h 684"/>
                  <a:gd name="T26" fmla="*/ 468 w 582"/>
                  <a:gd name="T27" fmla="*/ 560 h 684"/>
                  <a:gd name="T28" fmla="*/ 444 w 582"/>
                  <a:gd name="T29" fmla="*/ 584 h 684"/>
                  <a:gd name="T30" fmla="*/ 418 w 582"/>
                  <a:gd name="T31" fmla="*/ 608 h 684"/>
                  <a:gd name="T32" fmla="*/ 390 w 582"/>
                  <a:gd name="T33" fmla="*/ 630 h 684"/>
                  <a:gd name="T34" fmla="*/ 358 w 582"/>
                  <a:gd name="T35" fmla="*/ 650 h 684"/>
                  <a:gd name="T36" fmla="*/ 326 w 582"/>
                  <a:gd name="T37" fmla="*/ 668 h 684"/>
                  <a:gd name="T38" fmla="*/ 290 w 582"/>
                  <a:gd name="T39" fmla="*/ 684 h 684"/>
                  <a:gd name="T40" fmla="*/ 290 w 582"/>
                  <a:gd name="T41" fmla="*/ 684 h 684"/>
                  <a:gd name="T42" fmla="*/ 256 w 582"/>
                  <a:gd name="T43" fmla="*/ 668 h 684"/>
                  <a:gd name="T44" fmla="*/ 222 w 582"/>
                  <a:gd name="T45" fmla="*/ 650 h 684"/>
                  <a:gd name="T46" fmla="*/ 192 w 582"/>
                  <a:gd name="T47" fmla="*/ 630 h 684"/>
                  <a:gd name="T48" fmla="*/ 164 w 582"/>
                  <a:gd name="T49" fmla="*/ 608 h 684"/>
                  <a:gd name="T50" fmla="*/ 138 w 582"/>
                  <a:gd name="T51" fmla="*/ 584 h 684"/>
                  <a:gd name="T52" fmla="*/ 114 w 582"/>
                  <a:gd name="T53" fmla="*/ 560 h 684"/>
                  <a:gd name="T54" fmla="*/ 92 w 582"/>
                  <a:gd name="T55" fmla="*/ 534 h 684"/>
                  <a:gd name="T56" fmla="*/ 72 w 582"/>
                  <a:gd name="T57" fmla="*/ 510 h 684"/>
                  <a:gd name="T58" fmla="*/ 56 w 582"/>
                  <a:gd name="T59" fmla="*/ 484 h 684"/>
                  <a:gd name="T60" fmla="*/ 40 w 582"/>
                  <a:gd name="T61" fmla="*/ 458 h 684"/>
                  <a:gd name="T62" fmla="*/ 28 w 582"/>
                  <a:gd name="T63" fmla="*/ 434 h 684"/>
                  <a:gd name="T64" fmla="*/ 18 w 582"/>
                  <a:gd name="T65" fmla="*/ 412 h 684"/>
                  <a:gd name="T66" fmla="*/ 10 w 582"/>
                  <a:gd name="T67" fmla="*/ 390 h 684"/>
                  <a:gd name="T68" fmla="*/ 4 w 582"/>
                  <a:gd name="T69" fmla="*/ 372 h 684"/>
                  <a:gd name="T70" fmla="*/ 0 w 582"/>
                  <a:gd name="T71" fmla="*/ 354 h 684"/>
                  <a:gd name="T72" fmla="*/ 0 w 582"/>
                  <a:gd name="T73" fmla="*/ 340 h 684"/>
                  <a:gd name="T74" fmla="*/ 0 w 582"/>
                  <a:gd name="T75" fmla="*/ 340 h 684"/>
                  <a:gd name="T76" fmla="*/ 0 w 582"/>
                  <a:gd name="T77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2" h="684">
                    <a:moveTo>
                      <a:pt x="582" y="0"/>
                    </a:moveTo>
                    <a:lnTo>
                      <a:pt x="582" y="0"/>
                    </a:lnTo>
                    <a:lnTo>
                      <a:pt x="582" y="340"/>
                    </a:lnTo>
                    <a:lnTo>
                      <a:pt x="582" y="340"/>
                    </a:lnTo>
                    <a:lnTo>
                      <a:pt x="580" y="354"/>
                    </a:lnTo>
                    <a:lnTo>
                      <a:pt x="578" y="372"/>
                    </a:lnTo>
                    <a:lnTo>
                      <a:pt x="572" y="390"/>
                    </a:lnTo>
                    <a:lnTo>
                      <a:pt x="564" y="412"/>
                    </a:lnTo>
                    <a:lnTo>
                      <a:pt x="554" y="434"/>
                    </a:lnTo>
                    <a:lnTo>
                      <a:pt x="542" y="458"/>
                    </a:lnTo>
                    <a:lnTo>
                      <a:pt x="526" y="484"/>
                    </a:lnTo>
                    <a:lnTo>
                      <a:pt x="510" y="510"/>
                    </a:lnTo>
                    <a:lnTo>
                      <a:pt x="490" y="534"/>
                    </a:lnTo>
                    <a:lnTo>
                      <a:pt x="468" y="560"/>
                    </a:lnTo>
                    <a:lnTo>
                      <a:pt x="444" y="584"/>
                    </a:lnTo>
                    <a:lnTo>
                      <a:pt x="418" y="608"/>
                    </a:lnTo>
                    <a:lnTo>
                      <a:pt x="390" y="630"/>
                    </a:lnTo>
                    <a:lnTo>
                      <a:pt x="358" y="650"/>
                    </a:lnTo>
                    <a:lnTo>
                      <a:pt x="326" y="668"/>
                    </a:lnTo>
                    <a:lnTo>
                      <a:pt x="290" y="684"/>
                    </a:lnTo>
                    <a:lnTo>
                      <a:pt x="290" y="684"/>
                    </a:lnTo>
                    <a:lnTo>
                      <a:pt x="256" y="668"/>
                    </a:lnTo>
                    <a:lnTo>
                      <a:pt x="222" y="650"/>
                    </a:lnTo>
                    <a:lnTo>
                      <a:pt x="192" y="630"/>
                    </a:lnTo>
                    <a:lnTo>
                      <a:pt x="164" y="608"/>
                    </a:lnTo>
                    <a:lnTo>
                      <a:pt x="138" y="584"/>
                    </a:lnTo>
                    <a:lnTo>
                      <a:pt x="114" y="560"/>
                    </a:lnTo>
                    <a:lnTo>
                      <a:pt x="92" y="534"/>
                    </a:lnTo>
                    <a:lnTo>
                      <a:pt x="72" y="510"/>
                    </a:lnTo>
                    <a:lnTo>
                      <a:pt x="56" y="484"/>
                    </a:lnTo>
                    <a:lnTo>
                      <a:pt x="40" y="458"/>
                    </a:lnTo>
                    <a:lnTo>
                      <a:pt x="28" y="434"/>
                    </a:lnTo>
                    <a:lnTo>
                      <a:pt x="18" y="412"/>
                    </a:lnTo>
                    <a:lnTo>
                      <a:pt x="10" y="390"/>
                    </a:lnTo>
                    <a:lnTo>
                      <a:pt x="4" y="372"/>
                    </a:lnTo>
                    <a:lnTo>
                      <a:pt x="0" y="35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0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30" tIns="45715" rIns="91430" bIns="45715" numCol="1" anchor="t" anchorCtr="0" compatLnSpc="1"/>
              <a:p>
                <a:endParaRPr lang="zh-CN" altLang="en-US"/>
              </a:p>
            </p:txBody>
          </p:sp>
          <p:sp>
            <p:nvSpPr>
              <p:cNvPr id="1048751" name="Freeform 29"/>
              <p:cNvSpPr/>
              <p:nvPr/>
            </p:nvSpPr>
            <p:spPr bwMode="auto">
              <a:xfrm>
                <a:off x="5032375" y="3154363"/>
                <a:ext cx="1727200" cy="669925"/>
              </a:xfrm>
              <a:custGeom>
                <a:avLst/>
                <a:gdLst>
                  <a:gd name="T0" fmla="*/ 892 w 1088"/>
                  <a:gd name="T1" fmla="*/ 422 h 422"/>
                  <a:gd name="T2" fmla="*/ 892 w 1088"/>
                  <a:gd name="T3" fmla="*/ 422 h 422"/>
                  <a:gd name="T4" fmla="*/ 922 w 1088"/>
                  <a:gd name="T5" fmla="*/ 400 h 422"/>
                  <a:gd name="T6" fmla="*/ 954 w 1088"/>
                  <a:gd name="T7" fmla="*/ 374 h 422"/>
                  <a:gd name="T8" fmla="*/ 990 w 1088"/>
                  <a:gd name="T9" fmla="*/ 340 h 422"/>
                  <a:gd name="T10" fmla="*/ 1008 w 1088"/>
                  <a:gd name="T11" fmla="*/ 320 h 422"/>
                  <a:gd name="T12" fmla="*/ 1026 w 1088"/>
                  <a:gd name="T13" fmla="*/ 300 h 422"/>
                  <a:gd name="T14" fmla="*/ 1044 w 1088"/>
                  <a:gd name="T15" fmla="*/ 276 h 422"/>
                  <a:gd name="T16" fmla="*/ 1058 w 1088"/>
                  <a:gd name="T17" fmla="*/ 252 h 422"/>
                  <a:gd name="T18" fmla="*/ 1070 w 1088"/>
                  <a:gd name="T19" fmla="*/ 228 h 422"/>
                  <a:gd name="T20" fmla="*/ 1080 w 1088"/>
                  <a:gd name="T21" fmla="*/ 202 h 422"/>
                  <a:gd name="T22" fmla="*/ 1086 w 1088"/>
                  <a:gd name="T23" fmla="*/ 174 h 422"/>
                  <a:gd name="T24" fmla="*/ 1088 w 1088"/>
                  <a:gd name="T25" fmla="*/ 148 h 422"/>
                  <a:gd name="T26" fmla="*/ 1088 w 1088"/>
                  <a:gd name="T27" fmla="*/ 148 h 422"/>
                  <a:gd name="T28" fmla="*/ 1086 w 1088"/>
                  <a:gd name="T29" fmla="*/ 120 h 422"/>
                  <a:gd name="T30" fmla="*/ 1080 w 1088"/>
                  <a:gd name="T31" fmla="*/ 98 h 422"/>
                  <a:gd name="T32" fmla="*/ 1070 w 1088"/>
                  <a:gd name="T33" fmla="*/ 78 h 422"/>
                  <a:gd name="T34" fmla="*/ 1058 w 1088"/>
                  <a:gd name="T35" fmla="*/ 60 h 422"/>
                  <a:gd name="T36" fmla="*/ 1042 w 1088"/>
                  <a:gd name="T37" fmla="*/ 46 h 422"/>
                  <a:gd name="T38" fmla="*/ 1022 w 1088"/>
                  <a:gd name="T39" fmla="*/ 34 h 422"/>
                  <a:gd name="T40" fmla="*/ 1002 w 1088"/>
                  <a:gd name="T41" fmla="*/ 24 h 422"/>
                  <a:gd name="T42" fmla="*/ 980 w 1088"/>
                  <a:gd name="T43" fmla="*/ 18 h 422"/>
                  <a:gd name="T44" fmla="*/ 956 w 1088"/>
                  <a:gd name="T45" fmla="*/ 12 h 422"/>
                  <a:gd name="T46" fmla="*/ 932 w 1088"/>
                  <a:gd name="T47" fmla="*/ 6 h 422"/>
                  <a:gd name="T48" fmla="*/ 882 w 1088"/>
                  <a:gd name="T49" fmla="*/ 2 h 422"/>
                  <a:gd name="T50" fmla="*/ 834 w 1088"/>
                  <a:gd name="T51" fmla="*/ 0 h 422"/>
                  <a:gd name="T52" fmla="*/ 788 w 1088"/>
                  <a:gd name="T53" fmla="*/ 0 h 422"/>
                  <a:gd name="T54" fmla="*/ 788 w 1088"/>
                  <a:gd name="T55" fmla="*/ 0 h 422"/>
                  <a:gd name="T56" fmla="*/ 544 w 1088"/>
                  <a:gd name="T57" fmla="*/ 0 h 422"/>
                  <a:gd name="T58" fmla="*/ 544 w 1088"/>
                  <a:gd name="T59" fmla="*/ 0 h 422"/>
                  <a:gd name="T60" fmla="*/ 300 w 1088"/>
                  <a:gd name="T61" fmla="*/ 0 h 422"/>
                  <a:gd name="T62" fmla="*/ 300 w 1088"/>
                  <a:gd name="T63" fmla="*/ 0 h 422"/>
                  <a:gd name="T64" fmla="*/ 256 w 1088"/>
                  <a:gd name="T65" fmla="*/ 0 h 422"/>
                  <a:gd name="T66" fmla="*/ 208 w 1088"/>
                  <a:gd name="T67" fmla="*/ 2 h 422"/>
                  <a:gd name="T68" fmla="*/ 158 w 1088"/>
                  <a:gd name="T69" fmla="*/ 6 h 422"/>
                  <a:gd name="T70" fmla="*/ 134 w 1088"/>
                  <a:gd name="T71" fmla="*/ 12 h 422"/>
                  <a:gd name="T72" fmla="*/ 110 w 1088"/>
                  <a:gd name="T73" fmla="*/ 18 h 422"/>
                  <a:gd name="T74" fmla="*/ 88 w 1088"/>
                  <a:gd name="T75" fmla="*/ 24 h 422"/>
                  <a:gd name="T76" fmla="*/ 66 w 1088"/>
                  <a:gd name="T77" fmla="*/ 34 h 422"/>
                  <a:gd name="T78" fmla="*/ 48 w 1088"/>
                  <a:gd name="T79" fmla="*/ 46 h 422"/>
                  <a:gd name="T80" fmla="*/ 32 w 1088"/>
                  <a:gd name="T81" fmla="*/ 60 h 422"/>
                  <a:gd name="T82" fmla="*/ 18 w 1088"/>
                  <a:gd name="T83" fmla="*/ 78 h 422"/>
                  <a:gd name="T84" fmla="*/ 8 w 1088"/>
                  <a:gd name="T85" fmla="*/ 98 h 422"/>
                  <a:gd name="T86" fmla="*/ 2 w 1088"/>
                  <a:gd name="T87" fmla="*/ 120 h 422"/>
                  <a:gd name="T88" fmla="*/ 0 w 1088"/>
                  <a:gd name="T89" fmla="*/ 148 h 422"/>
                  <a:gd name="T90" fmla="*/ 0 w 1088"/>
                  <a:gd name="T91" fmla="*/ 148 h 422"/>
                  <a:gd name="T92" fmla="*/ 2 w 1088"/>
                  <a:gd name="T93" fmla="*/ 174 h 422"/>
                  <a:gd name="T94" fmla="*/ 10 w 1088"/>
                  <a:gd name="T95" fmla="*/ 202 h 422"/>
                  <a:gd name="T96" fmla="*/ 18 w 1088"/>
                  <a:gd name="T97" fmla="*/ 228 h 422"/>
                  <a:gd name="T98" fmla="*/ 32 w 1088"/>
                  <a:gd name="T99" fmla="*/ 252 h 422"/>
                  <a:gd name="T100" fmla="*/ 46 w 1088"/>
                  <a:gd name="T101" fmla="*/ 276 h 422"/>
                  <a:gd name="T102" fmla="*/ 64 w 1088"/>
                  <a:gd name="T103" fmla="*/ 300 h 422"/>
                  <a:gd name="T104" fmla="*/ 80 w 1088"/>
                  <a:gd name="T105" fmla="*/ 320 h 422"/>
                  <a:gd name="T106" fmla="*/ 100 w 1088"/>
                  <a:gd name="T107" fmla="*/ 340 h 422"/>
                  <a:gd name="T108" fmla="*/ 136 w 1088"/>
                  <a:gd name="T109" fmla="*/ 374 h 422"/>
                  <a:gd name="T110" fmla="*/ 168 w 1088"/>
                  <a:gd name="T111" fmla="*/ 400 h 422"/>
                  <a:gd name="T112" fmla="*/ 198 w 1088"/>
                  <a:gd name="T113" fmla="*/ 422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88" h="422">
                    <a:moveTo>
                      <a:pt x="892" y="422"/>
                    </a:moveTo>
                    <a:lnTo>
                      <a:pt x="892" y="422"/>
                    </a:lnTo>
                    <a:lnTo>
                      <a:pt x="922" y="400"/>
                    </a:lnTo>
                    <a:lnTo>
                      <a:pt x="954" y="374"/>
                    </a:lnTo>
                    <a:lnTo>
                      <a:pt x="990" y="340"/>
                    </a:lnTo>
                    <a:lnTo>
                      <a:pt x="1008" y="320"/>
                    </a:lnTo>
                    <a:lnTo>
                      <a:pt x="1026" y="300"/>
                    </a:lnTo>
                    <a:lnTo>
                      <a:pt x="1044" y="276"/>
                    </a:lnTo>
                    <a:lnTo>
                      <a:pt x="1058" y="252"/>
                    </a:lnTo>
                    <a:lnTo>
                      <a:pt x="1070" y="228"/>
                    </a:lnTo>
                    <a:lnTo>
                      <a:pt x="1080" y="202"/>
                    </a:lnTo>
                    <a:lnTo>
                      <a:pt x="1086" y="174"/>
                    </a:lnTo>
                    <a:lnTo>
                      <a:pt x="1088" y="148"/>
                    </a:lnTo>
                    <a:lnTo>
                      <a:pt x="1088" y="148"/>
                    </a:lnTo>
                    <a:lnTo>
                      <a:pt x="1086" y="120"/>
                    </a:lnTo>
                    <a:lnTo>
                      <a:pt x="1080" y="98"/>
                    </a:lnTo>
                    <a:lnTo>
                      <a:pt x="1070" y="78"/>
                    </a:lnTo>
                    <a:lnTo>
                      <a:pt x="1058" y="60"/>
                    </a:lnTo>
                    <a:lnTo>
                      <a:pt x="1042" y="46"/>
                    </a:lnTo>
                    <a:lnTo>
                      <a:pt x="1022" y="34"/>
                    </a:lnTo>
                    <a:lnTo>
                      <a:pt x="1002" y="24"/>
                    </a:lnTo>
                    <a:lnTo>
                      <a:pt x="980" y="18"/>
                    </a:lnTo>
                    <a:lnTo>
                      <a:pt x="956" y="12"/>
                    </a:lnTo>
                    <a:lnTo>
                      <a:pt x="932" y="6"/>
                    </a:lnTo>
                    <a:lnTo>
                      <a:pt x="882" y="2"/>
                    </a:lnTo>
                    <a:lnTo>
                      <a:pt x="834" y="0"/>
                    </a:lnTo>
                    <a:lnTo>
                      <a:pt x="788" y="0"/>
                    </a:lnTo>
                    <a:lnTo>
                      <a:pt x="788" y="0"/>
                    </a:lnTo>
                    <a:lnTo>
                      <a:pt x="544" y="0"/>
                    </a:lnTo>
                    <a:lnTo>
                      <a:pt x="544" y="0"/>
                    </a:lnTo>
                    <a:lnTo>
                      <a:pt x="300" y="0"/>
                    </a:lnTo>
                    <a:lnTo>
                      <a:pt x="300" y="0"/>
                    </a:lnTo>
                    <a:lnTo>
                      <a:pt x="256" y="0"/>
                    </a:lnTo>
                    <a:lnTo>
                      <a:pt x="208" y="2"/>
                    </a:lnTo>
                    <a:lnTo>
                      <a:pt x="158" y="6"/>
                    </a:lnTo>
                    <a:lnTo>
                      <a:pt x="134" y="12"/>
                    </a:lnTo>
                    <a:lnTo>
                      <a:pt x="110" y="18"/>
                    </a:lnTo>
                    <a:lnTo>
                      <a:pt x="88" y="24"/>
                    </a:lnTo>
                    <a:lnTo>
                      <a:pt x="66" y="34"/>
                    </a:lnTo>
                    <a:lnTo>
                      <a:pt x="48" y="46"/>
                    </a:lnTo>
                    <a:lnTo>
                      <a:pt x="32" y="60"/>
                    </a:lnTo>
                    <a:lnTo>
                      <a:pt x="18" y="78"/>
                    </a:lnTo>
                    <a:lnTo>
                      <a:pt x="8" y="98"/>
                    </a:lnTo>
                    <a:lnTo>
                      <a:pt x="2" y="120"/>
                    </a:lnTo>
                    <a:lnTo>
                      <a:pt x="0" y="148"/>
                    </a:lnTo>
                    <a:lnTo>
                      <a:pt x="0" y="148"/>
                    </a:lnTo>
                    <a:lnTo>
                      <a:pt x="2" y="174"/>
                    </a:lnTo>
                    <a:lnTo>
                      <a:pt x="10" y="202"/>
                    </a:lnTo>
                    <a:lnTo>
                      <a:pt x="18" y="228"/>
                    </a:lnTo>
                    <a:lnTo>
                      <a:pt x="32" y="252"/>
                    </a:lnTo>
                    <a:lnTo>
                      <a:pt x="46" y="276"/>
                    </a:lnTo>
                    <a:lnTo>
                      <a:pt x="64" y="300"/>
                    </a:lnTo>
                    <a:lnTo>
                      <a:pt x="80" y="320"/>
                    </a:lnTo>
                    <a:lnTo>
                      <a:pt x="100" y="340"/>
                    </a:lnTo>
                    <a:lnTo>
                      <a:pt x="136" y="374"/>
                    </a:lnTo>
                    <a:lnTo>
                      <a:pt x="168" y="400"/>
                    </a:lnTo>
                    <a:lnTo>
                      <a:pt x="198" y="422"/>
                    </a:lnTo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30" tIns="45715" rIns="91430" bIns="45715" numCol="1" anchor="t" anchorCtr="0" compatLnSpc="1"/>
              <a:p>
                <a:endParaRPr lang="zh-CN" altLang="en-US"/>
              </a:p>
            </p:txBody>
          </p:sp>
          <p:sp>
            <p:nvSpPr>
              <p:cNvPr id="1048752" name="Line 30"/>
              <p:cNvSpPr>
                <a:spLocks noChangeShapeType="1"/>
              </p:cNvSpPr>
              <p:nvPr/>
            </p:nvSpPr>
            <p:spPr bwMode="auto">
              <a:xfrm>
                <a:off x="5435600" y="3027363"/>
                <a:ext cx="923925" cy="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30" tIns="45715" rIns="91430" bIns="45715" numCol="1" anchor="t" anchorCtr="0" compatLnSpc="1"/>
              <a:p>
                <a:endParaRPr lang="zh-CN" altLang="en-US"/>
              </a:p>
            </p:txBody>
          </p:sp>
          <p:sp>
            <p:nvSpPr>
              <p:cNvPr id="1048753" name="Line 31"/>
              <p:cNvSpPr>
                <a:spLocks noChangeShapeType="1"/>
              </p:cNvSpPr>
              <p:nvPr/>
            </p:nvSpPr>
            <p:spPr bwMode="auto">
              <a:xfrm>
                <a:off x="5895975" y="4240213"/>
                <a:ext cx="0" cy="18415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30" tIns="45715" rIns="91430" bIns="45715" numCol="1" anchor="t" anchorCtr="0" compatLnSpc="1"/>
              <a:p>
                <a:endParaRPr lang="zh-CN" altLang="en-US"/>
              </a:p>
            </p:txBody>
          </p:sp>
          <p:sp>
            <p:nvSpPr>
              <p:cNvPr id="1048754" name="Freeform 32"/>
              <p:cNvSpPr/>
              <p:nvPr/>
            </p:nvSpPr>
            <p:spPr bwMode="auto">
              <a:xfrm>
                <a:off x="5543550" y="4510088"/>
                <a:ext cx="708025" cy="215900"/>
              </a:xfrm>
              <a:custGeom>
                <a:avLst/>
                <a:gdLst>
                  <a:gd name="T0" fmla="*/ 0 w 446"/>
                  <a:gd name="T1" fmla="*/ 136 h 136"/>
                  <a:gd name="T2" fmla="*/ 0 w 446"/>
                  <a:gd name="T3" fmla="*/ 64 h 136"/>
                  <a:gd name="T4" fmla="*/ 0 w 446"/>
                  <a:gd name="T5" fmla="*/ 64 h 136"/>
                  <a:gd name="T6" fmla="*/ 0 w 446"/>
                  <a:gd name="T7" fmla="*/ 50 h 136"/>
                  <a:gd name="T8" fmla="*/ 4 w 446"/>
                  <a:gd name="T9" fmla="*/ 38 h 136"/>
                  <a:gd name="T10" fmla="*/ 10 w 446"/>
                  <a:gd name="T11" fmla="*/ 28 h 136"/>
                  <a:gd name="T12" fmla="*/ 18 w 446"/>
                  <a:gd name="T13" fmla="*/ 20 h 136"/>
                  <a:gd name="T14" fmla="*/ 26 w 446"/>
                  <a:gd name="T15" fmla="*/ 12 h 136"/>
                  <a:gd name="T16" fmla="*/ 38 w 446"/>
                  <a:gd name="T17" fmla="*/ 6 h 136"/>
                  <a:gd name="T18" fmla="*/ 48 w 446"/>
                  <a:gd name="T19" fmla="*/ 2 h 136"/>
                  <a:gd name="T20" fmla="*/ 62 w 446"/>
                  <a:gd name="T21" fmla="*/ 0 h 136"/>
                  <a:gd name="T22" fmla="*/ 384 w 446"/>
                  <a:gd name="T23" fmla="*/ 0 h 136"/>
                  <a:gd name="T24" fmla="*/ 384 w 446"/>
                  <a:gd name="T25" fmla="*/ 0 h 136"/>
                  <a:gd name="T26" fmla="*/ 396 w 446"/>
                  <a:gd name="T27" fmla="*/ 2 h 136"/>
                  <a:gd name="T28" fmla="*/ 408 w 446"/>
                  <a:gd name="T29" fmla="*/ 6 h 136"/>
                  <a:gd name="T30" fmla="*/ 418 w 446"/>
                  <a:gd name="T31" fmla="*/ 12 h 136"/>
                  <a:gd name="T32" fmla="*/ 428 w 446"/>
                  <a:gd name="T33" fmla="*/ 20 h 136"/>
                  <a:gd name="T34" fmla="*/ 436 w 446"/>
                  <a:gd name="T35" fmla="*/ 28 h 136"/>
                  <a:gd name="T36" fmla="*/ 442 w 446"/>
                  <a:gd name="T37" fmla="*/ 38 h 136"/>
                  <a:gd name="T38" fmla="*/ 446 w 446"/>
                  <a:gd name="T39" fmla="*/ 50 h 136"/>
                  <a:gd name="T40" fmla="*/ 446 w 446"/>
                  <a:gd name="T41" fmla="*/ 64 h 136"/>
                  <a:gd name="T42" fmla="*/ 446 w 446"/>
                  <a:gd name="T43" fmla="*/ 136 h 136"/>
                  <a:gd name="T44" fmla="*/ 0 w 446"/>
                  <a:gd name="T4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136">
                    <a:moveTo>
                      <a:pt x="0" y="136"/>
                    </a:moveTo>
                    <a:lnTo>
                      <a:pt x="0" y="64"/>
                    </a:lnTo>
                    <a:lnTo>
                      <a:pt x="0" y="64"/>
                    </a:lnTo>
                    <a:lnTo>
                      <a:pt x="0" y="50"/>
                    </a:lnTo>
                    <a:lnTo>
                      <a:pt x="4" y="38"/>
                    </a:lnTo>
                    <a:lnTo>
                      <a:pt x="10" y="28"/>
                    </a:lnTo>
                    <a:lnTo>
                      <a:pt x="18" y="20"/>
                    </a:lnTo>
                    <a:lnTo>
                      <a:pt x="26" y="12"/>
                    </a:lnTo>
                    <a:lnTo>
                      <a:pt x="38" y="6"/>
                    </a:lnTo>
                    <a:lnTo>
                      <a:pt x="48" y="2"/>
                    </a:lnTo>
                    <a:lnTo>
                      <a:pt x="62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6" y="2"/>
                    </a:lnTo>
                    <a:lnTo>
                      <a:pt x="408" y="6"/>
                    </a:lnTo>
                    <a:lnTo>
                      <a:pt x="418" y="12"/>
                    </a:lnTo>
                    <a:lnTo>
                      <a:pt x="428" y="20"/>
                    </a:lnTo>
                    <a:lnTo>
                      <a:pt x="436" y="28"/>
                    </a:lnTo>
                    <a:lnTo>
                      <a:pt x="442" y="38"/>
                    </a:lnTo>
                    <a:lnTo>
                      <a:pt x="446" y="50"/>
                    </a:lnTo>
                    <a:lnTo>
                      <a:pt x="446" y="64"/>
                    </a:lnTo>
                    <a:lnTo>
                      <a:pt x="446" y="136"/>
                    </a:lnTo>
                    <a:lnTo>
                      <a:pt x="0" y="13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30" tIns="45715" rIns="91430" bIns="45715" numCol="1" anchor="t" anchorCtr="0" compatLnSpc="1"/>
              <a:p>
                <a:endParaRPr lang="zh-CN" altLang="en-US"/>
              </a:p>
            </p:txBody>
          </p:sp>
        </p:grpSp>
      </p:grpSp>
      <p:grpSp>
        <p:nvGrpSpPr>
          <p:cNvPr id="87" name="组合 53"/>
          <p:cNvGrpSpPr/>
          <p:nvPr/>
        </p:nvGrpSpPr>
        <p:grpSpPr>
          <a:xfrm>
            <a:off x="4500073" y="2866589"/>
            <a:ext cx="892094" cy="892094"/>
            <a:chOff x="2552681" y="2123703"/>
            <a:chExt cx="756000" cy="756000"/>
          </a:xfrm>
          <a:solidFill>
            <a:schemeClr val="accent2"/>
          </a:solidFill>
        </p:grpSpPr>
        <p:sp>
          <p:nvSpPr>
            <p:cNvPr id="1048755" name="椭圆 54"/>
            <p:cNvSpPr/>
            <p:nvPr/>
          </p:nvSpPr>
          <p:spPr>
            <a:xfrm>
              <a:off x="2552681" y="2123703"/>
              <a:ext cx="756000" cy="756000"/>
            </a:xfrm>
            <a:prstGeom prst="ellipse">
              <a:avLst/>
            </a:pr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grpSp>
          <p:nvGrpSpPr>
            <p:cNvPr id="88" name="组合 55"/>
            <p:cNvGrpSpPr/>
            <p:nvPr/>
          </p:nvGrpSpPr>
          <p:grpSpPr>
            <a:xfrm>
              <a:off x="2780523" y="2352383"/>
              <a:ext cx="300316" cy="298641"/>
              <a:chOff x="2616200" y="414338"/>
              <a:chExt cx="1708150" cy="1698625"/>
            </a:xfrm>
            <a:grpFill/>
          </p:grpSpPr>
          <p:sp>
            <p:nvSpPr>
              <p:cNvPr id="1048756" name="Freeform 25"/>
              <p:cNvSpPr/>
              <p:nvPr/>
            </p:nvSpPr>
            <p:spPr bwMode="auto">
              <a:xfrm>
                <a:off x="2616200" y="414338"/>
                <a:ext cx="1708150" cy="1698625"/>
              </a:xfrm>
              <a:custGeom>
                <a:avLst/>
                <a:gdLst>
                  <a:gd name="T0" fmla="*/ 434 w 1076"/>
                  <a:gd name="T1" fmla="*/ 404 h 1070"/>
                  <a:gd name="T2" fmla="*/ 412 w 1076"/>
                  <a:gd name="T3" fmla="*/ 398 h 1070"/>
                  <a:gd name="T4" fmla="*/ 364 w 1076"/>
                  <a:gd name="T5" fmla="*/ 392 h 1070"/>
                  <a:gd name="T6" fmla="*/ 338 w 1076"/>
                  <a:gd name="T7" fmla="*/ 390 h 1070"/>
                  <a:gd name="T8" fmla="*/ 270 w 1076"/>
                  <a:gd name="T9" fmla="*/ 398 h 1070"/>
                  <a:gd name="T10" fmla="*/ 206 w 1076"/>
                  <a:gd name="T11" fmla="*/ 418 h 1070"/>
                  <a:gd name="T12" fmla="*/ 148 w 1076"/>
                  <a:gd name="T13" fmla="*/ 448 h 1070"/>
                  <a:gd name="T14" fmla="*/ 98 w 1076"/>
                  <a:gd name="T15" fmla="*/ 490 h 1070"/>
                  <a:gd name="T16" fmla="*/ 58 w 1076"/>
                  <a:gd name="T17" fmla="*/ 540 h 1070"/>
                  <a:gd name="T18" fmla="*/ 26 w 1076"/>
                  <a:gd name="T19" fmla="*/ 598 h 1070"/>
                  <a:gd name="T20" fmla="*/ 6 w 1076"/>
                  <a:gd name="T21" fmla="*/ 662 h 1070"/>
                  <a:gd name="T22" fmla="*/ 0 w 1076"/>
                  <a:gd name="T23" fmla="*/ 730 h 1070"/>
                  <a:gd name="T24" fmla="*/ 0 w 1076"/>
                  <a:gd name="T25" fmla="*/ 764 h 1070"/>
                  <a:gd name="T26" fmla="*/ 14 w 1076"/>
                  <a:gd name="T27" fmla="*/ 832 h 1070"/>
                  <a:gd name="T28" fmla="*/ 40 w 1076"/>
                  <a:gd name="T29" fmla="*/ 892 h 1070"/>
                  <a:gd name="T30" fmla="*/ 76 w 1076"/>
                  <a:gd name="T31" fmla="*/ 946 h 1070"/>
                  <a:gd name="T32" fmla="*/ 122 w 1076"/>
                  <a:gd name="T33" fmla="*/ 992 h 1070"/>
                  <a:gd name="T34" fmla="*/ 176 w 1076"/>
                  <a:gd name="T35" fmla="*/ 1030 h 1070"/>
                  <a:gd name="T36" fmla="*/ 238 w 1076"/>
                  <a:gd name="T37" fmla="*/ 1054 h 1070"/>
                  <a:gd name="T38" fmla="*/ 304 w 1076"/>
                  <a:gd name="T39" fmla="*/ 1068 h 1070"/>
                  <a:gd name="T40" fmla="*/ 338 w 1076"/>
                  <a:gd name="T41" fmla="*/ 1070 h 1070"/>
                  <a:gd name="T42" fmla="*/ 408 w 1076"/>
                  <a:gd name="T43" fmla="*/ 1064 h 1070"/>
                  <a:gd name="T44" fmla="*/ 472 w 1076"/>
                  <a:gd name="T45" fmla="*/ 1044 h 1070"/>
                  <a:gd name="T46" fmla="*/ 528 w 1076"/>
                  <a:gd name="T47" fmla="*/ 1012 h 1070"/>
                  <a:gd name="T48" fmla="*/ 580 w 1076"/>
                  <a:gd name="T49" fmla="*/ 970 h 1070"/>
                  <a:gd name="T50" fmla="*/ 620 w 1076"/>
                  <a:gd name="T51" fmla="*/ 920 h 1070"/>
                  <a:gd name="T52" fmla="*/ 652 w 1076"/>
                  <a:gd name="T53" fmla="*/ 862 h 1070"/>
                  <a:gd name="T54" fmla="*/ 672 w 1076"/>
                  <a:gd name="T55" fmla="*/ 798 h 1070"/>
                  <a:gd name="T56" fmla="*/ 678 w 1076"/>
                  <a:gd name="T57" fmla="*/ 730 h 1070"/>
                  <a:gd name="T58" fmla="*/ 678 w 1076"/>
                  <a:gd name="T59" fmla="*/ 706 h 1070"/>
                  <a:gd name="T60" fmla="*/ 672 w 1076"/>
                  <a:gd name="T61" fmla="*/ 662 h 1070"/>
                  <a:gd name="T62" fmla="*/ 786 w 1076"/>
                  <a:gd name="T63" fmla="*/ 520 h 1070"/>
                  <a:gd name="T64" fmla="*/ 934 w 1076"/>
                  <a:gd name="T65" fmla="*/ 378 h 1070"/>
                  <a:gd name="T66" fmla="*/ 1076 w 1076"/>
                  <a:gd name="T67" fmla="*/ 216 h 1070"/>
                  <a:gd name="T68" fmla="*/ 884 w 1076"/>
                  <a:gd name="T69" fmla="*/ 0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6" h="1070">
                    <a:moveTo>
                      <a:pt x="884" y="0"/>
                    </a:moveTo>
                    <a:lnTo>
                      <a:pt x="434" y="404"/>
                    </a:lnTo>
                    <a:lnTo>
                      <a:pt x="434" y="404"/>
                    </a:lnTo>
                    <a:lnTo>
                      <a:pt x="412" y="398"/>
                    </a:lnTo>
                    <a:lnTo>
                      <a:pt x="388" y="394"/>
                    </a:lnTo>
                    <a:lnTo>
                      <a:pt x="364" y="392"/>
                    </a:lnTo>
                    <a:lnTo>
                      <a:pt x="338" y="390"/>
                    </a:lnTo>
                    <a:lnTo>
                      <a:pt x="338" y="390"/>
                    </a:lnTo>
                    <a:lnTo>
                      <a:pt x="304" y="392"/>
                    </a:lnTo>
                    <a:lnTo>
                      <a:pt x="270" y="398"/>
                    </a:lnTo>
                    <a:lnTo>
                      <a:pt x="238" y="406"/>
                    </a:lnTo>
                    <a:lnTo>
                      <a:pt x="206" y="418"/>
                    </a:lnTo>
                    <a:lnTo>
                      <a:pt x="176" y="432"/>
                    </a:lnTo>
                    <a:lnTo>
                      <a:pt x="148" y="448"/>
                    </a:lnTo>
                    <a:lnTo>
                      <a:pt x="122" y="468"/>
                    </a:lnTo>
                    <a:lnTo>
                      <a:pt x="98" y="490"/>
                    </a:lnTo>
                    <a:lnTo>
                      <a:pt x="76" y="514"/>
                    </a:lnTo>
                    <a:lnTo>
                      <a:pt x="58" y="540"/>
                    </a:lnTo>
                    <a:lnTo>
                      <a:pt x="40" y="568"/>
                    </a:lnTo>
                    <a:lnTo>
                      <a:pt x="26" y="598"/>
                    </a:lnTo>
                    <a:lnTo>
                      <a:pt x="14" y="630"/>
                    </a:lnTo>
                    <a:lnTo>
                      <a:pt x="6" y="662"/>
                    </a:lnTo>
                    <a:lnTo>
                      <a:pt x="0" y="696"/>
                    </a:lnTo>
                    <a:lnTo>
                      <a:pt x="0" y="730"/>
                    </a:lnTo>
                    <a:lnTo>
                      <a:pt x="0" y="730"/>
                    </a:lnTo>
                    <a:lnTo>
                      <a:pt x="0" y="764"/>
                    </a:lnTo>
                    <a:lnTo>
                      <a:pt x="6" y="798"/>
                    </a:lnTo>
                    <a:lnTo>
                      <a:pt x="14" y="832"/>
                    </a:lnTo>
                    <a:lnTo>
                      <a:pt x="26" y="862"/>
                    </a:lnTo>
                    <a:lnTo>
                      <a:pt x="40" y="892"/>
                    </a:lnTo>
                    <a:lnTo>
                      <a:pt x="58" y="920"/>
                    </a:lnTo>
                    <a:lnTo>
                      <a:pt x="76" y="946"/>
                    </a:lnTo>
                    <a:lnTo>
                      <a:pt x="98" y="970"/>
                    </a:lnTo>
                    <a:lnTo>
                      <a:pt x="122" y="992"/>
                    </a:lnTo>
                    <a:lnTo>
                      <a:pt x="148" y="1012"/>
                    </a:lnTo>
                    <a:lnTo>
                      <a:pt x="176" y="1030"/>
                    </a:lnTo>
                    <a:lnTo>
                      <a:pt x="206" y="1044"/>
                    </a:lnTo>
                    <a:lnTo>
                      <a:pt x="238" y="1054"/>
                    </a:lnTo>
                    <a:lnTo>
                      <a:pt x="270" y="1064"/>
                    </a:lnTo>
                    <a:lnTo>
                      <a:pt x="304" y="1068"/>
                    </a:lnTo>
                    <a:lnTo>
                      <a:pt x="338" y="1070"/>
                    </a:lnTo>
                    <a:lnTo>
                      <a:pt x="338" y="1070"/>
                    </a:lnTo>
                    <a:lnTo>
                      <a:pt x="374" y="1068"/>
                    </a:lnTo>
                    <a:lnTo>
                      <a:pt x="408" y="1064"/>
                    </a:lnTo>
                    <a:lnTo>
                      <a:pt x="440" y="1054"/>
                    </a:lnTo>
                    <a:lnTo>
                      <a:pt x="472" y="1044"/>
                    </a:lnTo>
                    <a:lnTo>
                      <a:pt x="500" y="1030"/>
                    </a:lnTo>
                    <a:lnTo>
                      <a:pt x="528" y="1012"/>
                    </a:lnTo>
                    <a:lnTo>
                      <a:pt x="556" y="992"/>
                    </a:lnTo>
                    <a:lnTo>
                      <a:pt x="580" y="970"/>
                    </a:lnTo>
                    <a:lnTo>
                      <a:pt x="602" y="946"/>
                    </a:lnTo>
                    <a:lnTo>
                      <a:pt x="620" y="920"/>
                    </a:lnTo>
                    <a:lnTo>
                      <a:pt x="638" y="892"/>
                    </a:lnTo>
                    <a:lnTo>
                      <a:pt x="652" y="862"/>
                    </a:lnTo>
                    <a:lnTo>
                      <a:pt x="664" y="832"/>
                    </a:lnTo>
                    <a:lnTo>
                      <a:pt x="672" y="798"/>
                    </a:lnTo>
                    <a:lnTo>
                      <a:pt x="678" y="764"/>
                    </a:lnTo>
                    <a:lnTo>
                      <a:pt x="678" y="730"/>
                    </a:lnTo>
                    <a:lnTo>
                      <a:pt x="678" y="730"/>
                    </a:lnTo>
                    <a:lnTo>
                      <a:pt x="678" y="706"/>
                    </a:lnTo>
                    <a:lnTo>
                      <a:pt x="676" y="684"/>
                    </a:lnTo>
                    <a:lnTo>
                      <a:pt x="672" y="662"/>
                    </a:lnTo>
                    <a:lnTo>
                      <a:pt x="666" y="640"/>
                    </a:lnTo>
                    <a:lnTo>
                      <a:pt x="786" y="520"/>
                    </a:lnTo>
                    <a:lnTo>
                      <a:pt x="786" y="378"/>
                    </a:lnTo>
                    <a:lnTo>
                      <a:pt x="934" y="378"/>
                    </a:lnTo>
                    <a:lnTo>
                      <a:pt x="934" y="208"/>
                    </a:lnTo>
                    <a:lnTo>
                      <a:pt x="1076" y="216"/>
                    </a:lnTo>
                    <a:lnTo>
                      <a:pt x="1076" y="14"/>
                    </a:lnTo>
                    <a:lnTo>
                      <a:pt x="884" y="0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30" tIns="45715" rIns="91430" bIns="45715" numCol="1" anchor="t" anchorCtr="0" compatLnSpc="1"/>
              <a:p>
                <a:endParaRPr lang="zh-CN" altLang="en-US"/>
              </a:p>
            </p:txBody>
          </p:sp>
          <p:sp>
            <p:nvSpPr>
              <p:cNvPr id="1048757" name="Freeform 26"/>
              <p:cNvSpPr/>
              <p:nvPr/>
            </p:nvSpPr>
            <p:spPr bwMode="auto">
              <a:xfrm>
                <a:off x="2889250" y="1484313"/>
                <a:ext cx="368300" cy="368300"/>
              </a:xfrm>
              <a:custGeom>
                <a:avLst/>
                <a:gdLst>
                  <a:gd name="T0" fmla="*/ 232 w 232"/>
                  <a:gd name="T1" fmla="*/ 116 h 232"/>
                  <a:gd name="T2" fmla="*/ 232 w 232"/>
                  <a:gd name="T3" fmla="*/ 116 h 232"/>
                  <a:gd name="T4" fmla="*/ 232 w 232"/>
                  <a:gd name="T5" fmla="*/ 128 h 232"/>
                  <a:gd name="T6" fmla="*/ 230 w 232"/>
                  <a:gd name="T7" fmla="*/ 138 h 232"/>
                  <a:gd name="T8" fmla="*/ 222 w 232"/>
                  <a:gd name="T9" fmla="*/ 160 h 232"/>
                  <a:gd name="T10" fmla="*/ 212 w 232"/>
                  <a:gd name="T11" fmla="*/ 180 h 232"/>
                  <a:gd name="T12" fmla="*/ 198 w 232"/>
                  <a:gd name="T13" fmla="*/ 198 h 232"/>
                  <a:gd name="T14" fmla="*/ 180 w 232"/>
                  <a:gd name="T15" fmla="*/ 212 h 232"/>
                  <a:gd name="T16" fmla="*/ 162 w 232"/>
                  <a:gd name="T17" fmla="*/ 222 h 232"/>
                  <a:gd name="T18" fmla="*/ 140 w 232"/>
                  <a:gd name="T19" fmla="*/ 228 h 232"/>
                  <a:gd name="T20" fmla="*/ 128 w 232"/>
                  <a:gd name="T21" fmla="*/ 230 h 232"/>
                  <a:gd name="T22" fmla="*/ 116 w 232"/>
                  <a:gd name="T23" fmla="*/ 232 h 232"/>
                  <a:gd name="T24" fmla="*/ 116 w 232"/>
                  <a:gd name="T25" fmla="*/ 232 h 232"/>
                  <a:gd name="T26" fmla="*/ 104 w 232"/>
                  <a:gd name="T27" fmla="*/ 230 h 232"/>
                  <a:gd name="T28" fmla="*/ 92 w 232"/>
                  <a:gd name="T29" fmla="*/ 228 h 232"/>
                  <a:gd name="T30" fmla="*/ 72 w 232"/>
                  <a:gd name="T31" fmla="*/ 222 h 232"/>
                  <a:gd name="T32" fmla="*/ 52 w 232"/>
                  <a:gd name="T33" fmla="*/ 212 h 232"/>
                  <a:gd name="T34" fmla="*/ 34 w 232"/>
                  <a:gd name="T35" fmla="*/ 198 h 232"/>
                  <a:gd name="T36" fmla="*/ 20 w 232"/>
                  <a:gd name="T37" fmla="*/ 180 h 232"/>
                  <a:gd name="T38" fmla="*/ 10 w 232"/>
                  <a:gd name="T39" fmla="*/ 160 h 232"/>
                  <a:gd name="T40" fmla="*/ 2 w 232"/>
                  <a:gd name="T41" fmla="*/ 138 h 232"/>
                  <a:gd name="T42" fmla="*/ 2 w 232"/>
                  <a:gd name="T43" fmla="*/ 128 h 232"/>
                  <a:gd name="T44" fmla="*/ 0 w 232"/>
                  <a:gd name="T45" fmla="*/ 116 h 232"/>
                  <a:gd name="T46" fmla="*/ 0 w 232"/>
                  <a:gd name="T47" fmla="*/ 116 h 232"/>
                  <a:gd name="T48" fmla="*/ 2 w 232"/>
                  <a:gd name="T49" fmla="*/ 104 h 232"/>
                  <a:gd name="T50" fmla="*/ 2 w 232"/>
                  <a:gd name="T51" fmla="*/ 92 h 232"/>
                  <a:gd name="T52" fmla="*/ 10 w 232"/>
                  <a:gd name="T53" fmla="*/ 70 h 232"/>
                  <a:gd name="T54" fmla="*/ 20 w 232"/>
                  <a:gd name="T55" fmla="*/ 50 h 232"/>
                  <a:gd name="T56" fmla="*/ 34 w 232"/>
                  <a:gd name="T57" fmla="*/ 34 h 232"/>
                  <a:gd name="T58" fmla="*/ 52 w 232"/>
                  <a:gd name="T59" fmla="*/ 20 h 232"/>
                  <a:gd name="T60" fmla="*/ 72 w 232"/>
                  <a:gd name="T61" fmla="*/ 8 h 232"/>
                  <a:gd name="T62" fmla="*/ 92 w 232"/>
                  <a:gd name="T63" fmla="*/ 2 h 232"/>
                  <a:gd name="T64" fmla="*/ 104 w 232"/>
                  <a:gd name="T65" fmla="*/ 0 h 232"/>
                  <a:gd name="T66" fmla="*/ 116 w 232"/>
                  <a:gd name="T67" fmla="*/ 0 h 232"/>
                  <a:gd name="T68" fmla="*/ 116 w 232"/>
                  <a:gd name="T69" fmla="*/ 0 h 232"/>
                  <a:gd name="T70" fmla="*/ 128 w 232"/>
                  <a:gd name="T71" fmla="*/ 0 h 232"/>
                  <a:gd name="T72" fmla="*/ 140 w 232"/>
                  <a:gd name="T73" fmla="*/ 2 h 232"/>
                  <a:gd name="T74" fmla="*/ 162 w 232"/>
                  <a:gd name="T75" fmla="*/ 8 h 232"/>
                  <a:gd name="T76" fmla="*/ 180 w 232"/>
                  <a:gd name="T77" fmla="*/ 20 h 232"/>
                  <a:gd name="T78" fmla="*/ 198 w 232"/>
                  <a:gd name="T79" fmla="*/ 34 h 232"/>
                  <a:gd name="T80" fmla="*/ 212 w 232"/>
                  <a:gd name="T81" fmla="*/ 50 h 232"/>
                  <a:gd name="T82" fmla="*/ 222 w 232"/>
                  <a:gd name="T83" fmla="*/ 70 h 232"/>
                  <a:gd name="T84" fmla="*/ 230 w 232"/>
                  <a:gd name="T85" fmla="*/ 92 h 232"/>
                  <a:gd name="T86" fmla="*/ 232 w 232"/>
                  <a:gd name="T87" fmla="*/ 104 h 232"/>
                  <a:gd name="T88" fmla="*/ 232 w 232"/>
                  <a:gd name="T89" fmla="*/ 116 h 232"/>
                  <a:gd name="T90" fmla="*/ 232 w 232"/>
                  <a:gd name="T91" fmla="*/ 1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2" h="232">
                    <a:moveTo>
                      <a:pt x="232" y="116"/>
                    </a:moveTo>
                    <a:lnTo>
                      <a:pt x="232" y="116"/>
                    </a:lnTo>
                    <a:lnTo>
                      <a:pt x="232" y="128"/>
                    </a:lnTo>
                    <a:lnTo>
                      <a:pt x="230" y="138"/>
                    </a:lnTo>
                    <a:lnTo>
                      <a:pt x="222" y="160"/>
                    </a:lnTo>
                    <a:lnTo>
                      <a:pt x="212" y="180"/>
                    </a:lnTo>
                    <a:lnTo>
                      <a:pt x="198" y="198"/>
                    </a:lnTo>
                    <a:lnTo>
                      <a:pt x="180" y="212"/>
                    </a:lnTo>
                    <a:lnTo>
                      <a:pt x="162" y="222"/>
                    </a:lnTo>
                    <a:lnTo>
                      <a:pt x="140" y="228"/>
                    </a:lnTo>
                    <a:lnTo>
                      <a:pt x="128" y="230"/>
                    </a:lnTo>
                    <a:lnTo>
                      <a:pt x="116" y="232"/>
                    </a:lnTo>
                    <a:lnTo>
                      <a:pt x="116" y="232"/>
                    </a:lnTo>
                    <a:lnTo>
                      <a:pt x="104" y="230"/>
                    </a:lnTo>
                    <a:lnTo>
                      <a:pt x="92" y="228"/>
                    </a:lnTo>
                    <a:lnTo>
                      <a:pt x="72" y="222"/>
                    </a:lnTo>
                    <a:lnTo>
                      <a:pt x="52" y="212"/>
                    </a:lnTo>
                    <a:lnTo>
                      <a:pt x="34" y="198"/>
                    </a:lnTo>
                    <a:lnTo>
                      <a:pt x="20" y="180"/>
                    </a:lnTo>
                    <a:lnTo>
                      <a:pt x="10" y="160"/>
                    </a:lnTo>
                    <a:lnTo>
                      <a:pt x="2" y="138"/>
                    </a:lnTo>
                    <a:lnTo>
                      <a:pt x="2" y="128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04"/>
                    </a:lnTo>
                    <a:lnTo>
                      <a:pt x="2" y="92"/>
                    </a:lnTo>
                    <a:lnTo>
                      <a:pt x="10" y="70"/>
                    </a:lnTo>
                    <a:lnTo>
                      <a:pt x="20" y="50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2" y="2"/>
                    </a:lnTo>
                    <a:lnTo>
                      <a:pt x="104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28" y="0"/>
                    </a:lnTo>
                    <a:lnTo>
                      <a:pt x="140" y="2"/>
                    </a:lnTo>
                    <a:lnTo>
                      <a:pt x="162" y="8"/>
                    </a:lnTo>
                    <a:lnTo>
                      <a:pt x="180" y="20"/>
                    </a:lnTo>
                    <a:lnTo>
                      <a:pt x="198" y="34"/>
                    </a:lnTo>
                    <a:lnTo>
                      <a:pt x="212" y="50"/>
                    </a:lnTo>
                    <a:lnTo>
                      <a:pt x="222" y="70"/>
                    </a:lnTo>
                    <a:lnTo>
                      <a:pt x="230" y="92"/>
                    </a:lnTo>
                    <a:lnTo>
                      <a:pt x="232" y="104"/>
                    </a:lnTo>
                    <a:lnTo>
                      <a:pt x="232" y="116"/>
                    </a:lnTo>
                    <a:lnTo>
                      <a:pt x="232" y="11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30" tIns="45715" rIns="91430" bIns="45715" numCol="1" anchor="t" anchorCtr="0" compatLnSpc="1"/>
              <a:p>
                <a:endParaRPr lang="zh-CN" altLang="en-US"/>
              </a:p>
            </p:txBody>
          </p:sp>
          <p:sp>
            <p:nvSpPr>
              <p:cNvPr id="1048758" name="Line 27"/>
              <p:cNvSpPr>
                <a:spLocks noChangeShapeType="1"/>
              </p:cNvSpPr>
              <p:nvPr/>
            </p:nvSpPr>
            <p:spPr bwMode="auto">
              <a:xfrm flipH="1">
                <a:off x="3409950" y="614363"/>
                <a:ext cx="606425" cy="546100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30" tIns="45715" rIns="91430" bIns="45715" numCol="1" anchor="t" anchorCtr="0" compatLnSpc="1"/>
              <a:p>
                <a:endParaRPr lang="zh-CN" altLang="en-US"/>
              </a:p>
            </p:txBody>
          </p:sp>
        </p:grpSp>
      </p:grpSp>
      <p:grpSp>
        <p:nvGrpSpPr>
          <p:cNvPr id="89" name="组合 59"/>
          <p:cNvGrpSpPr/>
          <p:nvPr/>
        </p:nvGrpSpPr>
        <p:grpSpPr>
          <a:xfrm>
            <a:off x="6804913" y="2874208"/>
            <a:ext cx="833045" cy="833045"/>
            <a:chOff x="5835317" y="2123703"/>
            <a:chExt cx="756000" cy="756000"/>
          </a:xfrm>
          <a:solidFill>
            <a:schemeClr val="accent1"/>
          </a:solidFill>
        </p:grpSpPr>
        <p:sp>
          <p:nvSpPr>
            <p:cNvPr id="1048759" name="椭圆 60"/>
            <p:cNvSpPr/>
            <p:nvPr/>
          </p:nvSpPr>
          <p:spPr>
            <a:xfrm>
              <a:off x="5835317" y="2123703"/>
              <a:ext cx="756000" cy="756000"/>
            </a:xfrm>
            <a:prstGeom prst="ellipse">
              <a:avLst/>
            </a:prstGeom>
            <a:grp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grpSp>
          <p:nvGrpSpPr>
            <p:cNvPr id="90" name="组合 61"/>
            <p:cNvGrpSpPr/>
            <p:nvPr/>
          </p:nvGrpSpPr>
          <p:grpSpPr>
            <a:xfrm>
              <a:off x="6046413" y="2333066"/>
              <a:ext cx="333808" cy="298641"/>
              <a:chOff x="4987925" y="414338"/>
              <a:chExt cx="1898650" cy="1698625"/>
            </a:xfrm>
            <a:grpFill/>
          </p:grpSpPr>
          <p:sp>
            <p:nvSpPr>
              <p:cNvPr id="1048760" name="Freeform 22"/>
              <p:cNvSpPr/>
              <p:nvPr/>
            </p:nvSpPr>
            <p:spPr bwMode="auto">
              <a:xfrm>
                <a:off x="4987925" y="414338"/>
                <a:ext cx="1898650" cy="1698625"/>
              </a:xfrm>
              <a:custGeom>
                <a:avLst/>
                <a:gdLst>
                  <a:gd name="T0" fmla="*/ 18 w 1196"/>
                  <a:gd name="T1" fmla="*/ 876 h 1070"/>
                  <a:gd name="T2" fmla="*/ 486 w 1196"/>
                  <a:gd name="T3" fmla="*/ 64 h 1070"/>
                  <a:gd name="T4" fmla="*/ 486 w 1196"/>
                  <a:gd name="T5" fmla="*/ 64 h 1070"/>
                  <a:gd name="T6" fmla="*/ 496 w 1196"/>
                  <a:gd name="T7" fmla="*/ 50 h 1070"/>
                  <a:gd name="T8" fmla="*/ 508 w 1196"/>
                  <a:gd name="T9" fmla="*/ 36 h 1070"/>
                  <a:gd name="T10" fmla="*/ 520 w 1196"/>
                  <a:gd name="T11" fmla="*/ 26 h 1070"/>
                  <a:gd name="T12" fmla="*/ 534 w 1196"/>
                  <a:gd name="T13" fmla="*/ 16 h 1070"/>
                  <a:gd name="T14" fmla="*/ 550 w 1196"/>
                  <a:gd name="T15" fmla="*/ 8 h 1070"/>
                  <a:gd name="T16" fmla="*/ 566 w 1196"/>
                  <a:gd name="T17" fmla="*/ 4 h 1070"/>
                  <a:gd name="T18" fmla="*/ 582 w 1196"/>
                  <a:gd name="T19" fmla="*/ 0 h 1070"/>
                  <a:gd name="T20" fmla="*/ 598 w 1196"/>
                  <a:gd name="T21" fmla="*/ 0 h 1070"/>
                  <a:gd name="T22" fmla="*/ 614 w 1196"/>
                  <a:gd name="T23" fmla="*/ 0 h 1070"/>
                  <a:gd name="T24" fmla="*/ 630 w 1196"/>
                  <a:gd name="T25" fmla="*/ 4 h 1070"/>
                  <a:gd name="T26" fmla="*/ 646 w 1196"/>
                  <a:gd name="T27" fmla="*/ 8 h 1070"/>
                  <a:gd name="T28" fmla="*/ 660 w 1196"/>
                  <a:gd name="T29" fmla="*/ 16 h 1070"/>
                  <a:gd name="T30" fmla="*/ 674 w 1196"/>
                  <a:gd name="T31" fmla="*/ 26 h 1070"/>
                  <a:gd name="T32" fmla="*/ 688 w 1196"/>
                  <a:gd name="T33" fmla="*/ 36 h 1070"/>
                  <a:gd name="T34" fmla="*/ 700 w 1196"/>
                  <a:gd name="T35" fmla="*/ 50 h 1070"/>
                  <a:gd name="T36" fmla="*/ 710 w 1196"/>
                  <a:gd name="T37" fmla="*/ 64 h 1070"/>
                  <a:gd name="T38" fmla="*/ 1178 w 1196"/>
                  <a:gd name="T39" fmla="*/ 876 h 1070"/>
                  <a:gd name="T40" fmla="*/ 1178 w 1196"/>
                  <a:gd name="T41" fmla="*/ 876 h 1070"/>
                  <a:gd name="T42" fmla="*/ 1186 w 1196"/>
                  <a:gd name="T43" fmla="*/ 892 h 1070"/>
                  <a:gd name="T44" fmla="*/ 1192 w 1196"/>
                  <a:gd name="T45" fmla="*/ 910 h 1070"/>
                  <a:gd name="T46" fmla="*/ 1196 w 1196"/>
                  <a:gd name="T47" fmla="*/ 926 h 1070"/>
                  <a:gd name="T48" fmla="*/ 1196 w 1196"/>
                  <a:gd name="T49" fmla="*/ 944 h 1070"/>
                  <a:gd name="T50" fmla="*/ 1194 w 1196"/>
                  <a:gd name="T51" fmla="*/ 960 h 1070"/>
                  <a:gd name="T52" fmla="*/ 1192 w 1196"/>
                  <a:gd name="T53" fmla="*/ 976 h 1070"/>
                  <a:gd name="T54" fmla="*/ 1186 w 1196"/>
                  <a:gd name="T55" fmla="*/ 990 h 1070"/>
                  <a:gd name="T56" fmla="*/ 1178 w 1196"/>
                  <a:gd name="T57" fmla="*/ 1006 h 1070"/>
                  <a:gd name="T58" fmla="*/ 1170 w 1196"/>
                  <a:gd name="T59" fmla="*/ 1020 h 1070"/>
                  <a:gd name="T60" fmla="*/ 1158 w 1196"/>
                  <a:gd name="T61" fmla="*/ 1032 h 1070"/>
                  <a:gd name="T62" fmla="*/ 1146 w 1196"/>
                  <a:gd name="T63" fmla="*/ 1042 h 1070"/>
                  <a:gd name="T64" fmla="*/ 1132 w 1196"/>
                  <a:gd name="T65" fmla="*/ 1052 h 1070"/>
                  <a:gd name="T66" fmla="*/ 1118 w 1196"/>
                  <a:gd name="T67" fmla="*/ 1060 h 1070"/>
                  <a:gd name="T68" fmla="*/ 1102 w 1196"/>
                  <a:gd name="T69" fmla="*/ 1066 h 1070"/>
                  <a:gd name="T70" fmla="*/ 1084 w 1196"/>
                  <a:gd name="T71" fmla="*/ 1068 h 1070"/>
                  <a:gd name="T72" fmla="*/ 1066 w 1196"/>
                  <a:gd name="T73" fmla="*/ 1070 h 1070"/>
                  <a:gd name="T74" fmla="*/ 128 w 1196"/>
                  <a:gd name="T75" fmla="*/ 1070 h 1070"/>
                  <a:gd name="T76" fmla="*/ 128 w 1196"/>
                  <a:gd name="T77" fmla="*/ 1070 h 1070"/>
                  <a:gd name="T78" fmla="*/ 110 w 1196"/>
                  <a:gd name="T79" fmla="*/ 1068 h 1070"/>
                  <a:gd name="T80" fmla="*/ 94 w 1196"/>
                  <a:gd name="T81" fmla="*/ 1066 h 1070"/>
                  <a:gd name="T82" fmla="*/ 78 w 1196"/>
                  <a:gd name="T83" fmla="*/ 1060 h 1070"/>
                  <a:gd name="T84" fmla="*/ 62 w 1196"/>
                  <a:gd name="T85" fmla="*/ 1052 h 1070"/>
                  <a:gd name="T86" fmla="*/ 48 w 1196"/>
                  <a:gd name="T87" fmla="*/ 1042 h 1070"/>
                  <a:gd name="T88" fmla="*/ 36 w 1196"/>
                  <a:gd name="T89" fmla="*/ 1032 h 1070"/>
                  <a:gd name="T90" fmla="*/ 26 w 1196"/>
                  <a:gd name="T91" fmla="*/ 1020 h 1070"/>
                  <a:gd name="T92" fmla="*/ 18 w 1196"/>
                  <a:gd name="T93" fmla="*/ 1006 h 1070"/>
                  <a:gd name="T94" fmla="*/ 10 w 1196"/>
                  <a:gd name="T95" fmla="*/ 990 h 1070"/>
                  <a:gd name="T96" fmla="*/ 4 w 1196"/>
                  <a:gd name="T97" fmla="*/ 976 h 1070"/>
                  <a:gd name="T98" fmla="*/ 2 w 1196"/>
                  <a:gd name="T99" fmla="*/ 960 h 1070"/>
                  <a:gd name="T100" fmla="*/ 0 w 1196"/>
                  <a:gd name="T101" fmla="*/ 944 h 1070"/>
                  <a:gd name="T102" fmla="*/ 0 w 1196"/>
                  <a:gd name="T103" fmla="*/ 926 h 1070"/>
                  <a:gd name="T104" fmla="*/ 4 w 1196"/>
                  <a:gd name="T105" fmla="*/ 910 h 1070"/>
                  <a:gd name="T106" fmla="*/ 10 w 1196"/>
                  <a:gd name="T107" fmla="*/ 892 h 1070"/>
                  <a:gd name="T108" fmla="*/ 18 w 1196"/>
                  <a:gd name="T109" fmla="*/ 876 h 1070"/>
                  <a:gd name="T110" fmla="*/ 18 w 1196"/>
                  <a:gd name="T111" fmla="*/ 876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96" h="1070">
                    <a:moveTo>
                      <a:pt x="18" y="876"/>
                    </a:moveTo>
                    <a:lnTo>
                      <a:pt x="486" y="64"/>
                    </a:lnTo>
                    <a:lnTo>
                      <a:pt x="486" y="64"/>
                    </a:lnTo>
                    <a:lnTo>
                      <a:pt x="496" y="50"/>
                    </a:lnTo>
                    <a:lnTo>
                      <a:pt x="508" y="36"/>
                    </a:lnTo>
                    <a:lnTo>
                      <a:pt x="520" y="26"/>
                    </a:lnTo>
                    <a:lnTo>
                      <a:pt x="534" y="16"/>
                    </a:lnTo>
                    <a:lnTo>
                      <a:pt x="550" y="8"/>
                    </a:lnTo>
                    <a:lnTo>
                      <a:pt x="566" y="4"/>
                    </a:lnTo>
                    <a:lnTo>
                      <a:pt x="582" y="0"/>
                    </a:lnTo>
                    <a:lnTo>
                      <a:pt x="598" y="0"/>
                    </a:lnTo>
                    <a:lnTo>
                      <a:pt x="614" y="0"/>
                    </a:lnTo>
                    <a:lnTo>
                      <a:pt x="630" y="4"/>
                    </a:lnTo>
                    <a:lnTo>
                      <a:pt x="646" y="8"/>
                    </a:lnTo>
                    <a:lnTo>
                      <a:pt x="660" y="16"/>
                    </a:lnTo>
                    <a:lnTo>
                      <a:pt x="674" y="26"/>
                    </a:lnTo>
                    <a:lnTo>
                      <a:pt x="688" y="36"/>
                    </a:lnTo>
                    <a:lnTo>
                      <a:pt x="700" y="50"/>
                    </a:lnTo>
                    <a:lnTo>
                      <a:pt x="710" y="64"/>
                    </a:lnTo>
                    <a:lnTo>
                      <a:pt x="1178" y="876"/>
                    </a:lnTo>
                    <a:lnTo>
                      <a:pt x="1178" y="876"/>
                    </a:lnTo>
                    <a:lnTo>
                      <a:pt x="1186" y="892"/>
                    </a:lnTo>
                    <a:lnTo>
                      <a:pt x="1192" y="910"/>
                    </a:lnTo>
                    <a:lnTo>
                      <a:pt x="1196" y="926"/>
                    </a:lnTo>
                    <a:lnTo>
                      <a:pt x="1196" y="944"/>
                    </a:lnTo>
                    <a:lnTo>
                      <a:pt x="1194" y="960"/>
                    </a:lnTo>
                    <a:lnTo>
                      <a:pt x="1192" y="976"/>
                    </a:lnTo>
                    <a:lnTo>
                      <a:pt x="1186" y="990"/>
                    </a:lnTo>
                    <a:lnTo>
                      <a:pt x="1178" y="1006"/>
                    </a:lnTo>
                    <a:lnTo>
                      <a:pt x="1170" y="1020"/>
                    </a:lnTo>
                    <a:lnTo>
                      <a:pt x="1158" y="1032"/>
                    </a:lnTo>
                    <a:lnTo>
                      <a:pt x="1146" y="1042"/>
                    </a:lnTo>
                    <a:lnTo>
                      <a:pt x="1132" y="1052"/>
                    </a:lnTo>
                    <a:lnTo>
                      <a:pt x="1118" y="1060"/>
                    </a:lnTo>
                    <a:lnTo>
                      <a:pt x="1102" y="1066"/>
                    </a:lnTo>
                    <a:lnTo>
                      <a:pt x="1084" y="1068"/>
                    </a:lnTo>
                    <a:lnTo>
                      <a:pt x="1066" y="1070"/>
                    </a:lnTo>
                    <a:lnTo>
                      <a:pt x="128" y="1070"/>
                    </a:lnTo>
                    <a:lnTo>
                      <a:pt x="128" y="1070"/>
                    </a:lnTo>
                    <a:lnTo>
                      <a:pt x="110" y="1068"/>
                    </a:lnTo>
                    <a:lnTo>
                      <a:pt x="94" y="1066"/>
                    </a:lnTo>
                    <a:lnTo>
                      <a:pt x="78" y="1060"/>
                    </a:lnTo>
                    <a:lnTo>
                      <a:pt x="62" y="1052"/>
                    </a:lnTo>
                    <a:lnTo>
                      <a:pt x="48" y="1042"/>
                    </a:lnTo>
                    <a:lnTo>
                      <a:pt x="36" y="1032"/>
                    </a:lnTo>
                    <a:lnTo>
                      <a:pt x="26" y="1020"/>
                    </a:lnTo>
                    <a:lnTo>
                      <a:pt x="18" y="1006"/>
                    </a:lnTo>
                    <a:lnTo>
                      <a:pt x="10" y="990"/>
                    </a:lnTo>
                    <a:lnTo>
                      <a:pt x="4" y="976"/>
                    </a:lnTo>
                    <a:lnTo>
                      <a:pt x="2" y="960"/>
                    </a:lnTo>
                    <a:lnTo>
                      <a:pt x="0" y="944"/>
                    </a:lnTo>
                    <a:lnTo>
                      <a:pt x="0" y="926"/>
                    </a:lnTo>
                    <a:lnTo>
                      <a:pt x="4" y="910"/>
                    </a:lnTo>
                    <a:lnTo>
                      <a:pt x="10" y="892"/>
                    </a:lnTo>
                    <a:lnTo>
                      <a:pt x="18" y="876"/>
                    </a:lnTo>
                    <a:lnTo>
                      <a:pt x="18" y="876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30" tIns="45715" rIns="91430" bIns="45715" numCol="1" anchor="t" anchorCtr="0" compatLnSpc="1"/>
              <a:p>
                <a:endParaRPr lang="zh-CN" altLang="en-US"/>
              </a:p>
            </p:txBody>
          </p:sp>
          <p:sp>
            <p:nvSpPr>
              <p:cNvPr id="1048761" name="Line 23"/>
              <p:cNvSpPr>
                <a:spLocks noChangeShapeType="1"/>
              </p:cNvSpPr>
              <p:nvPr/>
            </p:nvSpPr>
            <p:spPr bwMode="auto">
              <a:xfrm>
                <a:off x="5937250" y="893763"/>
                <a:ext cx="0" cy="568325"/>
              </a:xfrm>
              <a:prstGeom prst="line">
                <a:avLst/>
              </a:pr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30" tIns="45715" rIns="91430" bIns="45715" numCol="1" anchor="t" anchorCtr="0" compatLnSpc="1"/>
              <a:p>
                <a:endParaRPr lang="zh-CN" altLang="en-US"/>
              </a:p>
            </p:txBody>
          </p:sp>
          <p:sp>
            <p:nvSpPr>
              <p:cNvPr id="1048762" name="Freeform 24"/>
              <p:cNvSpPr/>
              <p:nvPr/>
            </p:nvSpPr>
            <p:spPr bwMode="auto">
              <a:xfrm>
                <a:off x="5829300" y="1614488"/>
                <a:ext cx="215900" cy="219075"/>
              </a:xfrm>
              <a:custGeom>
                <a:avLst/>
                <a:gdLst>
                  <a:gd name="T0" fmla="*/ 136 w 136"/>
                  <a:gd name="T1" fmla="*/ 68 h 138"/>
                  <a:gd name="T2" fmla="*/ 136 w 136"/>
                  <a:gd name="T3" fmla="*/ 68 h 138"/>
                  <a:gd name="T4" fmla="*/ 134 w 136"/>
                  <a:gd name="T5" fmla="*/ 82 h 138"/>
                  <a:gd name="T6" fmla="*/ 130 w 136"/>
                  <a:gd name="T7" fmla="*/ 96 h 138"/>
                  <a:gd name="T8" fmla="*/ 124 w 136"/>
                  <a:gd name="T9" fmla="*/ 108 h 138"/>
                  <a:gd name="T10" fmla="*/ 116 w 136"/>
                  <a:gd name="T11" fmla="*/ 118 h 138"/>
                  <a:gd name="T12" fmla="*/ 106 w 136"/>
                  <a:gd name="T13" fmla="*/ 126 h 138"/>
                  <a:gd name="T14" fmla="*/ 94 w 136"/>
                  <a:gd name="T15" fmla="*/ 132 h 138"/>
                  <a:gd name="T16" fmla="*/ 82 w 136"/>
                  <a:gd name="T17" fmla="*/ 136 h 138"/>
                  <a:gd name="T18" fmla="*/ 68 w 136"/>
                  <a:gd name="T19" fmla="*/ 138 h 138"/>
                  <a:gd name="T20" fmla="*/ 68 w 136"/>
                  <a:gd name="T21" fmla="*/ 138 h 138"/>
                  <a:gd name="T22" fmla="*/ 54 w 136"/>
                  <a:gd name="T23" fmla="*/ 136 h 138"/>
                  <a:gd name="T24" fmla="*/ 42 w 136"/>
                  <a:gd name="T25" fmla="*/ 132 h 138"/>
                  <a:gd name="T26" fmla="*/ 30 w 136"/>
                  <a:gd name="T27" fmla="*/ 126 h 138"/>
                  <a:gd name="T28" fmla="*/ 20 w 136"/>
                  <a:gd name="T29" fmla="*/ 118 h 138"/>
                  <a:gd name="T30" fmla="*/ 10 w 136"/>
                  <a:gd name="T31" fmla="*/ 108 h 138"/>
                  <a:gd name="T32" fmla="*/ 4 w 136"/>
                  <a:gd name="T33" fmla="*/ 96 h 138"/>
                  <a:gd name="T34" fmla="*/ 0 w 136"/>
                  <a:gd name="T35" fmla="*/ 82 h 138"/>
                  <a:gd name="T36" fmla="*/ 0 w 136"/>
                  <a:gd name="T37" fmla="*/ 68 h 138"/>
                  <a:gd name="T38" fmla="*/ 0 w 136"/>
                  <a:gd name="T39" fmla="*/ 68 h 138"/>
                  <a:gd name="T40" fmla="*/ 0 w 136"/>
                  <a:gd name="T41" fmla="*/ 56 h 138"/>
                  <a:gd name="T42" fmla="*/ 4 w 136"/>
                  <a:gd name="T43" fmla="*/ 42 h 138"/>
                  <a:gd name="T44" fmla="*/ 10 w 136"/>
                  <a:gd name="T45" fmla="*/ 30 h 138"/>
                  <a:gd name="T46" fmla="*/ 20 w 136"/>
                  <a:gd name="T47" fmla="*/ 20 h 138"/>
                  <a:gd name="T48" fmla="*/ 30 w 136"/>
                  <a:gd name="T49" fmla="*/ 12 h 138"/>
                  <a:gd name="T50" fmla="*/ 42 w 136"/>
                  <a:gd name="T51" fmla="*/ 6 h 138"/>
                  <a:gd name="T52" fmla="*/ 54 w 136"/>
                  <a:gd name="T53" fmla="*/ 2 h 138"/>
                  <a:gd name="T54" fmla="*/ 68 w 136"/>
                  <a:gd name="T55" fmla="*/ 0 h 138"/>
                  <a:gd name="T56" fmla="*/ 68 w 136"/>
                  <a:gd name="T57" fmla="*/ 0 h 138"/>
                  <a:gd name="T58" fmla="*/ 82 w 136"/>
                  <a:gd name="T59" fmla="*/ 2 h 138"/>
                  <a:gd name="T60" fmla="*/ 94 w 136"/>
                  <a:gd name="T61" fmla="*/ 6 h 138"/>
                  <a:gd name="T62" fmla="*/ 106 w 136"/>
                  <a:gd name="T63" fmla="*/ 12 h 138"/>
                  <a:gd name="T64" fmla="*/ 116 w 136"/>
                  <a:gd name="T65" fmla="*/ 20 h 138"/>
                  <a:gd name="T66" fmla="*/ 124 w 136"/>
                  <a:gd name="T67" fmla="*/ 30 h 138"/>
                  <a:gd name="T68" fmla="*/ 130 w 136"/>
                  <a:gd name="T69" fmla="*/ 42 h 138"/>
                  <a:gd name="T70" fmla="*/ 134 w 136"/>
                  <a:gd name="T71" fmla="*/ 56 h 138"/>
                  <a:gd name="T72" fmla="*/ 136 w 136"/>
                  <a:gd name="T73" fmla="*/ 68 h 138"/>
                  <a:gd name="T74" fmla="*/ 136 w 136"/>
                  <a:gd name="T75" fmla="*/ 6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138">
                    <a:moveTo>
                      <a:pt x="136" y="68"/>
                    </a:moveTo>
                    <a:lnTo>
                      <a:pt x="136" y="68"/>
                    </a:lnTo>
                    <a:lnTo>
                      <a:pt x="134" y="82"/>
                    </a:lnTo>
                    <a:lnTo>
                      <a:pt x="130" y="96"/>
                    </a:lnTo>
                    <a:lnTo>
                      <a:pt x="124" y="108"/>
                    </a:lnTo>
                    <a:lnTo>
                      <a:pt x="116" y="118"/>
                    </a:lnTo>
                    <a:lnTo>
                      <a:pt x="106" y="126"/>
                    </a:lnTo>
                    <a:lnTo>
                      <a:pt x="94" y="132"/>
                    </a:lnTo>
                    <a:lnTo>
                      <a:pt x="82" y="136"/>
                    </a:lnTo>
                    <a:lnTo>
                      <a:pt x="68" y="138"/>
                    </a:lnTo>
                    <a:lnTo>
                      <a:pt x="68" y="138"/>
                    </a:lnTo>
                    <a:lnTo>
                      <a:pt x="54" y="136"/>
                    </a:lnTo>
                    <a:lnTo>
                      <a:pt x="42" y="132"/>
                    </a:lnTo>
                    <a:lnTo>
                      <a:pt x="30" y="126"/>
                    </a:lnTo>
                    <a:lnTo>
                      <a:pt x="20" y="118"/>
                    </a:lnTo>
                    <a:lnTo>
                      <a:pt x="10" y="108"/>
                    </a:lnTo>
                    <a:lnTo>
                      <a:pt x="4" y="96"/>
                    </a:lnTo>
                    <a:lnTo>
                      <a:pt x="0" y="82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56"/>
                    </a:lnTo>
                    <a:lnTo>
                      <a:pt x="4" y="42"/>
                    </a:lnTo>
                    <a:lnTo>
                      <a:pt x="10" y="30"/>
                    </a:lnTo>
                    <a:lnTo>
                      <a:pt x="20" y="20"/>
                    </a:lnTo>
                    <a:lnTo>
                      <a:pt x="30" y="12"/>
                    </a:lnTo>
                    <a:lnTo>
                      <a:pt x="42" y="6"/>
                    </a:lnTo>
                    <a:lnTo>
                      <a:pt x="54" y="2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82" y="2"/>
                    </a:lnTo>
                    <a:lnTo>
                      <a:pt x="94" y="6"/>
                    </a:lnTo>
                    <a:lnTo>
                      <a:pt x="106" y="12"/>
                    </a:lnTo>
                    <a:lnTo>
                      <a:pt x="116" y="20"/>
                    </a:lnTo>
                    <a:lnTo>
                      <a:pt x="124" y="30"/>
                    </a:lnTo>
                    <a:lnTo>
                      <a:pt x="130" y="42"/>
                    </a:lnTo>
                    <a:lnTo>
                      <a:pt x="134" y="56"/>
                    </a:lnTo>
                    <a:lnTo>
                      <a:pt x="136" y="68"/>
                    </a:lnTo>
                    <a:lnTo>
                      <a:pt x="136" y="6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30" tIns="45715" rIns="91430" bIns="45715" numCol="1" anchor="t" anchorCtr="0" compatLnSpc="1"/>
              <a:p>
                <a:endParaRPr lang="zh-CN" altLang="en-US"/>
              </a:p>
            </p:txBody>
          </p:sp>
        </p:grpSp>
      </p:grpSp>
      <p:grpSp>
        <p:nvGrpSpPr>
          <p:cNvPr id="91" name="组合 65"/>
          <p:cNvGrpSpPr/>
          <p:nvPr/>
        </p:nvGrpSpPr>
        <p:grpSpPr>
          <a:xfrm>
            <a:off x="9057689" y="2884367"/>
            <a:ext cx="850823" cy="850823"/>
            <a:chOff x="911363" y="2123703"/>
            <a:chExt cx="756000" cy="756000"/>
          </a:xfrm>
          <a:solidFill>
            <a:schemeClr val="accent1"/>
          </a:solidFill>
        </p:grpSpPr>
        <p:sp>
          <p:nvSpPr>
            <p:cNvPr id="1048763" name="椭圆 66"/>
            <p:cNvSpPr/>
            <p:nvPr/>
          </p:nvSpPr>
          <p:spPr>
            <a:xfrm>
              <a:off x="911363" y="2123703"/>
              <a:ext cx="756000" cy="756000"/>
            </a:xfrm>
            <a:prstGeom prst="ellipse">
              <a:avLst/>
            </a:prstGeom>
            <a:grpFill/>
            <a:ln w="127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grpSp>
          <p:nvGrpSpPr>
            <p:cNvPr id="92" name="组合 67"/>
            <p:cNvGrpSpPr/>
            <p:nvPr/>
          </p:nvGrpSpPr>
          <p:grpSpPr>
            <a:xfrm>
              <a:off x="1140043" y="2352383"/>
              <a:ext cx="298641" cy="298641"/>
              <a:chOff x="152400" y="414338"/>
              <a:chExt cx="1698625" cy="1698625"/>
            </a:xfrm>
            <a:grpFill/>
          </p:grpSpPr>
          <p:sp>
            <p:nvSpPr>
              <p:cNvPr id="1048764" name="Freeform 41"/>
              <p:cNvSpPr/>
              <p:nvPr/>
            </p:nvSpPr>
            <p:spPr bwMode="auto">
              <a:xfrm>
                <a:off x="152400" y="414338"/>
                <a:ext cx="1698625" cy="1698625"/>
              </a:xfrm>
              <a:custGeom>
                <a:avLst/>
                <a:gdLst>
                  <a:gd name="T0" fmla="*/ 954 w 1070"/>
                  <a:gd name="T1" fmla="*/ 434 h 1070"/>
                  <a:gd name="T2" fmla="*/ 906 w 1070"/>
                  <a:gd name="T3" fmla="*/ 394 h 1070"/>
                  <a:gd name="T4" fmla="*/ 896 w 1070"/>
                  <a:gd name="T5" fmla="*/ 334 h 1070"/>
                  <a:gd name="T6" fmla="*/ 920 w 1070"/>
                  <a:gd name="T7" fmla="*/ 288 h 1070"/>
                  <a:gd name="T8" fmla="*/ 946 w 1070"/>
                  <a:gd name="T9" fmla="*/ 226 h 1070"/>
                  <a:gd name="T10" fmla="*/ 906 w 1070"/>
                  <a:gd name="T11" fmla="*/ 150 h 1070"/>
                  <a:gd name="T12" fmla="*/ 844 w 1070"/>
                  <a:gd name="T13" fmla="*/ 124 h 1070"/>
                  <a:gd name="T14" fmla="*/ 782 w 1070"/>
                  <a:gd name="T15" fmla="*/ 150 h 1070"/>
                  <a:gd name="T16" fmla="*/ 734 w 1070"/>
                  <a:gd name="T17" fmla="*/ 174 h 1070"/>
                  <a:gd name="T18" fmla="*/ 676 w 1070"/>
                  <a:gd name="T19" fmla="*/ 164 h 1070"/>
                  <a:gd name="T20" fmla="*/ 636 w 1070"/>
                  <a:gd name="T21" fmla="*/ 114 h 1070"/>
                  <a:gd name="T22" fmla="*/ 630 w 1070"/>
                  <a:gd name="T23" fmla="*/ 70 h 1070"/>
                  <a:gd name="T24" fmla="*/ 578 w 1070"/>
                  <a:gd name="T25" fmla="*/ 6 h 1070"/>
                  <a:gd name="T26" fmla="*/ 506 w 1070"/>
                  <a:gd name="T27" fmla="*/ 2 h 1070"/>
                  <a:gd name="T28" fmla="*/ 444 w 1070"/>
                  <a:gd name="T29" fmla="*/ 54 h 1070"/>
                  <a:gd name="T30" fmla="*/ 436 w 1070"/>
                  <a:gd name="T31" fmla="*/ 102 h 1070"/>
                  <a:gd name="T32" fmla="*/ 404 w 1070"/>
                  <a:gd name="T33" fmla="*/ 156 h 1070"/>
                  <a:gd name="T34" fmla="*/ 346 w 1070"/>
                  <a:gd name="T35" fmla="*/ 176 h 1070"/>
                  <a:gd name="T36" fmla="*/ 288 w 1070"/>
                  <a:gd name="T37" fmla="*/ 150 h 1070"/>
                  <a:gd name="T38" fmla="*/ 242 w 1070"/>
                  <a:gd name="T39" fmla="*/ 126 h 1070"/>
                  <a:gd name="T40" fmla="*/ 162 w 1070"/>
                  <a:gd name="T41" fmla="*/ 150 h 1070"/>
                  <a:gd name="T42" fmla="*/ 124 w 1070"/>
                  <a:gd name="T43" fmla="*/ 208 h 1070"/>
                  <a:gd name="T44" fmla="*/ 148 w 1070"/>
                  <a:gd name="T45" fmla="*/ 288 h 1070"/>
                  <a:gd name="T46" fmla="*/ 170 w 1070"/>
                  <a:gd name="T47" fmla="*/ 322 h 1070"/>
                  <a:gd name="T48" fmla="*/ 168 w 1070"/>
                  <a:gd name="T49" fmla="*/ 384 h 1070"/>
                  <a:gd name="T50" fmla="*/ 126 w 1070"/>
                  <a:gd name="T51" fmla="*/ 428 h 1070"/>
                  <a:gd name="T52" fmla="*/ 86 w 1070"/>
                  <a:gd name="T53" fmla="*/ 438 h 1070"/>
                  <a:gd name="T54" fmla="*/ 14 w 1070"/>
                  <a:gd name="T55" fmla="*/ 476 h 1070"/>
                  <a:gd name="T56" fmla="*/ 0 w 1070"/>
                  <a:gd name="T57" fmla="*/ 544 h 1070"/>
                  <a:gd name="T58" fmla="*/ 38 w 1070"/>
                  <a:gd name="T59" fmla="*/ 618 h 1070"/>
                  <a:gd name="T60" fmla="*/ 86 w 1070"/>
                  <a:gd name="T61" fmla="*/ 632 h 1070"/>
                  <a:gd name="T62" fmla="*/ 148 w 1070"/>
                  <a:gd name="T63" fmla="*/ 656 h 1070"/>
                  <a:gd name="T64" fmla="*/ 174 w 1070"/>
                  <a:gd name="T65" fmla="*/ 710 h 1070"/>
                  <a:gd name="T66" fmla="*/ 158 w 1070"/>
                  <a:gd name="T67" fmla="*/ 772 h 1070"/>
                  <a:gd name="T68" fmla="*/ 130 w 1070"/>
                  <a:gd name="T69" fmla="*/ 812 h 1070"/>
                  <a:gd name="T70" fmla="*/ 138 w 1070"/>
                  <a:gd name="T71" fmla="*/ 892 h 1070"/>
                  <a:gd name="T72" fmla="*/ 192 w 1070"/>
                  <a:gd name="T73" fmla="*/ 940 h 1070"/>
                  <a:gd name="T74" fmla="*/ 274 w 1070"/>
                  <a:gd name="T75" fmla="*/ 932 h 1070"/>
                  <a:gd name="T76" fmla="*/ 310 w 1070"/>
                  <a:gd name="T77" fmla="*/ 904 h 1070"/>
                  <a:gd name="T78" fmla="*/ 370 w 1070"/>
                  <a:gd name="T79" fmla="*/ 898 h 1070"/>
                  <a:gd name="T80" fmla="*/ 422 w 1070"/>
                  <a:gd name="T81" fmla="*/ 932 h 1070"/>
                  <a:gd name="T82" fmla="*/ 436 w 1070"/>
                  <a:gd name="T83" fmla="*/ 982 h 1070"/>
                  <a:gd name="T84" fmla="*/ 462 w 1070"/>
                  <a:gd name="T85" fmla="*/ 1044 h 1070"/>
                  <a:gd name="T86" fmla="*/ 544 w 1070"/>
                  <a:gd name="T87" fmla="*/ 1070 h 1070"/>
                  <a:gd name="T88" fmla="*/ 606 w 1070"/>
                  <a:gd name="T89" fmla="*/ 1044 h 1070"/>
                  <a:gd name="T90" fmla="*/ 632 w 1070"/>
                  <a:gd name="T91" fmla="*/ 982 h 1070"/>
                  <a:gd name="T92" fmla="*/ 648 w 1070"/>
                  <a:gd name="T93" fmla="*/ 932 h 1070"/>
                  <a:gd name="T94" fmla="*/ 698 w 1070"/>
                  <a:gd name="T95" fmla="*/ 898 h 1070"/>
                  <a:gd name="T96" fmla="*/ 760 w 1070"/>
                  <a:gd name="T97" fmla="*/ 904 h 1070"/>
                  <a:gd name="T98" fmla="*/ 796 w 1070"/>
                  <a:gd name="T99" fmla="*/ 932 h 1070"/>
                  <a:gd name="T100" fmla="*/ 876 w 1070"/>
                  <a:gd name="T101" fmla="*/ 940 h 1070"/>
                  <a:gd name="T102" fmla="*/ 930 w 1070"/>
                  <a:gd name="T103" fmla="*/ 892 h 1070"/>
                  <a:gd name="T104" fmla="*/ 940 w 1070"/>
                  <a:gd name="T105" fmla="*/ 812 h 1070"/>
                  <a:gd name="T106" fmla="*/ 910 w 1070"/>
                  <a:gd name="T107" fmla="*/ 772 h 1070"/>
                  <a:gd name="T108" fmla="*/ 894 w 1070"/>
                  <a:gd name="T109" fmla="*/ 710 h 1070"/>
                  <a:gd name="T110" fmla="*/ 922 w 1070"/>
                  <a:gd name="T111" fmla="*/ 656 h 1070"/>
                  <a:gd name="T112" fmla="*/ 982 w 1070"/>
                  <a:gd name="T113" fmla="*/ 632 h 1070"/>
                  <a:gd name="T114" fmla="*/ 1030 w 1070"/>
                  <a:gd name="T115" fmla="*/ 618 h 1070"/>
                  <a:gd name="T116" fmla="*/ 1070 w 1070"/>
                  <a:gd name="T117" fmla="*/ 544 h 1070"/>
                  <a:gd name="T118" fmla="*/ 1054 w 1070"/>
                  <a:gd name="T119" fmla="*/ 476 h 1070"/>
                  <a:gd name="T120" fmla="*/ 982 w 1070"/>
                  <a:gd name="T121" fmla="*/ 438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70" h="1070">
                    <a:moveTo>
                      <a:pt x="982" y="438"/>
                    </a:moveTo>
                    <a:lnTo>
                      <a:pt x="982" y="438"/>
                    </a:lnTo>
                    <a:lnTo>
                      <a:pt x="982" y="438"/>
                    </a:lnTo>
                    <a:lnTo>
                      <a:pt x="968" y="436"/>
                    </a:lnTo>
                    <a:lnTo>
                      <a:pt x="954" y="434"/>
                    </a:lnTo>
                    <a:lnTo>
                      <a:pt x="942" y="428"/>
                    </a:lnTo>
                    <a:lnTo>
                      <a:pt x="932" y="422"/>
                    </a:lnTo>
                    <a:lnTo>
                      <a:pt x="922" y="414"/>
                    </a:lnTo>
                    <a:lnTo>
                      <a:pt x="914" y="404"/>
                    </a:lnTo>
                    <a:lnTo>
                      <a:pt x="906" y="394"/>
                    </a:lnTo>
                    <a:lnTo>
                      <a:pt x="900" y="384"/>
                    </a:lnTo>
                    <a:lnTo>
                      <a:pt x="896" y="372"/>
                    </a:lnTo>
                    <a:lnTo>
                      <a:pt x="894" y="360"/>
                    </a:lnTo>
                    <a:lnTo>
                      <a:pt x="894" y="346"/>
                    </a:lnTo>
                    <a:lnTo>
                      <a:pt x="896" y="334"/>
                    </a:lnTo>
                    <a:lnTo>
                      <a:pt x="898" y="322"/>
                    </a:lnTo>
                    <a:lnTo>
                      <a:pt x="904" y="310"/>
                    </a:lnTo>
                    <a:lnTo>
                      <a:pt x="910" y="29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20" y="288"/>
                    </a:lnTo>
                    <a:lnTo>
                      <a:pt x="930" y="274"/>
                    </a:lnTo>
                    <a:lnTo>
                      <a:pt x="940" y="258"/>
                    </a:lnTo>
                    <a:lnTo>
                      <a:pt x="944" y="242"/>
                    </a:lnTo>
                    <a:lnTo>
                      <a:pt x="946" y="226"/>
                    </a:lnTo>
                    <a:lnTo>
                      <a:pt x="944" y="208"/>
                    </a:lnTo>
                    <a:lnTo>
                      <a:pt x="940" y="192"/>
                    </a:lnTo>
                    <a:lnTo>
                      <a:pt x="930" y="178"/>
                    </a:lnTo>
                    <a:lnTo>
                      <a:pt x="920" y="164"/>
                    </a:lnTo>
                    <a:lnTo>
                      <a:pt x="906" y="150"/>
                    </a:lnTo>
                    <a:lnTo>
                      <a:pt x="906" y="150"/>
                    </a:lnTo>
                    <a:lnTo>
                      <a:pt x="892" y="138"/>
                    </a:lnTo>
                    <a:lnTo>
                      <a:pt x="876" y="130"/>
                    </a:lnTo>
                    <a:lnTo>
                      <a:pt x="860" y="126"/>
                    </a:lnTo>
                    <a:lnTo>
                      <a:pt x="844" y="124"/>
                    </a:lnTo>
                    <a:lnTo>
                      <a:pt x="826" y="126"/>
                    </a:lnTo>
                    <a:lnTo>
                      <a:pt x="810" y="130"/>
                    </a:lnTo>
                    <a:lnTo>
                      <a:pt x="796" y="138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82" y="150"/>
                    </a:lnTo>
                    <a:lnTo>
                      <a:pt x="770" y="158"/>
                    </a:lnTo>
                    <a:lnTo>
                      <a:pt x="760" y="166"/>
                    </a:lnTo>
                    <a:lnTo>
                      <a:pt x="748" y="172"/>
                    </a:lnTo>
                    <a:lnTo>
                      <a:pt x="734" y="174"/>
                    </a:lnTo>
                    <a:lnTo>
                      <a:pt x="722" y="176"/>
                    </a:lnTo>
                    <a:lnTo>
                      <a:pt x="710" y="174"/>
                    </a:lnTo>
                    <a:lnTo>
                      <a:pt x="698" y="172"/>
                    </a:lnTo>
                    <a:lnTo>
                      <a:pt x="686" y="168"/>
                    </a:lnTo>
                    <a:lnTo>
                      <a:pt x="676" y="164"/>
                    </a:lnTo>
                    <a:lnTo>
                      <a:pt x="664" y="156"/>
                    </a:lnTo>
                    <a:lnTo>
                      <a:pt x="656" y="148"/>
                    </a:lnTo>
                    <a:lnTo>
                      <a:pt x="648" y="138"/>
                    </a:lnTo>
                    <a:lnTo>
                      <a:pt x="642" y="128"/>
                    </a:lnTo>
                    <a:lnTo>
                      <a:pt x="636" y="114"/>
                    </a:lnTo>
                    <a:lnTo>
                      <a:pt x="634" y="102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2" y="88"/>
                    </a:lnTo>
                    <a:lnTo>
                      <a:pt x="630" y="70"/>
                    </a:lnTo>
                    <a:lnTo>
                      <a:pt x="626" y="54"/>
                    </a:lnTo>
                    <a:lnTo>
                      <a:pt x="616" y="38"/>
                    </a:lnTo>
                    <a:lnTo>
                      <a:pt x="606" y="26"/>
                    </a:lnTo>
                    <a:lnTo>
                      <a:pt x="594" y="14"/>
                    </a:lnTo>
                    <a:lnTo>
                      <a:pt x="578" y="6"/>
                    </a:lnTo>
                    <a:lnTo>
                      <a:pt x="562" y="2"/>
                    </a:lnTo>
                    <a:lnTo>
                      <a:pt x="544" y="0"/>
                    </a:lnTo>
                    <a:lnTo>
                      <a:pt x="524" y="0"/>
                    </a:lnTo>
                    <a:lnTo>
                      <a:pt x="524" y="0"/>
                    </a:lnTo>
                    <a:lnTo>
                      <a:pt x="506" y="2"/>
                    </a:lnTo>
                    <a:lnTo>
                      <a:pt x="490" y="6"/>
                    </a:lnTo>
                    <a:lnTo>
                      <a:pt x="476" y="14"/>
                    </a:lnTo>
                    <a:lnTo>
                      <a:pt x="462" y="26"/>
                    </a:lnTo>
                    <a:lnTo>
                      <a:pt x="452" y="38"/>
                    </a:lnTo>
                    <a:lnTo>
                      <a:pt x="444" y="54"/>
                    </a:lnTo>
                    <a:lnTo>
                      <a:pt x="438" y="70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88"/>
                    </a:lnTo>
                    <a:lnTo>
                      <a:pt x="436" y="102"/>
                    </a:lnTo>
                    <a:lnTo>
                      <a:pt x="432" y="114"/>
                    </a:lnTo>
                    <a:lnTo>
                      <a:pt x="428" y="128"/>
                    </a:lnTo>
                    <a:lnTo>
                      <a:pt x="422" y="138"/>
                    </a:lnTo>
                    <a:lnTo>
                      <a:pt x="414" y="148"/>
                    </a:lnTo>
                    <a:lnTo>
                      <a:pt x="404" y="156"/>
                    </a:lnTo>
                    <a:lnTo>
                      <a:pt x="394" y="164"/>
                    </a:lnTo>
                    <a:lnTo>
                      <a:pt x="382" y="168"/>
                    </a:lnTo>
                    <a:lnTo>
                      <a:pt x="370" y="172"/>
                    </a:lnTo>
                    <a:lnTo>
                      <a:pt x="358" y="174"/>
                    </a:lnTo>
                    <a:lnTo>
                      <a:pt x="346" y="176"/>
                    </a:lnTo>
                    <a:lnTo>
                      <a:pt x="334" y="174"/>
                    </a:lnTo>
                    <a:lnTo>
                      <a:pt x="322" y="172"/>
                    </a:lnTo>
                    <a:lnTo>
                      <a:pt x="310" y="166"/>
                    </a:lnTo>
                    <a:lnTo>
                      <a:pt x="298" y="158"/>
                    </a:lnTo>
                    <a:lnTo>
                      <a:pt x="288" y="150"/>
                    </a:lnTo>
                    <a:lnTo>
                      <a:pt x="286" y="150"/>
                    </a:lnTo>
                    <a:lnTo>
                      <a:pt x="286" y="150"/>
                    </a:lnTo>
                    <a:lnTo>
                      <a:pt x="274" y="138"/>
                    </a:lnTo>
                    <a:lnTo>
                      <a:pt x="258" y="130"/>
                    </a:lnTo>
                    <a:lnTo>
                      <a:pt x="242" y="126"/>
                    </a:lnTo>
                    <a:lnTo>
                      <a:pt x="224" y="124"/>
                    </a:lnTo>
                    <a:lnTo>
                      <a:pt x="208" y="126"/>
                    </a:lnTo>
                    <a:lnTo>
                      <a:pt x="192" y="130"/>
                    </a:lnTo>
                    <a:lnTo>
                      <a:pt x="176" y="138"/>
                    </a:lnTo>
                    <a:lnTo>
                      <a:pt x="162" y="150"/>
                    </a:lnTo>
                    <a:lnTo>
                      <a:pt x="148" y="164"/>
                    </a:lnTo>
                    <a:lnTo>
                      <a:pt x="148" y="164"/>
                    </a:lnTo>
                    <a:lnTo>
                      <a:pt x="138" y="178"/>
                    </a:lnTo>
                    <a:lnTo>
                      <a:pt x="130" y="192"/>
                    </a:lnTo>
                    <a:lnTo>
                      <a:pt x="124" y="208"/>
                    </a:lnTo>
                    <a:lnTo>
                      <a:pt x="124" y="226"/>
                    </a:lnTo>
                    <a:lnTo>
                      <a:pt x="124" y="242"/>
                    </a:lnTo>
                    <a:lnTo>
                      <a:pt x="130" y="258"/>
                    </a:lnTo>
                    <a:lnTo>
                      <a:pt x="138" y="274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48" y="288"/>
                    </a:lnTo>
                    <a:lnTo>
                      <a:pt x="158" y="298"/>
                    </a:lnTo>
                    <a:lnTo>
                      <a:pt x="166" y="310"/>
                    </a:lnTo>
                    <a:lnTo>
                      <a:pt x="170" y="322"/>
                    </a:lnTo>
                    <a:lnTo>
                      <a:pt x="174" y="334"/>
                    </a:lnTo>
                    <a:lnTo>
                      <a:pt x="174" y="346"/>
                    </a:lnTo>
                    <a:lnTo>
                      <a:pt x="174" y="360"/>
                    </a:lnTo>
                    <a:lnTo>
                      <a:pt x="172" y="372"/>
                    </a:lnTo>
                    <a:lnTo>
                      <a:pt x="168" y="384"/>
                    </a:lnTo>
                    <a:lnTo>
                      <a:pt x="162" y="394"/>
                    </a:lnTo>
                    <a:lnTo>
                      <a:pt x="156" y="404"/>
                    </a:lnTo>
                    <a:lnTo>
                      <a:pt x="148" y="414"/>
                    </a:lnTo>
                    <a:lnTo>
                      <a:pt x="138" y="422"/>
                    </a:lnTo>
                    <a:lnTo>
                      <a:pt x="126" y="428"/>
                    </a:lnTo>
                    <a:lnTo>
                      <a:pt x="114" y="434"/>
                    </a:lnTo>
                    <a:lnTo>
                      <a:pt x="102" y="436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86" y="438"/>
                    </a:lnTo>
                    <a:lnTo>
                      <a:pt x="70" y="440"/>
                    </a:lnTo>
                    <a:lnTo>
                      <a:pt x="52" y="444"/>
                    </a:lnTo>
                    <a:lnTo>
                      <a:pt x="38" y="452"/>
                    </a:lnTo>
                    <a:lnTo>
                      <a:pt x="24" y="464"/>
                    </a:lnTo>
                    <a:lnTo>
                      <a:pt x="14" y="476"/>
                    </a:lnTo>
                    <a:lnTo>
                      <a:pt x="6" y="490"/>
                    </a:lnTo>
                    <a:lnTo>
                      <a:pt x="2" y="508"/>
                    </a:lnTo>
                    <a:lnTo>
                      <a:pt x="0" y="526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2" y="562"/>
                    </a:lnTo>
                    <a:lnTo>
                      <a:pt x="6" y="580"/>
                    </a:lnTo>
                    <a:lnTo>
                      <a:pt x="14" y="594"/>
                    </a:lnTo>
                    <a:lnTo>
                      <a:pt x="24" y="606"/>
                    </a:lnTo>
                    <a:lnTo>
                      <a:pt x="38" y="618"/>
                    </a:lnTo>
                    <a:lnTo>
                      <a:pt x="52" y="626"/>
                    </a:lnTo>
                    <a:lnTo>
                      <a:pt x="70" y="630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86" y="632"/>
                    </a:lnTo>
                    <a:lnTo>
                      <a:pt x="102" y="634"/>
                    </a:lnTo>
                    <a:lnTo>
                      <a:pt x="114" y="636"/>
                    </a:lnTo>
                    <a:lnTo>
                      <a:pt x="126" y="642"/>
                    </a:lnTo>
                    <a:lnTo>
                      <a:pt x="138" y="648"/>
                    </a:lnTo>
                    <a:lnTo>
                      <a:pt x="148" y="656"/>
                    </a:lnTo>
                    <a:lnTo>
                      <a:pt x="156" y="666"/>
                    </a:lnTo>
                    <a:lnTo>
                      <a:pt x="162" y="676"/>
                    </a:lnTo>
                    <a:lnTo>
                      <a:pt x="168" y="686"/>
                    </a:lnTo>
                    <a:lnTo>
                      <a:pt x="172" y="698"/>
                    </a:lnTo>
                    <a:lnTo>
                      <a:pt x="174" y="710"/>
                    </a:lnTo>
                    <a:lnTo>
                      <a:pt x="174" y="724"/>
                    </a:lnTo>
                    <a:lnTo>
                      <a:pt x="174" y="736"/>
                    </a:lnTo>
                    <a:lnTo>
                      <a:pt x="170" y="748"/>
                    </a:lnTo>
                    <a:lnTo>
                      <a:pt x="166" y="760"/>
                    </a:lnTo>
                    <a:lnTo>
                      <a:pt x="158" y="77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48" y="782"/>
                    </a:lnTo>
                    <a:lnTo>
                      <a:pt x="138" y="796"/>
                    </a:lnTo>
                    <a:lnTo>
                      <a:pt x="130" y="812"/>
                    </a:lnTo>
                    <a:lnTo>
                      <a:pt x="124" y="828"/>
                    </a:lnTo>
                    <a:lnTo>
                      <a:pt x="124" y="844"/>
                    </a:lnTo>
                    <a:lnTo>
                      <a:pt x="124" y="862"/>
                    </a:lnTo>
                    <a:lnTo>
                      <a:pt x="130" y="878"/>
                    </a:lnTo>
                    <a:lnTo>
                      <a:pt x="138" y="892"/>
                    </a:lnTo>
                    <a:lnTo>
                      <a:pt x="148" y="906"/>
                    </a:lnTo>
                    <a:lnTo>
                      <a:pt x="162" y="920"/>
                    </a:lnTo>
                    <a:lnTo>
                      <a:pt x="162" y="920"/>
                    </a:lnTo>
                    <a:lnTo>
                      <a:pt x="176" y="932"/>
                    </a:lnTo>
                    <a:lnTo>
                      <a:pt x="192" y="940"/>
                    </a:lnTo>
                    <a:lnTo>
                      <a:pt x="208" y="944"/>
                    </a:lnTo>
                    <a:lnTo>
                      <a:pt x="224" y="946"/>
                    </a:lnTo>
                    <a:lnTo>
                      <a:pt x="242" y="944"/>
                    </a:lnTo>
                    <a:lnTo>
                      <a:pt x="258" y="940"/>
                    </a:lnTo>
                    <a:lnTo>
                      <a:pt x="274" y="932"/>
                    </a:lnTo>
                    <a:lnTo>
                      <a:pt x="286" y="920"/>
                    </a:lnTo>
                    <a:lnTo>
                      <a:pt x="288" y="920"/>
                    </a:lnTo>
                    <a:lnTo>
                      <a:pt x="288" y="920"/>
                    </a:lnTo>
                    <a:lnTo>
                      <a:pt x="298" y="912"/>
                    </a:lnTo>
                    <a:lnTo>
                      <a:pt x="310" y="904"/>
                    </a:lnTo>
                    <a:lnTo>
                      <a:pt x="322" y="898"/>
                    </a:lnTo>
                    <a:lnTo>
                      <a:pt x="334" y="896"/>
                    </a:lnTo>
                    <a:lnTo>
                      <a:pt x="346" y="894"/>
                    </a:lnTo>
                    <a:lnTo>
                      <a:pt x="358" y="896"/>
                    </a:lnTo>
                    <a:lnTo>
                      <a:pt x="370" y="898"/>
                    </a:lnTo>
                    <a:lnTo>
                      <a:pt x="382" y="902"/>
                    </a:lnTo>
                    <a:lnTo>
                      <a:pt x="394" y="906"/>
                    </a:lnTo>
                    <a:lnTo>
                      <a:pt x="404" y="914"/>
                    </a:lnTo>
                    <a:lnTo>
                      <a:pt x="414" y="922"/>
                    </a:lnTo>
                    <a:lnTo>
                      <a:pt x="422" y="932"/>
                    </a:lnTo>
                    <a:lnTo>
                      <a:pt x="428" y="942"/>
                    </a:lnTo>
                    <a:lnTo>
                      <a:pt x="432" y="956"/>
                    </a:lnTo>
                    <a:lnTo>
                      <a:pt x="436" y="968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6" y="982"/>
                    </a:lnTo>
                    <a:lnTo>
                      <a:pt x="438" y="1000"/>
                    </a:lnTo>
                    <a:lnTo>
                      <a:pt x="444" y="1016"/>
                    </a:lnTo>
                    <a:lnTo>
                      <a:pt x="452" y="1032"/>
                    </a:lnTo>
                    <a:lnTo>
                      <a:pt x="462" y="1044"/>
                    </a:lnTo>
                    <a:lnTo>
                      <a:pt x="476" y="1056"/>
                    </a:lnTo>
                    <a:lnTo>
                      <a:pt x="490" y="1064"/>
                    </a:lnTo>
                    <a:lnTo>
                      <a:pt x="506" y="1068"/>
                    </a:lnTo>
                    <a:lnTo>
                      <a:pt x="524" y="1070"/>
                    </a:lnTo>
                    <a:lnTo>
                      <a:pt x="544" y="1070"/>
                    </a:lnTo>
                    <a:lnTo>
                      <a:pt x="544" y="1070"/>
                    </a:lnTo>
                    <a:lnTo>
                      <a:pt x="562" y="1068"/>
                    </a:lnTo>
                    <a:lnTo>
                      <a:pt x="578" y="1064"/>
                    </a:lnTo>
                    <a:lnTo>
                      <a:pt x="594" y="1056"/>
                    </a:lnTo>
                    <a:lnTo>
                      <a:pt x="606" y="1044"/>
                    </a:lnTo>
                    <a:lnTo>
                      <a:pt x="616" y="1032"/>
                    </a:lnTo>
                    <a:lnTo>
                      <a:pt x="626" y="1016"/>
                    </a:lnTo>
                    <a:lnTo>
                      <a:pt x="630" y="1000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2" y="982"/>
                    </a:lnTo>
                    <a:lnTo>
                      <a:pt x="634" y="968"/>
                    </a:lnTo>
                    <a:lnTo>
                      <a:pt x="636" y="956"/>
                    </a:lnTo>
                    <a:lnTo>
                      <a:pt x="642" y="942"/>
                    </a:lnTo>
                    <a:lnTo>
                      <a:pt x="648" y="932"/>
                    </a:lnTo>
                    <a:lnTo>
                      <a:pt x="656" y="922"/>
                    </a:lnTo>
                    <a:lnTo>
                      <a:pt x="664" y="914"/>
                    </a:lnTo>
                    <a:lnTo>
                      <a:pt x="676" y="906"/>
                    </a:lnTo>
                    <a:lnTo>
                      <a:pt x="686" y="902"/>
                    </a:lnTo>
                    <a:lnTo>
                      <a:pt x="698" y="898"/>
                    </a:lnTo>
                    <a:lnTo>
                      <a:pt x="710" y="896"/>
                    </a:lnTo>
                    <a:lnTo>
                      <a:pt x="722" y="894"/>
                    </a:lnTo>
                    <a:lnTo>
                      <a:pt x="734" y="896"/>
                    </a:lnTo>
                    <a:lnTo>
                      <a:pt x="748" y="898"/>
                    </a:lnTo>
                    <a:lnTo>
                      <a:pt x="760" y="904"/>
                    </a:lnTo>
                    <a:lnTo>
                      <a:pt x="770" y="912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82" y="920"/>
                    </a:lnTo>
                    <a:lnTo>
                      <a:pt x="796" y="932"/>
                    </a:lnTo>
                    <a:lnTo>
                      <a:pt x="810" y="940"/>
                    </a:lnTo>
                    <a:lnTo>
                      <a:pt x="826" y="944"/>
                    </a:lnTo>
                    <a:lnTo>
                      <a:pt x="844" y="946"/>
                    </a:lnTo>
                    <a:lnTo>
                      <a:pt x="860" y="944"/>
                    </a:lnTo>
                    <a:lnTo>
                      <a:pt x="876" y="940"/>
                    </a:lnTo>
                    <a:lnTo>
                      <a:pt x="892" y="932"/>
                    </a:lnTo>
                    <a:lnTo>
                      <a:pt x="906" y="920"/>
                    </a:lnTo>
                    <a:lnTo>
                      <a:pt x="920" y="906"/>
                    </a:lnTo>
                    <a:lnTo>
                      <a:pt x="920" y="906"/>
                    </a:lnTo>
                    <a:lnTo>
                      <a:pt x="930" y="892"/>
                    </a:lnTo>
                    <a:lnTo>
                      <a:pt x="940" y="878"/>
                    </a:lnTo>
                    <a:lnTo>
                      <a:pt x="944" y="862"/>
                    </a:lnTo>
                    <a:lnTo>
                      <a:pt x="946" y="844"/>
                    </a:lnTo>
                    <a:lnTo>
                      <a:pt x="944" y="828"/>
                    </a:lnTo>
                    <a:lnTo>
                      <a:pt x="940" y="812"/>
                    </a:lnTo>
                    <a:lnTo>
                      <a:pt x="930" y="796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20" y="782"/>
                    </a:lnTo>
                    <a:lnTo>
                      <a:pt x="910" y="772"/>
                    </a:lnTo>
                    <a:lnTo>
                      <a:pt x="904" y="760"/>
                    </a:lnTo>
                    <a:lnTo>
                      <a:pt x="898" y="748"/>
                    </a:lnTo>
                    <a:lnTo>
                      <a:pt x="896" y="736"/>
                    </a:lnTo>
                    <a:lnTo>
                      <a:pt x="894" y="724"/>
                    </a:lnTo>
                    <a:lnTo>
                      <a:pt x="894" y="710"/>
                    </a:lnTo>
                    <a:lnTo>
                      <a:pt x="896" y="698"/>
                    </a:lnTo>
                    <a:lnTo>
                      <a:pt x="900" y="686"/>
                    </a:lnTo>
                    <a:lnTo>
                      <a:pt x="906" y="676"/>
                    </a:lnTo>
                    <a:lnTo>
                      <a:pt x="914" y="666"/>
                    </a:lnTo>
                    <a:lnTo>
                      <a:pt x="922" y="656"/>
                    </a:lnTo>
                    <a:lnTo>
                      <a:pt x="932" y="648"/>
                    </a:lnTo>
                    <a:lnTo>
                      <a:pt x="942" y="642"/>
                    </a:lnTo>
                    <a:lnTo>
                      <a:pt x="954" y="636"/>
                    </a:lnTo>
                    <a:lnTo>
                      <a:pt x="968" y="634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982" y="632"/>
                    </a:lnTo>
                    <a:lnTo>
                      <a:pt x="1000" y="630"/>
                    </a:lnTo>
                    <a:lnTo>
                      <a:pt x="1016" y="626"/>
                    </a:lnTo>
                    <a:lnTo>
                      <a:pt x="1030" y="618"/>
                    </a:lnTo>
                    <a:lnTo>
                      <a:pt x="1044" y="606"/>
                    </a:lnTo>
                    <a:lnTo>
                      <a:pt x="1054" y="594"/>
                    </a:lnTo>
                    <a:lnTo>
                      <a:pt x="1062" y="580"/>
                    </a:lnTo>
                    <a:lnTo>
                      <a:pt x="1068" y="562"/>
                    </a:lnTo>
                    <a:lnTo>
                      <a:pt x="1070" y="544"/>
                    </a:lnTo>
                    <a:lnTo>
                      <a:pt x="1070" y="526"/>
                    </a:lnTo>
                    <a:lnTo>
                      <a:pt x="1070" y="526"/>
                    </a:lnTo>
                    <a:lnTo>
                      <a:pt x="1068" y="508"/>
                    </a:lnTo>
                    <a:lnTo>
                      <a:pt x="1062" y="490"/>
                    </a:lnTo>
                    <a:lnTo>
                      <a:pt x="1054" y="476"/>
                    </a:lnTo>
                    <a:lnTo>
                      <a:pt x="1044" y="464"/>
                    </a:lnTo>
                    <a:lnTo>
                      <a:pt x="1030" y="452"/>
                    </a:lnTo>
                    <a:lnTo>
                      <a:pt x="1016" y="444"/>
                    </a:lnTo>
                    <a:lnTo>
                      <a:pt x="1000" y="440"/>
                    </a:lnTo>
                    <a:lnTo>
                      <a:pt x="982" y="438"/>
                    </a:lnTo>
                    <a:lnTo>
                      <a:pt x="982" y="438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30" tIns="45715" rIns="91430" bIns="45715" numCol="1" anchor="t" anchorCtr="0" compatLnSpc="1"/>
              <a:p>
                <a:endParaRPr lang="zh-CN" altLang="en-US"/>
              </a:p>
            </p:txBody>
          </p:sp>
          <p:sp>
            <p:nvSpPr>
              <p:cNvPr id="1048765" name="Freeform 42"/>
              <p:cNvSpPr/>
              <p:nvPr/>
            </p:nvSpPr>
            <p:spPr bwMode="auto">
              <a:xfrm>
                <a:off x="663575" y="925513"/>
                <a:ext cx="676275" cy="676275"/>
              </a:xfrm>
              <a:custGeom>
                <a:avLst/>
                <a:gdLst>
                  <a:gd name="T0" fmla="*/ 426 w 426"/>
                  <a:gd name="T1" fmla="*/ 212 h 426"/>
                  <a:gd name="T2" fmla="*/ 422 w 426"/>
                  <a:gd name="T3" fmla="*/ 256 h 426"/>
                  <a:gd name="T4" fmla="*/ 408 w 426"/>
                  <a:gd name="T5" fmla="*/ 296 h 426"/>
                  <a:gd name="T6" fmla="*/ 390 w 426"/>
                  <a:gd name="T7" fmla="*/ 332 h 426"/>
                  <a:gd name="T8" fmla="*/ 364 w 426"/>
                  <a:gd name="T9" fmla="*/ 364 h 426"/>
                  <a:gd name="T10" fmla="*/ 332 w 426"/>
                  <a:gd name="T11" fmla="*/ 390 h 426"/>
                  <a:gd name="T12" fmla="*/ 296 w 426"/>
                  <a:gd name="T13" fmla="*/ 410 h 426"/>
                  <a:gd name="T14" fmla="*/ 256 w 426"/>
                  <a:gd name="T15" fmla="*/ 422 h 426"/>
                  <a:gd name="T16" fmla="*/ 212 w 426"/>
                  <a:gd name="T17" fmla="*/ 426 h 426"/>
                  <a:gd name="T18" fmla="*/ 190 w 426"/>
                  <a:gd name="T19" fmla="*/ 426 h 426"/>
                  <a:gd name="T20" fmla="*/ 148 w 426"/>
                  <a:gd name="T21" fmla="*/ 416 h 426"/>
                  <a:gd name="T22" fmla="*/ 110 w 426"/>
                  <a:gd name="T23" fmla="*/ 400 h 426"/>
                  <a:gd name="T24" fmla="*/ 76 w 426"/>
                  <a:gd name="T25" fmla="*/ 378 h 426"/>
                  <a:gd name="T26" fmla="*/ 48 w 426"/>
                  <a:gd name="T27" fmla="*/ 348 h 426"/>
                  <a:gd name="T28" fmla="*/ 24 w 426"/>
                  <a:gd name="T29" fmla="*/ 314 h 426"/>
                  <a:gd name="T30" fmla="*/ 8 w 426"/>
                  <a:gd name="T31" fmla="*/ 276 h 426"/>
                  <a:gd name="T32" fmla="*/ 0 w 426"/>
                  <a:gd name="T33" fmla="*/ 234 h 426"/>
                  <a:gd name="T34" fmla="*/ 0 w 426"/>
                  <a:gd name="T35" fmla="*/ 212 h 426"/>
                  <a:gd name="T36" fmla="*/ 4 w 426"/>
                  <a:gd name="T37" fmla="*/ 170 h 426"/>
                  <a:gd name="T38" fmla="*/ 16 w 426"/>
                  <a:gd name="T39" fmla="*/ 130 h 426"/>
                  <a:gd name="T40" fmla="*/ 36 w 426"/>
                  <a:gd name="T41" fmla="*/ 94 h 426"/>
                  <a:gd name="T42" fmla="*/ 62 w 426"/>
                  <a:gd name="T43" fmla="*/ 62 h 426"/>
                  <a:gd name="T44" fmla="*/ 94 w 426"/>
                  <a:gd name="T45" fmla="*/ 36 h 426"/>
                  <a:gd name="T46" fmla="*/ 130 w 426"/>
                  <a:gd name="T47" fmla="*/ 16 h 426"/>
                  <a:gd name="T48" fmla="*/ 170 w 426"/>
                  <a:gd name="T49" fmla="*/ 4 h 426"/>
                  <a:gd name="T50" fmla="*/ 212 w 426"/>
                  <a:gd name="T51" fmla="*/ 0 h 426"/>
                  <a:gd name="T52" fmla="*/ 234 w 426"/>
                  <a:gd name="T53" fmla="*/ 0 h 426"/>
                  <a:gd name="T54" fmla="*/ 276 w 426"/>
                  <a:gd name="T55" fmla="*/ 10 h 426"/>
                  <a:gd name="T56" fmla="*/ 314 w 426"/>
                  <a:gd name="T57" fmla="*/ 26 h 426"/>
                  <a:gd name="T58" fmla="*/ 348 w 426"/>
                  <a:gd name="T59" fmla="*/ 48 h 426"/>
                  <a:gd name="T60" fmla="*/ 376 w 426"/>
                  <a:gd name="T61" fmla="*/ 78 h 426"/>
                  <a:gd name="T62" fmla="*/ 400 w 426"/>
                  <a:gd name="T63" fmla="*/ 112 h 426"/>
                  <a:gd name="T64" fmla="*/ 416 w 426"/>
                  <a:gd name="T65" fmla="*/ 150 h 426"/>
                  <a:gd name="T66" fmla="*/ 424 w 426"/>
                  <a:gd name="T67" fmla="*/ 192 h 426"/>
                  <a:gd name="T68" fmla="*/ 426 w 426"/>
                  <a:gd name="T69" fmla="*/ 21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6" h="426">
                    <a:moveTo>
                      <a:pt x="426" y="212"/>
                    </a:moveTo>
                    <a:lnTo>
                      <a:pt x="426" y="212"/>
                    </a:lnTo>
                    <a:lnTo>
                      <a:pt x="424" y="234"/>
                    </a:lnTo>
                    <a:lnTo>
                      <a:pt x="422" y="256"/>
                    </a:lnTo>
                    <a:lnTo>
                      <a:pt x="416" y="276"/>
                    </a:lnTo>
                    <a:lnTo>
                      <a:pt x="408" y="296"/>
                    </a:lnTo>
                    <a:lnTo>
                      <a:pt x="400" y="314"/>
                    </a:lnTo>
                    <a:lnTo>
                      <a:pt x="390" y="332"/>
                    </a:lnTo>
                    <a:lnTo>
                      <a:pt x="376" y="348"/>
                    </a:lnTo>
                    <a:lnTo>
                      <a:pt x="364" y="364"/>
                    </a:lnTo>
                    <a:lnTo>
                      <a:pt x="348" y="378"/>
                    </a:lnTo>
                    <a:lnTo>
                      <a:pt x="332" y="390"/>
                    </a:lnTo>
                    <a:lnTo>
                      <a:pt x="314" y="400"/>
                    </a:lnTo>
                    <a:lnTo>
                      <a:pt x="296" y="410"/>
                    </a:lnTo>
                    <a:lnTo>
                      <a:pt x="276" y="416"/>
                    </a:lnTo>
                    <a:lnTo>
                      <a:pt x="256" y="422"/>
                    </a:lnTo>
                    <a:lnTo>
                      <a:pt x="234" y="426"/>
                    </a:lnTo>
                    <a:lnTo>
                      <a:pt x="212" y="426"/>
                    </a:lnTo>
                    <a:lnTo>
                      <a:pt x="212" y="426"/>
                    </a:lnTo>
                    <a:lnTo>
                      <a:pt x="190" y="426"/>
                    </a:lnTo>
                    <a:lnTo>
                      <a:pt x="170" y="422"/>
                    </a:lnTo>
                    <a:lnTo>
                      <a:pt x="148" y="416"/>
                    </a:lnTo>
                    <a:lnTo>
                      <a:pt x="130" y="410"/>
                    </a:lnTo>
                    <a:lnTo>
                      <a:pt x="110" y="400"/>
                    </a:lnTo>
                    <a:lnTo>
                      <a:pt x="94" y="390"/>
                    </a:lnTo>
                    <a:lnTo>
                      <a:pt x="76" y="378"/>
                    </a:lnTo>
                    <a:lnTo>
                      <a:pt x="62" y="364"/>
                    </a:lnTo>
                    <a:lnTo>
                      <a:pt x="48" y="348"/>
                    </a:lnTo>
                    <a:lnTo>
                      <a:pt x="36" y="332"/>
                    </a:lnTo>
                    <a:lnTo>
                      <a:pt x="24" y="314"/>
                    </a:lnTo>
                    <a:lnTo>
                      <a:pt x="16" y="296"/>
                    </a:lnTo>
                    <a:lnTo>
                      <a:pt x="8" y="276"/>
                    </a:lnTo>
                    <a:lnTo>
                      <a:pt x="4" y="256"/>
                    </a:lnTo>
                    <a:lnTo>
                      <a:pt x="0" y="234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192"/>
                    </a:lnTo>
                    <a:lnTo>
                      <a:pt x="4" y="170"/>
                    </a:lnTo>
                    <a:lnTo>
                      <a:pt x="8" y="150"/>
                    </a:lnTo>
                    <a:lnTo>
                      <a:pt x="16" y="130"/>
                    </a:lnTo>
                    <a:lnTo>
                      <a:pt x="24" y="112"/>
                    </a:lnTo>
                    <a:lnTo>
                      <a:pt x="36" y="94"/>
                    </a:lnTo>
                    <a:lnTo>
                      <a:pt x="48" y="78"/>
                    </a:lnTo>
                    <a:lnTo>
                      <a:pt x="62" y="62"/>
                    </a:lnTo>
                    <a:lnTo>
                      <a:pt x="76" y="48"/>
                    </a:lnTo>
                    <a:lnTo>
                      <a:pt x="94" y="36"/>
                    </a:lnTo>
                    <a:lnTo>
                      <a:pt x="110" y="26"/>
                    </a:lnTo>
                    <a:lnTo>
                      <a:pt x="130" y="16"/>
                    </a:lnTo>
                    <a:lnTo>
                      <a:pt x="148" y="10"/>
                    </a:lnTo>
                    <a:lnTo>
                      <a:pt x="170" y="4"/>
                    </a:lnTo>
                    <a:lnTo>
                      <a:pt x="190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34" y="0"/>
                    </a:lnTo>
                    <a:lnTo>
                      <a:pt x="256" y="4"/>
                    </a:lnTo>
                    <a:lnTo>
                      <a:pt x="276" y="10"/>
                    </a:lnTo>
                    <a:lnTo>
                      <a:pt x="296" y="16"/>
                    </a:lnTo>
                    <a:lnTo>
                      <a:pt x="314" y="26"/>
                    </a:lnTo>
                    <a:lnTo>
                      <a:pt x="332" y="36"/>
                    </a:lnTo>
                    <a:lnTo>
                      <a:pt x="348" y="48"/>
                    </a:lnTo>
                    <a:lnTo>
                      <a:pt x="364" y="62"/>
                    </a:lnTo>
                    <a:lnTo>
                      <a:pt x="376" y="78"/>
                    </a:lnTo>
                    <a:lnTo>
                      <a:pt x="390" y="94"/>
                    </a:lnTo>
                    <a:lnTo>
                      <a:pt x="400" y="112"/>
                    </a:lnTo>
                    <a:lnTo>
                      <a:pt x="408" y="130"/>
                    </a:lnTo>
                    <a:lnTo>
                      <a:pt x="416" y="150"/>
                    </a:lnTo>
                    <a:lnTo>
                      <a:pt x="422" y="170"/>
                    </a:lnTo>
                    <a:lnTo>
                      <a:pt x="424" y="192"/>
                    </a:lnTo>
                    <a:lnTo>
                      <a:pt x="426" y="212"/>
                    </a:lnTo>
                    <a:lnTo>
                      <a:pt x="426" y="212"/>
                    </a:ln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30" tIns="45715" rIns="91430" bIns="45715" numCol="1" anchor="t" anchorCtr="0" compatLnSpc="1"/>
              <a:p>
                <a:endParaRPr lang="zh-CN" altLang="en-US"/>
              </a:p>
            </p:txBody>
          </p:sp>
        </p:grpSp>
      </p:grpSp>
      <p:sp>
        <p:nvSpPr>
          <p:cNvPr id="1048766" name="矩形 70"/>
          <p:cNvSpPr/>
          <p:nvPr/>
        </p:nvSpPr>
        <p:spPr>
          <a:xfrm>
            <a:off x="1347856" y="4688636"/>
            <a:ext cx="2438465" cy="2059305"/>
          </a:xfrm>
          <a:prstGeom prst="rect">
            <a:avLst/>
          </a:prstGeom>
        </p:spPr>
        <p:txBody>
          <a:bodyPr wrap="square" lIns="121896" tIns="60947" rIns="121896" bIns="60947">
            <a:spAutoFit/>
          </a:bodyPr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多年担任班长的经历，具有丰富的班级工作经验；喜欢参与各项活动，并且乐于为队员服务。我还是常州晚报的小记者，乐于参加社会实践活动。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67" name="矩形 71"/>
          <p:cNvSpPr/>
          <p:nvPr/>
        </p:nvSpPr>
        <p:spPr>
          <a:xfrm>
            <a:off x="3777780" y="4688636"/>
            <a:ext cx="2438465" cy="1412875"/>
          </a:xfrm>
          <a:prstGeom prst="rect">
            <a:avLst/>
          </a:prstGeom>
        </p:spPr>
        <p:txBody>
          <a:bodyPr wrap="square" lIns="121896" tIns="60947" rIns="121896" bIns="60947">
            <a:spAutoFit/>
          </a:bodyPr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个人综合素质好，学习成绩优秀，德，智，体全面发展，连续五次被评为“三好学生”和多次被评为学习之星。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68" name="矩形 72"/>
          <p:cNvSpPr/>
          <p:nvPr/>
        </p:nvSpPr>
        <p:spPr>
          <a:xfrm>
            <a:off x="6215949" y="4688636"/>
            <a:ext cx="2438465" cy="1089660"/>
          </a:xfrm>
          <a:prstGeom prst="rect">
            <a:avLst/>
          </a:prstGeom>
        </p:spPr>
        <p:txBody>
          <a:bodyPr wrap="square" lIns="121896" tIns="60947" rIns="121896" bIns="60947">
            <a:spAutoFit/>
          </a:bodyPr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组织能力强，对待班级工作热情，热心，能够充当老师的好助手和同学的好榜样。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69" name="矩形 73"/>
          <p:cNvSpPr/>
          <p:nvPr/>
        </p:nvSpPr>
        <p:spPr>
          <a:xfrm>
            <a:off x="8654128" y="4688636"/>
            <a:ext cx="2438465" cy="1089660"/>
          </a:xfrm>
          <a:prstGeom prst="rect">
            <a:avLst/>
          </a:prstGeom>
        </p:spPr>
        <p:txBody>
          <a:bodyPr wrap="square" lIns="121896" tIns="60947" rIns="121896" bIns="60947">
            <a:spAutoFit/>
          </a:bodyPr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我平时注意团结同学，在同学们中有很好的人缘，同学们一直都很支持我的工作。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1048737" grpId="0"/>
      <p:bldP spid="1048738" grpId="0" animBg="1"/>
      <p:bldP spid="1048739" grpId="0" animBg="1"/>
      <p:bldP spid="1048740" grpId="0" animBg="1"/>
      <p:bldP spid="1048741" grpId="0" bldLvl="0" animBg="1"/>
      <p:bldP spid="1048742" grpId="0" bldLvl="0" animBg="1"/>
      <p:bldP spid="1048743" grpId="0" bldLvl="0" animBg="1"/>
      <p:bldP spid="1048744" grpId="0" bldLvl="0" animBg="1"/>
      <p:bldP spid="1048745" grpId="0" bldLvl="0" animBg="1"/>
      <p:bldP spid="1048746" grpId="0" bldLvl="0" animBg="1"/>
      <p:bldP spid="1048747" grpId="0" bldLvl="0" animBg="1"/>
      <p:bldP spid="1048748" grpId="0" bldLvl="0" animBg="1"/>
      <p:bldP spid="1048766" grpId="0"/>
      <p:bldP spid="1048767" grpId="0"/>
      <p:bldP spid="1048768" grpId="0"/>
      <p:bldP spid="10487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组合 41"/>
          <p:cNvGrpSpPr/>
          <p:nvPr/>
        </p:nvGrpSpPr>
        <p:grpSpPr>
          <a:xfrm>
            <a:off x="3922568" y="337705"/>
            <a:ext cx="3732068" cy="744681"/>
            <a:chOff x="3137815" y="934547"/>
            <a:chExt cx="3732068" cy="744681"/>
          </a:xfrm>
        </p:grpSpPr>
        <p:sp>
          <p:nvSpPr>
            <p:cNvPr id="1048797" name="文本框 42"/>
            <p:cNvSpPr txBox="1"/>
            <p:nvPr/>
          </p:nvSpPr>
          <p:spPr>
            <a:xfrm>
              <a:off x="3301372" y="1053384"/>
              <a:ext cx="3002609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2800" b="1" dirty="0">
                  <a:solidFill>
                    <a:srgbClr val="92D050"/>
                  </a:solidFill>
                  <a:latin typeface="方正明尚简体" panose="02000000000000000000" pitchFamily="2" charset="-122"/>
                  <a:ea typeface="方正明尚简体" panose="02000000000000000000" pitchFamily="2" charset="-122"/>
                </a:rPr>
                <a:t>如果我能够当选</a:t>
              </a:r>
              <a:endParaRPr lang="zh-CN" altLang="en-US" sz="2800" b="1" dirty="0">
                <a:solidFill>
                  <a:srgbClr val="92D050"/>
                </a:solidFill>
                <a:latin typeface="方正明尚简体" panose="02000000000000000000" pitchFamily="2" charset="-122"/>
                <a:ea typeface="方正明尚简体" panose="02000000000000000000" pitchFamily="2" charset="-122"/>
              </a:endParaRPr>
            </a:p>
          </p:txBody>
        </p:sp>
        <p:sp>
          <p:nvSpPr>
            <p:cNvPr id="1048798" name="圆角矩形 43"/>
            <p:cNvSpPr/>
            <p:nvPr/>
          </p:nvSpPr>
          <p:spPr>
            <a:xfrm>
              <a:off x="3137815" y="934547"/>
              <a:ext cx="3732068" cy="744681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2ECF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07" name="组合 28"/>
          <p:cNvGrpSpPr/>
          <p:nvPr/>
        </p:nvGrpSpPr>
        <p:grpSpPr>
          <a:xfrm>
            <a:off x="1855178" y="1545158"/>
            <a:ext cx="8780896" cy="3896111"/>
            <a:chOff x="1854945" y="2157421"/>
            <a:chExt cx="8781378" cy="3896111"/>
          </a:xfrm>
        </p:grpSpPr>
        <p:grpSp>
          <p:nvGrpSpPr>
            <p:cNvPr id="108" name="组合 29"/>
            <p:cNvGrpSpPr/>
            <p:nvPr/>
          </p:nvGrpSpPr>
          <p:grpSpPr>
            <a:xfrm>
              <a:off x="5500220" y="2157421"/>
              <a:ext cx="3449590" cy="1809916"/>
              <a:chOff x="5157515" y="1784090"/>
              <a:chExt cx="3384376" cy="1775690"/>
            </a:xfrm>
          </p:grpSpPr>
          <p:sp>
            <p:nvSpPr>
              <p:cNvPr id="1048799" name="矩形标注 17"/>
              <p:cNvSpPr/>
              <p:nvPr/>
            </p:nvSpPr>
            <p:spPr>
              <a:xfrm>
                <a:off x="5157515" y="1784090"/>
                <a:ext cx="3384376" cy="1775690"/>
              </a:xfrm>
              <a:prstGeom prst="wedgeRectCallout">
                <a:avLst/>
              </a:prstGeom>
              <a:solidFill>
                <a:srgbClr val="FF859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 defTabSz="866775"/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48800" name="TextBox 18"/>
              <p:cNvSpPr txBox="1"/>
              <p:nvPr/>
            </p:nvSpPr>
            <p:spPr>
              <a:xfrm>
                <a:off x="6237635" y="2349006"/>
                <a:ext cx="2206620" cy="560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defTabSz="866775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汉仪时光体W" panose="00020600040101010101" pitchFamily="18" charset="-122"/>
                    <a:ea typeface="汉仪时光体W" panose="00020600040101010101" pitchFamily="18" charset="-122"/>
                  </a:rPr>
                  <a:t>我会和大家共同努力，为班级为学校争取更多的荣誉</a:t>
                </a:r>
                <a:r>
                  <a:rPr lang="zh-CN" altLang="en-US" sz="12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801" name="TextBox 19"/>
              <p:cNvSpPr txBox="1"/>
              <p:nvPr/>
            </p:nvSpPr>
            <p:spPr>
              <a:xfrm>
                <a:off x="6237634" y="2010477"/>
                <a:ext cx="1224136" cy="22646"/>
              </a:xfrm>
              <a:prstGeom prst="rect">
                <a:avLst/>
              </a:prstGeom>
              <a:noFill/>
            </p:spPr>
            <p:txBody>
              <a:bodyPr wrap="square" tIns="0" bIns="0" rtlCol="0" anchor="t">
                <a:spAutoFit/>
              </a:bodyPr>
              <a:p>
                <a:pPr defTabSz="866775">
                  <a:lnSpc>
                    <a:spcPct val="150000"/>
                  </a:lnSpc>
                </a:pPr>
                <a:r>
                  <a:rPr lang="zh-CN" altLang="en-US" sz="1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标题</a:t>
                </a:r>
                <a:r>
                  <a:rPr lang="en-US" altLang="zh-CN" sz="1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2</a:t>
                </a:r>
                <a:endParaRPr lang="zh-CN" altLang="en-US" sz="1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  <p:sp>
            <p:nvSpPr>
              <p:cNvPr id="1048802" name="Freeform 6"/>
              <p:cNvSpPr>
                <a:spLocks noEditPoints="1"/>
              </p:cNvSpPr>
              <p:nvPr/>
            </p:nvSpPr>
            <p:spPr bwMode="auto">
              <a:xfrm>
                <a:off x="5352025" y="2383197"/>
                <a:ext cx="885610" cy="556344"/>
              </a:xfrm>
              <a:custGeom>
                <a:avLst/>
                <a:gdLst>
                  <a:gd name="T0" fmla="*/ 107 w 165"/>
                  <a:gd name="T1" fmla="*/ 104 h 104"/>
                  <a:gd name="T2" fmla="*/ 124 w 165"/>
                  <a:gd name="T3" fmla="*/ 104 h 104"/>
                  <a:gd name="T4" fmla="*/ 124 w 165"/>
                  <a:gd name="T5" fmla="*/ 45 h 104"/>
                  <a:gd name="T6" fmla="*/ 107 w 165"/>
                  <a:gd name="T7" fmla="*/ 61 h 104"/>
                  <a:gd name="T8" fmla="*/ 107 w 165"/>
                  <a:gd name="T9" fmla="*/ 104 h 104"/>
                  <a:gd name="T10" fmla="*/ 132 w 165"/>
                  <a:gd name="T11" fmla="*/ 104 h 104"/>
                  <a:gd name="T12" fmla="*/ 149 w 165"/>
                  <a:gd name="T13" fmla="*/ 104 h 104"/>
                  <a:gd name="T14" fmla="*/ 149 w 165"/>
                  <a:gd name="T15" fmla="*/ 22 h 104"/>
                  <a:gd name="T16" fmla="*/ 132 w 165"/>
                  <a:gd name="T17" fmla="*/ 38 h 104"/>
                  <a:gd name="T18" fmla="*/ 132 w 165"/>
                  <a:gd name="T19" fmla="*/ 104 h 104"/>
                  <a:gd name="T20" fmla="*/ 161 w 165"/>
                  <a:gd name="T21" fmla="*/ 0 h 104"/>
                  <a:gd name="T22" fmla="*/ 164 w 165"/>
                  <a:gd name="T23" fmla="*/ 4 h 104"/>
                  <a:gd name="T24" fmla="*/ 164 w 165"/>
                  <a:gd name="T25" fmla="*/ 5 h 104"/>
                  <a:gd name="T26" fmla="*/ 161 w 165"/>
                  <a:gd name="T27" fmla="*/ 15 h 104"/>
                  <a:gd name="T28" fmla="*/ 161 w 165"/>
                  <a:gd name="T29" fmla="*/ 16 h 104"/>
                  <a:gd name="T30" fmla="*/ 156 w 165"/>
                  <a:gd name="T31" fmla="*/ 17 h 104"/>
                  <a:gd name="T32" fmla="*/ 155 w 165"/>
                  <a:gd name="T33" fmla="*/ 17 h 104"/>
                  <a:gd name="T34" fmla="*/ 153 w 165"/>
                  <a:gd name="T35" fmla="*/ 14 h 104"/>
                  <a:gd name="T36" fmla="*/ 103 w 165"/>
                  <a:gd name="T37" fmla="*/ 61 h 104"/>
                  <a:gd name="T38" fmla="*/ 87 w 165"/>
                  <a:gd name="T39" fmla="*/ 44 h 104"/>
                  <a:gd name="T40" fmla="*/ 74 w 165"/>
                  <a:gd name="T41" fmla="*/ 30 h 104"/>
                  <a:gd name="T42" fmla="*/ 3 w 165"/>
                  <a:gd name="T43" fmla="*/ 96 h 104"/>
                  <a:gd name="T44" fmla="*/ 0 w 165"/>
                  <a:gd name="T45" fmla="*/ 93 h 104"/>
                  <a:gd name="T46" fmla="*/ 74 w 165"/>
                  <a:gd name="T47" fmla="*/ 24 h 104"/>
                  <a:gd name="T48" fmla="*/ 87 w 165"/>
                  <a:gd name="T49" fmla="*/ 37 h 104"/>
                  <a:gd name="T50" fmla="*/ 103 w 165"/>
                  <a:gd name="T51" fmla="*/ 55 h 104"/>
                  <a:gd name="T52" fmla="*/ 150 w 165"/>
                  <a:gd name="T53" fmla="*/ 11 h 104"/>
                  <a:gd name="T54" fmla="*/ 148 w 165"/>
                  <a:gd name="T55" fmla="*/ 9 h 104"/>
                  <a:gd name="T56" fmla="*/ 147 w 165"/>
                  <a:gd name="T57" fmla="*/ 8 h 104"/>
                  <a:gd name="T58" fmla="*/ 149 w 165"/>
                  <a:gd name="T59" fmla="*/ 3 h 104"/>
                  <a:gd name="T60" fmla="*/ 150 w 165"/>
                  <a:gd name="T61" fmla="*/ 3 h 104"/>
                  <a:gd name="T62" fmla="*/ 160 w 165"/>
                  <a:gd name="T63" fmla="*/ 1 h 104"/>
                  <a:gd name="T64" fmla="*/ 161 w 165"/>
                  <a:gd name="T65" fmla="*/ 0 h 104"/>
                  <a:gd name="T66" fmla="*/ 7 w 165"/>
                  <a:gd name="T67" fmla="*/ 104 h 104"/>
                  <a:gd name="T68" fmla="*/ 24 w 165"/>
                  <a:gd name="T69" fmla="*/ 104 h 104"/>
                  <a:gd name="T70" fmla="*/ 24 w 165"/>
                  <a:gd name="T71" fmla="*/ 81 h 104"/>
                  <a:gd name="T72" fmla="*/ 7 w 165"/>
                  <a:gd name="T73" fmla="*/ 97 h 104"/>
                  <a:gd name="T74" fmla="*/ 7 w 165"/>
                  <a:gd name="T75" fmla="*/ 104 h 104"/>
                  <a:gd name="T76" fmla="*/ 32 w 165"/>
                  <a:gd name="T77" fmla="*/ 104 h 104"/>
                  <a:gd name="T78" fmla="*/ 49 w 165"/>
                  <a:gd name="T79" fmla="*/ 104 h 104"/>
                  <a:gd name="T80" fmla="*/ 49 w 165"/>
                  <a:gd name="T81" fmla="*/ 58 h 104"/>
                  <a:gd name="T82" fmla="*/ 32 w 165"/>
                  <a:gd name="T83" fmla="*/ 74 h 104"/>
                  <a:gd name="T84" fmla="*/ 32 w 165"/>
                  <a:gd name="T85" fmla="*/ 104 h 104"/>
                  <a:gd name="T86" fmla="*/ 57 w 165"/>
                  <a:gd name="T87" fmla="*/ 50 h 104"/>
                  <a:gd name="T88" fmla="*/ 57 w 165"/>
                  <a:gd name="T89" fmla="*/ 104 h 104"/>
                  <a:gd name="T90" fmla="*/ 74 w 165"/>
                  <a:gd name="T91" fmla="*/ 104 h 104"/>
                  <a:gd name="T92" fmla="*/ 74 w 165"/>
                  <a:gd name="T93" fmla="*/ 34 h 104"/>
                  <a:gd name="T94" fmla="*/ 74 w 165"/>
                  <a:gd name="T95" fmla="*/ 34 h 104"/>
                  <a:gd name="T96" fmla="*/ 57 w 165"/>
                  <a:gd name="T97" fmla="*/ 50 h 104"/>
                  <a:gd name="T98" fmla="*/ 82 w 165"/>
                  <a:gd name="T99" fmla="*/ 43 h 104"/>
                  <a:gd name="T100" fmla="*/ 82 w 165"/>
                  <a:gd name="T101" fmla="*/ 104 h 104"/>
                  <a:gd name="T102" fmla="*/ 87 w 165"/>
                  <a:gd name="T103" fmla="*/ 104 h 104"/>
                  <a:gd name="T104" fmla="*/ 99 w 165"/>
                  <a:gd name="T105" fmla="*/ 104 h 104"/>
                  <a:gd name="T106" fmla="*/ 99 w 165"/>
                  <a:gd name="T107" fmla="*/ 61 h 104"/>
                  <a:gd name="T108" fmla="*/ 87 w 165"/>
                  <a:gd name="T109" fmla="*/ 48 h 104"/>
                  <a:gd name="T110" fmla="*/ 82 w 165"/>
                  <a:gd name="T111" fmla="*/ 4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104">
                    <a:moveTo>
                      <a:pt x="107" y="104"/>
                    </a:moveTo>
                    <a:cubicBezTo>
                      <a:pt x="124" y="104"/>
                      <a:pt x="124" y="104"/>
                      <a:pt x="124" y="104"/>
                    </a:cubicBezTo>
                    <a:cubicBezTo>
                      <a:pt x="124" y="45"/>
                      <a:pt x="124" y="45"/>
                      <a:pt x="124" y="45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7" y="104"/>
                      <a:pt x="107" y="104"/>
                      <a:pt x="107" y="104"/>
                    </a:cubicBezTo>
                    <a:close/>
                    <a:moveTo>
                      <a:pt x="132" y="104"/>
                    </a:moveTo>
                    <a:cubicBezTo>
                      <a:pt x="149" y="104"/>
                      <a:pt x="149" y="104"/>
                      <a:pt x="149" y="10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2" y="104"/>
                      <a:pt x="132" y="104"/>
                      <a:pt x="132" y="104"/>
                    </a:cubicBezTo>
                    <a:close/>
                    <a:moveTo>
                      <a:pt x="161" y="0"/>
                    </a:moveTo>
                    <a:cubicBezTo>
                      <a:pt x="164" y="0"/>
                      <a:pt x="165" y="2"/>
                      <a:pt x="164" y="4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3" y="8"/>
                      <a:pt x="162" y="12"/>
                      <a:pt x="161" y="15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60" y="19"/>
                      <a:pt x="158" y="19"/>
                      <a:pt x="156" y="17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4" y="16"/>
                      <a:pt x="154" y="15"/>
                      <a:pt x="153" y="14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7" y="37"/>
                      <a:pt x="87" y="37"/>
                      <a:pt x="87" y="37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150" y="11"/>
                      <a:pt x="150" y="11"/>
                      <a:pt x="150" y="11"/>
                    </a:cubicBezTo>
                    <a:cubicBezTo>
                      <a:pt x="149" y="10"/>
                      <a:pt x="148" y="9"/>
                      <a:pt x="148" y="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5" y="6"/>
                      <a:pt x="146" y="4"/>
                      <a:pt x="149" y="3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52" y="2"/>
                      <a:pt x="157" y="1"/>
                      <a:pt x="160" y="1"/>
                    </a:cubicBezTo>
                    <a:cubicBezTo>
                      <a:pt x="161" y="0"/>
                      <a:pt x="161" y="0"/>
                      <a:pt x="161" y="0"/>
                    </a:cubicBezTo>
                    <a:close/>
                    <a:moveTo>
                      <a:pt x="7" y="104"/>
                    </a:moveTo>
                    <a:cubicBezTo>
                      <a:pt x="24" y="104"/>
                      <a:pt x="24" y="104"/>
                      <a:pt x="24" y="104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7" y="104"/>
                      <a:pt x="7" y="104"/>
                      <a:pt x="7" y="104"/>
                    </a:cubicBezTo>
                    <a:close/>
                    <a:moveTo>
                      <a:pt x="32" y="104"/>
                    </a:move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104"/>
                      <a:pt x="32" y="104"/>
                      <a:pt x="32" y="104"/>
                    </a:cubicBezTo>
                    <a:close/>
                    <a:moveTo>
                      <a:pt x="57" y="50"/>
                    </a:moveTo>
                    <a:cubicBezTo>
                      <a:pt x="57" y="104"/>
                      <a:pt x="57" y="104"/>
                      <a:pt x="57" y="104"/>
                    </a:cubicBezTo>
                    <a:cubicBezTo>
                      <a:pt x="74" y="104"/>
                      <a:pt x="74" y="104"/>
                      <a:pt x="74" y="10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57" y="50"/>
                      <a:pt x="57" y="50"/>
                      <a:pt x="57" y="50"/>
                    </a:cubicBezTo>
                    <a:close/>
                    <a:moveTo>
                      <a:pt x="82" y="43"/>
                    </a:moveTo>
                    <a:cubicBezTo>
                      <a:pt x="82" y="104"/>
                      <a:pt x="82" y="104"/>
                      <a:pt x="82" y="104"/>
                    </a:cubicBezTo>
                    <a:cubicBezTo>
                      <a:pt x="87" y="104"/>
                      <a:pt x="87" y="104"/>
                      <a:pt x="87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9" y="61"/>
                      <a:pt x="99" y="61"/>
                      <a:pt x="99" y="61"/>
                    </a:cubicBezTo>
                    <a:cubicBezTo>
                      <a:pt x="87" y="48"/>
                      <a:pt x="87" y="48"/>
                      <a:pt x="87" y="48"/>
                    </a:cubicBezTo>
                    <a:lnTo>
                      <a:pt x="82" y="4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6435" tIns="48217" rIns="96435" bIns="48217" numCol="1" anchor="t" anchorCtr="0" compatLnSpc="1"/>
              <a:p>
                <a:pPr defTabSz="866775"/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09" name="组合 30"/>
            <p:cNvGrpSpPr/>
            <p:nvPr/>
          </p:nvGrpSpPr>
          <p:grpSpPr>
            <a:xfrm>
              <a:off x="7186733" y="4243618"/>
              <a:ext cx="3449590" cy="1809914"/>
              <a:chOff x="7461771" y="4101582"/>
              <a:chExt cx="3384376" cy="1775690"/>
            </a:xfrm>
          </p:grpSpPr>
          <p:sp>
            <p:nvSpPr>
              <p:cNvPr id="1048803" name="矩形标注 22"/>
              <p:cNvSpPr/>
              <p:nvPr/>
            </p:nvSpPr>
            <p:spPr>
              <a:xfrm>
                <a:off x="7461771" y="4101582"/>
                <a:ext cx="3384376" cy="1775690"/>
              </a:xfrm>
              <a:prstGeom prst="wedgeRectCallou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 defTabSz="866775"/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48804" name="TextBox 23"/>
              <p:cNvSpPr txBox="1"/>
              <p:nvPr/>
            </p:nvSpPr>
            <p:spPr>
              <a:xfrm>
                <a:off x="8541891" y="4702016"/>
                <a:ext cx="2206620" cy="1030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defTabSz="866775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汉仪时光体W" panose="00020600040101010101" pitchFamily="18" charset="-122"/>
                    <a:ea typeface="汉仪时光体W" panose="00020600040101010101" pitchFamily="18" charset="-122"/>
                  </a:rPr>
                  <a:t>我会和其他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汉仪时光体W" charset="0"/>
                    <a:ea typeface="汉仪时光体W" charset="0"/>
                  </a:rPr>
                  <a:t>大队委员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汉仪时光体W" panose="00020600040101010101" pitchFamily="18" charset="-122"/>
                    <a:ea typeface="汉仪时光体W" panose="00020600040101010101" pitchFamily="18" charset="-122"/>
                  </a:rPr>
                  <a:t>团结协作，做好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汉仪时光体W" charset="0"/>
                    <a:ea typeface="汉仪时光体W" charset="0"/>
                  </a:rPr>
                  <a:t>各项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汉仪时光体W" panose="00020600040101010101" pitchFamily="18" charset="-122"/>
                    <a:ea typeface="汉仪时光体W" panose="00020600040101010101" pitchFamily="18" charset="-122"/>
                  </a:rPr>
                  <a:t>工作，与大家共同进步，更好地展现薛小实验小学的风采</a:t>
                </a:r>
                <a:r>
                  <a:rPr lang="zh-CN" altLang="en-US" sz="12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805" name="TextBox 24"/>
              <p:cNvSpPr txBox="1"/>
              <p:nvPr/>
            </p:nvSpPr>
            <p:spPr>
              <a:xfrm>
                <a:off x="8541890" y="4363488"/>
                <a:ext cx="1209805" cy="22647"/>
              </a:xfrm>
              <a:prstGeom prst="rect">
                <a:avLst/>
              </a:prstGeom>
              <a:noFill/>
            </p:spPr>
            <p:txBody>
              <a:bodyPr wrap="square" tIns="0" bIns="0" rtlCol="0" anchor="t">
                <a:spAutoFit/>
              </a:bodyPr>
              <a:p>
                <a:pPr defTabSz="866775">
                  <a:lnSpc>
                    <a:spcPct val="150000"/>
                  </a:lnSpc>
                </a:pPr>
                <a:r>
                  <a:rPr lang="zh-CN" altLang="en-US" sz="1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标题</a:t>
                </a:r>
                <a:r>
                  <a:rPr lang="en-US" altLang="zh-CN" sz="1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4</a:t>
                </a:r>
                <a:endParaRPr lang="zh-CN" altLang="en-US" sz="1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  <p:sp>
            <p:nvSpPr>
              <p:cNvPr id="1048806" name="Freeform 7"/>
              <p:cNvSpPr>
                <a:spLocks noEditPoints="1"/>
              </p:cNvSpPr>
              <p:nvPr/>
            </p:nvSpPr>
            <p:spPr bwMode="auto">
              <a:xfrm>
                <a:off x="7701324" y="4670910"/>
                <a:ext cx="807733" cy="652292"/>
              </a:xfrm>
              <a:custGeom>
                <a:avLst/>
                <a:gdLst>
                  <a:gd name="T0" fmla="*/ 67 w 123"/>
                  <a:gd name="T1" fmla="*/ 62 h 100"/>
                  <a:gd name="T2" fmla="*/ 67 w 123"/>
                  <a:gd name="T3" fmla="*/ 65 h 100"/>
                  <a:gd name="T4" fmla="*/ 66 w 123"/>
                  <a:gd name="T5" fmla="*/ 67 h 100"/>
                  <a:gd name="T6" fmla="*/ 62 w 123"/>
                  <a:gd name="T7" fmla="*/ 67 h 100"/>
                  <a:gd name="T8" fmla="*/ 58 w 123"/>
                  <a:gd name="T9" fmla="*/ 67 h 100"/>
                  <a:gd name="T10" fmla="*/ 56 w 123"/>
                  <a:gd name="T11" fmla="*/ 65 h 100"/>
                  <a:gd name="T12" fmla="*/ 56 w 123"/>
                  <a:gd name="T13" fmla="*/ 62 h 100"/>
                  <a:gd name="T14" fmla="*/ 0 w 123"/>
                  <a:gd name="T15" fmla="*/ 44 h 100"/>
                  <a:gd name="T16" fmla="*/ 0 w 123"/>
                  <a:gd name="T17" fmla="*/ 81 h 100"/>
                  <a:gd name="T18" fmla="*/ 19 w 123"/>
                  <a:gd name="T19" fmla="*/ 100 h 100"/>
                  <a:gd name="T20" fmla="*/ 62 w 123"/>
                  <a:gd name="T21" fmla="*/ 100 h 100"/>
                  <a:gd name="T22" fmla="*/ 104 w 123"/>
                  <a:gd name="T23" fmla="*/ 100 h 100"/>
                  <a:gd name="T24" fmla="*/ 123 w 123"/>
                  <a:gd name="T25" fmla="*/ 81 h 100"/>
                  <a:gd name="T26" fmla="*/ 123 w 123"/>
                  <a:gd name="T27" fmla="*/ 44 h 100"/>
                  <a:gd name="T28" fmla="*/ 67 w 123"/>
                  <a:gd name="T29" fmla="*/ 62 h 100"/>
                  <a:gd name="T30" fmla="*/ 62 w 123"/>
                  <a:gd name="T31" fmla="*/ 58 h 100"/>
                  <a:gd name="T32" fmla="*/ 64 w 123"/>
                  <a:gd name="T33" fmla="*/ 58 h 100"/>
                  <a:gd name="T34" fmla="*/ 66 w 123"/>
                  <a:gd name="T35" fmla="*/ 59 h 100"/>
                  <a:gd name="T36" fmla="*/ 66 w 123"/>
                  <a:gd name="T37" fmla="*/ 64 h 100"/>
                  <a:gd name="T38" fmla="*/ 64 w 123"/>
                  <a:gd name="T39" fmla="*/ 65 h 100"/>
                  <a:gd name="T40" fmla="*/ 62 w 123"/>
                  <a:gd name="T41" fmla="*/ 65 h 100"/>
                  <a:gd name="T42" fmla="*/ 60 w 123"/>
                  <a:gd name="T43" fmla="*/ 65 h 100"/>
                  <a:gd name="T44" fmla="*/ 58 w 123"/>
                  <a:gd name="T45" fmla="*/ 64 h 100"/>
                  <a:gd name="T46" fmla="*/ 58 w 123"/>
                  <a:gd name="T47" fmla="*/ 59 h 100"/>
                  <a:gd name="T48" fmla="*/ 60 w 123"/>
                  <a:gd name="T49" fmla="*/ 58 h 100"/>
                  <a:gd name="T50" fmla="*/ 62 w 123"/>
                  <a:gd name="T51" fmla="*/ 58 h 100"/>
                  <a:gd name="T52" fmla="*/ 56 w 123"/>
                  <a:gd name="T53" fmla="*/ 58 h 100"/>
                  <a:gd name="T54" fmla="*/ 56 w 123"/>
                  <a:gd name="T55" fmla="*/ 60 h 100"/>
                  <a:gd name="T56" fmla="*/ 1 w 123"/>
                  <a:gd name="T57" fmla="*/ 42 h 100"/>
                  <a:gd name="T58" fmla="*/ 19 w 123"/>
                  <a:gd name="T59" fmla="*/ 24 h 100"/>
                  <a:gd name="T60" fmla="*/ 62 w 123"/>
                  <a:gd name="T61" fmla="*/ 24 h 100"/>
                  <a:gd name="T62" fmla="*/ 104 w 123"/>
                  <a:gd name="T63" fmla="*/ 24 h 100"/>
                  <a:gd name="T64" fmla="*/ 123 w 123"/>
                  <a:gd name="T65" fmla="*/ 42 h 100"/>
                  <a:gd name="T66" fmla="*/ 67 w 123"/>
                  <a:gd name="T67" fmla="*/ 60 h 100"/>
                  <a:gd name="T68" fmla="*/ 67 w 123"/>
                  <a:gd name="T69" fmla="*/ 58 h 100"/>
                  <a:gd name="T70" fmla="*/ 66 w 123"/>
                  <a:gd name="T71" fmla="*/ 56 h 100"/>
                  <a:gd name="T72" fmla="*/ 62 w 123"/>
                  <a:gd name="T73" fmla="*/ 56 h 100"/>
                  <a:gd name="T74" fmla="*/ 58 w 123"/>
                  <a:gd name="T75" fmla="*/ 56 h 100"/>
                  <a:gd name="T76" fmla="*/ 56 w 123"/>
                  <a:gd name="T77" fmla="*/ 58 h 100"/>
                  <a:gd name="T78" fmla="*/ 62 w 123"/>
                  <a:gd name="T79" fmla="*/ 4 h 100"/>
                  <a:gd name="T80" fmla="*/ 62 w 123"/>
                  <a:gd name="T81" fmla="*/ 4 h 100"/>
                  <a:gd name="T82" fmla="*/ 81 w 123"/>
                  <a:gd name="T83" fmla="*/ 23 h 100"/>
                  <a:gd name="T84" fmla="*/ 84 w 123"/>
                  <a:gd name="T85" fmla="*/ 23 h 100"/>
                  <a:gd name="T86" fmla="*/ 62 w 123"/>
                  <a:gd name="T87" fmla="*/ 0 h 100"/>
                  <a:gd name="T88" fmla="*/ 62 w 123"/>
                  <a:gd name="T89" fmla="*/ 0 h 100"/>
                  <a:gd name="T90" fmla="*/ 39 w 123"/>
                  <a:gd name="T91" fmla="*/ 23 h 100"/>
                  <a:gd name="T92" fmla="*/ 43 w 123"/>
                  <a:gd name="T93" fmla="*/ 23 h 100"/>
                  <a:gd name="T94" fmla="*/ 62 w 123"/>
                  <a:gd name="T9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3" h="100">
                    <a:moveTo>
                      <a:pt x="67" y="62"/>
                    </a:move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6"/>
                      <a:pt x="67" y="67"/>
                      <a:pt x="66" y="67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57" y="67"/>
                      <a:pt x="56" y="66"/>
                      <a:pt x="56" y="65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92"/>
                      <a:pt x="9" y="100"/>
                      <a:pt x="19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104" y="100"/>
                      <a:pt x="104" y="100"/>
                      <a:pt x="104" y="100"/>
                    </a:cubicBezTo>
                    <a:cubicBezTo>
                      <a:pt x="114" y="100"/>
                      <a:pt x="123" y="92"/>
                      <a:pt x="123" y="81"/>
                    </a:cubicBezTo>
                    <a:cubicBezTo>
                      <a:pt x="123" y="44"/>
                      <a:pt x="123" y="44"/>
                      <a:pt x="123" y="44"/>
                    </a:cubicBezTo>
                    <a:cubicBezTo>
                      <a:pt x="67" y="62"/>
                      <a:pt x="67" y="62"/>
                      <a:pt x="67" y="62"/>
                    </a:cubicBezTo>
                    <a:close/>
                    <a:moveTo>
                      <a:pt x="62" y="58"/>
                    </a:moveTo>
                    <a:cubicBezTo>
                      <a:pt x="64" y="58"/>
                      <a:pt x="64" y="58"/>
                      <a:pt x="64" y="58"/>
                    </a:cubicBezTo>
                    <a:cubicBezTo>
                      <a:pt x="65" y="58"/>
                      <a:pt x="66" y="58"/>
                      <a:pt x="66" y="59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66" y="65"/>
                      <a:pt x="65" y="65"/>
                      <a:pt x="64" y="65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59" y="65"/>
                      <a:pt x="58" y="65"/>
                      <a:pt x="58" y="64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58" y="58"/>
                      <a:pt x="59" y="58"/>
                      <a:pt x="60" y="58"/>
                    </a:cubicBezTo>
                    <a:cubicBezTo>
                      <a:pt x="62" y="58"/>
                      <a:pt x="62" y="58"/>
                      <a:pt x="62" y="58"/>
                    </a:cubicBezTo>
                    <a:close/>
                    <a:moveTo>
                      <a:pt x="56" y="58"/>
                    </a:moveTo>
                    <a:cubicBezTo>
                      <a:pt x="56" y="60"/>
                      <a:pt x="56" y="60"/>
                      <a:pt x="56" y="60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32"/>
                      <a:pt x="9" y="24"/>
                      <a:pt x="19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14" y="24"/>
                      <a:pt x="122" y="32"/>
                      <a:pt x="123" y="42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58"/>
                      <a:pt x="67" y="58"/>
                      <a:pt x="67" y="58"/>
                    </a:cubicBezTo>
                    <a:cubicBezTo>
                      <a:pt x="67" y="56"/>
                      <a:pt x="67" y="56"/>
                      <a:pt x="66" y="56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58" y="56"/>
                      <a:pt x="58" y="56"/>
                      <a:pt x="58" y="56"/>
                    </a:cubicBezTo>
                    <a:cubicBezTo>
                      <a:pt x="57" y="56"/>
                      <a:pt x="56" y="56"/>
                      <a:pt x="56" y="58"/>
                    </a:cubicBezTo>
                    <a:close/>
                    <a:moveTo>
                      <a:pt x="62" y="4"/>
                    </a:moveTo>
                    <a:cubicBezTo>
                      <a:pt x="62" y="4"/>
                      <a:pt x="62" y="4"/>
                      <a:pt x="62" y="4"/>
                    </a:cubicBezTo>
                    <a:cubicBezTo>
                      <a:pt x="72" y="4"/>
                      <a:pt x="81" y="13"/>
                      <a:pt x="81" y="23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84" y="11"/>
                      <a:pt x="74" y="1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9" y="0"/>
                      <a:pt x="39" y="11"/>
                      <a:pt x="39" y="23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13"/>
                      <a:pt x="51" y="4"/>
                      <a:pt x="62" y="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6435" tIns="48217" rIns="96435" bIns="48217" numCol="1" anchor="t" anchorCtr="0" compatLnSpc="1"/>
              <a:p>
                <a:pPr defTabSz="866775"/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10" name="组合 31"/>
            <p:cNvGrpSpPr/>
            <p:nvPr/>
          </p:nvGrpSpPr>
          <p:grpSpPr>
            <a:xfrm>
              <a:off x="3569594" y="4243618"/>
              <a:ext cx="3449590" cy="1809914"/>
              <a:chOff x="3634221" y="4101582"/>
              <a:chExt cx="3384376" cy="1775690"/>
            </a:xfrm>
          </p:grpSpPr>
          <p:sp>
            <p:nvSpPr>
              <p:cNvPr id="1048807" name="矩形标注 27"/>
              <p:cNvSpPr/>
              <p:nvPr/>
            </p:nvSpPr>
            <p:spPr>
              <a:xfrm>
                <a:off x="3634221" y="4101582"/>
                <a:ext cx="3384376" cy="1775690"/>
              </a:xfrm>
              <a:prstGeom prst="wedgeRectCallout">
                <a:avLst/>
              </a:prstGeom>
              <a:solidFill>
                <a:srgbClr val="0FC3D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 defTabSz="866775"/>
                <a:endParaRPr lang="zh-CN" altLang="en-US" kern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48808" name="TextBox 28"/>
              <p:cNvSpPr txBox="1"/>
              <p:nvPr/>
            </p:nvSpPr>
            <p:spPr>
              <a:xfrm>
                <a:off x="4746612" y="4702016"/>
                <a:ext cx="2206620" cy="536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defTabSz="866775">
                  <a:lnSpc>
                    <a:spcPct val="13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汉仪时光体W" panose="00020600040101010101" pitchFamily="18" charset="-122"/>
                    <a:ea typeface="汉仪时光体W" panose="00020600040101010101" pitchFamily="18" charset="-122"/>
                  </a:rPr>
                  <a:t>我会继续热心帮助同学，为大家服务好</a:t>
                </a:r>
                <a:r>
                  <a:rPr lang="zh-CN" altLang="en-US" sz="1200" kern="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8809" name="TextBox 29"/>
              <p:cNvSpPr txBox="1"/>
              <p:nvPr/>
            </p:nvSpPr>
            <p:spPr>
              <a:xfrm>
                <a:off x="4746611" y="4363488"/>
                <a:ext cx="1247025" cy="22647"/>
              </a:xfrm>
              <a:prstGeom prst="rect">
                <a:avLst/>
              </a:prstGeom>
              <a:noFill/>
            </p:spPr>
            <p:txBody>
              <a:bodyPr wrap="square" tIns="0" bIns="0" rtlCol="0" anchor="t">
                <a:spAutoFit/>
              </a:bodyPr>
              <a:p>
                <a:pPr defTabSz="866775">
                  <a:lnSpc>
                    <a:spcPct val="150000"/>
                  </a:lnSpc>
                </a:pPr>
                <a:r>
                  <a:rPr lang="zh-CN" altLang="en-US" sz="1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标题</a:t>
                </a:r>
                <a:r>
                  <a:rPr lang="en-US" altLang="zh-CN" sz="1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3</a:t>
                </a:r>
                <a:endParaRPr lang="zh-CN" altLang="en-US" sz="1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  <p:sp>
            <p:nvSpPr>
              <p:cNvPr id="1048810" name="Freeform 8"/>
              <p:cNvSpPr>
                <a:spLocks noEditPoints="1"/>
              </p:cNvSpPr>
              <p:nvPr/>
            </p:nvSpPr>
            <p:spPr bwMode="auto">
              <a:xfrm>
                <a:off x="3796813" y="4670910"/>
                <a:ext cx="845520" cy="740810"/>
              </a:xfrm>
              <a:custGeom>
                <a:avLst/>
                <a:gdLst>
                  <a:gd name="T0" fmla="*/ 92 w 137"/>
                  <a:gd name="T1" fmla="*/ 69 h 120"/>
                  <a:gd name="T2" fmla="*/ 76 w 137"/>
                  <a:gd name="T3" fmla="*/ 52 h 120"/>
                  <a:gd name="T4" fmla="*/ 75 w 137"/>
                  <a:gd name="T5" fmla="*/ 38 h 120"/>
                  <a:gd name="T6" fmla="*/ 69 w 137"/>
                  <a:gd name="T7" fmla="*/ 44 h 120"/>
                  <a:gd name="T8" fmla="*/ 52 w 137"/>
                  <a:gd name="T9" fmla="*/ 28 h 120"/>
                  <a:gd name="T10" fmla="*/ 41 w 137"/>
                  <a:gd name="T11" fmla="*/ 37 h 120"/>
                  <a:gd name="T12" fmla="*/ 18 w 137"/>
                  <a:gd name="T13" fmla="*/ 38 h 120"/>
                  <a:gd name="T14" fmla="*/ 16 w 137"/>
                  <a:gd name="T15" fmla="*/ 52 h 120"/>
                  <a:gd name="T16" fmla="*/ 0 w 137"/>
                  <a:gd name="T17" fmla="*/ 69 h 120"/>
                  <a:gd name="T18" fmla="*/ 9 w 137"/>
                  <a:gd name="T19" fmla="*/ 80 h 120"/>
                  <a:gd name="T20" fmla="*/ 10 w 137"/>
                  <a:gd name="T21" fmla="*/ 103 h 120"/>
                  <a:gd name="T22" fmla="*/ 24 w 137"/>
                  <a:gd name="T23" fmla="*/ 104 h 120"/>
                  <a:gd name="T24" fmla="*/ 41 w 137"/>
                  <a:gd name="T25" fmla="*/ 120 h 120"/>
                  <a:gd name="T26" fmla="*/ 52 w 137"/>
                  <a:gd name="T27" fmla="*/ 111 h 120"/>
                  <a:gd name="T28" fmla="*/ 72 w 137"/>
                  <a:gd name="T29" fmla="*/ 107 h 120"/>
                  <a:gd name="T30" fmla="*/ 83 w 137"/>
                  <a:gd name="T31" fmla="*/ 103 h 120"/>
                  <a:gd name="T32" fmla="*/ 83 w 137"/>
                  <a:gd name="T33" fmla="*/ 80 h 120"/>
                  <a:gd name="T34" fmla="*/ 72 w 137"/>
                  <a:gd name="T35" fmla="*/ 84 h 120"/>
                  <a:gd name="T36" fmla="*/ 46 w 137"/>
                  <a:gd name="T37" fmla="*/ 101 h 120"/>
                  <a:gd name="T38" fmla="*/ 46 w 137"/>
                  <a:gd name="T39" fmla="*/ 47 h 120"/>
                  <a:gd name="T40" fmla="*/ 73 w 137"/>
                  <a:gd name="T41" fmla="*/ 74 h 120"/>
                  <a:gd name="T42" fmla="*/ 129 w 137"/>
                  <a:gd name="T43" fmla="*/ 77 h 120"/>
                  <a:gd name="T44" fmla="*/ 137 w 137"/>
                  <a:gd name="T45" fmla="*/ 85 h 120"/>
                  <a:gd name="T46" fmla="*/ 133 w 137"/>
                  <a:gd name="T47" fmla="*/ 91 h 120"/>
                  <a:gd name="T48" fmla="*/ 132 w 137"/>
                  <a:gd name="T49" fmla="*/ 102 h 120"/>
                  <a:gd name="T50" fmla="*/ 125 w 137"/>
                  <a:gd name="T51" fmla="*/ 103 h 120"/>
                  <a:gd name="T52" fmla="*/ 117 w 137"/>
                  <a:gd name="T53" fmla="*/ 111 h 120"/>
                  <a:gd name="T54" fmla="*/ 111 w 137"/>
                  <a:gd name="T55" fmla="*/ 107 h 120"/>
                  <a:gd name="T56" fmla="*/ 100 w 137"/>
                  <a:gd name="T57" fmla="*/ 106 h 120"/>
                  <a:gd name="T58" fmla="*/ 99 w 137"/>
                  <a:gd name="T59" fmla="*/ 99 h 120"/>
                  <a:gd name="T60" fmla="*/ 91 w 137"/>
                  <a:gd name="T61" fmla="*/ 91 h 120"/>
                  <a:gd name="T62" fmla="*/ 96 w 137"/>
                  <a:gd name="T63" fmla="*/ 85 h 120"/>
                  <a:gd name="T64" fmla="*/ 96 w 137"/>
                  <a:gd name="T65" fmla="*/ 74 h 120"/>
                  <a:gd name="T66" fmla="*/ 103 w 137"/>
                  <a:gd name="T67" fmla="*/ 73 h 120"/>
                  <a:gd name="T68" fmla="*/ 111 w 137"/>
                  <a:gd name="T69" fmla="*/ 65 h 120"/>
                  <a:gd name="T70" fmla="*/ 117 w 137"/>
                  <a:gd name="T71" fmla="*/ 70 h 120"/>
                  <a:gd name="T72" fmla="*/ 128 w 137"/>
                  <a:gd name="T73" fmla="*/ 70 h 120"/>
                  <a:gd name="T74" fmla="*/ 129 w 137"/>
                  <a:gd name="T75" fmla="*/ 77 h 120"/>
                  <a:gd name="T76" fmla="*/ 128 w 137"/>
                  <a:gd name="T77" fmla="*/ 88 h 120"/>
                  <a:gd name="T78" fmla="*/ 101 w 137"/>
                  <a:gd name="T79" fmla="*/ 88 h 120"/>
                  <a:gd name="T80" fmla="*/ 114 w 137"/>
                  <a:gd name="T81" fmla="*/ 102 h 120"/>
                  <a:gd name="T82" fmla="*/ 137 w 137"/>
                  <a:gd name="T83" fmla="*/ 27 h 120"/>
                  <a:gd name="T84" fmla="*/ 131 w 137"/>
                  <a:gd name="T85" fmla="*/ 34 h 120"/>
                  <a:gd name="T86" fmla="*/ 131 w 137"/>
                  <a:gd name="T87" fmla="*/ 50 h 120"/>
                  <a:gd name="T88" fmla="*/ 122 w 137"/>
                  <a:gd name="T89" fmla="*/ 51 h 120"/>
                  <a:gd name="T90" fmla="*/ 111 w 137"/>
                  <a:gd name="T91" fmla="*/ 61 h 120"/>
                  <a:gd name="T92" fmla="*/ 103 w 137"/>
                  <a:gd name="T93" fmla="*/ 55 h 120"/>
                  <a:gd name="T94" fmla="*/ 88 w 137"/>
                  <a:gd name="T95" fmla="*/ 55 h 120"/>
                  <a:gd name="T96" fmla="*/ 87 w 137"/>
                  <a:gd name="T97" fmla="*/ 46 h 120"/>
                  <a:gd name="T98" fmla="*/ 76 w 137"/>
                  <a:gd name="T99" fmla="*/ 34 h 120"/>
                  <a:gd name="T100" fmla="*/ 82 w 137"/>
                  <a:gd name="T101" fmla="*/ 27 h 120"/>
                  <a:gd name="T102" fmla="*/ 83 w 137"/>
                  <a:gd name="T103" fmla="*/ 12 h 120"/>
                  <a:gd name="T104" fmla="*/ 92 w 137"/>
                  <a:gd name="T105" fmla="*/ 11 h 120"/>
                  <a:gd name="T106" fmla="*/ 103 w 137"/>
                  <a:gd name="T107" fmla="*/ 0 h 120"/>
                  <a:gd name="T108" fmla="*/ 110 w 137"/>
                  <a:gd name="T109" fmla="*/ 6 h 120"/>
                  <a:gd name="T110" fmla="*/ 126 w 137"/>
                  <a:gd name="T111" fmla="*/ 7 h 120"/>
                  <a:gd name="T112" fmla="*/ 127 w 137"/>
                  <a:gd name="T113" fmla="*/ 16 h 120"/>
                  <a:gd name="T114" fmla="*/ 107 w 137"/>
                  <a:gd name="T115" fmla="*/ 49 h 120"/>
                  <a:gd name="T116" fmla="*/ 89 w 137"/>
                  <a:gd name="T117" fmla="*/ 31 h 120"/>
                  <a:gd name="T118" fmla="*/ 125 w 137"/>
                  <a:gd name="T119" fmla="*/ 3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37" h="120">
                    <a:moveTo>
                      <a:pt x="92" y="80"/>
                    </a:moveTo>
                    <a:cubicBezTo>
                      <a:pt x="92" y="69"/>
                      <a:pt x="92" y="69"/>
                      <a:pt x="92" y="69"/>
                    </a:cubicBezTo>
                    <a:cubicBezTo>
                      <a:pt x="83" y="69"/>
                      <a:pt x="83" y="69"/>
                      <a:pt x="83" y="69"/>
                    </a:cubicBezTo>
                    <a:cubicBezTo>
                      <a:pt x="82" y="62"/>
                      <a:pt x="80" y="57"/>
                      <a:pt x="76" y="52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4" y="40"/>
                      <a:pt x="58" y="38"/>
                      <a:pt x="52" y="37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5" y="38"/>
                      <a:pt x="29" y="40"/>
                      <a:pt x="24" y="44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3" y="57"/>
                      <a:pt x="10" y="63"/>
                      <a:pt x="9" y="6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10" y="86"/>
                      <a:pt x="13" y="92"/>
                      <a:pt x="16" y="97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24" y="104"/>
                      <a:pt x="24" y="104"/>
                      <a:pt x="24" y="104"/>
                    </a:cubicBezTo>
                    <a:cubicBezTo>
                      <a:pt x="29" y="108"/>
                      <a:pt x="35" y="110"/>
                      <a:pt x="41" y="111"/>
                    </a:cubicBezTo>
                    <a:cubicBezTo>
                      <a:pt x="41" y="120"/>
                      <a:pt x="41" y="120"/>
                      <a:pt x="41" y="120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8" y="110"/>
                      <a:pt x="64" y="108"/>
                      <a:pt x="69" y="104"/>
                    </a:cubicBezTo>
                    <a:cubicBezTo>
                      <a:pt x="72" y="107"/>
                      <a:pt x="72" y="107"/>
                      <a:pt x="72" y="107"/>
                    </a:cubicBezTo>
                    <a:cubicBezTo>
                      <a:pt x="75" y="111"/>
                      <a:pt x="75" y="111"/>
                      <a:pt x="75" y="111"/>
                    </a:cubicBezTo>
                    <a:cubicBezTo>
                      <a:pt x="83" y="103"/>
                      <a:pt x="83" y="103"/>
                      <a:pt x="83" y="103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80" y="91"/>
                      <a:pt x="83" y="86"/>
                      <a:pt x="83" y="80"/>
                    </a:cubicBezTo>
                    <a:cubicBezTo>
                      <a:pt x="92" y="80"/>
                      <a:pt x="92" y="80"/>
                      <a:pt x="92" y="80"/>
                    </a:cubicBezTo>
                    <a:close/>
                    <a:moveTo>
                      <a:pt x="72" y="84"/>
                    </a:moveTo>
                    <a:cubicBezTo>
                      <a:pt x="72" y="84"/>
                      <a:pt x="72" y="84"/>
                      <a:pt x="72" y="84"/>
                    </a:cubicBezTo>
                    <a:cubicBezTo>
                      <a:pt x="68" y="94"/>
                      <a:pt x="58" y="101"/>
                      <a:pt x="46" y="101"/>
                    </a:cubicBezTo>
                    <a:cubicBezTo>
                      <a:pt x="31" y="101"/>
                      <a:pt x="19" y="89"/>
                      <a:pt x="19" y="74"/>
                    </a:cubicBezTo>
                    <a:cubicBezTo>
                      <a:pt x="19" y="59"/>
                      <a:pt x="31" y="47"/>
                      <a:pt x="46" y="47"/>
                    </a:cubicBezTo>
                    <a:cubicBezTo>
                      <a:pt x="58" y="47"/>
                      <a:pt x="68" y="54"/>
                      <a:pt x="72" y="64"/>
                    </a:cubicBezTo>
                    <a:cubicBezTo>
                      <a:pt x="73" y="67"/>
                      <a:pt x="73" y="71"/>
                      <a:pt x="73" y="74"/>
                    </a:cubicBezTo>
                    <a:cubicBezTo>
                      <a:pt x="73" y="78"/>
                      <a:pt x="73" y="81"/>
                      <a:pt x="72" y="84"/>
                    </a:cubicBezTo>
                    <a:close/>
                    <a:moveTo>
                      <a:pt x="129" y="77"/>
                    </a:moveTo>
                    <a:cubicBezTo>
                      <a:pt x="131" y="79"/>
                      <a:pt x="132" y="82"/>
                      <a:pt x="133" y="85"/>
                    </a:cubicBezTo>
                    <a:cubicBezTo>
                      <a:pt x="137" y="85"/>
                      <a:pt x="137" y="85"/>
                      <a:pt x="137" y="85"/>
                    </a:cubicBezTo>
                    <a:cubicBezTo>
                      <a:pt x="137" y="91"/>
                      <a:pt x="137" y="91"/>
                      <a:pt x="137" y="91"/>
                    </a:cubicBezTo>
                    <a:cubicBezTo>
                      <a:pt x="133" y="91"/>
                      <a:pt x="133" y="91"/>
                      <a:pt x="133" y="91"/>
                    </a:cubicBezTo>
                    <a:cubicBezTo>
                      <a:pt x="132" y="94"/>
                      <a:pt x="131" y="97"/>
                      <a:pt x="129" y="99"/>
                    </a:cubicBezTo>
                    <a:cubicBezTo>
                      <a:pt x="132" y="102"/>
                      <a:pt x="132" y="102"/>
                      <a:pt x="132" y="102"/>
                    </a:cubicBezTo>
                    <a:cubicBezTo>
                      <a:pt x="129" y="106"/>
                      <a:pt x="129" y="106"/>
                      <a:pt x="129" y="106"/>
                    </a:cubicBezTo>
                    <a:cubicBezTo>
                      <a:pt x="125" y="103"/>
                      <a:pt x="125" y="103"/>
                      <a:pt x="125" y="103"/>
                    </a:cubicBezTo>
                    <a:cubicBezTo>
                      <a:pt x="123" y="105"/>
                      <a:pt x="120" y="106"/>
                      <a:pt x="117" y="107"/>
                    </a:cubicBezTo>
                    <a:cubicBezTo>
                      <a:pt x="117" y="111"/>
                      <a:pt x="117" y="111"/>
                      <a:pt x="117" y="111"/>
                    </a:cubicBezTo>
                    <a:cubicBezTo>
                      <a:pt x="111" y="111"/>
                      <a:pt x="111" y="111"/>
                      <a:pt x="111" y="111"/>
                    </a:cubicBez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08" y="106"/>
                      <a:pt x="105" y="105"/>
                      <a:pt x="103" y="103"/>
                    </a:cubicBezTo>
                    <a:cubicBezTo>
                      <a:pt x="100" y="106"/>
                      <a:pt x="100" y="106"/>
                      <a:pt x="100" y="106"/>
                    </a:cubicBezTo>
                    <a:cubicBezTo>
                      <a:pt x="96" y="102"/>
                      <a:pt x="96" y="102"/>
                      <a:pt x="96" y="102"/>
                    </a:cubicBezTo>
                    <a:cubicBezTo>
                      <a:pt x="99" y="99"/>
                      <a:pt x="99" y="99"/>
                      <a:pt x="99" y="99"/>
                    </a:cubicBezTo>
                    <a:cubicBezTo>
                      <a:pt x="97" y="97"/>
                      <a:pt x="96" y="94"/>
                      <a:pt x="96" y="91"/>
                    </a:cubicBezTo>
                    <a:cubicBezTo>
                      <a:pt x="91" y="91"/>
                      <a:pt x="91" y="91"/>
                      <a:pt x="91" y="91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6" y="85"/>
                      <a:pt x="96" y="85"/>
                      <a:pt x="96" y="85"/>
                    </a:cubicBezTo>
                    <a:cubicBezTo>
                      <a:pt x="96" y="82"/>
                      <a:pt x="97" y="79"/>
                      <a:pt x="99" y="77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100" y="70"/>
                      <a:pt x="100" y="70"/>
                      <a:pt x="100" y="70"/>
                    </a:cubicBezTo>
                    <a:cubicBezTo>
                      <a:pt x="103" y="73"/>
                      <a:pt x="103" y="73"/>
                      <a:pt x="103" y="73"/>
                    </a:cubicBezTo>
                    <a:cubicBezTo>
                      <a:pt x="105" y="71"/>
                      <a:pt x="108" y="70"/>
                      <a:pt x="111" y="70"/>
                    </a:cubicBezTo>
                    <a:cubicBezTo>
                      <a:pt x="111" y="65"/>
                      <a:pt x="111" y="65"/>
                      <a:pt x="111" y="65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7" y="70"/>
                      <a:pt x="117" y="70"/>
                      <a:pt x="117" y="70"/>
                    </a:cubicBezTo>
                    <a:cubicBezTo>
                      <a:pt x="120" y="70"/>
                      <a:pt x="123" y="71"/>
                      <a:pt x="125" y="73"/>
                    </a:cubicBezTo>
                    <a:cubicBezTo>
                      <a:pt x="128" y="70"/>
                      <a:pt x="128" y="70"/>
                      <a:pt x="128" y="70"/>
                    </a:cubicBezTo>
                    <a:cubicBezTo>
                      <a:pt x="132" y="74"/>
                      <a:pt x="132" y="74"/>
                      <a:pt x="132" y="74"/>
                    </a:cubicBezTo>
                    <a:cubicBezTo>
                      <a:pt x="129" y="77"/>
                      <a:pt x="129" y="77"/>
                      <a:pt x="129" y="77"/>
                    </a:cubicBezTo>
                    <a:close/>
                    <a:moveTo>
                      <a:pt x="114" y="102"/>
                    </a:moveTo>
                    <a:cubicBezTo>
                      <a:pt x="122" y="102"/>
                      <a:pt x="128" y="96"/>
                      <a:pt x="128" y="88"/>
                    </a:cubicBezTo>
                    <a:cubicBezTo>
                      <a:pt x="128" y="81"/>
                      <a:pt x="122" y="75"/>
                      <a:pt x="114" y="75"/>
                    </a:cubicBezTo>
                    <a:cubicBezTo>
                      <a:pt x="107" y="75"/>
                      <a:pt x="101" y="81"/>
                      <a:pt x="101" y="88"/>
                    </a:cubicBezTo>
                    <a:cubicBezTo>
                      <a:pt x="101" y="96"/>
                      <a:pt x="107" y="102"/>
                      <a:pt x="114" y="102"/>
                    </a:cubicBezTo>
                    <a:cubicBezTo>
                      <a:pt x="114" y="102"/>
                      <a:pt x="114" y="102"/>
                      <a:pt x="114" y="102"/>
                    </a:cubicBezTo>
                    <a:close/>
                    <a:moveTo>
                      <a:pt x="131" y="27"/>
                    </a:move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34"/>
                      <a:pt x="137" y="34"/>
                      <a:pt x="137" y="34"/>
                    </a:cubicBezTo>
                    <a:cubicBezTo>
                      <a:pt x="131" y="34"/>
                      <a:pt x="131" y="34"/>
                      <a:pt x="131" y="34"/>
                    </a:cubicBezTo>
                    <a:cubicBezTo>
                      <a:pt x="131" y="38"/>
                      <a:pt x="129" y="42"/>
                      <a:pt x="127" y="45"/>
                    </a:cubicBezTo>
                    <a:cubicBezTo>
                      <a:pt x="131" y="50"/>
                      <a:pt x="131" y="50"/>
                      <a:pt x="131" y="50"/>
                    </a:cubicBezTo>
                    <a:cubicBezTo>
                      <a:pt x="126" y="55"/>
                      <a:pt x="126" y="55"/>
                      <a:pt x="126" y="55"/>
                    </a:cubicBezTo>
                    <a:cubicBezTo>
                      <a:pt x="122" y="51"/>
                      <a:pt x="122" y="51"/>
                      <a:pt x="122" y="51"/>
                    </a:cubicBezTo>
                    <a:cubicBezTo>
                      <a:pt x="118" y="53"/>
                      <a:pt x="115" y="55"/>
                      <a:pt x="111" y="55"/>
                    </a:cubicBezTo>
                    <a:cubicBezTo>
                      <a:pt x="111" y="61"/>
                      <a:pt x="111" y="61"/>
                      <a:pt x="111" y="61"/>
                    </a:cubicBezTo>
                    <a:cubicBezTo>
                      <a:pt x="103" y="61"/>
                      <a:pt x="103" y="61"/>
                      <a:pt x="103" y="61"/>
                    </a:cubicBezTo>
                    <a:cubicBezTo>
                      <a:pt x="103" y="55"/>
                      <a:pt x="103" y="55"/>
                      <a:pt x="103" y="55"/>
                    </a:cubicBezTo>
                    <a:cubicBezTo>
                      <a:pt x="99" y="55"/>
                      <a:pt x="95" y="53"/>
                      <a:pt x="92" y="51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3" y="50"/>
                      <a:pt x="83" y="50"/>
                      <a:pt x="83" y="50"/>
                    </a:cubicBezTo>
                    <a:cubicBezTo>
                      <a:pt x="87" y="46"/>
                      <a:pt x="87" y="46"/>
                      <a:pt x="87" y="46"/>
                    </a:cubicBezTo>
                    <a:cubicBezTo>
                      <a:pt x="85" y="42"/>
                      <a:pt x="83" y="39"/>
                      <a:pt x="82" y="34"/>
                    </a:cubicBezTo>
                    <a:cubicBezTo>
                      <a:pt x="76" y="34"/>
                      <a:pt x="76" y="34"/>
                      <a:pt x="76" y="34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3" y="23"/>
                      <a:pt x="84" y="19"/>
                      <a:pt x="87" y="16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5" y="8"/>
                      <a:pt x="99" y="7"/>
                      <a:pt x="103" y="6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5" y="7"/>
                      <a:pt x="118" y="8"/>
                      <a:pt x="121" y="11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27" y="16"/>
                      <a:pt x="127" y="16"/>
                      <a:pt x="127" y="16"/>
                    </a:cubicBezTo>
                    <a:cubicBezTo>
                      <a:pt x="129" y="19"/>
                      <a:pt x="131" y="23"/>
                      <a:pt x="131" y="27"/>
                    </a:cubicBezTo>
                    <a:close/>
                    <a:moveTo>
                      <a:pt x="107" y="49"/>
                    </a:moveTo>
                    <a:cubicBezTo>
                      <a:pt x="107" y="49"/>
                      <a:pt x="107" y="49"/>
                      <a:pt x="107" y="49"/>
                    </a:cubicBezTo>
                    <a:cubicBezTo>
                      <a:pt x="97" y="49"/>
                      <a:pt x="89" y="41"/>
                      <a:pt x="89" y="31"/>
                    </a:cubicBezTo>
                    <a:cubicBezTo>
                      <a:pt x="89" y="21"/>
                      <a:pt x="97" y="13"/>
                      <a:pt x="107" y="13"/>
                    </a:cubicBezTo>
                    <a:cubicBezTo>
                      <a:pt x="117" y="13"/>
                      <a:pt x="125" y="21"/>
                      <a:pt x="125" y="31"/>
                    </a:cubicBezTo>
                    <a:cubicBezTo>
                      <a:pt x="125" y="41"/>
                      <a:pt x="117" y="49"/>
                      <a:pt x="107" y="49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6435" tIns="48217" rIns="96435" bIns="48217" numCol="1" anchor="t" anchorCtr="0" compatLnSpc="1"/>
              <a:p>
                <a:pPr defTabSz="866775"/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11" name="组合 32"/>
            <p:cNvGrpSpPr/>
            <p:nvPr/>
          </p:nvGrpSpPr>
          <p:grpSpPr>
            <a:xfrm>
              <a:off x="1854945" y="2157421"/>
              <a:ext cx="3449590" cy="1809916"/>
              <a:chOff x="1329965" y="1784090"/>
              <a:chExt cx="3384376" cy="1775690"/>
            </a:xfrm>
          </p:grpSpPr>
          <p:sp>
            <p:nvSpPr>
              <p:cNvPr id="1048811" name="矩形标注 32"/>
              <p:cNvSpPr/>
              <p:nvPr/>
            </p:nvSpPr>
            <p:spPr>
              <a:xfrm>
                <a:off x="1329965" y="1784090"/>
                <a:ext cx="3384376" cy="1775690"/>
              </a:xfrm>
              <a:prstGeom prst="wedgeRectCallout">
                <a:avLst/>
              </a:pr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p>
                <a:pPr algn="ctr" defTabSz="866775"/>
                <a:endParaRPr lang="zh-CN" altLang="en-US" kern="0" dirty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48812" name="TextBox 33"/>
              <p:cNvSpPr txBox="1"/>
              <p:nvPr/>
            </p:nvSpPr>
            <p:spPr>
              <a:xfrm>
                <a:off x="2435713" y="2349006"/>
                <a:ext cx="2206620" cy="90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bg1"/>
                    </a:solidFill>
                    <a:latin typeface="汉仪时光体W" panose="00020600040101010101" pitchFamily="18" charset="-122"/>
                    <a:ea typeface="汉仪时光体W" panose="00020600040101010101" pitchFamily="18" charset="-122"/>
                  </a:rPr>
                  <a:t>积极开展各项各项学习类活动，丰富大家的学科知识，营造浓厚的学习氛围。</a:t>
                </a:r>
                <a:endParaRPr lang="zh-CN" altLang="en-US" sz="1200" dirty="0">
                  <a:solidFill>
                    <a:schemeClr val="bg1"/>
                  </a:solidFill>
                  <a:latin typeface="汉仪时光体W" panose="00020600040101010101" pitchFamily="18" charset="-122"/>
                  <a:ea typeface="汉仪时光体W" panose="00020600040101010101" pitchFamily="18" charset="-122"/>
                </a:endParaRPr>
              </a:p>
            </p:txBody>
          </p:sp>
          <p:sp>
            <p:nvSpPr>
              <p:cNvPr id="1048813" name="TextBox 34"/>
              <p:cNvSpPr txBox="1"/>
              <p:nvPr/>
            </p:nvSpPr>
            <p:spPr>
              <a:xfrm>
                <a:off x="2435713" y="2010477"/>
                <a:ext cx="1198508" cy="22646"/>
              </a:xfrm>
              <a:prstGeom prst="rect">
                <a:avLst/>
              </a:prstGeom>
              <a:noFill/>
            </p:spPr>
            <p:txBody>
              <a:bodyPr wrap="square" tIns="0" bIns="0" rtlCol="0" anchor="t">
                <a:spAutoFit/>
              </a:bodyPr>
              <a:p>
                <a:pPr defTabSz="866775">
                  <a:lnSpc>
                    <a:spcPct val="150000"/>
                  </a:lnSpc>
                </a:pPr>
                <a:r>
                  <a:rPr lang="zh-CN" altLang="en-US" sz="1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标题</a:t>
                </a:r>
                <a:r>
                  <a:rPr lang="en-US" altLang="zh-CN" sz="1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华文黑体" pitchFamily="2" charset="-122"/>
                  </a:rPr>
                  <a:t>1</a:t>
                </a:r>
                <a:endParaRPr lang="zh-CN" altLang="en-US" sz="1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</a:endParaRPr>
              </a:p>
            </p:txBody>
          </p:sp>
          <p:sp>
            <p:nvSpPr>
              <p:cNvPr id="1048814" name="Freeform 9"/>
              <p:cNvSpPr>
                <a:spLocks noEditPoints="1"/>
              </p:cNvSpPr>
              <p:nvPr/>
            </p:nvSpPr>
            <p:spPr bwMode="auto">
              <a:xfrm>
                <a:off x="1584836" y="2313391"/>
                <a:ext cx="778336" cy="775494"/>
              </a:xfrm>
              <a:custGeom>
                <a:avLst/>
                <a:gdLst>
                  <a:gd name="T0" fmla="*/ 86 w 116"/>
                  <a:gd name="T1" fmla="*/ 17 h 116"/>
                  <a:gd name="T2" fmla="*/ 8 w 116"/>
                  <a:gd name="T3" fmla="*/ 45 h 116"/>
                  <a:gd name="T4" fmla="*/ 11 w 116"/>
                  <a:gd name="T5" fmla="*/ 50 h 116"/>
                  <a:gd name="T6" fmla="*/ 12 w 116"/>
                  <a:gd name="T7" fmla="*/ 59 h 116"/>
                  <a:gd name="T8" fmla="*/ 16 w 116"/>
                  <a:gd name="T9" fmla="*/ 69 h 116"/>
                  <a:gd name="T10" fmla="*/ 20 w 116"/>
                  <a:gd name="T11" fmla="*/ 77 h 116"/>
                  <a:gd name="T12" fmla="*/ 24 w 116"/>
                  <a:gd name="T13" fmla="*/ 83 h 116"/>
                  <a:gd name="T14" fmla="*/ 27 w 116"/>
                  <a:gd name="T15" fmla="*/ 98 h 116"/>
                  <a:gd name="T16" fmla="*/ 33 w 116"/>
                  <a:gd name="T17" fmla="*/ 105 h 116"/>
                  <a:gd name="T18" fmla="*/ 34 w 116"/>
                  <a:gd name="T19" fmla="*/ 101 h 116"/>
                  <a:gd name="T20" fmla="*/ 37 w 116"/>
                  <a:gd name="T21" fmla="*/ 93 h 116"/>
                  <a:gd name="T22" fmla="*/ 41 w 116"/>
                  <a:gd name="T23" fmla="*/ 83 h 116"/>
                  <a:gd name="T24" fmla="*/ 49 w 116"/>
                  <a:gd name="T25" fmla="*/ 73 h 116"/>
                  <a:gd name="T26" fmla="*/ 53 w 116"/>
                  <a:gd name="T27" fmla="*/ 66 h 116"/>
                  <a:gd name="T28" fmla="*/ 45 w 116"/>
                  <a:gd name="T29" fmla="*/ 61 h 116"/>
                  <a:gd name="T30" fmla="*/ 38 w 116"/>
                  <a:gd name="T31" fmla="*/ 58 h 116"/>
                  <a:gd name="T32" fmla="*/ 33 w 116"/>
                  <a:gd name="T33" fmla="*/ 51 h 116"/>
                  <a:gd name="T34" fmla="*/ 25 w 116"/>
                  <a:gd name="T35" fmla="*/ 47 h 116"/>
                  <a:gd name="T36" fmla="*/ 17 w 116"/>
                  <a:gd name="T37" fmla="*/ 49 h 116"/>
                  <a:gd name="T38" fmla="*/ 13 w 116"/>
                  <a:gd name="T39" fmla="*/ 44 h 116"/>
                  <a:gd name="T40" fmla="*/ 12 w 116"/>
                  <a:gd name="T41" fmla="*/ 37 h 116"/>
                  <a:gd name="T42" fmla="*/ 8 w 116"/>
                  <a:gd name="T43" fmla="*/ 37 h 116"/>
                  <a:gd name="T44" fmla="*/ 12 w 116"/>
                  <a:gd name="T45" fmla="*/ 30 h 116"/>
                  <a:gd name="T46" fmla="*/ 18 w 116"/>
                  <a:gd name="T47" fmla="*/ 30 h 116"/>
                  <a:gd name="T48" fmla="*/ 24 w 116"/>
                  <a:gd name="T49" fmla="*/ 25 h 116"/>
                  <a:gd name="T50" fmla="*/ 30 w 116"/>
                  <a:gd name="T51" fmla="*/ 18 h 116"/>
                  <a:gd name="T52" fmla="*/ 32 w 116"/>
                  <a:gd name="T53" fmla="*/ 15 h 116"/>
                  <a:gd name="T54" fmla="*/ 42 w 116"/>
                  <a:gd name="T55" fmla="*/ 12 h 116"/>
                  <a:gd name="T56" fmla="*/ 34 w 116"/>
                  <a:gd name="T57" fmla="*/ 8 h 116"/>
                  <a:gd name="T58" fmla="*/ 32 w 116"/>
                  <a:gd name="T59" fmla="*/ 8 h 116"/>
                  <a:gd name="T60" fmla="*/ 49 w 116"/>
                  <a:gd name="T61" fmla="*/ 2 h 116"/>
                  <a:gd name="T62" fmla="*/ 56 w 116"/>
                  <a:gd name="T63" fmla="*/ 5 h 116"/>
                  <a:gd name="T64" fmla="*/ 82 w 116"/>
                  <a:gd name="T65" fmla="*/ 6 h 116"/>
                  <a:gd name="T66" fmla="*/ 79 w 116"/>
                  <a:gd name="T67" fmla="*/ 11 h 116"/>
                  <a:gd name="T68" fmla="*/ 85 w 116"/>
                  <a:gd name="T69" fmla="*/ 19 h 116"/>
                  <a:gd name="T70" fmla="*/ 89 w 116"/>
                  <a:gd name="T71" fmla="*/ 19 h 116"/>
                  <a:gd name="T72" fmla="*/ 93 w 116"/>
                  <a:gd name="T73" fmla="*/ 17 h 116"/>
                  <a:gd name="T74" fmla="*/ 97 w 116"/>
                  <a:gd name="T75" fmla="*/ 23 h 116"/>
                  <a:gd name="T76" fmla="*/ 101 w 116"/>
                  <a:gd name="T77" fmla="*/ 27 h 116"/>
                  <a:gd name="T78" fmla="*/ 95 w 116"/>
                  <a:gd name="T79" fmla="*/ 27 h 116"/>
                  <a:gd name="T80" fmla="*/ 89 w 116"/>
                  <a:gd name="T81" fmla="*/ 25 h 116"/>
                  <a:gd name="T82" fmla="*/ 81 w 116"/>
                  <a:gd name="T83" fmla="*/ 24 h 116"/>
                  <a:gd name="T84" fmla="*/ 74 w 116"/>
                  <a:gd name="T85" fmla="*/ 30 h 116"/>
                  <a:gd name="T86" fmla="*/ 70 w 116"/>
                  <a:gd name="T87" fmla="*/ 39 h 116"/>
                  <a:gd name="T88" fmla="*/ 73 w 116"/>
                  <a:gd name="T89" fmla="*/ 50 h 116"/>
                  <a:gd name="T90" fmla="*/ 82 w 116"/>
                  <a:gd name="T91" fmla="*/ 53 h 116"/>
                  <a:gd name="T92" fmla="*/ 91 w 116"/>
                  <a:gd name="T93" fmla="*/ 53 h 116"/>
                  <a:gd name="T94" fmla="*/ 95 w 116"/>
                  <a:gd name="T95" fmla="*/ 61 h 116"/>
                  <a:gd name="T96" fmla="*/ 96 w 116"/>
                  <a:gd name="T97" fmla="*/ 71 h 116"/>
                  <a:gd name="T98" fmla="*/ 95 w 116"/>
                  <a:gd name="T99" fmla="*/ 81 h 116"/>
                  <a:gd name="T100" fmla="*/ 100 w 116"/>
                  <a:gd name="T101" fmla="*/ 90 h 116"/>
                  <a:gd name="T102" fmla="*/ 107 w 116"/>
                  <a:gd name="T103" fmla="*/ 82 h 116"/>
                  <a:gd name="T104" fmla="*/ 112 w 116"/>
                  <a:gd name="T105" fmla="*/ 69 h 116"/>
                  <a:gd name="T106" fmla="*/ 114 w 116"/>
                  <a:gd name="T107" fmla="*/ 53 h 116"/>
                  <a:gd name="T108" fmla="*/ 109 w 116"/>
                  <a:gd name="T109" fmla="*/ 39 h 116"/>
                  <a:gd name="T110" fmla="*/ 105 w 116"/>
                  <a:gd name="T111" fmla="*/ 32 h 116"/>
                  <a:gd name="T112" fmla="*/ 111 w 116"/>
                  <a:gd name="T113" fmla="*/ 41 h 116"/>
                  <a:gd name="T114" fmla="*/ 79 w 116"/>
                  <a:gd name="T115" fmla="*/ 10 h 116"/>
                  <a:gd name="T116" fmla="*/ 75 w 116"/>
                  <a:gd name="T117" fmla="*/ 5 h 116"/>
                  <a:gd name="T118" fmla="*/ 76 w 116"/>
                  <a:gd name="T119" fmla="*/ 9 h 116"/>
                  <a:gd name="T120" fmla="*/ 73 w 116"/>
                  <a:gd name="T121" fmla="*/ 4 h 116"/>
                  <a:gd name="T122" fmla="*/ 109 w 116"/>
                  <a:gd name="T123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6" h="116">
                    <a:moveTo>
                      <a:pt x="6" y="33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6" y="33"/>
                      <a:pt x="5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6" y="34"/>
                      <a:pt x="6" y="33"/>
                    </a:cubicBezTo>
                    <a:close/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lose/>
                    <a:moveTo>
                      <a:pt x="88" y="18"/>
                    </a:move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6" y="16"/>
                    </a:cubicBezTo>
                    <a:cubicBezTo>
                      <a:pt x="86" y="16"/>
                      <a:pt x="86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6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7" y="18"/>
                      <a:pt x="87" y="18"/>
                      <a:pt x="87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18"/>
                      <a:pt x="88" y="18"/>
                      <a:pt x="88" y="18"/>
                    </a:cubicBezTo>
                    <a:close/>
                    <a:moveTo>
                      <a:pt x="112" y="37"/>
                    </a:moveTo>
                    <a:cubicBezTo>
                      <a:pt x="114" y="44"/>
                      <a:pt x="116" y="51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ubicBezTo>
                      <a:pt x="0" y="50"/>
                      <a:pt x="2" y="42"/>
                      <a:pt x="5" y="35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48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4" y="51"/>
                      <a:pt x="14" y="51"/>
                    </a:cubicBezTo>
                    <a:cubicBezTo>
                      <a:pt x="14" y="51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4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2" y="61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2" y="64"/>
                      <a:pt x="13" y="64"/>
                      <a:pt x="13" y="65"/>
                    </a:cubicBezTo>
                    <a:cubicBezTo>
                      <a:pt x="13" y="65"/>
                      <a:pt x="13" y="65"/>
                      <a:pt x="14" y="6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6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0"/>
                      <a:pt x="16" y="71"/>
                      <a:pt x="16" y="71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5"/>
                      <a:pt x="17" y="75"/>
                    </a:cubicBezTo>
                    <a:cubicBezTo>
                      <a:pt x="17" y="75"/>
                      <a:pt x="17" y="75"/>
                      <a:pt x="18" y="75"/>
                    </a:cubicBezTo>
                    <a:cubicBezTo>
                      <a:pt x="18" y="75"/>
                      <a:pt x="18" y="75"/>
                      <a:pt x="18" y="75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8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80"/>
                      <a:pt x="22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1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3" y="82"/>
                      <a:pt x="23" y="83"/>
                      <a:pt x="23" y="83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3"/>
                      <a:pt x="24" y="84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4" y="84"/>
                      <a:pt x="24" y="85"/>
                      <a:pt x="24" y="85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4" y="90"/>
                      <a:pt x="24" y="90"/>
                      <a:pt x="25" y="90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90"/>
                      <a:pt x="25" y="91"/>
                      <a:pt x="25" y="91"/>
                    </a:cubicBezTo>
                    <a:cubicBezTo>
                      <a:pt x="25" y="91"/>
                      <a:pt x="25" y="92"/>
                      <a:pt x="25" y="92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5" y="94"/>
                      <a:pt x="25" y="95"/>
                      <a:pt x="2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96"/>
                      <a:pt x="26" y="96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7"/>
                      <a:pt x="27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8" y="98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8" y="99"/>
                      <a:pt x="28" y="99"/>
                      <a:pt x="29" y="99"/>
                    </a:cubicBezTo>
                    <a:cubicBezTo>
                      <a:pt x="29" y="100"/>
                      <a:pt x="29" y="100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2"/>
                      <a:pt x="30" y="102"/>
                      <a:pt x="30" y="102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30" y="103"/>
                      <a:pt x="30" y="103"/>
                      <a:pt x="31" y="103"/>
                    </a:cubicBezTo>
                    <a:cubicBezTo>
                      <a:pt x="31" y="103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31" y="104"/>
                      <a:pt x="32" y="104"/>
                      <a:pt x="32" y="104"/>
                    </a:cubicBezTo>
                    <a:cubicBezTo>
                      <a:pt x="32" y="105"/>
                      <a:pt x="32" y="105"/>
                      <a:pt x="32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3" y="105"/>
                      <a:pt x="33" y="105"/>
                      <a:pt x="33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5"/>
                      <a:pt x="34" y="105"/>
                      <a:pt x="34" y="105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4" y="106"/>
                    </a:cubicBezTo>
                    <a:cubicBezTo>
                      <a:pt x="34" y="106"/>
                      <a:pt x="34" y="106"/>
                      <a:pt x="35" y="106"/>
                    </a:cubicBezTo>
                    <a:cubicBezTo>
                      <a:pt x="35" y="106"/>
                      <a:pt x="35" y="106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5" y="105"/>
                      <a:pt x="35" y="105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4"/>
                    </a:cubicBezTo>
                    <a:cubicBezTo>
                      <a:pt x="35" y="104"/>
                      <a:pt x="35" y="104"/>
                      <a:pt x="35" y="103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5" y="103"/>
                      <a:pt x="35" y="102"/>
                      <a:pt x="35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1"/>
                      <a:pt x="34" y="101"/>
                      <a:pt x="34" y="101"/>
                    </a:cubicBezTo>
                    <a:cubicBezTo>
                      <a:pt x="34" y="100"/>
                      <a:pt x="34" y="100"/>
                      <a:pt x="34" y="100"/>
                    </a:cubicBezTo>
                    <a:cubicBezTo>
                      <a:pt x="34" y="100"/>
                      <a:pt x="34" y="99"/>
                      <a:pt x="34" y="99"/>
                    </a:cubicBezTo>
                    <a:cubicBezTo>
                      <a:pt x="34" y="99"/>
                      <a:pt x="34" y="99"/>
                      <a:pt x="33" y="99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98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3" y="97"/>
                      <a:pt x="33" y="97"/>
                      <a:pt x="33" y="97"/>
                    </a:cubicBezTo>
                    <a:cubicBezTo>
                      <a:pt x="34" y="97"/>
                      <a:pt x="34" y="97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4" y="96"/>
                      <a:pt x="34" y="96"/>
                    </a:cubicBezTo>
                    <a:cubicBezTo>
                      <a:pt x="34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6" y="95"/>
                      <a:pt x="37" y="95"/>
                      <a:pt x="37" y="95"/>
                    </a:cubicBezTo>
                    <a:cubicBezTo>
                      <a:pt x="37" y="94"/>
                      <a:pt x="37" y="94"/>
                      <a:pt x="37" y="93"/>
                    </a:cubicBezTo>
                    <a:cubicBezTo>
                      <a:pt x="37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36" y="93"/>
                      <a:pt x="35" y="93"/>
                      <a:pt x="35" y="92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7" y="92"/>
                    </a:cubicBezTo>
                    <a:cubicBezTo>
                      <a:pt x="37" y="92"/>
                      <a:pt x="37" y="92"/>
                      <a:pt x="38" y="92"/>
                    </a:cubicBezTo>
                    <a:cubicBezTo>
                      <a:pt x="38" y="92"/>
                      <a:pt x="38" y="92"/>
                      <a:pt x="38" y="92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1"/>
                      <a:pt x="38" y="91"/>
                    </a:cubicBezTo>
                    <a:cubicBezTo>
                      <a:pt x="38" y="91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9" y="90"/>
                      <a:pt x="39" y="90"/>
                      <a:pt x="39" y="90"/>
                    </a:cubicBezTo>
                    <a:cubicBezTo>
                      <a:pt x="39" y="90"/>
                      <a:pt x="40" y="89"/>
                      <a:pt x="40" y="89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40" y="85"/>
                      <a:pt x="40" y="84"/>
                      <a:pt x="40" y="84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4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83"/>
                      <a:pt x="41" y="83"/>
                      <a:pt x="42" y="82"/>
                    </a:cubicBezTo>
                    <a:cubicBezTo>
                      <a:pt x="42" y="82"/>
                      <a:pt x="42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4" y="82"/>
                      <a:pt x="44" y="82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4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5" y="81"/>
                      <a:pt x="45" y="81"/>
                      <a:pt x="45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8" y="80"/>
                      <a:pt x="48" y="79"/>
                    </a:cubicBezTo>
                    <a:cubicBezTo>
                      <a:pt x="48" y="79"/>
                      <a:pt x="48" y="79"/>
                      <a:pt x="48" y="79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7"/>
                      <a:pt x="49" y="76"/>
                      <a:pt x="49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49" y="72"/>
                      <a:pt x="49" y="72"/>
                      <a:pt x="49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2"/>
                      <a:pt x="50" y="72"/>
                    </a:cubicBezTo>
                    <a:cubicBezTo>
                      <a:pt x="50" y="72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0" y="71"/>
                      <a:pt x="51" y="71"/>
                      <a:pt x="51" y="71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69"/>
                      <a:pt x="52" y="69"/>
                    </a:cubicBezTo>
                    <a:cubicBezTo>
                      <a:pt x="52" y="69"/>
                      <a:pt x="52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4"/>
                      <a:pt x="53" y="64"/>
                      <a:pt x="53" y="64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0" y="63"/>
                      <a:pt x="50" y="63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2"/>
                      <a:pt x="49" y="61"/>
                      <a:pt x="49" y="61"/>
                    </a:cubicBezTo>
                    <a:cubicBezTo>
                      <a:pt x="49" y="61"/>
                      <a:pt x="49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6" y="61"/>
                      <a:pt x="45" y="61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0"/>
                      <a:pt x="44" y="60"/>
                      <a:pt x="43" y="60"/>
                    </a:cubicBezTo>
                    <a:cubicBezTo>
                      <a:pt x="43" y="60"/>
                      <a:pt x="43" y="60"/>
                      <a:pt x="43" y="60"/>
                    </a:cubicBezTo>
                    <a:cubicBezTo>
                      <a:pt x="43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2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8" y="59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9" y="58"/>
                      <a:pt x="40" y="58"/>
                      <a:pt x="40" y="58"/>
                    </a:cubicBezTo>
                    <a:cubicBezTo>
                      <a:pt x="40" y="58"/>
                      <a:pt x="39" y="57"/>
                      <a:pt x="39" y="57"/>
                    </a:cubicBezTo>
                    <a:cubicBezTo>
                      <a:pt x="39" y="57"/>
                      <a:pt x="39" y="57"/>
                      <a:pt x="39" y="56"/>
                    </a:cubicBezTo>
                    <a:cubicBezTo>
                      <a:pt x="39" y="56"/>
                      <a:pt x="38" y="56"/>
                      <a:pt x="38" y="56"/>
                    </a:cubicBezTo>
                    <a:cubicBezTo>
                      <a:pt x="38" y="56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7" y="55"/>
                      <a:pt x="37" y="55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3"/>
                      <a:pt x="36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1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5" y="48"/>
                      <a:pt x="26" y="48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7"/>
                      <a:pt x="24" y="47"/>
                      <a:pt x="24" y="47"/>
                    </a:cubicBezTo>
                    <a:cubicBezTo>
                      <a:pt x="24" y="47"/>
                      <a:pt x="24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8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5" y="49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9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5" y="48"/>
                      <a:pt x="15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3" y="46"/>
                      <a:pt x="13" y="45"/>
                    </a:cubicBezTo>
                    <a:cubicBezTo>
                      <a:pt x="13" y="45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0"/>
                      <a:pt x="12" y="40"/>
                    </a:cubicBezTo>
                    <a:cubicBezTo>
                      <a:pt x="12" y="40"/>
                      <a:pt x="12" y="39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8" y="40"/>
                      <a:pt x="8" y="40"/>
                    </a:cubicBezTo>
                    <a:cubicBezTo>
                      <a:pt x="8" y="40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7" y="38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ubicBezTo>
                      <a:pt x="9" y="36"/>
                      <a:pt x="8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5"/>
                      <a:pt x="9" y="35"/>
                    </a:cubicBezTo>
                    <a:cubicBezTo>
                      <a:pt x="9" y="35"/>
                      <a:pt x="9" y="34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9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29"/>
                      <a:pt x="15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30"/>
                      <a:pt x="17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0"/>
                      <a:pt x="18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2" y="27"/>
                      <a:pt x="22" y="27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6" y="22"/>
                      <a:pt x="26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29" y="20"/>
                      <a:pt x="29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5" y="16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8" y="13"/>
                      <a:pt x="38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2"/>
                    </a:cubicBezTo>
                    <a:cubicBezTo>
                      <a:pt x="39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2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1"/>
                      <a:pt x="42" y="11"/>
                    </a:cubicBezTo>
                    <a:cubicBezTo>
                      <a:pt x="42" y="11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39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1" y="9"/>
                      <a:pt x="32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8"/>
                      <a:pt x="32" y="8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6"/>
                      <a:pt x="34" y="6"/>
                    </a:cubicBezTo>
                    <a:cubicBezTo>
                      <a:pt x="34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41" y="3"/>
                      <a:pt x="45" y="2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49" y="1"/>
                      <a:pt x="49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7"/>
                      <a:pt x="49" y="7"/>
                      <a:pt x="49" y="7"/>
                    </a:cubicBezTo>
                    <a:cubicBezTo>
                      <a:pt x="49" y="7"/>
                      <a:pt x="49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4" y="6"/>
                      <a:pt x="54" y="6"/>
                      <a:pt x="54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9" y="2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8" y="1"/>
                      <a:pt x="75" y="3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3" y="9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11"/>
                      <a:pt x="78" y="11"/>
                      <a:pt x="78" y="12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7" y="13"/>
                      <a:pt x="76" y="13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6"/>
                      <a:pt x="78" y="17"/>
                      <a:pt x="79" y="17"/>
                    </a:cubicBezTo>
                    <a:cubicBezTo>
                      <a:pt x="79" y="18"/>
                      <a:pt x="80" y="19"/>
                      <a:pt x="80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1" y="20"/>
                      <a:pt x="81" y="20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3" y="18"/>
                    </a:cubicBezTo>
                    <a:cubicBezTo>
                      <a:pt x="83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8"/>
                    </a:cubicBezTo>
                    <a:cubicBezTo>
                      <a:pt x="84" y="18"/>
                      <a:pt x="84" y="18"/>
                      <a:pt x="84" y="19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4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6" y="19"/>
                      <a:pt x="86" y="19"/>
                    </a:cubicBezTo>
                    <a:cubicBezTo>
                      <a:pt x="86" y="19"/>
                      <a:pt x="86" y="19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8" y="20"/>
                      <a:pt x="88" y="20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3"/>
                      <a:pt x="89" y="23"/>
                      <a:pt x="89" y="23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4"/>
                      <a:pt x="90" y="24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0" y="23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19"/>
                      <a:pt x="90" y="19"/>
                      <a:pt x="89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9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0" y="19"/>
                    </a:cubicBezTo>
                    <a:cubicBezTo>
                      <a:pt x="90" y="19"/>
                      <a:pt x="90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2" y="21"/>
                      <a:pt x="92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4" y="22"/>
                      <a:pt x="94" y="22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1"/>
                      <a:pt x="94" y="21"/>
                    </a:cubicBezTo>
                    <a:cubicBezTo>
                      <a:pt x="94" y="21"/>
                      <a:pt x="94" y="20"/>
                      <a:pt x="94" y="20"/>
                    </a:cubicBezTo>
                    <a:cubicBezTo>
                      <a:pt x="94" y="19"/>
                      <a:pt x="94" y="18"/>
                      <a:pt x="93" y="18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4" y="16"/>
                      <a:pt x="94" y="16"/>
                      <a:pt x="9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7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6" y="17"/>
                      <a:pt x="96" y="18"/>
                      <a:pt x="96" y="18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7" y="18"/>
                      <a:pt x="97" y="18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5" y="21"/>
                      <a:pt x="95" y="21"/>
                      <a:pt x="96" y="21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4"/>
                      <a:pt x="99" y="23"/>
                      <a:pt x="100" y="23"/>
                    </a:cubicBezTo>
                    <a:cubicBezTo>
                      <a:pt x="100" y="23"/>
                      <a:pt x="100" y="23"/>
                      <a:pt x="100" y="2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5"/>
                      <a:pt x="100" y="25"/>
                    </a:cubicBezTo>
                    <a:cubicBezTo>
                      <a:pt x="100" y="25"/>
                      <a:pt x="100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27"/>
                      <a:pt x="101" y="28"/>
                      <a:pt x="101" y="28"/>
                    </a:cubicBezTo>
                    <a:cubicBezTo>
                      <a:pt x="101" y="28"/>
                      <a:pt x="101" y="27"/>
                      <a:pt x="101" y="27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28"/>
                      <a:pt x="99" y="28"/>
                      <a:pt x="99" y="28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9" y="27"/>
                      <a:pt x="99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8" y="27"/>
                      <a:pt x="98" y="27"/>
                      <a:pt x="98" y="27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7" y="27"/>
                      <a:pt x="97" y="27"/>
                      <a:pt x="97" y="26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27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0" y="26"/>
                      <a:pt x="90" y="26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3"/>
                      <a:pt x="89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4" y="23"/>
                    </a:cubicBezTo>
                    <a:cubicBezTo>
                      <a:pt x="84" y="23"/>
                      <a:pt x="83" y="23"/>
                      <a:pt x="83" y="23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4"/>
                      <a:pt x="81" y="24"/>
                      <a:pt x="80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79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4"/>
                      <a:pt x="78" y="24"/>
                      <a:pt x="78" y="25"/>
                    </a:cubicBezTo>
                    <a:cubicBezTo>
                      <a:pt x="78" y="25"/>
                      <a:pt x="78" y="25"/>
                      <a:pt x="77" y="25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7" y="25"/>
                      <a:pt x="77" y="25"/>
                      <a:pt x="76" y="25"/>
                    </a:cubicBezTo>
                    <a:cubicBezTo>
                      <a:pt x="76" y="25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5" y="26"/>
                    </a:cubicBezTo>
                    <a:cubicBezTo>
                      <a:pt x="75" y="26"/>
                      <a:pt x="75" y="27"/>
                      <a:pt x="75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75" y="28"/>
                      <a:pt x="75" y="28"/>
                      <a:pt x="75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8"/>
                    </a:cubicBezTo>
                    <a:cubicBezTo>
                      <a:pt x="75" y="29"/>
                      <a:pt x="75" y="29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4" y="30"/>
                      <a:pt x="74" y="30"/>
                    </a:cubicBezTo>
                    <a:cubicBezTo>
                      <a:pt x="74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30"/>
                      <a:pt x="73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1"/>
                    </a:cubicBezTo>
                    <a:cubicBezTo>
                      <a:pt x="71" y="31"/>
                      <a:pt x="71" y="31"/>
                      <a:pt x="71" y="32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71" y="32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71" y="34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35"/>
                      <a:pt x="70" y="35"/>
                      <a:pt x="70" y="36"/>
                    </a:cubicBezTo>
                    <a:cubicBezTo>
                      <a:pt x="70" y="36"/>
                      <a:pt x="70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6"/>
                      <a:pt x="69" y="36"/>
                      <a:pt x="69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9"/>
                      <a:pt x="69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9"/>
                      <a:pt x="70" y="39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0"/>
                      <a:pt x="70" y="40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1"/>
                      <a:pt x="70" y="42"/>
                      <a:pt x="70" y="42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70" y="43"/>
                      <a:pt x="69" y="43"/>
                      <a:pt x="69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5"/>
                      <a:pt x="70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3" y="48"/>
                      <a:pt x="73" y="48"/>
                      <a:pt x="73" y="49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3" y="50"/>
                      <a:pt x="73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0"/>
                      <a:pt x="74" y="50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7" y="51"/>
                      <a:pt x="77" y="51"/>
                    </a:cubicBezTo>
                    <a:cubicBezTo>
                      <a:pt x="77" y="51"/>
                      <a:pt x="77" y="51"/>
                      <a:pt x="77" y="51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53"/>
                      <a:pt x="77" y="53"/>
                      <a:pt x="78" y="53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8" y="53"/>
                      <a:pt x="79" y="53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79" y="54"/>
                      <a:pt x="79" y="54"/>
                      <a:pt x="79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80" y="53"/>
                      <a:pt x="80" y="53"/>
                    </a:cubicBezTo>
                    <a:cubicBezTo>
                      <a:pt x="80" y="53"/>
                      <a:pt x="80" y="53"/>
                      <a:pt x="80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1" y="53"/>
                      <a:pt x="81" y="53"/>
                    </a:cubicBezTo>
                    <a:cubicBezTo>
                      <a:pt x="81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4"/>
                      <a:pt x="84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5" y="54"/>
                      <a:pt x="85" y="54"/>
                      <a:pt x="85" y="54"/>
                    </a:cubicBezTo>
                    <a:cubicBezTo>
                      <a:pt x="86" y="54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6" y="53"/>
                      <a:pt x="86" y="53"/>
                      <a:pt x="86" y="52"/>
                    </a:cubicBezTo>
                    <a:cubicBezTo>
                      <a:pt x="86" y="52"/>
                      <a:pt x="86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52"/>
                      <a:pt x="89" y="52"/>
                      <a:pt x="89" y="52"/>
                    </a:cubicBezTo>
                    <a:cubicBezTo>
                      <a:pt x="89" y="52"/>
                      <a:pt x="89" y="52"/>
                      <a:pt x="89" y="53"/>
                    </a:cubicBezTo>
                    <a:cubicBezTo>
                      <a:pt x="89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0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1" y="53"/>
                      <a:pt x="91" y="53"/>
                      <a:pt x="92" y="53"/>
                    </a:cubicBezTo>
                    <a:cubicBezTo>
                      <a:pt x="92" y="53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2" y="54"/>
                      <a:pt x="92" y="54"/>
                      <a:pt x="92" y="54"/>
                    </a:cubicBezTo>
                    <a:cubicBezTo>
                      <a:pt x="93" y="54"/>
                      <a:pt x="93" y="54"/>
                      <a:pt x="93" y="54"/>
                    </a:cubicBezTo>
                    <a:cubicBezTo>
                      <a:pt x="93" y="54"/>
                      <a:pt x="93" y="54"/>
                      <a:pt x="94" y="55"/>
                    </a:cubicBezTo>
                    <a:cubicBezTo>
                      <a:pt x="94" y="55"/>
                      <a:pt x="94" y="55"/>
                      <a:pt x="94" y="56"/>
                    </a:cubicBezTo>
                    <a:cubicBezTo>
                      <a:pt x="94" y="56"/>
                      <a:pt x="94" y="56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3" y="57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8"/>
                      <a:pt x="93" y="58"/>
                      <a:pt x="93" y="58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3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4" y="59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4" y="60"/>
                    </a:cubicBezTo>
                    <a:cubicBezTo>
                      <a:pt x="94" y="60"/>
                      <a:pt x="94" y="60"/>
                      <a:pt x="95" y="60"/>
                    </a:cubicBezTo>
                    <a:cubicBezTo>
                      <a:pt x="95" y="60"/>
                      <a:pt x="95" y="61"/>
                      <a:pt x="95" y="61"/>
                    </a:cubicBezTo>
                    <a:cubicBezTo>
                      <a:pt x="95" y="61"/>
                      <a:pt x="95" y="61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2"/>
                      <a:pt x="95" y="62"/>
                    </a:cubicBezTo>
                    <a:cubicBezTo>
                      <a:pt x="95" y="62"/>
                      <a:pt x="95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3"/>
                      <a:pt x="96" y="63"/>
                    </a:cubicBezTo>
                    <a:cubicBezTo>
                      <a:pt x="96" y="63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6" y="65"/>
                      <a:pt x="96" y="65"/>
                      <a:pt x="96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7"/>
                      <a:pt x="96" y="67"/>
                      <a:pt x="96" y="67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69"/>
                      <a:pt x="97" y="69"/>
                    </a:cubicBezTo>
                    <a:cubicBezTo>
                      <a:pt x="97" y="69"/>
                      <a:pt x="97" y="70"/>
                      <a:pt x="97" y="70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7" y="70"/>
                      <a:pt x="96" y="70"/>
                      <a:pt x="96" y="70"/>
                    </a:cubicBezTo>
                    <a:cubicBezTo>
                      <a:pt x="96" y="70"/>
                      <a:pt x="96" y="70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5" y="74"/>
                      <a:pt x="95" y="74"/>
                      <a:pt x="94" y="74"/>
                    </a:cubicBezTo>
                    <a:cubicBezTo>
                      <a:pt x="94" y="74"/>
                      <a:pt x="94" y="74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4" y="81"/>
                      <a:pt x="94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4" y="87"/>
                      <a:pt x="94" y="87"/>
                    </a:cubicBezTo>
                    <a:cubicBezTo>
                      <a:pt x="94" y="87"/>
                      <a:pt x="95" y="87"/>
                      <a:pt x="95" y="87"/>
                    </a:cubicBezTo>
                    <a:cubicBezTo>
                      <a:pt x="95" y="87"/>
                      <a:pt x="95" y="88"/>
                      <a:pt x="95" y="88"/>
                    </a:cubicBezTo>
                    <a:cubicBezTo>
                      <a:pt x="95" y="88"/>
                      <a:pt x="95" y="89"/>
                      <a:pt x="95" y="89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3" y="90"/>
                      <a:pt x="93" y="90"/>
                    </a:cubicBezTo>
                    <a:cubicBezTo>
                      <a:pt x="93" y="90"/>
                      <a:pt x="93" y="91"/>
                      <a:pt x="93" y="91"/>
                    </a:cubicBezTo>
                    <a:cubicBezTo>
                      <a:pt x="93" y="91"/>
                      <a:pt x="93" y="91"/>
                      <a:pt x="93" y="91"/>
                    </a:cubicBezTo>
                    <a:cubicBezTo>
                      <a:pt x="93" y="91"/>
                      <a:pt x="93" y="92"/>
                      <a:pt x="93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4" y="92"/>
                    </a:cubicBezTo>
                    <a:cubicBezTo>
                      <a:pt x="94" y="92"/>
                      <a:pt x="94" y="92"/>
                      <a:pt x="95" y="92"/>
                    </a:cubicBezTo>
                    <a:cubicBezTo>
                      <a:pt x="95" y="92"/>
                      <a:pt x="95" y="92"/>
                      <a:pt x="96" y="92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7" y="92"/>
                      <a:pt x="98" y="92"/>
                      <a:pt x="98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99" y="91"/>
                      <a:pt x="99" y="91"/>
                    </a:cubicBezTo>
                    <a:cubicBezTo>
                      <a:pt x="99" y="91"/>
                      <a:pt x="100" y="91"/>
                      <a:pt x="100" y="91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0" y="89"/>
                      <a:pt x="101" y="88"/>
                      <a:pt x="101" y="88"/>
                    </a:cubicBezTo>
                    <a:cubicBezTo>
                      <a:pt x="102" y="88"/>
                      <a:pt x="102" y="88"/>
                      <a:pt x="102" y="88"/>
                    </a:cubicBezTo>
                    <a:cubicBezTo>
                      <a:pt x="102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3" y="88"/>
                      <a:pt x="103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05" y="87"/>
                      <a:pt x="105" y="86"/>
                      <a:pt x="105" y="86"/>
                    </a:cubicBezTo>
                    <a:cubicBezTo>
                      <a:pt x="105" y="86"/>
                      <a:pt x="105" y="86"/>
                      <a:pt x="105" y="86"/>
                    </a:cubicBezTo>
                    <a:cubicBezTo>
                      <a:pt x="105" y="85"/>
                      <a:pt x="105" y="85"/>
                      <a:pt x="105" y="85"/>
                    </a:cubicBezTo>
                    <a:cubicBezTo>
                      <a:pt x="105" y="85"/>
                      <a:pt x="104" y="85"/>
                      <a:pt x="104" y="85"/>
                    </a:cubicBezTo>
                    <a:cubicBezTo>
                      <a:pt x="104" y="85"/>
                      <a:pt x="104" y="85"/>
                      <a:pt x="104" y="85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4" y="84"/>
                      <a:pt x="104" y="84"/>
                      <a:pt x="104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6" y="83"/>
                      <a:pt x="107" y="82"/>
                      <a:pt x="107" y="82"/>
                    </a:cubicBezTo>
                    <a:cubicBezTo>
                      <a:pt x="107" y="81"/>
                      <a:pt x="107" y="81"/>
                      <a:pt x="107" y="80"/>
                    </a:cubicBezTo>
                    <a:cubicBezTo>
                      <a:pt x="107" y="80"/>
                      <a:pt x="107" y="80"/>
                      <a:pt x="107" y="80"/>
                    </a:cubicBezTo>
                    <a:cubicBezTo>
                      <a:pt x="107" y="80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9"/>
                      <a:pt x="107" y="79"/>
                    </a:cubicBezTo>
                    <a:cubicBezTo>
                      <a:pt x="107" y="79"/>
                      <a:pt x="107" y="78"/>
                      <a:pt x="107" y="78"/>
                    </a:cubicBezTo>
                    <a:cubicBezTo>
                      <a:pt x="107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9" y="77"/>
                      <a:pt x="109" y="77"/>
                    </a:cubicBezTo>
                    <a:cubicBezTo>
                      <a:pt x="109" y="77"/>
                      <a:pt x="109" y="76"/>
                      <a:pt x="109" y="76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09" y="76"/>
                      <a:pt x="109" y="75"/>
                      <a:pt x="109" y="75"/>
                    </a:cubicBezTo>
                    <a:cubicBezTo>
                      <a:pt x="110" y="75"/>
                      <a:pt x="110" y="74"/>
                      <a:pt x="111" y="74"/>
                    </a:cubicBezTo>
                    <a:cubicBezTo>
                      <a:pt x="111" y="74"/>
                      <a:pt x="111" y="74"/>
                      <a:pt x="111" y="74"/>
                    </a:cubicBezTo>
                    <a:cubicBezTo>
                      <a:pt x="111" y="74"/>
                      <a:pt x="111" y="73"/>
                      <a:pt x="111" y="73"/>
                    </a:cubicBezTo>
                    <a:cubicBezTo>
                      <a:pt x="111" y="73"/>
                      <a:pt x="111" y="72"/>
                      <a:pt x="111" y="72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111" y="71"/>
                      <a:pt x="111" y="71"/>
                      <a:pt x="111" y="70"/>
                    </a:cubicBezTo>
                    <a:cubicBezTo>
                      <a:pt x="111" y="70"/>
                      <a:pt x="111" y="70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9"/>
                      <a:pt x="112" y="69"/>
                      <a:pt x="112" y="69"/>
                    </a:cubicBezTo>
                    <a:cubicBezTo>
                      <a:pt x="112" y="68"/>
                      <a:pt x="112" y="68"/>
                      <a:pt x="112" y="68"/>
                    </a:cubicBezTo>
                    <a:cubicBezTo>
                      <a:pt x="112" y="67"/>
                      <a:pt x="112" y="66"/>
                      <a:pt x="112" y="65"/>
                    </a:cubicBezTo>
                    <a:cubicBezTo>
                      <a:pt x="112" y="65"/>
                      <a:pt x="112" y="64"/>
                      <a:pt x="112" y="64"/>
                    </a:cubicBezTo>
                    <a:cubicBezTo>
                      <a:pt x="112" y="63"/>
                      <a:pt x="112" y="62"/>
                      <a:pt x="113" y="62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1"/>
                      <a:pt x="113" y="61"/>
                      <a:pt x="113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60"/>
                      <a:pt x="113" y="60"/>
                      <a:pt x="114" y="60"/>
                    </a:cubicBezTo>
                    <a:cubicBezTo>
                      <a:pt x="114" y="60"/>
                      <a:pt x="114" y="60"/>
                      <a:pt x="114" y="60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4" y="58"/>
                      <a:pt x="114" y="58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3" y="57"/>
                      <a:pt x="113" y="57"/>
                      <a:pt x="113" y="57"/>
                    </a:cubicBezTo>
                    <a:cubicBezTo>
                      <a:pt x="113" y="57"/>
                      <a:pt x="113" y="56"/>
                      <a:pt x="113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6"/>
                      <a:pt x="113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2"/>
                      <a:pt x="114" y="52"/>
                      <a:pt x="114" y="52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50"/>
                      <a:pt x="114" y="50"/>
                      <a:pt x="114" y="50"/>
                    </a:cubicBezTo>
                    <a:cubicBezTo>
                      <a:pt x="114" y="49"/>
                      <a:pt x="115" y="49"/>
                      <a:pt x="114" y="49"/>
                    </a:cubicBezTo>
                    <a:cubicBezTo>
                      <a:pt x="114" y="48"/>
                      <a:pt x="113" y="48"/>
                      <a:pt x="113" y="48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3" y="46"/>
                    </a:cubicBezTo>
                    <a:cubicBezTo>
                      <a:pt x="113" y="46"/>
                      <a:pt x="112" y="46"/>
                      <a:pt x="112" y="46"/>
                    </a:cubicBezTo>
                    <a:cubicBezTo>
                      <a:pt x="112" y="46"/>
                      <a:pt x="112" y="46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12" y="45"/>
                      <a:pt x="112" y="45"/>
                      <a:pt x="112" y="44"/>
                    </a:cubicBezTo>
                    <a:cubicBezTo>
                      <a:pt x="112" y="44"/>
                      <a:pt x="112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11" y="44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3"/>
                      <a:pt x="111" y="43"/>
                    </a:cubicBezTo>
                    <a:cubicBezTo>
                      <a:pt x="111" y="43"/>
                      <a:pt x="111" y="42"/>
                      <a:pt x="111" y="42"/>
                    </a:cubicBezTo>
                    <a:cubicBezTo>
                      <a:pt x="111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1"/>
                      <a:pt x="109" y="40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09" y="38"/>
                      <a:pt x="108" y="38"/>
                      <a:pt x="108" y="38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7" y="37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6" y="34"/>
                      <a:pt x="105" y="34"/>
                      <a:pt x="105" y="33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4" y="32"/>
                      <a:pt x="104" y="31"/>
                      <a:pt x="103" y="31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2"/>
                      <a:pt x="105" y="32"/>
                      <a:pt x="105" y="32"/>
                    </a:cubicBezTo>
                    <a:cubicBezTo>
                      <a:pt x="105" y="33"/>
                      <a:pt x="105" y="33"/>
                      <a:pt x="105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7" y="34"/>
                      <a:pt x="107" y="34"/>
                    </a:cubicBezTo>
                    <a:cubicBezTo>
                      <a:pt x="107" y="34"/>
                      <a:pt x="107" y="34"/>
                      <a:pt x="107" y="34"/>
                    </a:cubicBezTo>
                    <a:cubicBezTo>
                      <a:pt x="107" y="34"/>
                      <a:pt x="107" y="35"/>
                      <a:pt x="107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6"/>
                      <a:pt x="108" y="36"/>
                    </a:cubicBezTo>
                    <a:cubicBezTo>
                      <a:pt x="108" y="36"/>
                      <a:pt x="108" y="37"/>
                      <a:pt x="108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8"/>
                      <a:pt x="109" y="38"/>
                      <a:pt x="109" y="38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39"/>
                      <a:pt x="110" y="39"/>
                      <a:pt x="110" y="39"/>
                    </a:cubicBezTo>
                    <a:cubicBezTo>
                      <a:pt x="110" y="39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0"/>
                      <a:pt x="110" y="40"/>
                    </a:cubicBezTo>
                    <a:cubicBezTo>
                      <a:pt x="110" y="40"/>
                      <a:pt x="110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1"/>
                      <a:pt x="111" y="41"/>
                      <a:pt x="111" y="41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2"/>
                      <a:pt x="111" y="43"/>
                      <a:pt x="111" y="43"/>
                    </a:cubicBezTo>
                    <a:cubicBezTo>
                      <a:pt x="112" y="43"/>
                      <a:pt x="112" y="43"/>
                      <a:pt x="112" y="44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3" y="42"/>
                      <a:pt x="112" y="41"/>
                      <a:pt x="112" y="39"/>
                    </a:cubicBezTo>
                    <a:cubicBezTo>
                      <a:pt x="112" y="38"/>
                      <a:pt x="112" y="38"/>
                      <a:pt x="112" y="37"/>
                    </a:cubicBezTo>
                    <a:close/>
                    <a:moveTo>
                      <a:pt x="79" y="5"/>
                    </a:moveTo>
                    <a:cubicBezTo>
                      <a:pt x="79" y="5"/>
                      <a:pt x="78" y="5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8" y="7"/>
                      <a:pt x="79" y="7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9" y="7"/>
                      <a:pt x="79" y="8"/>
                      <a:pt x="79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8"/>
                      <a:pt x="78" y="8"/>
                      <a:pt x="78" y="8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81" y="9"/>
                      <a:pt x="81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1" y="7"/>
                    </a:cubicBezTo>
                    <a:cubicBezTo>
                      <a:pt x="81" y="7"/>
                      <a:pt x="81" y="7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5"/>
                    </a:cubicBezTo>
                    <a:close/>
                    <a:moveTo>
                      <a:pt x="75" y="5"/>
                    </a:move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4" y="6"/>
                      <a:pt x="74" y="6"/>
                      <a:pt x="74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9"/>
                      <a:pt x="74" y="9"/>
                    </a:cubicBezTo>
                    <a:cubicBezTo>
                      <a:pt x="74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7" y="9"/>
                      <a:pt x="77" y="9"/>
                      <a:pt x="77" y="8"/>
                    </a:cubicBezTo>
                    <a:cubicBezTo>
                      <a:pt x="78" y="8"/>
                      <a:pt x="78" y="8"/>
                      <a:pt x="78" y="7"/>
                    </a:cubicBezTo>
                    <a:cubicBezTo>
                      <a:pt x="78" y="7"/>
                      <a:pt x="78" y="7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8" y="6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7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6" y="4"/>
                      <a:pt x="76" y="4"/>
                    </a:cubicBezTo>
                    <a:cubicBezTo>
                      <a:pt x="76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4"/>
                      <a:pt x="73" y="5"/>
                      <a:pt x="73" y="5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lose/>
                    <a:moveTo>
                      <a:pt x="112" y="77"/>
                    </a:moveTo>
                    <a:cubicBezTo>
                      <a:pt x="113" y="76"/>
                      <a:pt x="113" y="75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4"/>
                      <a:pt x="113" y="74"/>
                      <a:pt x="112" y="73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2" y="74"/>
                      <a:pt x="112" y="74"/>
                      <a:pt x="111" y="74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1" y="75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10" y="76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09" y="78"/>
                      <a:pt x="109" y="78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79"/>
                      <a:pt x="109" y="79"/>
                    </a:cubicBezTo>
                    <a:cubicBezTo>
                      <a:pt x="109" y="79"/>
                      <a:pt x="109" y="80"/>
                      <a:pt x="109" y="81"/>
                    </a:cubicBezTo>
                    <a:cubicBezTo>
                      <a:pt x="109" y="81"/>
                      <a:pt x="109" y="81"/>
                      <a:pt x="109" y="81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9" y="82"/>
                    </a:cubicBezTo>
                    <a:cubicBezTo>
                      <a:pt x="110" y="82"/>
                      <a:pt x="111" y="81"/>
                      <a:pt x="111" y="81"/>
                    </a:cubicBezTo>
                    <a:cubicBezTo>
                      <a:pt x="111" y="81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80"/>
                    </a:cubicBezTo>
                    <a:cubicBezTo>
                      <a:pt x="111" y="80"/>
                      <a:pt x="111" y="80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1" y="79"/>
                      <a:pt x="111" y="79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8"/>
                    </a:cubicBezTo>
                    <a:cubicBezTo>
                      <a:pt x="111" y="78"/>
                      <a:pt x="112" y="78"/>
                      <a:pt x="112" y="78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ubicBezTo>
                      <a:pt x="112" y="77"/>
                      <a:pt x="112" y="77"/>
                      <a:pt x="112" y="77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6435" tIns="48217" rIns="96435" bIns="48217" numCol="1" anchor="t" anchorCtr="0" compatLnSpc="1"/>
              <a:p>
                <a:pPr defTabSz="866775"/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任意多边形 1"/>
          <p:cNvSpPr/>
          <p:nvPr/>
        </p:nvSpPr>
        <p:spPr>
          <a:xfrm>
            <a:off x="-259351" y="103129"/>
            <a:ext cx="12587678" cy="2853949"/>
          </a:xfrm>
          <a:custGeom>
            <a:avLst/>
            <a:gdLst>
              <a:gd name="connsiteX0" fmla="*/ 0 w 12587678"/>
              <a:gd name="connsiteY0" fmla="*/ 0 h 2853949"/>
              <a:gd name="connsiteX1" fmla="*/ 12586523 w 12587678"/>
              <a:gd name="connsiteY1" fmla="*/ 0 h 2853949"/>
              <a:gd name="connsiteX2" fmla="*/ 12587678 w 12587678"/>
              <a:gd name="connsiteY2" fmla="*/ 15270 h 2853949"/>
              <a:gd name="connsiteX3" fmla="*/ 11524550 w 12587678"/>
              <a:gd name="connsiteY3" fmla="*/ 1078397 h 2853949"/>
              <a:gd name="connsiteX4" fmla="*/ 11246151 w 12587678"/>
              <a:gd name="connsiteY4" fmla="*/ 1041573 h 2853949"/>
              <a:gd name="connsiteX5" fmla="*/ 11172395 w 12587678"/>
              <a:gd name="connsiteY5" fmla="*/ 1018139 h 2853949"/>
              <a:gd name="connsiteX6" fmla="*/ 11125892 w 12587678"/>
              <a:gd name="connsiteY6" fmla="*/ 1167950 h 2853949"/>
              <a:gd name="connsiteX7" fmla="*/ 9831625 w 12587678"/>
              <a:gd name="connsiteY7" fmla="*/ 2025847 h 2853949"/>
              <a:gd name="connsiteX8" fmla="*/ 8938137 w 12587678"/>
              <a:gd name="connsiteY8" fmla="*/ 1705093 h 2853949"/>
              <a:gd name="connsiteX9" fmla="*/ 8925820 w 12587678"/>
              <a:gd name="connsiteY9" fmla="*/ 1693899 h 2853949"/>
              <a:gd name="connsiteX10" fmla="*/ 8807004 w 12587678"/>
              <a:gd name="connsiteY10" fmla="*/ 1858217 h 2853949"/>
              <a:gd name="connsiteX11" fmla="*/ 6577976 w 12587678"/>
              <a:gd name="connsiteY11" fmla="*/ 2853949 h 2853949"/>
              <a:gd name="connsiteX12" fmla="*/ 4503697 w 12587678"/>
              <a:gd name="connsiteY12" fmla="*/ 2032080 h 2853949"/>
              <a:gd name="connsiteX13" fmla="*/ 4479477 w 12587678"/>
              <a:gd name="connsiteY13" fmla="*/ 2004869 h 2853949"/>
              <a:gd name="connsiteX14" fmla="*/ 4460387 w 12587678"/>
              <a:gd name="connsiteY14" fmla="*/ 2019145 h 2853949"/>
              <a:gd name="connsiteX15" fmla="*/ 3675033 w 12587678"/>
              <a:gd name="connsiteY15" fmla="*/ 2259037 h 2853949"/>
              <a:gd name="connsiteX16" fmla="*/ 2380766 w 12587678"/>
              <a:gd name="connsiteY16" fmla="*/ 1401140 h 2853949"/>
              <a:gd name="connsiteX17" fmla="*/ 2379500 w 12587678"/>
              <a:gd name="connsiteY17" fmla="*/ 1397060 h 2853949"/>
              <a:gd name="connsiteX18" fmla="*/ 2325832 w 12587678"/>
              <a:gd name="connsiteY18" fmla="*/ 1405250 h 2853949"/>
              <a:gd name="connsiteX19" fmla="*/ 2217133 w 12587678"/>
              <a:gd name="connsiteY19" fmla="*/ 1410739 h 2853949"/>
              <a:gd name="connsiteX20" fmla="*/ 1237551 w 12587678"/>
              <a:gd name="connsiteY20" fmla="*/ 761429 h 2853949"/>
              <a:gd name="connsiteX21" fmla="*/ 1198211 w 12587678"/>
              <a:gd name="connsiteY21" fmla="*/ 634694 h 2853949"/>
              <a:gd name="connsiteX22" fmla="*/ 1145387 w 12587678"/>
              <a:gd name="connsiteY22" fmla="*/ 654028 h 2853949"/>
              <a:gd name="connsiteX23" fmla="*/ 876748 w 12587678"/>
              <a:gd name="connsiteY23" fmla="*/ 694642 h 2853949"/>
              <a:gd name="connsiteX24" fmla="*/ 44357 w 12587678"/>
              <a:gd name="connsiteY24" fmla="*/ 142897 h 285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87678" h="2853949">
                <a:moveTo>
                  <a:pt x="0" y="0"/>
                </a:moveTo>
                <a:lnTo>
                  <a:pt x="12586523" y="0"/>
                </a:lnTo>
                <a:lnTo>
                  <a:pt x="12587678" y="15270"/>
                </a:lnTo>
                <a:cubicBezTo>
                  <a:pt x="12587678" y="602418"/>
                  <a:pt x="12111699" y="1078397"/>
                  <a:pt x="11524550" y="1078397"/>
                </a:cubicBezTo>
                <a:cubicBezTo>
                  <a:pt x="11428221" y="1078397"/>
                  <a:pt x="11334884" y="1065585"/>
                  <a:pt x="11246151" y="1041573"/>
                </a:cubicBezTo>
                <a:lnTo>
                  <a:pt x="11172395" y="1018139"/>
                </a:lnTo>
                <a:lnTo>
                  <a:pt x="11125892" y="1167950"/>
                </a:lnTo>
                <a:cubicBezTo>
                  <a:pt x="10912654" y="1672100"/>
                  <a:pt x="10413450" y="2025847"/>
                  <a:pt x="9831625" y="2025847"/>
                </a:cubicBezTo>
                <a:cubicBezTo>
                  <a:pt x="9492227" y="2025847"/>
                  <a:pt x="9180943" y="1905475"/>
                  <a:pt x="8938137" y="1705093"/>
                </a:cubicBezTo>
                <a:lnTo>
                  <a:pt x="8925820" y="1693899"/>
                </a:lnTo>
                <a:lnTo>
                  <a:pt x="8807004" y="1858217"/>
                </a:lnTo>
                <a:cubicBezTo>
                  <a:pt x="8323930" y="2458970"/>
                  <a:pt x="7505854" y="2853949"/>
                  <a:pt x="6577976" y="2853949"/>
                </a:cubicBezTo>
                <a:cubicBezTo>
                  <a:pt x="5742886" y="2853949"/>
                  <a:pt x="4996736" y="2534016"/>
                  <a:pt x="4503697" y="2032080"/>
                </a:cubicBezTo>
                <a:lnTo>
                  <a:pt x="4479477" y="2004869"/>
                </a:lnTo>
                <a:lnTo>
                  <a:pt x="4460387" y="2019145"/>
                </a:lnTo>
                <a:cubicBezTo>
                  <a:pt x="4236203" y="2170600"/>
                  <a:pt x="3965945" y="2259037"/>
                  <a:pt x="3675033" y="2259037"/>
                </a:cubicBezTo>
                <a:cubicBezTo>
                  <a:pt x="3093207" y="2259037"/>
                  <a:pt x="2594004" y="1905290"/>
                  <a:pt x="2380766" y="1401140"/>
                </a:cubicBezTo>
                <a:lnTo>
                  <a:pt x="2379500" y="1397060"/>
                </a:lnTo>
                <a:lnTo>
                  <a:pt x="2325832" y="1405250"/>
                </a:lnTo>
                <a:cubicBezTo>
                  <a:pt x="2290093" y="1408880"/>
                  <a:pt x="2253830" y="1410739"/>
                  <a:pt x="2217133" y="1410739"/>
                </a:cubicBezTo>
                <a:cubicBezTo>
                  <a:pt x="1776772" y="1410739"/>
                  <a:pt x="1398943" y="1143001"/>
                  <a:pt x="1237551" y="761429"/>
                </a:cubicBezTo>
                <a:lnTo>
                  <a:pt x="1198211" y="634694"/>
                </a:lnTo>
                <a:lnTo>
                  <a:pt x="1145387" y="654028"/>
                </a:lnTo>
                <a:cubicBezTo>
                  <a:pt x="1060524" y="680423"/>
                  <a:pt x="970297" y="694642"/>
                  <a:pt x="876748" y="694642"/>
                </a:cubicBezTo>
                <a:cubicBezTo>
                  <a:pt x="502554" y="694642"/>
                  <a:pt x="181498" y="467135"/>
                  <a:pt x="44357" y="142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48819" name="任意多边形 39"/>
          <p:cNvSpPr/>
          <p:nvPr/>
        </p:nvSpPr>
        <p:spPr>
          <a:xfrm>
            <a:off x="0" y="0"/>
            <a:ext cx="12305841" cy="1933626"/>
          </a:xfrm>
          <a:custGeom>
            <a:avLst/>
            <a:gdLst>
              <a:gd name="connsiteX0" fmla="*/ 11228064 w 12305841"/>
              <a:gd name="connsiteY0" fmla="*/ 0 h 1933626"/>
              <a:gd name="connsiteX1" fmla="*/ 12305841 w 12305841"/>
              <a:gd name="connsiteY1" fmla="*/ 0 h 1933626"/>
              <a:gd name="connsiteX2" fmla="*/ 12305841 w 12305841"/>
              <a:gd name="connsiteY2" fmla="*/ 393287 h 1933626"/>
              <a:gd name="connsiteX3" fmla="*/ 12276808 w 12305841"/>
              <a:gd name="connsiteY3" fmla="*/ 402263 h 1933626"/>
              <a:gd name="connsiteX4" fmla="*/ 12049470 w 12305841"/>
              <a:gd name="connsiteY4" fmla="*/ 429815 h 1933626"/>
              <a:gd name="connsiteX5" fmla="*/ 11291005 w 12305841"/>
              <a:gd name="connsiteY5" fmla="*/ 77500 h 1933626"/>
              <a:gd name="connsiteX6" fmla="*/ 0 w 12305841"/>
              <a:gd name="connsiteY6" fmla="*/ 0 h 1933626"/>
              <a:gd name="connsiteX7" fmla="*/ 11211893 w 12305841"/>
              <a:gd name="connsiteY7" fmla="*/ 0 h 1933626"/>
              <a:gd name="connsiteX8" fmla="*/ 11211659 w 12305841"/>
              <a:gd name="connsiteY8" fmla="*/ 2398 h 1933626"/>
              <a:gd name="connsiteX9" fmla="*/ 9665212 w 12305841"/>
              <a:gd name="connsiteY9" fmla="*/ 1306270 h 1933626"/>
              <a:gd name="connsiteX10" fmla="*/ 8447151 w 12305841"/>
              <a:gd name="connsiteY10" fmla="*/ 712019 h 1933626"/>
              <a:gd name="connsiteX11" fmla="*/ 8440912 w 12305841"/>
              <a:gd name="connsiteY11" fmla="*/ 703389 h 1933626"/>
              <a:gd name="connsiteX12" fmla="*/ 8349789 w 12305841"/>
              <a:gd name="connsiteY12" fmla="*/ 936280 h 1933626"/>
              <a:gd name="connsiteX13" fmla="*/ 6453243 w 12305841"/>
              <a:gd name="connsiteY13" fmla="*/ 1933626 h 1933626"/>
              <a:gd name="connsiteX14" fmla="*/ 4436763 w 12305841"/>
              <a:gd name="connsiteY14" fmla="*/ 629754 h 1933626"/>
              <a:gd name="connsiteX15" fmla="*/ 4435336 w 12305841"/>
              <a:gd name="connsiteY15" fmla="*/ 618525 h 1933626"/>
              <a:gd name="connsiteX16" fmla="*/ 4418353 w 12305841"/>
              <a:gd name="connsiteY16" fmla="*/ 650889 h 1933626"/>
              <a:gd name="connsiteX17" fmla="*/ 3109422 w 12305841"/>
              <a:gd name="connsiteY17" fmla="*/ 1370851 h 1933626"/>
              <a:gd name="connsiteX18" fmla="*/ 1654953 w 12305841"/>
              <a:gd name="connsiteY18" fmla="*/ 373505 h 1933626"/>
              <a:gd name="connsiteX19" fmla="*/ 1575302 w 12305841"/>
              <a:gd name="connsiteY19" fmla="*/ 108059 h 1933626"/>
              <a:gd name="connsiteX20" fmla="*/ 1544784 w 12305841"/>
              <a:gd name="connsiteY20" fmla="*/ 152528 h 1933626"/>
              <a:gd name="connsiteX21" fmla="*/ 747142 w 12305841"/>
              <a:gd name="connsiteY21" fmla="*/ 549750 h 1933626"/>
              <a:gd name="connsiteX22" fmla="*/ 29607 w 12305841"/>
              <a:gd name="connsiteY22" fmla="*/ 240060 h 1933626"/>
              <a:gd name="connsiteX23" fmla="*/ 0 w 12305841"/>
              <a:gd name="connsiteY23" fmla="*/ 207709 h 193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05841" h="1933626">
                <a:moveTo>
                  <a:pt x="11228064" y="0"/>
                </a:moveTo>
                <a:lnTo>
                  <a:pt x="12305841" y="0"/>
                </a:lnTo>
                <a:lnTo>
                  <a:pt x="12305841" y="393287"/>
                </a:lnTo>
                <a:lnTo>
                  <a:pt x="12276808" y="402263"/>
                </a:lnTo>
                <a:cubicBezTo>
                  <a:pt x="12203376" y="420327"/>
                  <a:pt x="12127345" y="429815"/>
                  <a:pt x="12049470" y="429815"/>
                </a:cubicBezTo>
                <a:cubicBezTo>
                  <a:pt x="11757441" y="429815"/>
                  <a:pt x="11491330" y="296399"/>
                  <a:pt x="11291005" y="77500"/>
                </a:cubicBezTo>
                <a:close/>
                <a:moveTo>
                  <a:pt x="0" y="0"/>
                </a:moveTo>
                <a:lnTo>
                  <a:pt x="11211893" y="0"/>
                </a:lnTo>
                <a:lnTo>
                  <a:pt x="11211659" y="2398"/>
                </a:lnTo>
                <a:cubicBezTo>
                  <a:pt x="11064468" y="746517"/>
                  <a:pt x="10428028" y="1306270"/>
                  <a:pt x="9665212" y="1306270"/>
                </a:cubicBezTo>
                <a:cubicBezTo>
                  <a:pt x="9174829" y="1306270"/>
                  <a:pt x="8736675" y="1074943"/>
                  <a:pt x="8447151" y="712019"/>
                </a:cubicBezTo>
                <a:lnTo>
                  <a:pt x="8440912" y="703389"/>
                </a:lnTo>
                <a:lnTo>
                  <a:pt x="8349789" y="936280"/>
                </a:lnTo>
                <a:cubicBezTo>
                  <a:pt x="8037322" y="1522378"/>
                  <a:pt x="7305817" y="1933626"/>
                  <a:pt x="6453243" y="1933626"/>
                </a:cubicBezTo>
                <a:cubicBezTo>
                  <a:pt x="5458571" y="1933626"/>
                  <a:pt x="4628691" y="1373871"/>
                  <a:pt x="4436763" y="629754"/>
                </a:cubicBezTo>
                <a:lnTo>
                  <a:pt x="4435336" y="618525"/>
                </a:lnTo>
                <a:lnTo>
                  <a:pt x="4418353" y="650889"/>
                </a:lnTo>
                <a:cubicBezTo>
                  <a:pt x="4134683" y="1085262"/>
                  <a:pt x="3654292" y="1370851"/>
                  <a:pt x="3109422" y="1370851"/>
                </a:cubicBezTo>
                <a:cubicBezTo>
                  <a:pt x="2455579" y="1370851"/>
                  <a:pt x="1894585" y="959603"/>
                  <a:pt x="1654953" y="373505"/>
                </a:cubicBezTo>
                <a:lnTo>
                  <a:pt x="1575302" y="108059"/>
                </a:lnTo>
                <a:lnTo>
                  <a:pt x="1544784" y="152528"/>
                </a:lnTo>
                <a:cubicBezTo>
                  <a:pt x="1340650" y="397952"/>
                  <a:pt x="1058641" y="549750"/>
                  <a:pt x="747142" y="549750"/>
                </a:cubicBezTo>
                <a:cubicBezTo>
                  <a:pt x="474582" y="549750"/>
                  <a:pt x="224598" y="433530"/>
                  <a:pt x="29607" y="240060"/>
                </a:cubicBezTo>
                <a:lnTo>
                  <a:pt x="0" y="2077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457200" dist="152400" dir="48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sp>
        <p:nvSpPr>
          <p:cNvPr id="1048820" name="文本框 41"/>
          <p:cNvSpPr txBox="1"/>
          <p:nvPr/>
        </p:nvSpPr>
        <p:spPr>
          <a:xfrm>
            <a:off x="4337613" y="439064"/>
            <a:ext cx="2726055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16BD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b="1" dirty="0">
                <a:solidFill>
                  <a:srgbClr val="16BD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3600" b="1" dirty="0">
                <a:solidFill>
                  <a:srgbClr val="FF85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3600" b="1" dirty="0">
                <a:solidFill>
                  <a:srgbClr val="FF85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部长</a:t>
            </a:r>
            <a:r>
              <a:rPr lang="en-US" altLang="zh-CN" sz="3600" b="1" dirty="0">
                <a:solidFill>
                  <a:srgbClr val="FF85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en-US" altLang="zh-CN" sz="3600" b="1" dirty="0">
              <a:solidFill>
                <a:srgbClr val="FF859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rgbClr val="FE48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21" name="文本框 42"/>
          <p:cNvSpPr txBox="1"/>
          <p:nvPr/>
        </p:nvSpPr>
        <p:spPr>
          <a:xfrm>
            <a:off x="5603966" y="1227908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16BDD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一职的认识</a:t>
            </a:r>
            <a:endParaRPr lang="zh-CN" altLang="en-US" sz="2800" b="1" dirty="0">
              <a:solidFill>
                <a:srgbClr val="16BDD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solidFill>
                <a:srgbClr val="16BDD4"/>
              </a:solidFill>
            </a:endParaRPr>
          </a:p>
        </p:txBody>
      </p:sp>
      <p:sp>
        <p:nvSpPr>
          <p:cNvPr id="1048822" name="五角星 43"/>
          <p:cNvSpPr/>
          <p:nvPr/>
        </p:nvSpPr>
        <p:spPr>
          <a:xfrm rot="1532284">
            <a:off x="6915106" y="606016"/>
            <a:ext cx="433137" cy="433137"/>
          </a:xfrm>
          <a:prstGeom prst="star5">
            <a:avLst>
              <a:gd name="adj" fmla="val 30364"/>
              <a:gd name="hf" fmla="val 105146"/>
              <a:gd name="vf" fmla="val 110557"/>
            </a:avLst>
          </a:prstGeom>
          <a:noFill/>
          <a:ln w="698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823" name="文本框 7"/>
          <p:cNvSpPr txBox="1"/>
          <p:nvPr/>
        </p:nvSpPr>
        <p:spPr>
          <a:xfrm>
            <a:off x="1922318" y="2467841"/>
            <a:ext cx="2268682" cy="1021773"/>
          </a:xfrm>
          <a:prstGeom prst="rect">
            <a:avLst/>
          </a:prstGeom>
          <a:noFill/>
        </p:spPr>
        <p:txBody>
          <a:bodyPr wrap="square" lIns="86694" tIns="43347" rIns="86694" bIns="4334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</a:t>
            </a:r>
            <a:r>
              <a:rPr 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沟通老师与同学、年级与班级之间的桥梁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，是老师的得力助手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048824" name="矩形 45"/>
          <p:cNvSpPr/>
          <p:nvPr/>
        </p:nvSpPr>
        <p:spPr>
          <a:xfrm>
            <a:off x="2030562" y="3459040"/>
            <a:ext cx="1955693" cy="36000"/>
          </a:xfrm>
          <a:prstGeom prst="rect">
            <a:avLst/>
          </a:prstGeom>
          <a:solidFill>
            <a:srgbClr val="0F8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p>
            <a:pPr algn="ctr"/>
            <a:endParaRPr lang="zh-CN" altLang="en-US" sz="100"/>
          </a:p>
        </p:txBody>
      </p:sp>
      <p:sp>
        <p:nvSpPr>
          <p:cNvPr id="1048825" name="文本框 9"/>
          <p:cNvSpPr txBox="1"/>
          <p:nvPr/>
        </p:nvSpPr>
        <p:spPr>
          <a:xfrm>
            <a:off x="1939636" y="4156364"/>
            <a:ext cx="2268682" cy="1272886"/>
          </a:xfrm>
          <a:prstGeom prst="rect">
            <a:avLst/>
          </a:prstGeom>
          <a:noFill/>
        </p:spPr>
        <p:txBody>
          <a:bodyPr wrap="square" lIns="86694" tIns="43347" rIns="86694" bIns="4334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本着为大家学习服务的原则，，在老师的带领下积极为大家服务，丰富大家的学习内容。处处代表着集体的整体形象，因此要时时刻刻有进取心，不为人后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048826" name="文本框 10"/>
          <p:cNvSpPr txBox="1"/>
          <p:nvPr/>
        </p:nvSpPr>
        <p:spPr>
          <a:xfrm>
            <a:off x="8304068" y="2710295"/>
            <a:ext cx="2268682" cy="787977"/>
          </a:xfrm>
          <a:prstGeom prst="rect">
            <a:avLst/>
          </a:prstGeom>
          <a:noFill/>
        </p:spPr>
        <p:txBody>
          <a:bodyPr wrap="square" lIns="86694" tIns="43347" rIns="86694" bIns="4334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树立团队意识，部长是这个团队的领头羊，团结大家做好各项学习工作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048827" name="文本框 11"/>
          <p:cNvSpPr txBox="1"/>
          <p:nvPr/>
        </p:nvSpPr>
        <p:spPr>
          <a:xfrm>
            <a:off x="8269432" y="4502727"/>
            <a:ext cx="2268682" cy="813955"/>
          </a:xfrm>
          <a:prstGeom prst="rect">
            <a:avLst/>
          </a:prstGeom>
          <a:noFill/>
        </p:spPr>
        <p:txBody>
          <a:bodyPr wrap="square" lIns="86694" tIns="43347" rIns="86694" bIns="43347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将学习部组织成</a:t>
            </a:r>
            <a:r>
              <a:rPr lang="zh-CN" sz="1200" b="0" u="none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同学们探讨学习方法、解决学习疑难、交流学习经验、发表学习成果的园地</a:t>
            </a:r>
            <a:r>
              <a:rPr lang="zh-CN" altLang="en-US" sz="1200" b="0" u="none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的汇聚地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1048828" name="矩形 49"/>
          <p:cNvSpPr/>
          <p:nvPr/>
        </p:nvSpPr>
        <p:spPr>
          <a:xfrm>
            <a:off x="8308426" y="3554571"/>
            <a:ext cx="1955693" cy="36000"/>
          </a:xfrm>
          <a:prstGeom prst="rect">
            <a:avLst/>
          </a:prstGeom>
          <a:solidFill>
            <a:srgbClr val="0F8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p>
            <a:pPr algn="ctr"/>
            <a:endParaRPr lang="zh-CN" altLang="en-US" sz="100"/>
          </a:p>
        </p:txBody>
      </p:sp>
      <p:sp>
        <p:nvSpPr>
          <p:cNvPr id="1048829" name="矩形 50"/>
          <p:cNvSpPr/>
          <p:nvPr/>
        </p:nvSpPr>
        <p:spPr>
          <a:xfrm>
            <a:off x="2034892" y="5386081"/>
            <a:ext cx="1955693" cy="36000"/>
          </a:xfrm>
          <a:prstGeom prst="rect">
            <a:avLst/>
          </a:prstGeom>
          <a:solidFill>
            <a:srgbClr val="0F8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p>
            <a:pPr algn="ctr"/>
            <a:endParaRPr lang="zh-CN" altLang="en-US" sz="100"/>
          </a:p>
        </p:txBody>
      </p:sp>
      <p:sp>
        <p:nvSpPr>
          <p:cNvPr id="1048830" name="矩形 51"/>
          <p:cNvSpPr/>
          <p:nvPr/>
        </p:nvSpPr>
        <p:spPr>
          <a:xfrm>
            <a:off x="8312734" y="5377409"/>
            <a:ext cx="1955693" cy="36000"/>
          </a:xfrm>
          <a:prstGeom prst="rect">
            <a:avLst/>
          </a:prstGeom>
          <a:solidFill>
            <a:srgbClr val="0F8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p>
            <a:pPr algn="ctr"/>
            <a:endParaRPr lang="zh-CN" altLang="en-US" sz="100"/>
          </a:p>
        </p:txBody>
      </p:sp>
      <p:grpSp>
        <p:nvGrpSpPr>
          <p:cNvPr id="115" name="组合 52"/>
          <p:cNvGrpSpPr/>
          <p:nvPr/>
        </p:nvGrpSpPr>
        <p:grpSpPr>
          <a:xfrm>
            <a:off x="4455555" y="1827990"/>
            <a:ext cx="3585275" cy="3828416"/>
            <a:chOff x="4340898" y="1673495"/>
            <a:chExt cx="3861733" cy="4123398"/>
          </a:xfrm>
        </p:grpSpPr>
        <p:grpSp>
          <p:nvGrpSpPr>
            <p:cNvPr id="116" name="Group 59"/>
            <p:cNvGrpSpPr/>
            <p:nvPr/>
          </p:nvGrpSpPr>
          <p:grpSpPr>
            <a:xfrm>
              <a:off x="5765677" y="3231133"/>
              <a:ext cx="1008934" cy="1011625"/>
              <a:chOff x="4004877" y="2411833"/>
              <a:chExt cx="1139957" cy="1143000"/>
            </a:xfrm>
          </p:grpSpPr>
          <p:sp>
            <p:nvSpPr>
              <p:cNvPr id="1048831" name="Oval 13"/>
              <p:cNvSpPr/>
              <p:nvPr/>
            </p:nvSpPr>
            <p:spPr bwMode="auto">
              <a:xfrm>
                <a:off x="4004877" y="2411833"/>
                <a:ext cx="1139957" cy="11430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04963" tIns="52482" rIns="104963" bIns="52482" numCol="1" rtlCol="0" anchor="t" anchorCtr="0" compatLnSpc="1"/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8832" name="Freeform 152"/>
              <p:cNvSpPr>
                <a:spLocks noEditPoints="1"/>
              </p:cNvSpPr>
              <p:nvPr/>
            </p:nvSpPr>
            <p:spPr bwMode="auto">
              <a:xfrm>
                <a:off x="4383793" y="2806766"/>
                <a:ext cx="382124" cy="353134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104963" tIns="52482" rIns="104963" bIns="52482" numCol="1" anchor="t" anchorCtr="0" compatLnSpc="1"/>
              <a:p>
                <a:pPr>
                  <a:lnSpc>
                    <a:spcPct val="120000"/>
                  </a:lnSpc>
                </a:pPr>
                <a:endParaRPr 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48833" name="Down Arrow 15"/>
            <p:cNvSpPr/>
            <p:nvPr/>
          </p:nvSpPr>
          <p:spPr bwMode="auto">
            <a:xfrm rot="14548862">
              <a:off x="6846247" y="3142664"/>
              <a:ext cx="262123" cy="468231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104963" tIns="52482" rIns="104963" bIns="52482" numCol="1" rtlCol="0" anchor="t" anchorCtr="0" compatLnSpc="1"/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8834" name="Down Arrow 19"/>
            <p:cNvSpPr/>
            <p:nvPr/>
          </p:nvSpPr>
          <p:spPr bwMode="auto">
            <a:xfrm rot="14548862" flipH="1" flipV="1">
              <a:off x="5439223" y="3836681"/>
              <a:ext cx="262123" cy="484941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104963" tIns="52482" rIns="104963" bIns="52482" numCol="1" rtlCol="0" anchor="t" anchorCtr="0" compatLnSpc="1"/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8835" name="Down Arrow 44"/>
            <p:cNvSpPr/>
            <p:nvPr/>
          </p:nvSpPr>
          <p:spPr bwMode="auto">
            <a:xfrm rot="10800000">
              <a:off x="6145143" y="2737055"/>
              <a:ext cx="262123" cy="468231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104963" tIns="52482" rIns="104963" bIns="52482" numCol="1" rtlCol="0" anchor="t" anchorCtr="0" compatLnSpc="1"/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8836" name="Down Arrow 47"/>
            <p:cNvSpPr/>
            <p:nvPr/>
          </p:nvSpPr>
          <p:spPr bwMode="auto">
            <a:xfrm rot="7051138" flipH="1">
              <a:off x="5446527" y="3142105"/>
              <a:ext cx="262123" cy="468231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104963" tIns="52482" rIns="104963" bIns="52482" numCol="1" rtlCol="0" anchor="t" anchorCtr="0" compatLnSpc="1"/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8837" name="Down Arrow 55"/>
            <p:cNvSpPr/>
            <p:nvPr/>
          </p:nvSpPr>
          <p:spPr bwMode="auto">
            <a:xfrm rot="10800000" flipV="1">
              <a:off x="6145145" y="4268603"/>
              <a:ext cx="262123" cy="468231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104963" tIns="52482" rIns="104963" bIns="52482" numCol="1" rtlCol="0" anchor="t" anchorCtr="0" compatLnSpc="1"/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8838" name="Down Arrow 56"/>
            <p:cNvSpPr/>
            <p:nvPr/>
          </p:nvSpPr>
          <p:spPr bwMode="auto">
            <a:xfrm rot="7051138" flipV="1">
              <a:off x="6838942" y="3851398"/>
              <a:ext cx="262123" cy="484941"/>
            </a:xfrm>
            <a:prstGeom prst="downArrow">
              <a:avLst>
                <a:gd name="adj1" fmla="val 63516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104963" tIns="52482" rIns="104963" bIns="52482" numCol="1" rtlCol="0" anchor="t" anchorCtr="0" compatLnSpc="1"/>
            <a:p>
              <a:pPr algn="ctr">
                <a:lnSpc>
                  <a:spcPct val="120000"/>
                </a:lnSpc>
              </a:pPr>
              <a:endParaRPr 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7" name="Group 84"/>
            <p:cNvGrpSpPr/>
            <p:nvPr/>
          </p:nvGrpSpPr>
          <p:grpSpPr>
            <a:xfrm>
              <a:off x="5751872" y="1673495"/>
              <a:ext cx="1062673" cy="1063559"/>
              <a:chOff x="3307763" y="1427226"/>
              <a:chExt cx="648499" cy="649042"/>
            </a:xfrm>
          </p:grpSpPr>
          <p:sp>
            <p:nvSpPr>
              <p:cNvPr id="1048839" name="Oval 76"/>
              <p:cNvSpPr>
                <a:spLocks noChangeAspect="1"/>
              </p:cNvSpPr>
              <p:nvPr/>
            </p:nvSpPr>
            <p:spPr>
              <a:xfrm>
                <a:off x="3307763" y="1427226"/>
                <a:ext cx="648499" cy="649042"/>
              </a:xfrm>
              <a:prstGeom prst="ellipse">
                <a:avLst/>
              </a:prstGeom>
              <a:solidFill>
                <a:srgbClr val="0FC3DB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>
                  <a:lnSpc>
                    <a:spcPct val="120000"/>
                  </a:lnSpc>
                </a:pPr>
                <a:endParaRPr lang="en-US" sz="1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8840" name="Freeform 77"/>
              <p:cNvSpPr>
                <a:spLocks noEditPoints="1"/>
              </p:cNvSpPr>
              <p:nvPr/>
            </p:nvSpPr>
            <p:spPr bwMode="auto">
              <a:xfrm>
                <a:off x="3483875" y="1534824"/>
                <a:ext cx="296640" cy="433374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35"/>
                  </a:cxn>
                  <a:cxn ang="0">
                    <a:pos x="16" y="74"/>
                  </a:cxn>
                  <a:cxn ang="0">
                    <a:pos x="35" y="102"/>
                  </a:cxn>
                  <a:cxn ang="0">
                    <a:pos x="54" y="74"/>
                  </a:cxn>
                  <a:cxn ang="0">
                    <a:pos x="70" y="35"/>
                  </a:cxn>
                  <a:cxn ang="0">
                    <a:pos x="35" y="0"/>
                  </a:cxn>
                  <a:cxn ang="0">
                    <a:pos x="43" y="87"/>
                  </a:cxn>
                  <a:cxn ang="0">
                    <a:pos x="27" y="89"/>
                  </a:cxn>
                  <a:cxn ang="0">
                    <a:pos x="26" y="83"/>
                  </a:cxn>
                  <a:cxn ang="0">
                    <a:pos x="26" y="83"/>
                  </a:cxn>
                  <a:cxn ang="0">
                    <a:pos x="45" y="80"/>
                  </a:cxn>
                  <a:cxn ang="0">
                    <a:pos x="44" y="83"/>
                  </a:cxn>
                  <a:cxn ang="0">
                    <a:pos x="43" y="87"/>
                  </a:cxn>
                  <a:cxn ang="0">
                    <a:pos x="25" y="79"/>
                  </a:cxn>
                  <a:cxn ang="0">
                    <a:pos x="23" y="73"/>
                  </a:cxn>
                  <a:cxn ang="0">
                    <a:pos x="47" y="73"/>
                  </a:cxn>
                  <a:cxn ang="0">
                    <a:pos x="46" y="77"/>
                  </a:cxn>
                  <a:cxn ang="0">
                    <a:pos x="25" y="79"/>
                  </a:cxn>
                  <a:cxn ang="0">
                    <a:pos x="35" y="96"/>
                  </a:cxn>
                  <a:cxn ang="0">
                    <a:pos x="29" y="92"/>
                  </a:cxn>
                  <a:cxn ang="0">
                    <a:pos x="42" y="90"/>
                  </a:cxn>
                  <a:cxn ang="0">
                    <a:pos x="35" y="96"/>
                  </a:cxn>
                  <a:cxn ang="0">
                    <a:pos x="50" y="67"/>
                  </a:cxn>
                  <a:cxn ang="0">
                    <a:pos x="20" y="67"/>
                  </a:cxn>
                  <a:cxn ang="0">
                    <a:pos x="15" y="57"/>
                  </a:cxn>
                  <a:cxn ang="0">
                    <a:pos x="6" y="35"/>
                  </a:cxn>
                  <a:cxn ang="0">
                    <a:pos x="35" y="6"/>
                  </a:cxn>
                  <a:cxn ang="0">
                    <a:pos x="64" y="35"/>
                  </a:cxn>
                  <a:cxn ang="0">
                    <a:pos x="55" y="57"/>
                  </a:cxn>
                  <a:cxn ang="0">
                    <a:pos x="50" y="67"/>
                  </a:cxn>
                  <a:cxn ang="0">
                    <a:pos x="50" y="67"/>
                  </a:cxn>
                  <a:cxn ang="0">
                    <a:pos x="50" y="67"/>
                  </a:cxn>
                </a:cxnLst>
                <a:rect l="0" t="0" r="r" b="b"/>
                <a:pathLst>
                  <a:path w="70" h="102">
                    <a:moveTo>
                      <a:pt x="35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48"/>
                      <a:pt x="12" y="62"/>
                      <a:pt x="16" y="74"/>
                    </a:cubicBezTo>
                    <a:cubicBezTo>
                      <a:pt x="22" y="91"/>
                      <a:pt x="22" y="102"/>
                      <a:pt x="35" y="102"/>
                    </a:cubicBezTo>
                    <a:cubicBezTo>
                      <a:pt x="49" y="102"/>
                      <a:pt x="48" y="92"/>
                      <a:pt x="54" y="74"/>
                    </a:cubicBezTo>
                    <a:cubicBezTo>
                      <a:pt x="58" y="62"/>
                      <a:pt x="70" y="48"/>
                      <a:pt x="70" y="35"/>
                    </a:cubicBezTo>
                    <a:cubicBezTo>
                      <a:pt x="70" y="16"/>
                      <a:pt x="54" y="0"/>
                      <a:pt x="35" y="0"/>
                    </a:cubicBezTo>
                    <a:close/>
                    <a:moveTo>
                      <a:pt x="43" y="87"/>
                    </a:moveTo>
                    <a:cubicBezTo>
                      <a:pt x="27" y="89"/>
                      <a:pt x="27" y="89"/>
                      <a:pt x="27" y="89"/>
                    </a:cubicBezTo>
                    <a:cubicBezTo>
                      <a:pt x="27" y="87"/>
                      <a:pt x="26" y="85"/>
                      <a:pt x="26" y="83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5" y="81"/>
                      <a:pt x="45" y="82"/>
                      <a:pt x="44" y="83"/>
                    </a:cubicBezTo>
                    <a:cubicBezTo>
                      <a:pt x="44" y="84"/>
                      <a:pt x="44" y="86"/>
                      <a:pt x="43" y="87"/>
                    </a:cubicBezTo>
                    <a:close/>
                    <a:moveTo>
                      <a:pt x="25" y="79"/>
                    </a:moveTo>
                    <a:cubicBezTo>
                      <a:pt x="24" y="78"/>
                      <a:pt x="23" y="76"/>
                      <a:pt x="23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5"/>
                      <a:pt x="47" y="76"/>
                      <a:pt x="46" y="77"/>
                    </a:cubicBezTo>
                    <a:lnTo>
                      <a:pt x="25" y="79"/>
                    </a:lnTo>
                    <a:close/>
                    <a:moveTo>
                      <a:pt x="35" y="96"/>
                    </a:moveTo>
                    <a:cubicBezTo>
                      <a:pt x="32" y="96"/>
                      <a:pt x="30" y="95"/>
                      <a:pt x="29" y="92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0" y="95"/>
                      <a:pt x="39" y="96"/>
                      <a:pt x="35" y="96"/>
                    </a:cubicBezTo>
                    <a:close/>
                    <a:moveTo>
                      <a:pt x="50" y="67"/>
                    </a:moveTo>
                    <a:cubicBezTo>
                      <a:pt x="20" y="67"/>
                      <a:pt x="20" y="67"/>
                      <a:pt x="20" y="67"/>
                    </a:cubicBezTo>
                    <a:cubicBezTo>
                      <a:pt x="19" y="64"/>
                      <a:pt x="17" y="60"/>
                      <a:pt x="15" y="57"/>
                    </a:cubicBezTo>
                    <a:cubicBezTo>
                      <a:pt x="11" y="49"/>
                      <a:pt x="6" y="41"/>
                      <a:pt x="6" y="35"/>
                    </a:cubicBezTo>
                    <a:cubicBezTo>
                      <a:pt x="6" y="19"/>
                      <a:pt x="19" y="6"/>
                      <a:pt x="35" y="6"/>
                    </a:cubicBezTo>
                    <a:cubicBezTo>
                      <a:pt x="51" y="6"/>
                      <a:pt x="64" y="19"/>
                      <a:pt x="64" y="35"/>
                    </a:cubicBezTo>
                    <a:cubicBezTo>
                      <a:pt x="64" y="41"/>
                      <a:pt x="60" y="49"/>
                      <a:pt x="55" y="57"/>
                    </a:cubicBezTo>
                    <a:cubicBezTo>
                      <a:pt x="53" y="60"/>
                      <a:pt x="52" y="64"/>
                      <a:pt x="50" y="67"/>
                    </a:cubicBezTo>
                    <a:close/>
                    <a:moveTo>
                      <a:pt x="50" y="67"/>
                    </a:moveTo>
                    <a:cubicBezTo>
                      <a:pt x="50" y="67"/>
                      <a:pt x="50" y="67"/>
                      <a:pt x="50" y="67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04963" tIns="52482" rIns="104963" bIns="52482" numCol="1" anchor="t" anchorCtr="0" compatLnSpc="1"/>
              <a:p>
                <a:pPr>
                  <a:lnSpc>
                    <a:spcPct val="120000"/>
                  </a:lnSpc>
                </a:pPr>
                <a:endParaRPr 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8" name="Group 88"/>
            <p:cNvGrpSpPr/>
            <p:nvPr/>
          </p:nvGrpSpPr>
          <p:grpSpPr>
            <a:xfrm>
              <a:off x="7129592" y="3914776"/>
              <a:ext cx="1062673" cy="1063559"/>
              <a:chOff x="3365370" y="3682819"/>
              <a:chExt cx="648499" cy="649042"/>
            </a:xfrm>
          </p:grpSpPr>
          <p:sp>
            <p:nvSpPr>
              <p:cNvPr id="1048841" name="Oval 64"/>
              <p:cNvSpPr>
                <a:spLocks noChangeAspect="1"/>
              </p:cNvSpPr>
              <p:nvPr/>
            </p:nvSpPr>
            <p:spPr>
              <a:xfrm>
                <a:off x="3365370" y="3682819"/>
                <a:ext cx="648499" cy="649042"/>
              </a:xfrm>
              <a:prstGeom prst="ellipse">
                <a:avLst/>
              </a:prstGeom>
              <a:solidFill>
                <a:srgbClr val="FFC0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>
                  <a:lnSpc>
                    <a:spcPct val="120000"/>
                  </a:lnSpc>
                </a:pPr>
                <a:endParaRPr lang="en-US" sz="13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8842" name="Freeform 83"/>
              <p:cNvSpPr>
                <a:spLocks noEditPoints="1"/>
              </p:cNvSpPr>
              <p:nvPr/>
            </p:nvSpPr>
            <p:spPr bwMode="auto">
              <a:xfrm>
                <a:off x="3590360" y="3858452"/>
                <a:ext cx="198518" cy="297777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24" y="55"/>
                  </a:cxn>
                  <a:cxn ang="0">
                    <a:pos x="20" y="58"/>
                  </a:cxn>
                  <a:cxn ang="0">
                    <a:pos x="16" y="55"/>
                  </a:cxn>
                  <a:cxn ang="0">
                    <a:pos x="2" y="26"/>
                  </a:cxn>
                  <a:cxn ang="0">
                    <a:pos x="0" y="19"/>
                  </a:cxn>
                  <a:cxn ang="0">
                    <a:pos x="20" y="0"/>
                  </a:cxn>
                  <a:cxn ang="0">
                    <a:pos x="39" y="19"/>
                  </a:cxn>
                  <a:cxn ang="0">
                    <a:pos x="38" y="26"/>
                  </a:cxn>
                  <a:cxn ang="0">
                    <a:pos x="20" y="9"/>
                  </a:cxn>
                  <a:cxn ang="0">
                    <a:pos x="10" y="19"/>
                  </a:cxn>
                  <a:cxn ang="0">
                    <a:pos x="20" y="29"/>
                  </a:cxn>
                  <a:cxn ang="0">
                    <a:pos x="30" y="19"/>
                  </a:cxn>
                  <a:cxn ang="0">
                    <a:pos x="20" y="9"/>
                  </a:cxn>
                </a:cxnLst>
                <a:rect l="0" t="0" r="r" b="b"/>
                <a:pathLst>
                  <a:path w="39" h="58">
                    <a:moveTo>
                      <a:pt x="38" y="26"/>
                    </a:move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7"/>
                      <a:pt x="22" y="58"/>
                      <a:pt x="20" y="58"/>
                    </a:cubicBezTo>
                    <a:cubicBezTo>
                      <a:pt x="18" y="58"/>
                      <a:pt x="16" y="57"/>
                      <a:pt x="16" y="5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4"/>
                      <a:pt x="0" y="21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39" y="8"/>
                      <a:pt x="39" y="19"/>
                    </a:cubicBezTo>
                    <a:cubicBezTo>
                      <a:pt x="39" y="21"/>
                      <a:pt x="39" y="24"/>
                      <a:pt x="38" y="26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0" y="14"/>
                      <a:pt x="10" y="19"/>
                    </a:cubicBezTo>
                    <a:cubicBezTo>
                      <a:pt x="10" y="24"/>
                      <a:pt x="15" y="29"/>
                      <a:pt x="20" y="29"/>
                    </a:cubicBezTo>
                    <a:cubicBezTo>
                      <a:pt x="25" y="29"/>
                      <a:pt x="30" y="24"/>
                      <a:pt x="30" y="19"/>
                    </a:cubicBezTo>
                    <a:cubicBezTo>
                      <a:pt x="30" y="14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04963" tIns="52482" rIns="104963" bIns="52482" numCol="1" anchor="t" anchorCtr="0" compatLnSpc="1"/>
              <a:p>
                <a:pPr>
                  <a:lnSpc>
                    <a:spcPct val="120000"/>
                  </a:lnSpc>
                </a:pPr>
                <a:endParaRPr 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9" name="Group 87"/>
            <p:cNvGrpSpPr/>
            <p:nvPr/>
          </p:nvGrpSpPr>
          <p:grpSpPr>
            <a:xfrm>
              <a:off x="4354126" y="2519698"/>
              <a:ext cx="1062673" cy="1063559"/>
              <a:chOff x="5187738" y="3682819"/>
              <a:chExt cx="648499" cy="649042"/>
            </a:xfrm>
          </p:grpSpPr>
          <p:sp>
            <p:nvSpPr>
              <p:cNvPr id="1048843" name="Oval 73"/>
              <p:cNvSpPr>
                <a:spLocks noChangeAspect="1"/>
              </p:cNvSpPr>
              <p:nvPr/>
            </p:nvSpPr>
            <p:spPr>
              <a:xfrm>
                <a:off x="5187738" y="3682819"/>
                <a:ext cx="648499" cy="649042"/>
              </a:xfrm>
              <a:prstGeom prst="ellipse">
                <a:avLst/>
              </a:prstGeom>
              <a:solidFill>
                <a:srgbClr val="FFC0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>
                  <a:lnSpc>
                    <a:spcPct val="120000"/>
                  </a:lnSpc>
                </a:pPr>
                <a:endParaRPr lang="en-US" sz="13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8844" name="Freeform 137"/>
              <p:cNvSpPr>
                <a:spLocks noEditPoints="1"/>
              </p:cNvSpPr>
              <p:nvPr/>
            </p:nvSpPr>
            <p:spPr bwMode="auto">
              <a:xfrm>
                <a:off x="5347164" y="3838560"/>
                <a:ext cx="329647" cy="337558"/>
              </a:xfrm>
              <a:custGeom>
                <a:avLst/>
                <a:gdLst/>
                <a:ahLst/>
                <a:cxnLst>
                  <a:cxn ang="0">
                    <a:pos x="46" y="30"/>
                  </a:cxn>
                  <a:cxn ang="0">
                    <a:pos x="39" y="36"/>
                  </a:cxn>
                  <a:cxn ang="0">
                    <a:pos x="39" y="50"/>
                  </a:cxn>
                  <a:cxn ang="0">
                    <a:pos x="38" y="50"/>
                  </a:cxn>
                  <a:cxn ang="0">
                    <a:pos x="24" y="58"/>
                  </a:cxn>
                  <a:cxn ang="0">
                    <a:pos x="24" y="59"/>
                  </a:cxn>
                  <a:cxn ang="0">
                    <a:pos x="23" y="58"/>
                  </a:cxn>
                  <a:cxn ang="0">
                    <a:pos x="21" y="56"/>
                  </a:cxn>
                  <a:cxn ang="0">
                    <a:pos x="21" y="55"/>
                  </a:cxn>
                  <a:cxn ang="0">
                    <a:pos x="24" y="45"/>
                  </a:cxn>
                  <a:cxn ang="0">
                    <a:pos x="14" y="35"/>
                  </a:cxn>
                  <a:cxn ang="0">
                    <a:pos x="4" y="38"/>
                  </a:cxn>
                  <a:cxn ang="0">
                    <a:pos x="3" y="38"/>
                  </a:cxn>
                  <a:cxn ang="0">
                    <a:pos x="3" y="38"/>
                  </a:cxn>
                  <a:cxn ang="0">
                    <a:pos x="0" y="35"/>
                  </a:cxn>
                  <a:cxn ang="0">
                    <a:pos x="0" y="34"/>
                  </a:cxn>
                  <a:cxn ang="0">
                    <a:pos x="8" y="20"/>
                  </a:cxn>
                  <a:cxn ang="0">
                    <a:pos x="9" y="20"/>
                  </a:cxn>
                  <a:cxn ang="0">
                    <a:pos x="23" y="19"/>
                  </a:cxn>
                  <a:cxn ang="0">
                    <a:pos x="29" y="12"/>
                  </a:cxn>
                  <a:cxn ang="0">
                    <a:pos x="57" y="0"/>
                  </a:cxn>
                  <a:cxn ang="0">
                    <a:pos x="58" y="1"/>
                  </a:cxn>
                  <a:cxn ang="0">
                    <a:pos x="46" y="30"/>
                  </a:cxn>
                  <a:cxn ang="0">
                    <a:pos x="47" y="8"/>
                  </a:cxn>
                  <a:cxn ang="0">
                    <a:pos x="43" y="12"/>
                  </a:cxn>
                  <a:cxn ang="0">
                    <a:pos x="47" y="15"/>
                  </a:cxn>
                  <a:cxn ang="0">
                    <a:pos x="50" y="12"/>
                  </a:cxn>
                  <a:cxn ang="0">
                    <a:pos x="47" y="8"/>
                  </a:cxn>
                </a:cxnLst>
                <a:rect l="0" t="0" r="r" b="b"/>
                <a:pathLst>
                  <a:path w="58" h="59">
                    <a:moveTo>
                      <a:pt x="46" y="30"/>
                    </a:moveTo>
                    <a:cubicBezTo>
                      <a:pt x="44" y="32"/>
                      <a:pt x="42" y="34"/>
                      <a:pt x="39" y="36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8" y="50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4" y="59"/>
                      <a:pt x="23" y="58"/>
                      <a:pt x="23" y="58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0" y="55"/>
                      <a:pt x="21" y="5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3" y="38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5"/>
                      <a:pt x="0" y="34"/>
                      <a:pt x="0" y="3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9" y="20"/>
                      <a:pt x="9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5" y="17"/>
                      <a:pt x="27" y="14"/>
                      <a:pt x="29" y="12"/>
                    </a:cubicBezTo>
                    <a:cubicBezTo>
                      <a:pt x="38" y="3"/>
                      <a:pt x="45" y="0"/>
                      <a:pt x="57" y="0"/>
                    </a:cubicBezTo>
                    <a:cubicBezTo>
                      <a:pt x="58" y="0"/>
                      <a:pt x="58" y="1"/>
                      <a:pt x="58" y="1"/>
                    </a:cubicBezTo>
                    <a:cubicBezTo>
                      <a:pt x="58" y="13"/>
                      <a:pt x="55" y="21"/>
                      <a:pt x="46" y="30"/>
                    </a:cubicBezTo>
                    <a:close/>
                    <a:moveTo>
                      <a:pt x="47" y="8"/>
                    </a:moveTo>
                    <a:cubicBezTo>
                      <a:pt x="45" y="8"/>
                      <a:pt x="43" y="10"/>
                      <a:pt x="43" y="12"/>
                    </a:cubicBezTo>
                    <a:cubicBezTo>
                      <a:pt x="43" y="14"/>
                      <a:pt x="45" y="15"/>
                      <a:pt x="47" y="15"/>
                    </a:cubicBezTo>
                    <a:cubicBezTo>
                      <a:pt x="49" y="15"/>
                      <a:pt x="50" y="14"/>
                      <a:pt x="50" y="12"/>
                    </a:cubicBezTo>
                    <a:cubicBezTo>
                      <a:pt x="50" y="10"/>
                      <a:pt x="49" y="8"/>
                      <a:pt x="47" y="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04963" tIns="52482" rIns="104963" bIns="52482" numCol="1" anchor="t" anchorCtr="0" compatLnSpc="1"/>
              <a:p>
                <a:pPr>
                  <a:lnSpc>
                    <a:spcPct val="120000"/>
                  </a:lnSpc>
                </a:pPr>
                <a:endParaRPr 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0" name="Group 85"/>
            <p:cNvGrpSpPr/>
            <p:nvPr/>
          </p:nvGrpSpPr>
          <p:grpSpPr>
            <a:xfrm>
              <a:off x="5746473" y="4733334"/>
              <a:ext cx="1062673" cy="1063559"/>
              <a:chOff x="5187738" y="1415796"/>
              <a:chExt cx="648499" cy="649042"/>
            </a:xfrm>
          </p:grpSpPr>
          <p:sp>
            <p:nvSpPr>
              <p:cNvPr id="1048845" name="Oval 67"/>
              <p:cNvSpPr>
                <a:spLocks noChangeAspect="1"/>
              </p:cNvSpPr>
              <p:nvPr/>
            </p:nvSpPr>
            <p:spPr>
              <a:xfrm>
                <a:off x="5187738" y="1415796"/>
                <a:ext cx="648499" cy="649042"/>
              </a:xfrm>
              <a:prstGeom prst="ellipse">
                <a:avLst/>
              </a:prstGeom>
              <a:solidFill>
                <a:srgbClr val="0FC3DB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>
                  <a:lnSpc>
                    <a:spcPct val="120000"/>
                  </a:lnSpc>
                </a:pPr>
                <a:endParaRPr lang="en-US" sz="13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8846" name="Freeform 53"/>
              <p:cNvSpPr/>
              <p:nvPr/>
            </p:nvSpPr>
            <p:spPr bwMode="auto">
              <a:xfrm>
                <a:off x="5336668" y="1592431"/>
                <a:ext cx="350639" cy="259998"/>
              </a:xfrm>
              <a:custGeom>
                <a:avLst/>
                <a:gdLst/>
                <a:ahLst/>
                <a:cxnLst>
                  <a:cxn ang="0">
                    <a:pos x="55" y="50"/>
                  </a:cxn>
                  <a:cxn ang="0">
                    <a:pos x="16" y="50"/>
                  </a:cxn>
                  <a:cxn ang="0">
                    <a:pos x="0" y="34"/>
                  </a:cxn>
                  <a:cxn ang="0">
                    <a:pos x="9" y="20"/>
                  </a:cxn>
                  <a:cxn ang="0">
                    <a:pos x="9" y="18"/>
                  </a:cxn>
                  <a:cxn ang="0">
                    <a:pos x="27" y="0"/>
                  </a:cxn>
                  <a:cxn ang="0">
                    <a:pos x="44" y="11"/>
                  </a:cxn>
                  <a:cxn ang="0">
                    <a:pos x="50" y="9"/>
                  </a:cxn>
                  <a:cxn ang="0">
                    <a:pos x="59" y="18"/>
                  </a:cxn>
                  <a:cxn ang="0">
                    <a:pos x="58" y="23"/>
                  </a:cxn>
                  <a:cxn ang="0">
                    <a:pos x="68" y="36"/>
                  </a:cxn>
                  <a:cxn ang="0">
                    <a:pos x="55" y="50"/>
                  </a:cxn>
                </a:cxnLst>
                <a:rect l="0" t="0" r="r" b="b"/>
                <a:pathLst>
                  <a:path w="68" h="50">
                    <a:moveTo>
                      <a:pt x="55" y="50"/>
                    </a:moveTo>
                    <a:cubicBezTo>
                      <a:pt x="16" y="50"/>
                      <a:pt x="16" y="50"/>
                      <a:pt x="16" y="50"/>
                    </a:cubicBezTo>
                    <a:cubicBezTo>
                      <a:pt x="7" y="50"/>
                      <a:pt x="0" y="43"/>
                      <a:pt x="0" y="34"/>
                    </a:cubicBezTo>
                    <a:cubicBezTo>
                      <a:pt x="0" y="28"/>
                      <a:pt x="4" y="22"/>
                      <a:pt x="9" y="20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9" y="8"/>
                      <a:pt x="17" y="0"/>
                      <a:pt x="27" y="0"/>
                    </a:cubicBezTo>
                    <a:cubicBezTo>
                      <a:pt x="35" y="0"/>
                      <a:pt x="41" y="5"/>
                      <a:pt x="44" y="11"/>
                    </a:cubicBezTo>
                    <a:cubicBezTo>
                      <a:pt x="46" y="10"/>
                      <a:pt x="48" y="9"/>
                      <a:pt x="50" y="9"/>
                    </a:cubicBezTo>
                    <a:cubicBezTo>
                      <a:pt x="55" y="9"/>
                      <a:pt x="59" y="13"/>
                      <a:pt x="59" y="18"/>
                    </a:cubicBezTo>
                    <a:cubicBezTo>
                      <a:pt x="59" y="20"/>
                      <a:pt x="59" y="22"/>
                      <a:pt x="58" y="23"/>
                    </a:cubicBezTo>
                    <a:cubicBezTo>
                      <a:pt x="64" y="25"/>
                      <a:pt x="68" y="30"/>
                      <a:pt x="68" y="36"/>
                    </a:cubicBezTo>
                    <a:cubicBezTo>
                      <a:pt x="68" y="44"/>
                      <a:pt x="62" y="50"/>
                      <a:pt x="55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04963" tIns="52482" rIns="104963" bIns="52482" numCol="1" anchor="t" anchorCtr="0" compatLnSpc="1"/>
              <a:p>
                <a:pPr>
                  <a:lnSpc>
                    <a:spcPct val="120000"/>
                  </a:lnSpc>
                </a:pPr>
                <a:endParaRPr 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1" name="Group 86"/>
            <p:cNvGrpSpPr/>
            <p:nvPr/>
          </p:nvGrpSpPr>
          <p:grpSpPr>
            <a:xfrm>
              <a:off x="4340898" y="3914776"/>
              <a:ext cx="1062673" cy="1063559"/>
              <a:chOff x="5648594" y="2472338"/>
              <a:chExt cx="648499" cy="649042"/>
            </a:xfrm>
          </p:grpSpPr>
          <p:sp>
            <p:nvSpPr>
              <p:cNvPr id="1048847" name="Oval 70"/>
              <p:cNvSpPr>
                <a:spLocks noChangeAspect="1"/>
              </p:cNvSpPr>
              <p:nvPr/>
            </p:nvSpPr>
            <p:spPr>
              <a:xfrm>
                <a:off x="5648594" y="2472338"/>
                <a:ext cx="648499" cy="649042"/>
              </a:xfrm>
              <a:prstGeom prst="ellipse">
                <a:avLst/>
              </a:prstGeom>
              <a:solidFill>
                <a:srgbClr val="FF859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>
                  <a:lnSpc>
                    <a:spcPct val="120000"/>
                  </a:lnSpc>
                </a:pPr>
                <a:endParaRPr lang="en-US" sz="13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8848" name="Freeform 57"/>
              <p:cNvSpPr>
                <a:spLocks noEditPoints="1"/>
              </p:cNvSpPr>
              <p:nvPr/>
            </p:nvSpPr>
            <p:spPr bwMode="auto">
              <a:xfrm>
                <a:off x="5827267" y="2667801"/>
                <a:ext cx="291152" cy="258114"/>
              </a:xfrm>
              <a:custGeom>
                <a:avLst/>
                <a:gdLst/>
                <a:ahLst/>
                <a:cxnLst>
                  <a:cxn ang="0">
                    <a:pos x="7" y="9"/>
                  </a:cxn>
                  <a:cxn ang="0">
                    <a:pos x="7" y="57"/>
                  </a:cxn>
                  <a:cxn ang="0">
                    <a:pos x="6" y="58"/>
                  </a:cxn>
                  <a:cxn ang="0">
                    <a:pos x="4" y="58"/>
                  </a:cxn>
                  <a:cxn ang="0">
                    <a:pos x="2" y="57"/>
                  </a:cxn>
                  <a:cxn ang="0">
                    <a:pos x="2" y="9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0" y="4"/>
                  </a:cxn>
                  <a:cxn ang="0">
                    <a:pos x="7" y="9"/>
                  </a:cxn>
                  <a:cxn ang="0">
                    <a:pos x="65" y="36"/>
                  </a:cxn>
                  <a:cxn ang="0">
                    <a:pos x="63" y="38"/>
                  </a:cxn>
                  <a:cxn ang="0">
                    <a:pos x="49" y="43"/>
                  </a:cxn>
                  <a:cxn ang="0">
                    <a:pos x="31" y="37"/>
                  </a:cxn>
                  <a:cxn ang="0">
                    <a:pos x="13" y="43"/>
                  </a:cxn>
                  <a:cxn ang="0">
                    <a:pos x="12" y="43"/>
                  </a:cxn>
                  <a:cxn ang="0">
                    <a:pos x="10" y="41"/>
                  </a:cxn>
                  <a:cxn ang="0">
                    <a:pos x="10" y="13"/>
                  </a:cxn>
                  <a:cxn ang="0">
                    <a:pos x="11" y="11"/>
                  </a:cxn>
                  <a:cxn ang="0">
                    <a:pos x="14" y="9"/>
                  </a:cxn>
                  <a:cxn ang="0">
                    <a:pos x="30" y="4"/>
                  </a:cxn>
                  <a:cxn ang="0">
                    <a:pos x="46" y="9"/>
                  </a:cxn>
                  <a:cxn ang="0">
                    <a:pos x="49" y="10"/>
                  </a:cxn>
                  <a:cxn ang="0">
                    <a:pos x="63" y="4"/>
                  </a:cxn>
                  <a:cxn ang="0">
                    <a:pos x="65" y="7"/>
                  </a:cxn>
                  <a:cxn ang="0">
                    <a:pos x="65" y="36"/>
                  </a:cxn>
                </a:cxnLst>
                <a:rect l="0" t="0" r="r" b="b"/>
                <a:pathLst>
                  <a:path w="65" h="58">
                    <a:moveTo>
                      <a:pt x="7" y="9"/>
                    </a:moveTo>
                    <a:cubicBezTo>
                      <a:pt x="7" y="57"/>
                      <a:pt x="7" y="57"/>
                      <a:pt x="7" y="57"/>
                    </a:cubicBezTo>
                    <a:cubicBezTo>
                      <a:pt x="7" y="57"/>
                      <a:pt x="7" y="58"/>
                      <a:pt x="6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3" y="58"/>
                      <a:pt x="2" y="57"/>
                      <a:pt x="2" y="5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" y="0"/>
                      <a:pt x="10" y="2"/>
                      <a:pt x="10" y="4"/>
                    </a:cubicBezTo>
                    <a:cubicBezTo>
                      <a:pt x="10" y="6"/>
                      <a:pt x="9" y="8"/>
                      <a:pt x="7" y="9"/>
                    </a:cubicBezTo>
                    <a:close/>
                    <a:moveTo>
                      <a:pt x="65" y="36"/>
                    </a:moveTo>
                    <a:cubicBezTo>
                      <a:pt x="65" y="37"/>
                      <a:pt x="65" y="38"/>
                      <a:pt x="63" y="38"/>
                    </a:cubicBezTo>
                    <a:cubicBezTo>
                      <a:pt x="59" y="41"/>
                      <a:pt x="54" y="43"/>
                      <a:pt x="49" y="43"/>
                    </a:cubicBezTo>
                    <a:cubicBezTo>
                      <a:pt x="43" y="43"/>
                      <a:pt x="39" y="37"/>
                      <a:pt x="31" y="37"/>
                    </a:cubicBezTo>
                    <a:cubicBezTo>
                      <a:pt x="25" y="37"/>
                      <a:pt x="19" y="40"/>
                      <a:pt x="13" y="43"/>
                    </a:cubicBezTo>
                    <a:cubicBezTo>
                      <a:pt x="13" y="43"/>
                      <a:pt x="12" y="43"/>
                      <a:pt x="12" y="43"/>
                    </a:cubicBezTo>
                    <a:cubicBezTo>
                      <a:pt x="11" y="43"/>
                      <a:pt x="10" y="42"/>
                      <a:pt x="10" y="41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2"/>
                      <a:pt x="10" y="11"/>
                      <a:pt x="11" y="11"/>
                    </a:cubicBezTo>
                    <a:cubicBezTo>
                      <a:pt x="12" y="10"/>
                      <a:pt x="13" y="9"/>
                      <a:pt x="14" y="9"/>
                    </a:cubicBezTo>
                    <a:cubicBezTo>
                      <a:pt x="19" y="7"/>
                      <a:pt x="24" y="4"/>
                      <a:pt x="30" y="4"/>
                    </a:cubicBezTo>
                    <a:cubicBezTo>
                      <a:pt x="36" y="4"/>
                      <a:pt x="40" y="6"/>
                      <a:pt x="46" y="9"/>
                    </a:cubicBezTo>
                    <a:cubicBezTo>
                      <a:pt x="47" y="9"/>
                      <a:pt x="48" y="10"/>
                      <a:pt x="49" y="10"/>
                    </a:cubicBezTo>
                    <a:cubicBezTo>
                      <a:pt x="55" y="10"/>
                      <a:pt x="61" y="4"/>
                      <a:pt x="63" y="4"/>
                    </a:cubicBezTo>
                    <a:cubicBezTo>
                      <a:pt x="64" y="4"/>
                      <a:pt x="65" y="6"/>
                      <a:pt x="65" y="7"/>
                    </a:cubicBezTo>
                    <a:lnTo>
                      <a:pt x="65" y="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04963" tIns="52482" rIns="104963" bIns="52482" numCol="1" anchor="t" anchorCtr="0" compatLnSpc="1"/>
              <a:p>
                <a:pPr>
                  <a:lnSpc>
                    <a:spcPct val="120000"/>
                  </a:lnSpc>
                </a:pPr>
                <a:endParaRPr 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2" name="Group 83"/>
            <p:cNvGrpSpPr/>
            <p:nvPr/>
          </p:nvGrpSpPr>
          <p:grpSpPr>
            <a:xfrm>
              <a:off x="7139958" y="2514814"/>
              <a:ext cx="1062673" cy="1063559"/>
              <a:chOff x="2886238" y="2472339"/>
              <a:chExt cx="648499" cy="649042"/>
            </a:xfrm>
          </p:grpSpPr>
          <p:sp>
            <p:nvSpPr>
              <p:cNvPr id="1048849" name="Oval 61"/>
              <p:cNvSpPr>
                <a:spLocks noChangeAspect="1"/>
              </p:cNvSpPr>
              <p:nvPr/>
            </p:nvSpPr>
            <p:spPr>
              <a:xfrm>
                <a:off x="2886238" y="2472339"/>
                <a:ext cx="648499" cy="649042"/>
              </a:xfrm>
              <a:prstGeom prst="ellipse">
                <a:avLst/>
              </a:prstGeom>
              <a:solidFill>
                <a:srgbClr val="FF859F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>
                  <a:lnSpc>
                    <a:spcPct val="120000"/>
                  </a:lnSpc>
                </a:pPr>
                <a:endParaRPr lang="en-US" sz="15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8850" name="Freeform 65"/>
              <p:cNvSpPr>
                <a:spLocks noEditPoints="1"/>
              </p:cNvSpPr>
              <p:nvPr/>
            </p:nvSpPr>
            <p:spPr bwMode="auto">
              <a:xfrm>
                <a:off x="3027706" y="2630302"/>
                <a:ext cx="365563" cy="333116"/>
              </a:xfrm>
              <a:custGeom>
                <a:avLst/>
                <a:gdLst/>
                <a:ahLst/>
                <a:cxnLst>
                  <a:cxn ang="0">
                    <a:pos x="45" y="41"/>
                  </a:cxn>
                  <a:cxn ang="0">
                    <a:pos x="47" y="50"/>
                  </a:cxn>
                  <a:cxn ang="0">
                    <a:pos x="40" y="56"/>
                  </a:cxn>
                  <a:cxn ang="0">
                    <a:pos x="31" y="60"/>
                  </a:cxn>
                  <a:cxn ang="0">
                    <a:pos x="21" y="60"/>
                  </a:cxn>
                  <a:cxn ang="0">
                    <a:pos x="13" y="56"/>
                  </a:cxn>
                  <a:cxn ang="0">
                    <a:pos x="5" y="50"/>
                  </a:cxn>
                  <a:cxn ang="0">
                    <a:pos x="8" y="41"/>
                  </a:cxn>
                  <a:cxn ang="0">
                    <a:pos x="0" y="32"/>
                  </a:cxn>
                  <a:cxn ang="0">
                    <a:pos x="9" y="26"/>
                  </a:cxn>
                  <a:cxn ang="0">
                    <a:pos x="5" y="20"/>
                  </a:cxn>
                  <a:cxn ang="0">
                    <a:pos x="17" y="18"/>
                  </a:cxn>
                  <a:cxn ang="0">
                    <a:pos x="22" y="10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47" y="22"/>
                  </a:cxn>
                  <a:cxn ang="0">
                    <a:pos x="51" y="30"/>
                  </a:cxn>
                  <a:cxn ang="0">
                    <a:pos x="26" y="25"/>
                  </a:cxn>
                  <a:cxn ang="0">
                    <a:pos x="36" y="35"/>
                  </a:cxn>
                  <a:cxn ang="0">
                    <a:pos x="72" y="19"/>
                  </a:cxn>
                  <a:cxn ang="0">
                    <a:pos x="72" y="27"/>
                  </a:cxn>
                  <a:cxn ang="0">
                    <a:pos x="62" y="25"/>
                  </a:cxn>
                  <a:cxn ang="0">
                    <a:pos x="52" y="27"/>
                  </a:cxn>
                  <a:cxn ang="0">
                    <a:pos x="53" y="19"/>
                  </a:cxn>
                  <a:cxn ang="0">
                    <a:pos x="53" y="11"/>
                  </a:cxn>
                  <a:cxn ang="0">
                    <a:pos x="52" y="3"/>
                  </a:cxn>
                  <a:cxn ang="0">
                    <a:pos x="62" y="4"/>
                  </a:cxn>
                  <a:cxn ang="0">
                    <a:pos x="67" y="0"/>
                  </a:cxn>
                  <a:cxn ang="0">
                    <a:pos x="70" y="9"/>
                  </a:cxn>
                  <a:cxn ang="0">
                    <a:pos x="78" y="18"/>
                  </a:cxn>
                  <a:cxn ang="0">
                    <a:pos x="70" y="62"/>
                  </a:cxn>
                  <a:cxn ang="0">
                    <a:pos x="67" y="71"/>
                  </a:cxn>
                  <a:cxn ang="0">
                    <a:pos x="61" y="66"/>
                  </a:cxn>
                  <a:cxn ang="0">
                    <a:pos x="52" y="68"/>
                  </a:cxn>
                  <a:cxn ang="0">
                    <a:pos x="47" y="59"/>
                  </a:cxn>
                  <a:cxn ang="0">
                    <a:pos x="54" y="50"/>
                  </a:cxn>
                  <a:cxn ang="0">
                    <a:pos x="57" y="41"/>
                  </a:cxn>
                  <a:cxn ang="0">
                    <a:pos x="63" y="46"/>
                  </a:cxn>
                  <a:cxn ang="0">
                    <a:pos x="72" y="44"/>
                  </a:cxn>
                  <a:cxn ang="0">
                    <a:pos x="72" y="52"/>
                  </a:cxn>
                  <a:cxn ang="0">
                    <a:pos x="62" y="10"/>
                  </a:cxn>
                  <a:cxn ang="0">
                    <a:pos x="67" y="15"/>
                  </a:cxn>
                  <a:cxn ang="0">
                    <a:pos x="57" y="56"/>
                  </a:cxn>
                  <a:cxn ang="0">
                    <a:pos x="62" y="51"/>
                  </a:cxn>
                </a:cxnLst>
                <a:rect l="0" t="0" r="r" b="b"/>
                <a:pathLst>
                  <a:path w="78" h="71">
                    <a:moveTo>
                      <a:pt x="52" y="39"/>
                    </a:moveTo>
                    <a:cubicBezTo>
                      <a:pt x="52" y="40"/>
                      <a:pt x="51" y="40"/>
                      <a:pt x="51" y="40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44" y="42"/>
                      <a:pt x="44" y="43"/>
                      <a:pt x="43" y="44"/>
                    </a:cubicBezTo>
                    <a:cubicBezTo>
                      <a:pt x="45" y="46"/>
                      <a:pt x="46" y="47"/>
                      <a:pt x="47" y="49"/>
                    </a:cubicBezTo>
                    <a:cubicBezTo>
                      <a:pt x="47" y="49"/>
                      <a:pt x="47" y="49"/>
                      <a:pt x="47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6" y="52"/>
                      <a:pt x="42" y="56"/>
                      <a:pt x="41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4" y="53"/>
                      <a:pt x="33" y="53"/>
                      <a:pt x="32" y="54"/>
                    </a:cubicBezTo>
                    <a:cubicBezTo>
                      <a:pt x="32" y="56"/>
                      <a:pt x="32" y="58"/>
                      <a:pt x="31" y="60"/>
                    </a:cubicBezTo>
                    <a:cubicBezTo>
                      <a:pt x="31" y="61"/>
                      <a:pt x="30" y="61"/>
                      <a:pt x="30" y="61"/>
                    </a:cubicBezTo>
                    <a:cubicBezTo>
                      <a:pt x="22" y="61"/>
                      <a:pt x="22" y="61"/>
                      <a:pt x="22" y="61"/>
                    </a:cubicBezTo>
                    <a:cubicBezTo>
                      <a:pt x="22" y="61"/>
                      <a:pt x="21" y="61"/>
                      <a:pt x="21" y="60"/>
                    </a:cubicBezTo>
                    <a:cubicBezTo>
                      <a:pt x="20" y="54"/>
                      <a:pt x="20" y="54"/>
                      <a:pt x="20" y="54"/>
                    </a:cubicBezTo>
                    <a:cubicBezTo>
                      <a:pt x="19" y="54"/>
                      <a:pt x="18" y="53"/>
                      <a:pt x="17" y="53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0" y="55"/>
                      <a:pt x="5" y="51"/>
                      <a:pt x="5" y="50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7" y="47"/>
                      <a:pt x="8" y="46"/>
                      <a:pt x="9" y="44"/>
                    </a:cubicBezTo>
                    <a:cubicBezTo>
                      <a:pt x="8" y="43"/>
                      <a:pt x="8" y="42"/>
                      <a:pt x="8" y="41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0" y="40"/>
                      <a:pt x="0" y="3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1" y="30"/>
                      <a:pt x="1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8" y="28"/>
                      <a:pt x="8" y="27"/>
                      <a:pt x="9" y="26"/>
                    </a:cubicBezTo>
                    <a:cubicBezTo>
                      <a:pt x="8" y="25"/>
                      <a:pt x="7" y="23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0"/>
                      <a:pt x="5" y="20"/>
                    </a:cubicBezTo>
                    <a:cubicBezTo>
                      <a:pt x="6" y="19"/>
                      <a:pt x="11" y="14"/>
                      <a:pt x="12" y="14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8"/>
                      <a:pt x="19" y="17"/>
                      <a:pt x="20" y="17"/>
                    </a:cubicBezTo>
                    <a:cubicBezTo>
                      <a:pt x="21" y="15"/>
                      <a:pt x="21" y="13"/>
                      <a:pt x="21" y="11"/>
                    </a:cubicBezTo>
                    <a:cubicBezTo>
                      <a:pt x="21" y="10"/>
                      <a:pt x="22" y="10"/>
                      <a:pt x="22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0"/>
                      <a:pt x="31" y="10"/>
                      <a:pt x="31" y="11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7"/>
                      <a:pt x="34" y="18"/>
                      <a:pt x="35" y="18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1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2" y="15"/>
                      <a:pt x="47" y="20"/>
                      <a:pt x="47" y="21"/>
                    </a:cubicBezTo>
                    <a:cubicBezTo>
                      <a:pt x="47" y="21"/>
                      <a:pt x="47" y="21"/>
                      <a:pt x="47" y="22"/>
                    </a:cubicBezTo>
                    <a:cubicBezTo>
                      <a:pt x="46" y="23"/>
                      <a:pt x="45" y="25"/>
                      <a:pt x="43" y="26"/>
                    </a:cubicBezTo>
                    <a:cubicBezTo>
                      <a:pt x="44" y="27"/>
                      <a:pt x="44" y="28"/>
                      <a:pt x="45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1"/>
                      <a:pt x="52" y="31"/>
                      <a:pt x="52" y="32"/>
                    </a:cubicBezTo>
                    <a:lnTo>
                      <a:pt x="52" y="39"/>
                    </a:lnTo>
                    <a:close/>
                    <a:moveTo>
                      <a:pt x="26" y="25"/>
                    </a:moveTo>
                    <a:cubicBezTo>
                      <a:pt x="21" y="25"/>
                      <a:pt x="16" y="30"/>
                      <a:pt x="16" y="35"/>
                    </a:cubicBezTo>
                    <a:cubicBezTo>
                      <a:pt x="16" y="41"/>
                      <a:pt x="21" y="46"/>
                      <a:pt x="26" y="46"/>
                    </a:cubicBezTo>
                    <a:cubicBezTo>
                      <a:pt x="32" y="46"/>
                      <a:pt x="36" y="41"/>
                      <a:pt x="36" y="35"/>
                    </a:cubicBezTo>
                    <a:cubicBezTo>
                      <a:pt x="36" y="30"/>
                      <a:pt x="32" y="25"/>
                      <a:pt x="26" y="25"/>
                    </a:cubicBezTo>
                    <a:close/>
                    <a:moveTo>
                      <a:pt x="78" y="18"/>
                    </a:moveTo>
                    <a:cubicBezTo>
                      <a:pt x="78" y="18"/>
                      <a:pt x="72" y="19"/>
                      <a:pt x="72" y="19"/>
                    </a:cubicBezTo>
                    <a:cubicBezTo>
                      <a:pt x="71" y="20"/>
                      <a:pt x="71" y="20"/>
                      <a:pt x="70" y="21"/>
                    </a:cubicBezTo>
                    <a:cubicBezTo>
                      <a:pt x="71" y="22"/>
                      <a:pt x="72" y="26"/>
                      <a:pt x="72" y="26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7"/>
                      <a:pt x="68" y="30"/>
                      <a:pt x="67" y="30"/>
                    </a:cubicBezTo>
                    <a:cubicBezTo>
                      <a:pt x="67" y="30"/>
                      <a:pt x="64" y="26"/>
                      <a:pt x="63" y="25"/>
                    </a:cubicBezTo>
                    <a:cubicBezTo>
                      <a:pt x="63" y="25"/>
                      <a:pt x="63" y="25"/>
                      <a:pt x="62" y="25"/>
                    </a:cubicBezTo>
                    <a:cubicBezTo>
                      <a:pt x="62" y="25"/>
                      <a:pt x="61" y="25"/>
                      <a:pt x="61" y="25"/>
                    </a:cubicBezTo>
                    <a:cubicBezTo>
                      <a:pt x="61" y="26"/>
                      <a:pt x="58" y="30"/>
                      <a:pt x="57" y="30"/>
                    </a:cubicBezTo>
                    <a:cubicBezTo>
                      <a:pt x="57" y="30"/>
                      <a:pt x="53" y="27"/>
                      <a:pt x="52" y="27"/>
                    </a:cubicBezTo>
                    <a:cubicBezTo>
                      <a:pt x="52" y="27"/>
                      <a:pt x="52" y="27"/>
                      <a:pt x="52" y="26"/>
                    </a:cubicBezTo>
                    <a:cubicBezTo>
                      <a:pt x="52" y="26"/>
                      <a:pt x="54" y="22"/>
                      <a:pt x="54" y="21"/>
                    </a:cubicBezTo>
                    <a:cubicBezTo>
                      <a:pt x="53" y="20"/>
                      <a:pt x="53" y="20"/>
                      <a:pt x="53" y="19"/>
                    </a:cubicBezTo>
                    <a:cubicBezTo>
                      <a:pt x="52" y="19"/>
                      <a:pt x="47" y="18"/>
                      <a:pt x="47" y="1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1"/>
                      <a:pt x="52" y="11"/>
                      <a:pt x="53" y="11"/>
                    </a:cubicBezTo>
                    <a:cubicBezTo>
                      <a:pt x="53" y="10"/>
                      <a:pt x="53" y="9"/>
                      <a:pt x="54" y="9"/>
                    </a:cubicBezTo>
                    <a:cubicBezTo>
                      <a:pt x="54" y="8"/>
                      <a:pt x="52" y="4"/>
                      <a:pt x="52" y="3"/>
                    </a:cubicBezTo>
                    <a:cubicBezTo>
                      <a:pt x="52" y="3"/>
                      <a:pt x="52" y="3"/>
                      <a:pt x="52" y="3"/>
                    </a:cubicBezTo>
                    <a:cubicBezTo>
                      <a:pt x="53" y="3"/>
                      <a:pt x="57" y="0"/>
                      <a:pt x="57" y="0"/>
                    </a:cubicBezTo>
                    <a:cubicBezTo>
                      <a:pt x="58" y="0"/>
                      <a:pt x="61" y="4"/>
                      <a:pt x="61" y="5"/>
                    </a:cubicBezTo>
                    <a:cubicBezTo>
                      <a:pt x="61" y="4"/>
                      <a:pt x="62" y="4"/>
                      <a:pt x="62" y="4"/>
                    </a:cubicBezTo>
                    <a:cubicBezTo>
                      <a:pt x="63" y="4"/>
                      <a:pt x="63" y="4"/>
                      <a:pt x="63" y="5"/>
                    </a:cubicBezTo>
                    <a:cubicBezTo>
                      <a:pt x="64" y="3"/>
                      <a:pt x="66" y="1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72" y="2"/>
                      <a:pt x="72" y="3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4"/>
                      <a:pt x="71" y="8"/>
                      <a:pt x="70" y="9"/>
                    </a:cubicBezTo>
                    <a:cubicBezTo>
                      <a:pt x="71" y="9"/>
                      <a:pt x="71" y="10"/>
                      <a:pt x="72" y="11"/>
                    </a:cubicBezTo>
                    <a:cubicBezTo>
                      <a:pt x="72" y="11"/>
                      <a:pt x="78" y="11"/>
                      <a:pt x="78" y="12"/>
                    </a:cubicBezTo>
                    <a:lnTo>
                      <a:pt x="78" y="18"/>
                    </a:lnTo>
                    <a:close/>
                    <a:moveTo>
                      <a:pt x="78" y="59"/>
                    </a:moveTo>
                    <a:cubicBezTo>
                      <a:pt x="78" y="59"/>
                      <a:pt x="72" y="60"/>
                      <a:pt x="72" y="60"/>
                    </a:cubicBezTo>
                    <a:cubicBezTo>
                      <a:pt x="71" y="61"/>
                      <a:pt x="71" y="61"/>
                      <a:pt x="70" y="62"/>
                    </a:cubicBezTo>
                    <a:cubicBezTo>
                      <a:pt x="71" y="63"/>
                      <a:pt x="72" y="67"/>
                      <a:pt x="72" y="6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2" y="68"/>
                      <a:pt x="68" y="71"/>
                      <a:pt x="67" y="71"/>
                    </a:cubicBezTo>
                    <a:cubicBezTo>
                      <a:pt x="67" y="71"/>
                      <a:pt x="64" y="67"/>
                      <a:pt x="63" y="66"/>
                    </a:cubicBezTo>
                    <a:cubicBezTo>
                      <a:pt x="63" y="66"/>
                      <a:pt x="63" y="66"/>
                      <a:pt x="62" y="66"/>
                    </a:cubicBezTo>
                    <a:cubicBezTo>
                      <a:pt x="62" y="66"/>
                      <a:pt x="61" y="66"/>
                      <a:pt x="61" y="66"/>
                    </a:cubicBezTo>
                    <a:cubicBezTo>
                      <a:pt x="61" y="67"/>
                      <a:pt x="58" y="71"/>
                      <a:pt x="57" y="71"/>
                    </a:cubicBezTo>
                    <a:cubicBezTo>
                      <a:pt x="57" y="71"/>
                      <a:pt x="53" y="68"/>
                      <a:pt x="5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7"/>
                      <a:pt x="54" y="63"/>
                      <a:pt x="54" y="62"/>
                    </a:cubicBezTo>
                    <a:cubicBezTo>
                      <a:pt x="53" y="61"/>
                      <a:pt x="53" y="61"/>
                      <a:pt x="53" y="60"/>
                    </a:cubicBezTo>
                    <a:cubicBezTo>
                      <a:pt x="52" y="60"/>
                      <a:pt x="47" y="59"/>
                      <a:pt x="47" y="59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2"/>
                      <a:pt x="52" y="52"/>
                      <a:pt x="53" y="52"/>
                    </a:cubicBezTo>
                    <a:cubicBezTo>
                      <a:pt x="53" y="51"/>
                      <a:pt x="53" y="50"/>
                      <a:pt x="54" y="50"/>
                    </a:cubicBezTo>
                    <a:cubicBezTo>
                      <a:pt x="54" y="49"/>
                      <a:pt x="52" y="45"/>
                      <a:pt x="52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44"/>
                      <a:pt x="57" y="41"/>
                      <a:pt x="57" y="41"/>
                    </a:cubicBezTo>
                    <a:cubicBezTo>
                      <a:pt x="58" y="41"/>
                      <a:pt x="61" y="45"/>
                      <a:pt x="61" y="46"/>
                    </a:cubicBezTo>
                    <a:cubicBezTo>
                      <a:pt x="61" y="46"/>
                      <a:pt x="62" y="46"/>
                      <a:pt x="62" y="46"/>
                    </a:cubicBezTo>
                    <a:cubicBezTo>
                      <a:pt x="63" y="46"/>
                      <a:pt x="63" y="46"/>
                      <a:pt x="63" y="46"/>
                    </a:cubicBezTo>
                    <a:cubicBezTo>
                      <a:pt x="64" y="44"/>
                      <a:pt x="66" y="43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8" y="41"/>
                      <a:pt x="72" y="44"/>
                      <a:pt x="72" y="44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45"/>
                      <a:pt x="71" y="49"/>
                      <a:pt x="70" y="50"/>
                    </a:cubicBezTo>
                    <a:cubicBezTo>
                      <a:pt x="71" y="50"/>
                      <a:pt x="71" y="51"/>
                      <a:pt x="72" y="52"/>
                    </a:cubicBezTo>
                    <a:cubicBezTo>
                      <a:pt x="72" y="52"/>
                      <a:pt x="78" y="52"/>
                      <a:pt x="78" y="53"/>
                    </a:cubicBezTo>
                    <a:lnTo>
                      <a:pt x="78" y="59"/>
                    </a:lnTo>
                    <a:close/>
                    <a:moveTo>
                      <a:pt x="62" y="10"/>
                    </a:moveTo>
                    <a:cubicBezTo>
                      <a:pt x="59" y="10"/>
                      <a:pt x="57" y="12"/>
                      <a:pt x="57" y="15"/>
                    </a:cubicBezTo>
                    <a:cubicBezTo>
                      <a:pt x="57" y="18"/>
                      <a:pt x="59" y="20"/>
                      <a:pt x="62" y="20"/>
                    </a:cubicBezTo>
                    <a:cubicBezTo>
                      <a:pt x="65" y="20"/>
                      <a:pt x="67" y="18"/>
                      <a:pt x="67" y="15"/>
                    </a:cubicBezTo>
                    <a:cubicBezTo>
                      <a:pt x="67" y="12"/>
                      <a:pt x="65" y="10"/>
                      <a:pt x="62" y="10"/>
                    </a:cubicBezTo>
                    <a:close/>
                    <a:moveTo>
                      <a:pt x="62" y="51"/>
                    </a:moveTo>
                    <a:cubicBezTo>
                      <a:pt x="59" y="51"/>
                      <a:pt x="57" y="53"/>
                      <a:pt x="57" y="56"/>
                    </a:cubicBezTo>
                    <a:cubicBezTo>
                      <a:pt x="57" y="59"/>
                      <a:pt x="59" y="61"/>
                      <a:pt x="62" y="61"/>
                    </a:cubicBezTo>
                    <a:cubicBezTo>
                      <a:pt x="65" y="61"/>
                      <a:pt x="67" y="59"/>
                      <a:pt x="67" y="56"/>
                    </a:cubicBezTo>
                    <a:cubicBezTo>
                      <a:pt x="67" y="53"/>
                      <a:pt x="65" y="51"/>
                      <a:pt x="62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04963" tIns="52482" rIns="104963" bIns="52482" numCol="1" anchor="t" anchorCtr="0" compatLnSpc="1"/>
              <a:p>
                <a:pPr>
                  <a:lnSpc>
                    <a:spcPct val="120000"/>
                  </a:lnSpc>
                </a:pPr>
                <a:endParaRPr lang="en-US" sz="14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4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4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48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48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4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4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48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48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48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48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48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48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18" grpId="0" animBg="1"/>
      <p:bldP spid="1048819" grpId="0" animBg="1"/>
      <p:bldP spid="1048820" grpId="0"/>
      <p:bldP spid="1048821" grpId="0"/>
      <p:bldP spid="1048822" grpId="0" animBg="1"/>
      <p:bldP spid="1048823" grpId="0"/>
      <p:bldP spid="1048824" grpId="0" bldLvl="0" animBg="1"/>
      <p:bldP spid="1048825" grpId="0"/>
      <p:bldP spid="1048826" grpId="0"/>
      <p:bldP spid="1048827" grpId="0"/>
      <p:bldP spid="1048828" grpId="0" bldLvl="0" animBg="1"/>
      <p:bldP spid="1048829" grpId="0" bldLvl="0" animBg="1"/>
      <p:bldP spid="104883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图片 1" descr="a0348caaeeba2130e02bf1e6363962f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6350"/>
            <a:ext cx="12186920" cy="6845300"/>
          </a:xfrm>
          <a:prstGeom prst="rect">
            <a:avLst/>
          </a:prstGeom>
        </p:spPr>
      </p:pic>
      <p:sp>
        <p:nvSpPr>
          <p:cNvPr id="1048854" name="矩形 12"/>
          <p:cNvSpPr/>
          <p:nvPr/>
        </p:nvSpPr>
        <p:spPr>
          <a:xfrm rot="5044031">
            <a:off x="1807178" y="1759178"/>
            <a:ext cx="1755088" cy="1969102"/>
          </a:xfrm>
          <a:custGeom>
            <a:avLst/>
            <a:gdLst/>
            <a:ahLst/>
            <a:cxnLst/>
            <a:rect l="l" t="t" r="r" b="b"/>
            <a:pathLst>
              <a:path w="3032197" h="2376264">
                <a:moveTo>
                  <a:pt x="0" y="2376264"/>
                </a:moveTo>
                <a:lnTo>
                  <a:pt x="0" y="2267741"/>
                </a:lnTo>
                <a:cubicBezTo>
                  <a:pt x="43258" y="2254676"/>
                  <a:pt x="74123" y="2214228"/>
                  <a:pt x="74123" y="2166571"/>
                </a:cubicBezTo>
                <a:cubicBezTo>
                  <a:pt x="74123" y="2118914"/>
                  <a:pt x="43258" y="2078465"/>
                  <a:pt x="0" y="2065401"/>
                </a:cubicBezTo>
                <a:lnTo>
                  <a:pt x="0" y="1943705"/>
                </a:lnTo>
                <a:cubicBezTo>
                  <a:pt x="43258" y="1930640"/>
                  <a:pt x="74123" y="1890192"/>
                  <a:pt x="74123" y="1842535"/>
                </a:cubicBezTo>
                <a:cubicBezTo>
                  <a:pt x="74123" y="1794878"/>
                  <a:pt x="43258" y="1754429"/>
                  <a:pt x="0" y="1741365"/>
                </a:cubicBezTo>
                <a:lnTo>
                  <a:pt x="0" y="1619669"/>
                </a:lnTo>
                <a:cubicBezTo>
                  <a:pt x="43258" y="1606604"/>
                  <a:pt x="74123" y="1566156"/>
                  <a:pt x="74123" y="1518499"/>
                </a:cubicBezTo>
                <a:cubicBezTo>
                  <a:pt x="74123" y="1470842"/>
                  <a:pt x="43258" y="1430393"/>
                  <a:pt x="0" y="1417329"/>
                </a:cubicBezTo>
                <a:lnTo>
                  <a:pt x="0" y="1295633"/>
                </a:lnTo>
                <a:cubicBezTo>
                  <a:pt x="43258" y="1282568"/>
                  <a:pt x="74123" y="1242120"/>
                  <a:pt x="74123" y="1194463"/>
                </a:cubicBezTo>
                <a:cubicBezTo>
                  <a:pt x="74123" y="1146806"/>
                  <a:pt x="43258" y="1106357"/>
                  <a:pt x="0" y="1093293"/>
                </a:cubicBezTo>
                <a:lnTo>
                  <a:pt x="0" y="971597"/>
                </a:lnTo>
                <a:cubicBezTo>
                  <a:pt x="43258" y="958532"/>
                  <a:pt x="74123" y="918084"/>
                  <a:pt x="74123" y="870427"/>
                </a:cubicBezTo>
                <a:cubicBezTo>
                  <a:pt x="74123" y="822770"/>
                  <a:pt x="43258" y="782321"/>
                  <a:pt x="0" y="769257"/>
                </a:cubicBezTo>
                <a:lnTo>
                  <a:pt x="0" y="647561"/>
                </a:lnTo>
                <a:cubicBezTo>
                  <a:pt x="43258" y="634496"/>
                  <a:pt x="74123" y="594048"/>
                  <a:pt x="74123" y="546391"/>
                </a:cubicBezTo>
                <a:cubicBezTo>
                  <a:pt x="74123" y="498734"/>
                  <a:pt x="43258" y="458285"/>
                  <a:pt x="0" y="445221"/>
                </a:cubicBezTo>
                <a:lnTo>
                  <a:pt x="0" y="323525"/>
                </a:lnTo>
                <a:cubicBezTo>
                  <a:pt x="43258" y="310460"/>
                  <a:pt x="74123" y="270012"/>
                  <a:pt x="74123" y="222355"/>
                </a:cubicBezTo>
                <a:cubicBezTo>
                  <a:pt x="74123" y="174698"/>
                  <a:pt x="43258" y="134249"/>
                  <a:pt x="0" y="121185"/>
                </a:cubicBezTo>
                <a:lnTo>
                  <a:pt x="0" y="0"/>
                </a:lnTo>
                <a:lnTo>
                  <a:pt x="110721" y="0"/>
                </a:lnTo>
                <a:cubicBezTo>
                  <a:pt x="125014" y="41643"/>
                  <a:pt x="164707" y="71128"/>
                  <a:pt x="211287" y="71128"/>
                </a:cubicBezTo>
                <a:cubicBezTo>
                  <a:pt x="257866" y="71128"/>
                  <a:pt x="297559" y="41643"/>
                  <a:pt x="311852" y="0"/>
                </a:cubicBezTo>
                <a:lnTo>
                  <a:pt x="434757" y="0"/>
                </a:lnTo>
                <a:cubicBezTo>
                  <a:pt x="449050" y="41643"/>
                  <a:pt x="488743" y="71128"/>
                  <a:pt x="535323" y="71128"/>
                </a:cubicBezTo>
                <a:cubicBezTo>
                  <a:pt x="581902" y="71128"/>
                  <a:pt x="621595" y="41643"/>
                  <a:pt x="635888" y="0"/>
                </a:cubicBezTo>
                <a:lnTo>
                  <a:pt x="758793" y="0"/>
                </a:lnTo>
                <a:cubicBezTo>
                  <a:pt x="773086" y="41643"/>
                  <a:pt x="812779" y="71128"/>
                  <a:pt x="859359" y="71128"/>
                </a:cubicBezTo>
                <a:cubicBezTo>
                  <a:pt x="860005" y="71128"/>
                  <a:pt x="860649" y="71122"/>
                  <a:pt x="861286" y="70739"/>
                </a:cubicBezTo>
                <a:lnTo>
                  <a:pt x="863213" y="71128"/>
                </a:lnTo>
                <a:cubicBezTo>
                  <a:pt x="909792" y="71128"/>
                  <a:pt x="949485" y="41643"/>
                  <a:pt x="963778" y="0"/>
                </a:cubicBezTo>
                <a:lnTo>
                  <a:pt x="1082829" y="0"/>
                </a:lnTo>
                <a:cubicBezTo>
                  <a:pt x="1097122" y="41643"/>
                  <a:pt x="1136815" y="71128"/>
                  <a:pt x="1183395" y="71128"/>
                </a:cubicBezTo>
                <a:cubicBezTo>
                  <a:pt x="1184041" y="71128"/>
                  <a:pt x="1184685" y="71122"/>
                  <a:pt x="1185322" y="70739"/>
                </a:cubicBezTo>
                <a:lnTo>
                  <a:pt x="1187249" y="71128"/>
                </a:lnTo>
                <a:cubicBezTo>
                  <a:pt x="1233828" y="71128"/>
                  <a:pt x="1273521" y="41643"/>
                  <a:pt x="1287814" y="0"/>
                </a:cubicBezTo>
                <a:lnTo>
                  <a:pt x="1406865" y="0"/>
                </a:lnTo>
                <a:cubicBezTo>
                  <a:pt x="1421158" y="41643"/>
                  <a:pt x="1460851" y="71128"/>
                  <a:pt x="1507431" y="71128"/>
                </a:cubicBezTo>
                <a:cubicBezTo>
                  <a:pt x="1508077" y="71128"/>
                  <a:pt x="1508721" y="71122"/>
                  <a:pt x="1509358" y="70739"/>
                </a:cubicBezTo>
                <a:lnTo>
                  <a:pt x="1511285" y="71128"/>
                </a:lnTo>
                <a:cubicBezTo>
                  <a:pt x="1557864" y="71128"/>
                  <a:pt x="1597557" y="41643"/>
                  <a:pt x="1611850" y="0"/>
                </a:cubicBezTo>
                <a:lnTo>
                  <a:pt x="1730901" y="0"/>
                </a:lnTo>
                <a:cubicBezTo>
                  <a:pt x="1745194" y="41643"/>
                  <a:pt x="1784887" y="71128"/>
                  <a:pt x="1831467" y="71128"/>
                </a:cubicBezTo>
                <a:cubicBezTo>
                  <a:pt x="1832113" y="71128"/>
                  <a:pt x="1832757" y="71122"/>
                  <a:pt x="1833394" y="70739"/>
                </a:cubicBezTo>
                <a:lnTo>
                  <a:pt x="1835321" y="71128"/>
                </a:lnTo>
                <a:cubicBezTo>
                  <a:pt x="1881900" y="71128"/>
                  <a:pt x="1921593" y="41643"/>
                  <a:pt x="1935886" y="0"/>
                </a:cubicBezTo>
                <a:lnTo>
                  <a:pt x="2054937" y="0"/>
                </a:lnTo>
                <a:cubicBezTo>
                  <a:pt x="2069230" y="41643"/>
                  <a:pt x="2108923" y="71128"/>
                  <a:pt x="2155503" y="71128"/>
                </a:cubicBezTo>
                <a:cubicBezTo>
                  <a:pt x="2156149" y="71128"/>
                  <a:pt x="2156793" y="71122"/>
                  <a:pt x="2157430" y="70739"/>
                </a:cubicBezTo>
                <a:lnTo>
                  <a:pt x="2159357" y="71128"/>
                </a:lnTo>
                <a:cubicBezTo>
                  <a:pt x="2205936" y="71128"/>
                  <a:pt x="2245629" y="41643"/>
                  <a:pt x="2259922" y="0"/>
                </a:cubicBezTo>
                <a:lnTo>
                  <a:pt x="2382827" y="0"/>
                </a:lnTo>
                <a:cubicBezTo>
                  <a:pt x="2397120" y="41643"/>
                  <a:pt x="2436813" y="71128"/>
                  <a:pt x="2483393" y="71128"/>
                </a:cubicBezTo>
                <a:cubicBezTo>
                  <a:pt x="2529972" y="71128"/>
                  <a:pt x="2569666" y="41643"/>
                  <a:pt x="2583958" y="0"/>
                </a:cubicBezTo>
                <a:lnTo>
                  <a:pt x="2706863" y="0"/>
                </a:lnTo>
                <a:cubicBezTo>
                  <a:pt x="2721156" y="41643"/>
                  <a:pt x="2760849" y="71128"/>
                  <a:pt x="2807429" y="71128"/>
                </a:cubicBezTo>
                <a:cubicBezTo>
                  <a:pt x="2854008" y="71128"/>
                  <a:pt x="2893702" y="41643"/>
                  <a:pt x="2907994" y="0"/>
                </a:cubicBezTo>
                <a:lnTo>
                  <a:pt x="3032197" y="0"/>
                </a:lnTo>
                <a:lnTo>
                  <a:pt x="3032197" y="116148"/>
                </a:lnTo>
                <a:cubicBezTo>
                  <a:pt x="2989025" y="127810"/>
                  <a:pt x="2957926" y="169121"/>
                  <a:pt x="2957926" y="218021"/>
                </a:cubicBezTo>
                <a:cubicBezTo>
                  <a:pt x="2957926" y="266921"/>
                  <a:pt x="2989025" y="308231"/>
                  <a:pt x="3032197" y="319894"/>
                </a:cubicBezTo>
                <a:lnTo>
                  <a:pt x="3032197" y="440184"/>
                </a:lnTo>
                <a:cubicBezTo>
                  <a:pt x="2989025" y="451846"/>
                  <a:pt x="2957926" y="493157"/>
                  <a:pt x="2957926" y="542057"/>
                </a:cubicBezTo>
                <a:cubicBezTo>
                  <a:pt x="2957926" y="590957"/>
                  <a:pt x="2989025" y="632267"/>
                  <a:pt x="3032197" y="643930"/>
                </a:cubicBezTo>
                <a:lnTo>
                  <a:pt x="3032197" y="764219"/>
                </a:lnTo>
                <a:cubicBezTo>
                  <a:pt x="2989025" y="775882"/>
                  <a:pt x="2957926" y="817193"/>
                  <a:pt x="2957926" y="866093"/>
                </a:cubicBezTo>
                <a:cubicBezTo>
                  <a:pt x="2957926" y="914993"/>
                  <a:pt x="2989025" y="956303"/>
                  <a:pt x="3032197" y="967966"/>
                </a:cubicBezTo>
                <a:lnTo>
                  <a:pt x="3032197" y="1088255"/>
                </a:lnTo>
                <a:cubicBezTo>
                  <a:pt x="2989025" y="1099918"/>
                  <a:pt x="2957926" y="1141229"/>
                  <a:pt x="2957926" y="1190129"/>
                </a:cubicBezTo>
                <a:cubicBezTo>
                  <a:pt x="2957926" y="1239029"/>
                  <a:pt x="2989025" y="1280339"/>
                  <a:pt x="3032197" y="1292002"/>
                </a:cubicBezTo>
                <a:lnTo>
                  <a:pt x="3032197" y="1412291"/>
                </a:lnTo>
                <a:cubicBezTo>
                  <a:pt x="2989025" y="1423954"/>
                  <a:pt x="2957926" y="1465265"/>
                  <a:pt x="2957926" y="1514165"/>
                </a:cubicBezTo>
                <a:cubicBezTo>
                  <a:pt x="2957926" y="1563065"/>
                  <a:pt x="2989025" y="1604375"/>
                  <a:pt x="3032197" y="1616038"/>
                </a:cubicBezTo>
                <a:lnTo>
                  <a:pt x="3032197" y="1736327"/>
                </a:lnTo>
                <a:cubicBezTo>
                  <a:pt x="2989025" y="1747990"/>
                  <a:pt x="2957926" y="1789301"/>
                  <a:pt x="2957926" y="1838201"/>
                </a:cubicBezTo>
                <a:cubicBezTo>
                  <a:pt x="2957926" y="1887101"/>
                  <a:pt x="2989025" y="1928411"/>
                  <a:pt x="3032197" y="1940074"/>
                </a:cubicBezTo>
                <a:lnTo>
                  <a:pt x="3032197" y="2060363"/>
                </a:lnTo>
                <a:cubicBezTo>
                  <a:pt x="2989025" y="2072026"/>
                  <a:pt x="2957926" y="2113337"/>
                  <a:pt x="2957926" y="2162237"/>
                </a:cubicBezTo>
                <a:cubicBezTo>
                  <a:pt x="2957926" y="2211137"/>
                  <a:pt x="2989025" y="2252447"/>
                  <a:pt x="3032197" y="2264110"/>
                </a:cubicBezTo>
                <a:lnTo>
                  <a:pt x="3032197" y="2376264"/>
                </a:lnTo>
                <a:lnTo>
                  <a:pt x="2912273" y="2376264"/>
                </a:lnTo>
                <a:cubicBezTo>
                  <a:pt x="2896407" y="2336757"/>
                  <a:pt x="2857688" y="2308988"/>
                  <a:pt x="2812485" y="2308988"/>
                </a:cubicBezTo>
                <a:cubicBezTo>
                  <a:pt x="2767281" y="2308988"/>
                  <a:pt x="2728563" y="2336757"/>
                  <a:pt x="2712697" y="2376264"/>
                </a:cubicBezTo>
                <a:lnTo>
                  <a:pt x="2588237" y="2376264"/>
                </a:lnTo>
                <a:cubicBezTo>
                  <a:pt x="2572371" y="2336757"/>
                  <a:pt x="2533652" y="2308988"/>
                  <a:pt x="2488449" y="2308988"/>
                </a:cubicBezTo>
                <a:cubicBezTo>
                  <a:pt x="2443245" y="2308988"/>
                  <a:pt x="2404527" y="2336757"/>
                  <a:pt x="2388661" y="2376264"/>
                </a:cubicBezTo>
                <a:lnTo>
                  <a:pt x="2264200" y="2376264"/>
                </a:lnTo>
                <a:cubicBezTo>
                  <a:pt x="2248335" y="2336757"/>
                  <a:pt x="2209616" y="2308988"/>
                  <a:pt x="2164413" y="2308988"/>
                </a:cubicBezTo>
                <a:cubicBezTo>
                  <a:pt x="2163767" y="2308988"/>
                  <a:pt x="2163122" y="2308993"/>
                  <a:pt x="2162486" y="2309377"/>
                </a:cubicBezTo>
                <a:lnTo>
                  <a:pt x="2160559" y="2308988"/>
                </a:lnTo>
                <a:cubicBezTo>
                  <a:pt x="2115355" y="2308988"/>
                  <a:pt x="2076637" y="2336757"/>
                  <a:pt x="2060771" y="2376264"/>
                </a:cubicBezTo>
                <a:lnTo>
                  <a:pt x="1940164" y="2376264"/>
                </a:lnTo>
                <a:cubicBezTo>
                  <a:pt x="1924299" y="2336757"/>
                  <a:pt x="1885580" y="2308988"/>
                  <a:pt x="1840377" y="2308988"/>
                </a:cubicBezTo>
                <a:cubicBezTo>
                  <a:pt x="1839731" y="2308988"/>
                  <a:pt x="1839087" y="2308993"/>
                  <a:pt x="1838450" y="2309377"/>
                </a:cubicBezTo>
                <a:lnTo>
                  <a:pt x="1836523" y="2308988"/>
                </a:lnTo>
                <a:cubicBezTo>
                  <a:pt x="1791319" y="2308988"/>
                  <a:pt x="1752601" y="2336757"/>
                  <a:pt x="1736735" y="2376264"/>
                </a:cubicBezTo>
                <a:lnTo>
                  <a:pt x="1616128" y="2376264"/>
                </a:lnTo>
                <a:cubicBezTo>
                  <a:pt x="1600263" y="2336757"/>
                  <a:pt x="1561544" y="2308988"/>
                  <a:pt x="1516341" y="2308988"/>
                </a:cubicBezTo>
                <a:cubicBezTo>
                  <a:pt x="1515695" y="2308988"/>
                  <a:pt x="1515050" y="2308993"/>
                  <a:pt x="1514414" y="2309377"/>
                </a:cubicBezTo>
                <a:lnTo>
                  <a:pt x="1512487" y="2308988"/>
                </a:lnTo>
                <a:cubicBezTo>
                  <a:pt x="1467283" y="2308988"/>
                  <a:pt x="1428565" y="2336757"/>
                  <a:pt x="1412699" y="2376264"/>
                </a:cubicBezTo>
                <a:lnTo>
                  <a:pt x="1292092" y="2376264"/>
                </a:lnTo>
                <a:cubicBezTo>
                  <a:pt x="1276227" y="2336757"/>
                  <a:pt x="1237508" y="2308988"/>
                  <a:pt x="1192305" y="2308988"/>
                </a:cubicBezTo>
                <a:cubicBezTo>
                  <a:pt x="1191659" y="2308988"/>
                  <a:pt x="1191014" y="2308993"/>
                  <a:pt x="1190378" y="2309377"/>
                </a:cubicBezTo>
                <a:lnTo>
                  <a:pt x="1188451" y="2308988"/>
                </a:lnTo>
                <a:cubicBezTo>
                  <a:pt x="1143247" y="2308988"/>
                  <a:pt x="1104529" y="2336757"/>
                  <a:pt x="1088663" y="2376264"/>
                </a:cubicBezTo>
                <a:lnTo>
                  <a:pt x="968056" y="2376264"/>
                </a:lnTo>
                <a:cubicBezTo>
                  <a:pt x="952191" y="2336757"/>
                  <a:pt x="913472" y="2308988"/>
                  <a:pt x="868269" y="2308988"/>
                </a:cubicBezTo>
                <a:cubicBezTo>
                  <a:pt x="867623" y="2308988"/>
                  <a:pt x="866979" y="2308993"/>
                  <a:pt x="866342" y="2309377"/>
                </a:cubicBezTo>
                <a:lnTo>
                  <a:pt x="864415" y="2308988"/>
                </a:lnTo>
                <a:cubicBezTo>
                  <a:pt x="819211" y="2308988"/>
                  <a:pt x="780493" y="2336757"/>
                  <a:pt x="764627" y="2376264"/>
                </a:cubicBezTo>
                <a:lnTo>
                  <a:pt x="640166" y="2376264"/>
                </a:lnTo>
                <a:cubicBezTo>
                  <a:pt x="624301" y="2336757"/>
                  <a:pt x="585582" y="2308988"/>
                  <a:pt x="540379" y="2308988"/>
                </a:cubicBezTo>
                <a:cubicBezTo>
                  <a:pt x="495175" y="2308988"/>
                  <a:pt x="456457" y="2336757"/>
                  <a:pt x="440591" y="2376264"/>
                </a:cubicBezTo>
                <a:lnTo>
                  <a:pt x="316130" y="2376264"/>
                </a:lnTo>
                <a:cubicBezTo>
                  <a:pt x="300265" y="2336757"/>
                  <a:pt x="261546" y="2308988"/>
                  <a:pt x="216343" y="2308988"/>
                </a:cubicBezTo>
                <a:cubicBezTo>
                  <a:pt x="171139" y="2308988"/>
                  <a:pt x="132420" y="2336757"/>
                  <a:pt x="116555" y="2376264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26" name="组合 4"/>
          <p:cNvGrpSpPr/>
          <p:nvPr/>
        </p:nvGrpSpPr>
        <p:grpSpPr>
          <a:xfrm rot="178561">
            <a:off x="753182" y="1209162"/>
            <a:ext cx="1582420" cy="1226820"/>
            <a:chOff x="0" y="0"/>
            <a:chExt cx="1782067" cy="1382288"/>
          </a:xfrm>
        </p:grpSpPr>
        <p:sp>
          <p:nvSpPr>
            <p:cNvPr id="1048855" name="梯形 96"/>
            <p:cNvSpPr/>
            <p:nvPr/>
          </p:nvSpPr>
          <p:spPr>
            <a:xfrm rot="3620159">
              <a:off x="324335" y="-11875"/>
              <a:ext cx="1069828" cy="1718498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F85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p>
              <a:endParaRPr lang="zh-CN" altLang="en-US"/>
            </a:p>
          </p:txBody>
        </p:sp>
        <p:sp>
          <p:nvSpPr>
            <p:cNvPr id="1048856" name="梯形 96"/>
            <p:cNvSpPr/>
            <p:nvPr/>
          </p:nvSpPr>
          <p:spPr>
            <a:xfrm rot="3620159">
              <a:off x="864661" y="374073"/>
              <a:ext cx="223715" cy="946564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FF85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p>
              <a:endParaRPr lang="zh-CN" altLang="en-US"/>
            </a:p>
          </p:txBody>
        </p:sp>
        <p:sp>
          <p:nvSpPr>
            <p:cNvPr id="1048857" name="五角星 7"/>
            <p:cNvSpPr/>
            <p:nvPr/>
          </p:nvSpPr>
          <p:spPr>
            <a:xfrm rot="20357365">
              <a:off x="1084355" y="0"/>
              <a:ext cx="697712" cy="697597"/>
            </a:xfrm>
            <a:prstGeom prst="star5">
              <a:avLst>
                <a:gd name="adj" fmla="val 26133"/>
                <a:gd name="hf" fmla="val 105146"/>
                <a:gd name="vf" fmla="val 110557"/>
              </a:avLst>
            </a:prstGeom>
            <a:solidFill>
              <a:srgbClr val="FFFF00"/>
            </a:solidFill>
            <a:ln w="57150">
              <a:solidFill>
                <a:srgbClr val="1BB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p>
              <a:endParaRPr lang="zh-CN" altLang="en-US"/>
            </a:p>
          </p:txBody>
        </p:sp>
      </p:grpSp>
      <p:sp>
        <p:nvSpPr>
          <p:cNvPr id="1048858" name="文本框 8"/>
          <p:cNvSpPr txBox="1"/>
          <p:nvPr/>
        </p:nvSpPr>
        <p:spPr>
          <a:xfrm>
            <a:off x="4401715" y="1835163"/>
            <a:ext cx="3738881" cy="6883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老师们，同学们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59" name="文本框 9"/>
          <p:cNvSpPr txBox="1"/>
          <p:nvPr/>
        </p:nvSpPr>
        <p:spPr>
          <a:xfrm>
            <a:off x="4089141" y="2612193"/>
            <a:ext cx="4754881" cy="815341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请你们</a:t>
            </a:r>
            <a:r>
              <a:rPr lang="zh-CN" altLang="en-US" sz="4800" b="1" dirty="0">
                <a:solidFill>
                  <a:srgbClr val="FF85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相信我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的实力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860" name="文本框 10"/>
          <p:cNvSpPr txBox="1"/>
          <p:nvPr/>
        </p:nvSpPr>
        <p:spPr>
          <a:xfrm>
            <a:off x="4549873" y="3594538"/>
            <a:ext cx="4090737" cy="1894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6000" b="1" dirty="0">
                <a:solidFill>
                  <a:srgbClr val="FE48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投我一票</a:t>
            </a:r>
            <a:r>
              <a:rPr lang="en-US" altLang="zh-CN" sz="6000" b="1" dirty="0">
                <a:solidFill>
                  <a:srgbClr val="FE48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6000" b="1" dirty="0">
              <a:solidFill>
                <a:srgbClr val="FE48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endParaRPr lang="zh-CN" altLang="en-US" sz="6000" dirty="0"/>
          </a:p>
        </p:txBody>
      </p:sp>
      <p:grpSp>
        <p:nvGrpSpPr>
          <p:cNvPr id="127" name="组合 19"/>
          <p:cNvGrpSpPr/>
          <p:nvPr/>
        </p:nvGrpSpPr>
        <p:grpSpPr>
          <a:xfrm>
            <a:off x="9082160" y="3342291"/>
            <a:ext cx="2734376" cy="2725434"/>
            <a:chOff x="0" y="0"/>
            <a:chExt cx="4004175" cy="3989705"/>
          </a:xfrm>
        </p:grpSpPr>
        <p:grpSp>
          <p:nvGrpSpPr>
            <p:cNvPr id="128" name="组合 20"/>
            <p:cNvGrpSpPr/>
            <p:nvPr/>
          </p:nvGrpSpPr>
          <p:grpSpPr>
            <a:xfrm>
              <a:off x="1828800" y="1285874"/>
              <a:ext cx="1031875" cy="2703831"/>
              <a:chOff x="0" y="0"/>
              <a:chExt cx="1032238" cy="2703921"/>
            </a:xfrm>
          </p:grpSpPr>
          <p:sp>
            <p:nvSpPr>
              <p:cNvPr id="1048861" name="梯形 41"/>
              <p:cNvSpPr/>
              <p:nvPr/>
            </p:nvSpPr>
            <p:spPr>
              <a:xfrm>
                <a:off x="109020" y="1031966"/>
                <a:ext cx="846108" cy="1671955"/>
              </a:xfrm>
              <a:prstGeom prst="trapezoid">
                <a:avLst>
                  <a:gd name="adj" fmla="val 18438"/>
                </a:avLst>
              </a:prstGeom>
              <a:solidFill>
                <a:srgbClr val="2C7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62" name="等腰三角形 42"/>
              <p:cNvSpPr/>
              <p:nvPr/>
            </p:nvSpPr>
            <p:spPr>
              <a:xfrm rot="2525773">
                <a:off x="653143" y="248195"/>
                <a:ext cx="379095" cy="1069975"/>
              </a:xfrm>
              <a:prstGeom prst="triangle">
                <a:avLst/>
              </a:prstGeom>
              <a:solidFill>
                <a:srgbClr val="2C7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63" name="等腰三角形 43"/>
              <p:cNvSpPr/>
              <p:nvPr/>
            </p:nvSpPr>
            <p:spPr>
              <a:xfrm rot="20182194" flipH="1">
                <a:off x="0" y="0"/>
                <a:ext cx="590261" cy="1158330"/>
              </a:xfrm>
              <a:prstGeom prst="triangle">
                <a:avLst/>
              </a:prstGeom>
              <a:solidFill>
                <a:srgbClr val="2C7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</p:grpSp>
        <p:grpSp>
          <p:nvGrpSpPr>
            <p:cNvPr id="129" name="组合 21"/>
            <p:cNvGrpSpPr/>
            <p:nvPr/>
          </p:nvGrpSpPr>
          <p:grpSpPr>
            <a:xfrm>
              <a:off x="0" y="0"/>
              <a:ext cx="4004175" cy="3090335"/>
              <a:chOff x="0" y="0"/>
              <a:chExt cx="4004175" cy="3090335"/>
            </a:xfrm>
          </p:grpSpPr>
          <p:sp>
            <p:nvSpPr>
              <p:cNvPr id="1048864" name="椭圆 22"/>
              <p:cNvSpPr/>
              <p:nvPr/>
            </p:nvSpPr>
            <p:spPr>
              <a:xfrm>
                <a:off x="1571625" y="828675"/>
                <a:ext cx="228600" cy="228600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65" name="椭圆 23"/>
              <p:cNvSpPr/>
              <p:nvPr/>
            </p:nvSpPr>
            <p:spPr>
              <a:xfrm>
                <a:off x="2228850" y="914400"/>
                <a:ext cx="678815" cy="678815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66" name="椭圆 24"/>
              <p:cNvSpPr/>
              <p:nvPr/>
            </p:nvSpPr>
            <p:spPr>
              <a:xfrm>
                <a:off x="1057275" y="2071688"/>
                <a:ext cx="777875" cy="77787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67" name="椭圆 25"/>
              <p:cNvSpPr/>
              <p:nvPr/>
            </p:nvSpPr>
            <p:spPr>
              <a:xfrm>
                <a:off x="1700213" y="0"/>
                <a:ext cx="914400" cy="914400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68" name="椭圆 26"/>
              <p:cNvSpPr/>
              <p:nvPr/>
            </p:nvSpPr>
            <p:spPr>
              <a:xfrm>
                <a:off x="2857500" y="2085975"/>
                <a:ext cx="666206" cy="66620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69" name="椭圆 27"/>
              <p:cNvSpPr/>
              <p:nvPr/>
            </p:nvSpPr>
            <p:spPr>
              <a:xfrm>
                <a:off x="3128963" y="1057275"/>
                <a:ext cx="875212" cy="875212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70" name="椭圆 28"/>
              <p:cNvSpPr/>
              <p:nvPr/>
            </p:nvSpPr>
            <p:spPr>
              <a:xfrm>
                <a:off x="528638" y="1257300"/>
                <a:ext cx="721995" cy="721995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71" name="弧形 29"/>
              <p:cNvSpPr/>
              <p:nvPr/>
            </p:nvSpPr>
            <p:spPr>
              <a:xfrm>
                <a:off x="2386013" y="1214438"/>
                <a:ext cx="1371600" cy="1216025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72" name="椭圆 30"/>
              <p:cNvSpPr/>
              <p:nvPr/>
            </p:nvSpPr>
            <p:spPr>
              <a:xfrm>
                <a:off x="1371600" y="1071563"/>
                <a:ext cx="478790" cy="478790"/>
              </a:xfrm>
              <a:prstGeom prst="ellipse">
                <a:avLst/>
              </a:prstGeom>
              <a:solidFill>
                <a:srgbClr val="FBA3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73" name="椭圆 31"/>
              <p:cNvSpPr/>
              <p:nvPr/>
            </p:nvSpPr>
            <p:spPr>
              <a:xfrm>
                <a:off x="1585913" y="1714500"/>
                <a:ext cx="260350" cy="260350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74" name="椭圆 32"/>
              <p:cNvSpPr/>
              <p:nvPr/>
            </p:nvSpPr>
            <p:spPr>
              <a:xfrm>
                <a:off x="3043238" y="742950"/>
                <a:ext cx="260350" cy="260350"/>
              </a:xfrm>
              <a:prstGeom prst="ellipse">
                <a:avLst/>
              </a:prstGeom>
              <a:solidFill>
                <a:srgbClr val="FBA3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75" name="椭圆 33"/>
              <p:cNvSpPr/>
              <p:nvPr/>
            </p:nvSpPr>
            <p:spPr>
              <a:xfrm>
                <a:off x="2400300" y="1671638"/>
                <a:ext cx="260350" cy="260350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76" name="椭圆 34"/>
              <p:cNvSpPr/>
              <p:nvPr/>
            </p:nvSpPr>
            <p:spPr>
              <a:xfrm>
                <a:off x="3657600" y="2057400"/>
                <a:ext cx="260350" cy="260350"/>
              </a:xfrm>
              <a:prstGeom prst="ellipse">
                <a:avLst/>
              </a:prstGeom>
              <a:solidFill>
                <a:srgbClr val="FD55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77" name="椭圆 35"/>
              <p:cNvSpPr/>
              <p:nvPr/>
            </p:nvSpPr>
            <p:spPr>
              <a:xfrm>
                <a:off x="2671763" y="242888"/>
                <a:ext cx="499745" cy="499745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78" name="椭圆 36"/>
              <p:cNvSpPr/>
              <p:nvPr/>
            </p:nvSpPr>
            <p:spPr>
              <a:xfrm>
                <a:off x="985838" y="485775"/>
                <a:ext cx="485775" cy="485775"/>
              </a:xfrm>
              <a:prstGeom prst="ellipse">
                <a:avLst/>
              </a:prstGeom>
              <a:solidFill>
                <a:srgbClr val="FF85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79" name="弧形 37"/>
              <p:cNvSpPr/>
              <p:nvPr/>
            </p:nvSpPr>
            <p:spPr>
              <a:xfrm rot="14068344">
                <a:off x="2007394" y="78581"/>
                <a:ext cx="1371600" cy="1216025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80" name="弧形 38"/>
              <p:cNvSpPr/>
              <p:nvPr/>
            </p:nvSpPr>
            <p:spPr>
              <a:xfrm rot="14068344">
                <a:off x="1300163" y="2171700"/>
                <a:ext cx="973866" cy="863404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81" name="弧形 39"/>
              <p:cNvSpPr/>
              <p:nvPr/>
            </p:nvSpPr>
            <p:spPr>
              <a:xfrm rot="1645271">
                <a:off x="0" y="1214438"/>
                <a:ext cx="973866" cy="863404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  <p:sp>
            <p:nvSpPr>
              <p:cNvPr id="1048882" name="弧形 40"/>
              <p:cNvSpPr/>
              <p:nvPr/>
            </p:nvSpPr>
            <p:spPr>
              <a:xfrm rot="1645271">
                <a:off x="1700213" y="885825"/>
                <a:ext cx="973866" cy="863404"/>
              </a:xfrm>
              <a:prstGeom prst="arc">
                <a:avLst>
                  <a:gd name="adj1" fmla="val 17877828"/>
                  <a:gd name="adj2" fmla="val 21243188"/>
                </a:avLst>
              </a:prstGeom>
              <a:ln w="44450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/>
              </a:p>
            </p:txBody>
          </p:sp>
        </p:grpSp>
      </p:grpSp>
      <p:pic>
        <p:nvPicPr>
          <p:cNvPr id="2097176" name="图片占位符 6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3216">
            <a:off x="1995032" y="2028266"/>
            <a:ext cx="1428343" cy="1428343"/>
          </a:xfrm>
          <a:prstGeom prst="rect">
            <a:avLst/>
          </a:prstGeom>
          <a:ln w="88900" cap="sq" cmpd="thickThin">
            <a:solidFill>
              <a:srgbClr val="FF859F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375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4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4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4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4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104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104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4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8" grpId="0"/>
      <p:bldP spid="1048859" grpId="0"/>
      <p:bldP spid="1048860" grpId="0"/>
    </p:bldLst>
  </p:timing>
</p:sld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913</Words>
  <Application>WPS 演示</Application>
  <PresentationFormat/>
  <Paragraphs>119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8" baseType="lpstr">
      <vt:lpstr>Arial</vt:lpstr>
      <vt:lpstr>宋体</vt:lpstr>
      <vt:lpstr>Wingdings</vt:lpstr>
      <vt:lpstr>Lato Regular</vt:lpstr>
      <vt:lpstr>RomanS</vt:lpstr>
      <vt:lpstr>Lato Hairline</vt:lpstr>
      <vt:lpstr>Lato Light</vt:lpstr>
      <vt:lpstr>微软雅黑</vt:lpstr>
      <vt:lpstr>华康雅宋体W9</vt:lpstr>
      <vt:lpstr>方正明尚简体</vt:lpstr>
      <vt:lpstr>汉仪时光体W</vt:lpstr>
      <vt:lpstr>Calibri</vt:lpstr>
      <vt:lpstr>华文黑体</vt:lpstr>
      <vt:lpstr>汉仪时光体W</vt:lpstr>
      <vt:lpstr>Arial Unicode MS</vt:lpstr>
      <vt:lpstr>Calibri Light</vt:lpstr>
      <vt:lpstr>黑体</vt:lpstr>
      <vt:lpstr>webwppDefTheme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图图</dc:title>
  <dc:creator>ELS-AN00</dc:creator>
  <cp:lastModifiedBy>张莹莹</cp:lastModifiedBy>
  <cp:revision>1</cp:revision>
  <dcterms:created xsi:type="dcterms:W3CDTF">2020-10-29T04:53:22Z</dcterms:created>
  <dcterms:modified xsi:type="dcterms:W3CDTF">2020-10-29T04:53:22Z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