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3"/>
  </p:sldMasterIdLst>
  <p:notesMasterIdLst>
    <p:notesMasterId r:id="rId5"/>
  </p:notesMasterIdLst>
  <p:sldIdLst>
    <p:sldId id="256" r:id="rId4"/>
    <p:sldId id="257" r:id="rId6"/>
    <p:sldId id="283" r:id="rId7"/>
    <p:sldId id="271" r:id="rId8"/>
    <p:sldId id="273" r:id="rId9"/>
    <p:sldId id="269" r:id="rId10"/>
    <p:sldId id="266" r:id="rId11"/>
    <p:sldId id="268" r:id="rId12"/>
    <p:sldId id="275" r:id="rId13"/>
    <p:sldId id="258" r:id="rId14"/>
    <p:sldId id="276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015"/>
    <a:srgbClr val="174D03"/>
    <a:srgbClr val="F9FD21"/>
    <a:srgbClr val="69BF1B"/>
    <a:srgbClr val="FD276E"/>
    <a:srgbClr val="A678D1"/>
    <a:srgbClr val="FC5A5A"/>
    <a:srgbClr val="FE709E"/>
    <a:srgbClr val="75D5EF"/>
    <a:srgbClr val="80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A373-D09D-442A-A56E-F314AB8574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D0BF0-02E7-4163-AC45-2E5FA0144A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DACD7-4366-4DF6-9BB2-68F266FCB1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0DB2-446F-4A37-AF7A-B1F0DA38BB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9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14.png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24.jpeg"/><Relationship Id="rId7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9.xml"/><Relationship Id="rId22" Type="http://schemas.openxmlformats.org/officeDocument/2006/relationships/image" Target="../media/image31.jpeg"/><Relationship Id="rId21" Type="http://schemas.openxmlformats.org/officeDocument/2006/relationships/tags" Target="../tags/tag8.xml"/><Relationship Id="rId20" Type="http://schemas.openxmlformats.org/officeDocument/2006/relationships/image" Target="../media/image30.jpeg"/><Relationship Id="rId2" Type="http://schemas.openxmlformats.org/officeDocument/2006/relationships/image" Target="../media/image20.png"/><Relationship Id="rId19" Type="http://schemas.openxmlformats.org/officeDocument/2006/relationships/tags" Target="../tags/tag7.xml"/><Relationship Id="rId18" Type="http://schemas.openxmlformats.org/officeDocument/2006/relationships/image" Target="../media/image29.jpeg"/><Relationship Id="rId17" Type="http://schemas.openxmlformats.org/officeDocument/2006/relationships/tags" Target="../tags/tag6.xml"/><Relationship Id="rId16" Type="http://schemas.openxmlformats.org/officeDocument/2006/relationships/image" Target="../media/image28.jpeg"/><Relationship Id="rId15" Type="http://schemas.openxmlformats.org/officeDocument/2006/relationships/tags" Target="../tags/tag5.xml"/><Relationship Id="rId14" Type="http://schemas.openxmlformats.org/officeDocument/2006/relationships/image" Target="../media/image27.jpeg"/><Relationship Id="rId13" Type="http://schemas.openxmlformats.org/officeDocument/2006/relationships/tags" Target="../tags/tag4.xml"/><Relationship Id="rId12" Type="http://schemas.openxmlformats.org/officeDocument/2006/relationships/image" Target="../media/image26.jpeg"/><Relationship Id="rId11" Type="http://schemas.openxmlformats.org/officeDocument/2006/relationships/tags" Target="../tags/tag3.xml"/><Relationship Id="rId10" Type="http://schemas.openxmlformats.org/officeDocument/2006/relationships/image" Target="../media/image25.jpe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image" Target="../media/image14.png"/><Relationship Id="rId7" Type="http://schemas.openxmlformats.org/officeDocument/2006/relationships/image" Target="../media/image7.png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9.xml"/><Relationship Id="rId13" Type="http://schemas.openxmlformats.org/officeDocument/2006/relationships/image" Target="../media/image40.jpeg"/><Relationship Id="rId12" Type="http://schemas.openxmlformats.org/officeDocument/2006/relationships/image" Target="../media/image39.jpeg"/><Relationship Id="rId11" Type="http://schemas.openxmlformats.org/officeDocument/2006/relationships/image" Target="../media/image38.jpeg"/><Relationship Id="rId10" Type="http://schemas.openxmlformats.org/officeDocument/2006/relationships/image" Target="../media/image37.jpe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jpeg"/><Relationship Id="rId8" Type="http://schemas.openxmlformats.org/officeDocument/2006/relationships/image" Target="../media/image48.jpeg"/><Relationship Id="rId7" Type="http://schemas.openxmlformats.org/officeDocument/2006/relationships/image" Target="../media/image47.jpe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9.xml"/><Relationship Id="rId10" Type="http://schemas.openxmlformats.org/officeDocument/2006/relationships/image" Target="../media/image50.jpeg"/><Relationship Id="rId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6" Type="http://schemas.openxmlformats.org/officeDocument/2006/relationships/image" Target="../media/image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1816" y="518793"/>
            <a:ext cx="4745844" cy="387242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241111" y="1489650"/>
            <a:ext cx="892616" cy="919413"/>
            <a:chOff x="4053911" y="1623000"/>
            <a:chExt cx="892616" cy="919413"/>
          </a:xfrm>
        </p:grpSpPr>
        <p:sp>
          <p:nvSpPr>
            <p:cNvPr id="12" name="圆角矩形 11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FE709E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672802">
              <a:off x="4089930" y="1623000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自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955417">
            <a:off x="4288180" y="1494513"/>
            <a:ext cx="892616" cy="914455"/>
            <a:chOff x="4053911" y="1627958"/>
            <a:chExt cx="892616" cy="914455"/>
          </a:xfrm>
        </p:grpSpPr>
        <p:sp>
          <p:nvSpPr>
            <p:cNvPr id="20" name="圆角矩形 19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FFB633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rot="20672802">
              <a:off x="4072551" y="1627958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我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280392">
            <a:off x="5278469" y="1560072"/>
            <a:ext cx="892616" cy="915184"/>
            <a:chOff x="4053911" y="1627229"/>
            <a:chExt cx="892616" cy="915184"/>
          </a:xfrm>
        </p:grpSpPr>
        <p:sp>
          <p:nvSpPr>
            <p:cNvPr id="23" name="圆角矩形 22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92D05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rot="20672802">
              <a:off x="4081460" y="1627229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介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837221">
            <a:off x="6314811" y="1561795"/>
            <a:ext cx="892616" cy="913332"/>
            <a:chOff x="4053911" y="1629081"/>
            <a:chExt cx="892616" cy="913332"/>
          </a:xfrm>
        </p:grpSpPr>
        <p:sp>
          <p:nvSpPr>
            <p:cNvPr id="26" name="圆角矩形 25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75D5EF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20672802">
              <a:off x="4069427" y="1629081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绍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039404" y="2714150"/>
            <a:ext cx="4094732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圆简体" charset="0"/>
                <a:ea typeface="方正粗圆简体" charset="0"/>
              </a:rPr>
              <a:t>宣传部长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竞选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PPT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2" name="网络歌手-卡农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919" y="-755650"/>
            <a:ext cx="609600" cy="60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933" y="0"/>
            <a:ext cx="2974749" cy="514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86" y="420386"/>
            <a:ext cx="1464734" cy="199117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10" y="3362577"/>
            <a:ext cx="1456406" cy="1614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22" y="322608"/>
            <a:ext cx="5508972" cy="44951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81911" y="1289153"/>
            <a:ext cx="3980180" cy="1437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4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 请投我一票！</a:t>
            </a:r>
            <a:endParaRPr lang="en-US" altLang="zh-CN" sz="46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谢谢！</a:t>
            </a:r>
            <a:endParaRPr lang="zh-CN" altLang="en-US" sz="2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94560" y="2747822"/>
            <a:ext cx="47548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老师们、同学们相信我，看好我！</a:t>
            </a:r>
            <a:endParaRPr lang="en-US" altLang="zh-CN" sz="2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sz="2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36" y="15515"/>
            <a:ext cx="1101125" cy="9590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888" y="-192227"/>
            <a:ext cx="1622888" cy="10876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2" y="139450"/>
            <a:ext cx="1370469" cy="13130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89" y="3559555"/>
            <a:ext cx="1528566" cy="15533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60" y="1660961"/>
            <a:ext cx="1011709" cy="13372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256" y="5640033"/>
            <a:ext cx="1129623" cy="14502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1827884" y="2076777"/>
            <a:ext cx="1248844" cy="781051"/>
            <a:chOff x="-1827884" y="2076777"/>
            <a:chExt cx="1248844" cy="78105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7884" y="2557399"/>
              <a:ext cx="1201716" cy="30042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408027" y="2076777"/>
              <a:ext cx="828987" cy="5546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2222E-6 1.23457E-7 L 0.30348 0.07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36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72222E-6 4.32099E-6 L 0.29619 -0.464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2324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05556E-6 3.7037E-7 L -0.32118 0.01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95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22222E-6 2.22222E-6 L -0.2408 -0.033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16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2.77778E-6 3.7037E-7 L 0.26285 -0.001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1816" y="518793"/>
            <a:ext cx="4745844" cy="3872423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241111" y="1489650"/>
            <a:ext cx="892616" cy="919413"/>
            <a:chOff x="4053911" y="1623000"/>
            <a:chExt cx="892616" cy="919413"/>
          </a:xfrm>
        </p:grpSpPr>
        <p:sp>
          <p:nvSpPr>
            <p:cNvPr id="12" name="圆角矩形 11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FE709E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672802">
              <a:off x="4089930" y="1623000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谢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955417">
            <a:off x="4288180" y="1494513"/>
            <a:ext cx="892616" cy="914455"/>
            <a:chOff x="4053911" y="1627958"/>
            <a:chExt cx="892616" cy="914455"/>
          </a:xfrm>
        </p:grpSpPr>
        <p:sp>
          <p:nvSpPr>
            <p:cNvPr id="20" name="圆角矩形 19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FFB633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 rot="20672802">
              <a:off x="4072551" y="1627958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谢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280392">
            <a:off x="5278469" y="1560072"/>
            <a:ext cx="892616" cy="915184"/>
            <a:chOff x="4053911" y="1627229"/>
            <a:chExt cx="892616" cy="915184"/>
          </a:xfrm>
        </p:grpSpPr>
        <p:sp>
          <p:nvSpPr>
            <p:cNvPr id="23" name="圆角矩形 22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92D05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rot="20672802">
              <a:off x="4081460" y="1627229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大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1837221">
            <a:off x="6314811" y="1561795"/>
            <a:ext cx="892616" cy="913332"/>
            <a:chOff x="4053911" y="1629081"/>
            <a:chExt cx="892616" cy="913332"/>
          </a:xfrm>
        </p:grpSpPr>
        <p:sp>
          <p:nvSpPr>
            <p:cNvPr id="26" name="圆角矩形 25"/>
            <p:cNvSpPr/>
            <p:nvPr/>
          </p:nvSpPr>
          <p:spPr>
            <a:xfrm rot="20698161">
              <a:off x="4053911" y="1649797"/>
              <a:ext cx="892616" cy="892616"/>
            </a:xfrm>
            <a:prstGeom prst="roundRect">
              <a:avLst>
                <a:gd name="adj" fmla="val 9492"/>
              </a:avLst>
            </a:prstGeom>
            <a:solidFill>
              <a:srgbClr val="75D5EF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20672802">
              <a:off x="4069427" y="1629081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2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rPr>
                <a:t>家</a:t>
              </a:r>
              <a:endParaRPr lang="zh-CN" altLang="en-US" sz="5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pic>
        <p:nvPicPr>
          <p:cNvPr id="2" name="网络歌手-卡农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0919" y="-755650"/>
            <a:ext cx="609600" cy="60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2933" y="0"/>
            <a:ext cx="2974749" cy="514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86" y="420386"/>
            <a:ext cx="1464734" cy="199117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10" y="3362577"/>
            <a:ext cx="1456406" cy="1614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626008"/>
            <a:ext cx="1755503" cy="5059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85" y="374409"/>
            <a:ext cx="5909133" cy="4600574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589867" y="263378"/>
            <a:ext cx="3289027" cy="699068"/>
            <a:chOff x="2616315" y="248361"/>
            <a:chExt cx="3289027" cy="699068"/>
          </a:xfrm>
        </p:grpSpPr>
        <p:grpSp>
          <p:nvGrpSpPr>
            <p:cNvPr id="8" name="组合 7"/>
            <p:cNvGrpSpPr/>
            <p:nvPr/>
          </p:nvGrpSpPr>
          <p:grpSpPr>
            <a:xfrm>
              <a:off x="2616315" y="248361"/>
              <a:ext cx="646331" cy="646331"/>
              <a:chOff x="4026545" y="1580133"/>
              <a:chExt cx="978287" cy="978286"/>
            </a:xfrm>
          </p:grpSpPr>
          <p:sp>
            <p:nvSpPr>
              <p:cNvPr id="9" name="圆角矩形 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955417">
              <a:off x="3298639" y="251504"/>
              <a:ext cx="646331" cy="646331"/>
              <a:chOff x="4009165" y="1585090"/>
              <a:chExt cx="978287" cy="978287"/>
            </a:xfrm>
          </p:grpSpPr>
          <p:sp>
            <p:nvSpPr>
              <p:cNvPr id="12" name="圆角矩形 11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15" name="圆角矩形 1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小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18" name="圆角矩形 17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档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374862">
              <a:off x="5259011" y="301098"/>
              <a:ext cx="646331" cy="646331"/>
              <a:chOff x="4007503" y="1574360"/>
              <a:chExt cx="978287" cy="978286"/>
            </a:xfrm>
          </p:grpSpPr>
          <p:sp>
            <p:nvSpPr>
              <p:cNvPr id="22" name="圆角矩形 21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20672802">
                <a:off x="4007503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案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2124487" y="1722520"/>
            <a:ext cx="2920231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姓名：王贞文</a:t>
            </a: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性别：女</a:t>
            </a: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年龄：</a:t>
            </a:r>
            <a:r>
              <a:rPr lang="en-US" altLang="zh-CN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10</a:t>
            </a: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岁</a:t>
            </a: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民族：汉族</a:t>
            </a: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65" y="1226820"/>
            <a:ext cx="2578735" cy="25133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438473" y="2910189"/>
            <a:ext cx="2705527" cy="2233311"/>
            <a:chOff x="6438473" y="2910189"/>
            <a:chExt cx="2705527" cy="2233311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019" y="2910189"/>
              <a:ext cx="1481981" cy="223331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38473" y="3970096"/>
              <a:ext cx="2255333" cy="1173404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94" y="3516794"/>
            <a:ext cx="2767202" cy="1731584"/>
          </a:xfrm>
          <a:prstGeom prst="rect">
            <a:avLst/>
          </a:prstGeom>
        </p:spPr>
      </p:pic>
      <p:pic>
        <p:nvPicPr>
          <p:cNvPr id="3" name="图片 2" descr="微信图片_202010242043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32070" y="1646555"/>
            <a:ext cx="1348740" cy="167386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33" y="348663"/>
            <a:ext cx="828987" cy="55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554" y="228157"/>
            <a:ext cx="6536634" cy="46316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73012"/>
            <a:ext cx="3009899" cy="163598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77340" y="1263650"/>
            <a:ext cx="5989320" cy="348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尊敬的老师、亲爱的同学们: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    大家好！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我是来自四11班的王贞文，今天我参加竞选的是少先队善真社的宣传部长。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我之所以要来竞选这个职位,是为了更好的为同学服务,不断地增强我的组织能力,不断地充实自我。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宣传部长,我觉得要是一个有责任心,有能力,善于沟通和交流的人。在生活上,我总是积极认真地去做每一件事。学习上,我成绩优异,认真负责,是老师的好帮手。上课的时候,我专心听讲,认真思考;下课的时候,我活泼开朗，乐于助人，和同学们打成一片。因为,我觉得只有自已真心帮助他人,大家才会真正喜欢你,信服你。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>
              <a:lnSpc>
                <a:spcPct val="125000"/>
              </a:lnSpc>
            </a:pP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89867" y="263378"/>
            <a:ext cx="3289027" cy="699068"/>
            <a:chOff x="2616315" y="248361"/>
            <a:chExt cx="3289027" cy="699068"/>
          </a:xfrm>
        </p:grpSpPr>
        <p:grpSp>
          <p:nvGrpSpPr>
            <p:cNvPr id="20" name="组合 19"/>
            <p:cNvGrpSpPr/>
            <p:nvPr/>
          </p:nvGrpSpPr>
          <p:grpSpPr>
            <a:xfrm>
              <a:off x="2616315" y="248361"/>
              <a:ext cx="646331" cy="646331"/>
              <a:chOff x="4026545" y="1580133"/>
              <a:chExt cx="978287" cy="978286"/>
            </a:xfrm>
          </p:grpSpPr>
          <p:sp>
            <p:nvSpPr>
              <p:cNvPr id="33" name="圆角矩形 32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955417">
              <a:off x="3298639" y="251504"/>
              <a:ext cx="646331" cy="646331"/>
              <a:chOff x="4009165" y="1585090"/>
              <a:chExt cx="978287" cy="978287"/>
            </a:xfrm>
          </p:grpSpPr>
          <p:sp>
            <p:nvSpPr>
              <p:cNvPr id="31" name="圆角矩形 30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29" name="圆角矩形 2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自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27" name="圆角矩形 26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荐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374862">
              <a:off x="5259011" y="301098"/>
              <a:ext cx="646331" cy="646331"/>
              <a:chOff x="4007502" y="1574360"/>
              <a:chExt cx="978287" cy="978286"/>
            </a:xfrm>
          </p:grpSpPr>
          <p:sp>
            <p:nvSpPr>
              <p:cNvPr id="25" name="圆角矩形 2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 rot="20672802">
                <a:off x="4007502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信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6" y="3739066"/>
            <a:ext cx="2085135" cy="156153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1429" y="127015"/>
            <a:ext cx="828987" cy="55469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578316"/>
            <a:ext cx="1755503" cy="50592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81" y="-1370272"/>
            <a:ext cx="2351670" cy="1497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3.61111E-6 4.93827E-6 L 0.25 4.9382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01598 -0.01543 L -0.26511 0.27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1438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3.33333E-6 -2.59259E-6 L -0.3276 0.291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145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2.46914E-7 L -0.19913 2.4691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554" y="228157"/>
            <a:ext cx="6536634" cy="46316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73012"/>
            <a:ext cx="3009899" cy="163598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77340" y="1149985"/>
            <a:ext cx="59893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75000"/>
              </a:lnSpc>
            </a:pPr>
            <a:r>
              <a:rPr lang="en-US" altLang="zh-CN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  </a:t>
            </a: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想,宣传部长还应该具备良好的艺术修养。我从小学习画画,素描画、水粉画都学习过,还考了素写七级证书；书法方面,也曾获得江苏省青少年书画协会书法作品二等奖；钢琴方面，今年8月份法国巴黎国际钢琴大赛常州市初赛荣获一等奖中的第一名，直接晋级省决赛；舞蹈方面，我暑假期间还参加了薛家五彩文艺进社区巡演活动；我也热爱运动,曾经是校田径队的一名跑步运动员；还有一件很开心的事，今年被选入学校的合唱团了；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fontAlgn="auto">
              <a:lnSpc>
                <a:spcPct val="175000"/>
              </a:lnSpc>
            </a:pPr>
            <a:r>
              <a:rPr lang="zh-CN" altLang="en-US" sz="14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  当然,人无完人,我也知道自己还有很多不足,但我会继续努力,争取得到大家的认同,如果我当选了宣传部长，希望大家能投我一票，谢谢!</a:t>
            </a:r>
            <a:endParaRPr lang="zh-CN" altLang="en-US" sz="14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89867" y="263378"/>
            <a:ext cx="3289027" cy="699068"/>
            <a:chOff x="2616315" y="248361"/>
            <a:chExt cx="3289027" cy="699068"/>
          </a:xfrm>
        </p:grpSpPr>
        <p:grpSp>
          <p:nvGrpSpPr>
            <p:cNvPr id="20" name="组合 19"/>
            <p:cNvGrpSpPr/>
            <p:nvPr/>
          </p:nvGrpSpPr>
          <p:grpSpPr>
            <a:xfrm>
              <a:off x="2616315" y="248361"/>
              <a:ext cx="646331" cy="646331"/>
              <a:chOff x="4026545" y="1580133"/>
              <a:chExt cx="978287" cy="978286"/>
            </a:xfrm>
          </p:grpSpPr>
          <p:sp>
            <p:nvSpPr>
              <p:cNvPr id="33" name="圆角矩形 32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955417">
              <a:off x="3298639" y="251504"/>
              <a:ext cx="646331" cy="646331"/>
              <a:chOff x="4009165" y="1585090"/>
              <a:chExt cx="978287" cy="978287"/>
            </a:xfrm>
          </p:grpSpPr>
          <p:sp>
            <p:nvSpPr>
              <p:cNvPr id="31" name="圆角矩形 30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29" name="圆角矩形 2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自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27" name="圆角矩形 26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荐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374862">
              <a:off x="5259011" y="301098"/>
              <a:ext cx="646331" cy="646331"/>
              <a:chOff x="4007502" y="1574360"/>
              <a:chExt cx="978287" cy="978286"/>
            </a:xfrm>
          </p:grpSpPr>
          <p:sp>
            <p:nvSpPr>
              <p:cNvPr id="25" name="圆角矩形 2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 rot="20672802">
                <a:off x="4007502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信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6" y="3739066"/>
            <a:ext cx="2085135" cy="156153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41429" y="127015"/>
            <a:ext cx="828987" cy="55469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578316"/>
            <a:ext cx="1755503" cy="50592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81" y="-1370272"/>
            <a:ext cx="2351670" cy="1497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3.61111E-6 4.93827E-6 L 0.25 4.9382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0.01598 -0.01543 L -0.26511 0.27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1438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3.33333E-6 -2.59259E-6 L -0.3276 0.291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1456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2.46914E-7 L -0.19913 2.46914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395759"/>
            <a:ext cx="7226299" cy="4553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7" y="69391"/>
            <a:ext cx="1017630" cy="99770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589867" y="263378"/>
            <a:ext cx="3908982" cy="706749"/>
            <a:chOff x="1589867" y="263378"/>
            <a:chExt cx="3908982" cy="706749"/>
          </a:xfrm>
        </p:grpSpPr>
        <p:grpSp>
          <p:nvGrpSpPr>
            <p:cNvPr id="6" name="组合 5"/>
            <p:cNvGrpSpPr/>
            <p:nvPr/>
          </p:nvGrpSpPr>
          <p:grpSpPr>
            <a:xfrm>
              <a:off x="1589867" y="263378"/>
              <a:ext cx="646331" cy="646331"/>
              <a:chOff x="4026545" y="1580133"/>
              <a:chExt cx="978287" cy="978286"/>
            </a:xfrm>
          </p:grpSpPr>
          <p:sp>
            <p:nvSpPr>
              <p:cNvPr id="19" name="圆角矩形 1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个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955417">
              <a:off x="2272191" y="266521"/>
              <a:ext cx="646331" cy="646331"/>
              <a:chOff x="4009165" y="1585090"/>
              <a:chExt cx="978287" cy="978287"/>
            </a:xfrm>
          </p:grpSpPr>
          <p:sp>
            <p:nvSpPr>
              <p:cNvPr id="17" name="圆角矩形 16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人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280392">
              <a:off x="2930897" y="310305"/>
              <a:ext cx="646331" cy="646331"/>
              <a:chOff x="4018074" y="1584360"/>
              <a:chExt cx="978287" cy="978287"/>
            </a:xfrm>
          </p:grpSpPr>
          <p:sp>
            <p:nvSpPr>
              <p:cNvPr id="15" name="圆角矩形 1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获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1837221">
              <a:off x="3611000" y="310305"/>
              <a:ext cx="646331" cy="646331"/>
              <a:chOff x="4006041" y="1586213"/>
              <a:chExt cx="978287" cy="978286"/>
            </a:xfrm>
          </p:grpSpPr>
          <p:sp>
            <p:nvSpPr>
              <p:cNvPr id="13" name="圆角矩形 12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奖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374862">
              <a:off x="4232563" y="316115"/>
              <a:ext cx="646331" cy="646331"/>
              <a:chOff x="4007503" y="1574360"/>
              <a:chExt cx="978287" cy="978286"/>
            </a:xfrm>
          </p:grpSpPr>
          <p:sp>
            <p:nvSpPr>
              <p:cNvPr id="11" name="圆角矩形 10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 rot="20672802">
                <a:off x="4007503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荣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494965">
              <a:off x="4852518" y="323796"/>
              <a:ext cx="646331" cy="646331"/>
              <a:chOff x="4071475" y="1556030"/>
              <a:chExt cx="978287" cy="978288"/>
            </a:xfrm>
          </p:grpSpPr>
          <p:sp>
            <p:nvSpPr>
              <p:cNvPr id="22" name="圆角矩形 21"/>
              <p:cNvSpPr/>
              <p:nvPr/>
            </p:nvSpPr>
            <p:spPr>
              <a:xfrm rot="20698161">
                <a:off x="4119298" y="1619425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C5A5A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20672802">
                <a:off x="4071475" y="1556030"/>
                <a:ext cx="978287" cy="97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誉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9677"/>
            <a:ext cx="1298507" cy="205027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638" y="2769935"/>
            <a:ext cx="2301362" cy="237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15" y="2080779"/>
            <a:ext cx="1159993" cy="11282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33" y="385280"/>
            <a:ext cx="828987" cy="554690"/>
          </a:xfrm>
          <a:prstGeom prst="rect">
            <a:avLst/>
          </a:prstGeom>
        </p:spPr>
      </p:pic>
      <p:pic>
        <p:nvPicPr>
          <p:cNvPr id="2" name="图片 1" descr="微信图片_2020102420430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922145" y="1336199"/>
            <a:ext cx="1028914" cy="1606889"/>
          </a:xfrm>
          <a:prstGeom prst="rect">
            <a:avLst/>
          </a:prstGeom>
        </p:spPr>
      </p:pic>
      <p:pic>
        <p:nvPicPr>
          <p:cNvPr id="3" name="图片 2" descr="微信图片_202010242043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1922145" y="3044718"/>
            <a:ext cx="1028914" cy="1606889"/>
          </a:xfrm>
          <a:prstGeom prst="rect">
            <a:avLst/>
          </a:prstGeom>
        </p:spPr>
      </p:pic>
      <p:pic>
        <p:nvPicPr>
          <p:cNvPr id="27" name="图片 26" descr="微信图片_202010242043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3052689" y="1336199"/>
            <a:ext cx="1028914" cy="1606889"/>
          </a:xfrm>
          <a:prstGeom prst="rect">
            <a:avLst/>
          </a:prstGeom>
        </p:spPr>
      </p:pic>
      <p:pic>
        <p:nvPicPr>
          <p:cNvPr id="28" name="图片 27" descr="微信图片_2020102420433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3052689" y="3044718"/>
            <a:ext cx="1028914" cy="1606889"/>
          </a:xfrm>
          <a:prstGeom prst="rect">
            <a:avLst/>
          </a:prstGeom>
        </p:spPr>
      </p:pic>
      <p:pic>
        <p:nvPicPr>
          <p:cNvPr id="29" name="图片 28" descr="微信图片_2020102420434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4183232" y="1336199"/>
            <a:ext cx="1028914" cy="1606889"/>
          </a:xfrm>
          <a:prstGeom prst="rect">
            <a:avLst/>
          </a:prstGeom>
        </p:spPr>
      </p:pic>
      <p:pic>
        <p:nvPicPr>
          <p:cNvPr id="36" name="图片 35" descr="微信图片_2020102420435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5313776" y="1336199"/>
            <a:ext cx="1028914" cy="1606889"/>
          </a:xfrm>
          <a:prstGeom prst="rect">
            <a:avLst/>
          </a:prstGeom>
        </p:spPr>
      </p:pic>
      <p:pic>
        <p:nvPicPr>
          <p:cNvPr id="37" name="图片 36" descr="微信图片_2020102420435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4183232" y="3044718"/>
            <a:ext cx="1028914" cy="1606889"/>
          </a:xfrm>
          <a:prstGeom prst="rect">
            <a:avLst/>
          </a:prstGeom>
        </p:spPr>
      </p:pic>
      <p:pic>
        <p:nvPicPr>
          <p:cNvPr id="38" name="图片 37" descr="微信图片_2020102420440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rcRect/>
          <a:stretch>
            <a:fillRect/>
          </a:stretch>
        </p:blipFill>
        <p:spPr>
          <a:xfrm>
            <a:off x="5313776" y="3044718"/>
            <a:ext cx="1028914" cy="1606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43907 0.00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1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16667E-6 2.46914E-6 L -0.19132 -0.325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-1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68" y="363379"/>
            <a:ext cx="6752258" cy="44253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589867" y="263378"/>
            <a:ext cx="3908982" cy="706749"/>
            <a:chOff x="1589867" y="263378"/>
            <a:chExt cx="3908982" cy="706749"/>
          </a:xfrm>
        </p:grpSpPr>
        <p:grpSp>
          <p:nvGrpSpPr>
            <p:cNvPr id="5" name="组合 4"/>
            <p:cNvGrpSpPr/>
            <p:nvPr/>
          </p:nvGrpSpPr>
          <p:grpSpPr>
            <a:xfrm>
              <a:off x="1589867" y="263378"/>
              <a:ext cx="646331" cy="646331"/>
              <a:chOff x="4026545" y="1580133"/>
              <a:chExt cx="978287" cy="978286"/>
            </a:xfrm>
          </p:grpSpPr>
          <p:sp>
            <p:nvSpPr>
              <p:cNvPr id="21" name="圆角矩形 20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955417">
              <a:off x="2272191" y="266521"/>
              <a:ext cx="646331" cy="646331"/>
              <a:chOff x="4009165" y="1585090"/>
              <a:chExt cx="978287" cy="978287"/>
            </a:xfrm>
          </p:grpSpPr>
          <p:sp>
            <p:nvSpPr>
              <p:cNvPr id="19" name="圆角矩形 1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280392">
              <a:off x="2930897" y="310305"/>
              <a:ext cx="646331" cy="646331"/>
              <a:chOff x="4018074" y="1584360"/>
              <a:chExt cx="978287" cy="978287"/>
            </a:xfrm>
          </p:grpSpPr>
          <p:sp>
            <p:nvSpPr>
              <p:cNvPr id="17" name="圆角矩形 16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兴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837221">
              <a:off x="3611000" y="310305"/>
              <a:ext cx="646331" cy="646331"/>
              <a:chOff x="4006041" y="1586213"/>
              <a:chExt cx="978287" cy="978286"/>
            </a:xfrm>
          </p:grpSpPr>
          <p:sp>
            <p:nvSpPr>
              <p:cNvPr id="15" name="圆角矩形 1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趣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374862">
              <a:off x="4232563" y="316115"/>
              <a:ext cx="646331" cy="646331"/>
              <a:chOff x="4007503" y="1574360"/>
              <a:chExt cx="978287" cy="978286"/>
            </a:xfrm>
          </p:grpSpPr>
          <p:sp>
            <p:nvSpPr>
              <p:cNvPr id="13" name="圆角矩形 12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 rot="20672802">
                <a:off x="4007503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爱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1494965">
              <a:off x="4852518" y="323796"/>
              <a:ext cx="646331" cy="646331"/>
              <a:chOff x="4071475" y="1556030"/>
              <a:chExt cx="978287" cy="978288"/>
            </a:xfrm>
          </p:grpSpPr>
          <p:sp>
            <p:nvSpPr>
              <p:cNvPr id="11" name="圆角矩形 10"/>
              <p:cNvSpPr/>
              <p:nvPr/>
            </p:nvSpPr>
            <p:spPr>
              <a:xfrm rot="20698161">
                <a:off x="4119298" y="1619425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C5A5A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 rot="20672802">
                <a:off x="4071475" y="1556030"/>
                <a:ext cx="978287" cy="97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好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6" y="1320063"/>
            <a:ext cx="1238674" cy="24905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2" y="1934765"/>
            <a:ext cx="1219099" cy="25052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7" y="3947823"/>
            <a:ext cx="2424023" cy="119567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1" y="3563265"/>
            <a:ext cx="1944216" cy="194421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77" y="69391"/>
            <a:ext cx="1017630" cy="997709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666628"/>
            <a:ext cx="1755503" cy="50592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433" y="348663"/>
            <a:ext cx="828987" cy="554690"/>
          </a:xfrm>
          <a:prstGeom prst="rect">
            <a:avLst/>
          </a:prstGeom>
        </p:spPr>
      </p:pic>
      <p:pic>
        <p:nvPicPr>
          <p:cNvPr id="37" name="图片 36" descr="微信图片_202010242042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8295" y="1431290"/>
            <a:ext cx="2163445" cy="1440815"/>
          </a:xfrm>
          <a:prstGeom prst="rect">
            <a:avLst/>
          </a:prstGeom>
        </p:spPr>
      </p:pic>
      <p:pic>
        <p:nvPicPr>
          <p:cNvPr id="24" name="图片 23" descr="微信图片_202010242042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6565" y="-1200150"/>
            <a:ext cx="1080000" cy="810051"/>
          </a:xfrm>
          <a:prstGeom prst="rect">
            <a:avLst/>
          </a:prstGeom>
        </p:spPr>
      </p:pic>
      <p:pic>
        <p:nvPicPr>
          <p:cNvPr id="3" name="图片 2" descr="微信图片_202010242043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1958975" y="2637155"/>
            <a:ext cx="1442720" cy="2163445"/>
          </a:xfrm>
          <a:prstGeom prst="rect">
            <a:avLst/>
          </a:prstGeom>
        </p:spPr>
      </p:pic>
      <p:pic>
        <p:nvPicPr>
          <p:cNvPr id="38" name="图片 37" descr="微信图片_202010242106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7800" y="1427480"/>
            <a:ext cx="1521460" cy="2354580"/>
          </a:xfrm>
          <a:prstGeom prst="rect">
            <a:avLst/>
          </a:prstGeom>
        </p:spPr>
      </p:pic>
      <p:pic>
        <p:nvPicPr>
          <p:cNvPr id="39" name="图片 38" descr="微信图片_202010242042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0870" y="1427480"/>
            <a:ext cx="1890119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-4.93827E-6 L -0.43907 0.00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1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61111E-6 -3.7037E-6 L -0.26944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656" y="17252"/>
            <a:ext cx="6653905" cy="503481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01898" y="263378"/>
            <a:ext cx="3289028" cy="699068"/>
            <a:chOff x="2616314" y="248361"/>
            <a:chExt cx="3289028" cy="699068"/>
          </a:xfrm>
        </p:grpSpPr>
        <p:grpSp>
          <p:nvGrpSpPr>
            <p:cNvPr id="4" name="组合 3"/>
            <p:cNvGrpSpPr/>
            <p:nvPr/>
          </p:nvGrpSpPr>
          <p:grpSpPr>
            <a:xfrm>
              <a:off x="2616314" y="248361"/>
              <a:ext cx="646331" cy="646331"/>
              <a:chOff x="4026544" y="1580133"/>
              <a:chExt cx="978287" cy="978286"/>
            </a:xfrm>
          </p:grpSpPr>
          <p:sp>
            <p:nvSpPr>
              <p:cNvPr id="17" name="圆角矩形 16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 rot="20672802">
                <a:off x="4026544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生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955417">
              <a:off x="3298639" y="251504"/>
              <a:ext cx="646331" cy="646331"/>
              <a:chOff x="4009165" y="1585090"/>
              <a:chExt cx="978287" cy="978287"/>
            </a:xfrm>
          </p:grpSpPr>
          <p:sp>
            <p:nvSpPr>
              <p:cNvPr id="15" name="圆角矩形 14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活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13" name="圆角矩形 12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中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11" name="圆角矩形 10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374862">
              <a:off x="5259011" y="301098"/>
              <a:ext cx="646331" cy="646331"/>
              <a:chOff x="4007502" y="1574360"/>
              <a:chExt cx="978287" cy="978286"/>
            </a:xfrm>
          </p:grpSpPr>
          <p:sp>
            <p:nvSpPr>
              <p:cNvPr id="9" name="圆角矩形 8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 rot="20672802">
                <a:off x="4007502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" y="829955"/>
            <a:ext cx="1122417" cy="11004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99" y="3955014"/>
            <a:ext cx="2124475" cy="126012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8648" y="143730"/>
            <a:ext cx="2083433" cy="133987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12" y="3422946"/>
            <a:ext cx="1329867" cy="138477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2" y="2765628"/>
            <a:ext cx="1796167" cy="23866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760" y="3955014"/>
            <a:ext cx="2124475" cy="1260121"/>
          </a:xfrm>
          <a:prstGeom prst="rect">
            <a:avLst/>
          </a:prstGeom>
        </p:spPr>
      </p:pic>
      <p:pic>
        <p:nvPicPr>
          <p:cNvPr id="20" name="图片 19" descr="微信图片_2020102420424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00860" y="2896870"/>
            <a:ext cx="2104390" cy="1307465"/>
          </a:xfrm>
          <a:prstGeom prst="rect">
            <a:avLst/>
          </a:prstGeom>
        </p:spPr>
      </p:pic>
      <p:pic>
        <p:nvPicPr>
          <p:cNvPr id="21" name="图片 20" descr="微信图片_202010242042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320" y="1145540"/>
            <a:ext cx="2160000" cy="1620102"/>
          </a:xfrm>
          <a:prstGeom prst="rect">
            <a:avLst/>
          </a:prstGeom>
        </p:spPr>
      </p:pic>
      <p:pic>
        <p:nvPicPr>
          <p:cNvPr id="27" name="图片 26" descr="微信图片_202010242043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3770" y="1240155"/>
            <a:ext cx="1393190" cy="2477135"/>
          </a:xfrm>
          <a:prstGeom prst="rect">
            <a:avLst/>
          </a:prstGeom>
        </p:spPr>
      </p:pic>
      <p:pic>
        <p:nvPicPr>
          <p:cNvPr id="32" name="图片 31" descr="微信图片_202010242049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7505" y="1240155"/>
            <a:ext cx="1606550" cy="231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232" y="313177"/>
            <a:ext cx="6464967" cy="47280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7625" y="263378"/>
            <a:ext cx="2667467" cy="693258"/>
            <a:chOff x="2616312" y="248361"/>
            <a:chExt cx="2667467" cy="693258"/>
          </a:xfrm>
        </p:grpSpPr>
        <p:grpSp>
          <p:nvGrpSpPr>
            <p:cNvPr id="4" name="组合 3"/>
            <p:cNvGrpSpPr/>
            <p:nvPr/>
          </p:nvGrpSpPr>
          <p:grpSpPr>
            <a:xfrm>
              <a:off x="2616312" y="248361"/>
              <a:ext cx="646331" cy="646331"/>
              <a:chOff x="4026542" y="1580133"/>
              <a:chExt cx="978287" cy="978286"/>
            </a:xfrm>
          </p:grpSpPr>
          <p:sp>
            <p:nvSpPr>
              <p:cNvPr id="14" name="圆角矩形 13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 rot="20672802">
                <a:off x="4026542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955417">
              <a:off x="3298639" y="251504"/>
              <a:ext cx="646331" cy="646331"/>
              <a:chOff x="4009165" y="1585090"/>
              <a:chExt cx="978287" cy="978287"/>
            </a:xfrm>
          </p:grpSpPr>
          <p:sp>
            <p:nvSpPr>
              <p:cNvPr id="12" name="圆角矩形 11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的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280392">
              <a:off x="3957345" y="295288"/>
              <a:ext cx="646331" cy="646331"/>
              <a:chOff x="4018074" y="1584360"/>
              <a:chExt cx="978287" cy="978287"/>
            </a:xfrm>
          </p:grpSpPr>
          <p:sp>
            <p:nvSpPr>
              <p:cNvPr id="10" name="圆角矩形 9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优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1837221">
              <a:off x="4637448" y="295288"/>
              <a:ext cx="646331" cy="646331"/>
              <a:chOff x="4006041" y="1586213"/>
              <a:chExt cx="978287" cy="978286"/>
            </a:xfrm>
          </p:grpSpPr>
          <p:sp>
            <p:nvSpPr>
              <p:cNvPr id="8" name="圆角矩形 7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势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02" y="1224519"/>
            <a:ext cx="804674" cy="57607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182228" y="1800537"/>
            <a:ext cx="508853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个人综合素质好，学习成绩优秀，德、智、体、美全面发展。多次被评选为“三好学生”。</a:t>
            </a:r>
            <a:endParaRPr lang="zh-CN" altLang="en-US" sz="16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42" y="2012634"/>
            <a:ext cx="804674" cy="57607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142858" y="2529469"/>
            <a:ext cx="5560828" cy="67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组织能力强，对待班级工作热情、热心，能够</a:t>
            </a:r>
            <a:r>
              <a:rPr lang="zh-CN" altLang="en-US" sz="160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充当老师好</a:t>
            </a: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助手和同学们的好榜样。</a:t>
            </a:r>
            <a:endParaRPr lang="zh-CN" altLang="en-US" sz="16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42" y="2805066"/>
            <a:ext cx="804674" cy="57607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159000" y="3380740"/>
            <a:ext cx="50984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我具有较强的团队意识，在学校</a:t>
            </a:r>
            <a:r>
              <a:rPr lang="zh-CN" altLang="en-US" sz="160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有很好</a:t>
            </a: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的人缘，同学们一直都</a:t>
            </a:r>
            <a:r>
              <a:rPr lang="zh-CN" altLang="en-US" sz="160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很支持我</a:t>
            </a:r>
            <a:r>
              <a:rPr lang="zh-CN" altLang="en-US" sz="16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的工作。</a:t>
            </a:r>
            <a:endParaRPr lang="zh-CN" altLang="en-US" sz="16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7" y="4174541"/>
            <a:ext cx="804674" cy="57607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0026" y="3525564"/>
            <a:ext cx="1163585" cy="15817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95" y="2845559"/>
            <a:ext cx="859538" cy="118872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3138" y="3070852"/>
            <a:ext cx="2820862" cy="2072648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52" y="712552"/>
            <a:ext cx="1755503" cy="50592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66" y="348663"/>
            <a:ext cx="828987" cy="55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69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6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89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8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610"/>
                                  </p:stCondLst>
                                  <p:childTnLst>
                                    <p:animMotion origin="layout" path="M -1.94444E-6 -4.93827E-6 L -0.29965 0.002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1110"/>
                                  </p:stCondLst>
                                  <p:childTnLst>
                                    <p:animMotion origin="layout" path="M -3.61111E-6 -4.32099E-6 L -0.22378 -4.32099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2010"/>
                                  </p:stCondLst>
                                  <p:childTnLst>
                                    <p:animMotion origin="layout" path="M -1.38778E-17 1.48148E-6 L 0.14722 -0.318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1592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351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411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563218"/>
            <a:ext cx="7054850" cy="432310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95" y="601009"/>
            <a:ext cx="828987" cy="5546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7" y="69391"/>
            <a:ext cx="1017630" cy="99770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89867" y="263378"/>
            <a:ext cx="4241111" cy="710787"/>
            <a:chOff x="1589867" y="263378"/>
            <a:chExt cx="4241111" cy="710787"/>
          </a:xfrm>
        </p:grpSpPr>
        <p:grpSp>
          <p:nvGrpSpPr>
            <p:cNvPr id="35" name="组合 34"/>
            <p:cNvGrpSpPr/>
            <p:nvPr/>
          </p:nvGrpSpPr>
          <p:grpSpPr>
            <a:xfrm>
              <a:off x="1589867" y="263378"/>
              <a:ext cx="646331" cy="646331"/>
              <a:chOff x="4026545" y="1580133"/>
              <a:chExt cx="978287" cy="978286"/>
            </a:xfrm>
          </p:grpSpPr>
          <p:sp>
            <p:nvSpPr>
              <p:cNvPr id="54" name="圆角矩形 53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E709E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 rot="20672802">
                <a:off x="4026545" y="158013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如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955417">
              <a:off x="2272191" y="266521"/>
              <a:ext cx="646331" cy="646331"/>
              <a:chOff x="4009165" y="1585090"/>
              <a:chExt cx="978287" cy="978287"/>
            </a:xfrm>
          </p:grpSpPr>
          <p:sp>
            <p:nvSpPr>
              <p:cNvPr id="52" name="圆角矩形 51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FFB63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 rot="20672802">
                <a:off x="4009165" y="158509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果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280392">
              <a:off x="2930897" y="310305"/>
              <a:ext cx="646331" cy="646331"/>
              <a:chOff x="4018074" y="1584360"/>
              <a:chExt cx="978287" cy="978287"/>
            </a:xfrm>
          </p:grpSpPr>
          <p:sp>
            <p:nvSpPr>
              <p:cNvPr id="50" name="圆角矩形 49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 rot="20672802">
                <a:off x="4018074" y="1584360"/>
                <a:ext cx="978287" cy="97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我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 rot="1837221">
              <a:off x="3611000" y="310305"/>
              <a:ext cx="646331" cy="646331"/>
              <a:chOff x="4006041" y="1586213"/>
              <a:chExt cx="978287" cy="978286"/>
            </a:xfrm>
          </p:grpSpPr>
          <p:sp>
            <p:nvSpPr>
              <p:cNvPr id="48" name="圆角矩形 47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75D5EF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 rot="20672802">
                <a:off x="4006041" y="1586213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当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374862">
              <a:off x="4232563" y="316115"/>
              <a:ext cx="646331" cy="646331"/>
              <a:chOff x="4007502" y="1574360"/>
              <a:chExt cx="978287" cy="978286"/>
            </a:xfrm>
          </p:grpSpPr>
          <p:sp>
            <p:nvSpPr>
              <p:cNvPr id="46" name="圆角矩形 45"/>
              <p:cNvSpPr/>
              <p:nvPr/>
            </p:nvSpPr>
            <p:spPr>
              <a:xfrm rot="20698161">
                <a:off x="4053911" y="1649797"/>
                <a:ext cx="892616" cy="892616"/>
              </a:xfrm>
              <a:prstGeom prst="roundRect">
                <a:avLst>
                  <a:gd name="adj" fmla="val 9492"/>
                </a:avLst>
              </a:prstGeom>
              <a:solidFill>
                <a:srgbClr val="A678D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400" dirty="0"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 rot="20672802">
                <a:off x="4007502" y="1574360"/>
                <a:ext cx="978287" cy="978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方正粗圆简体" panose="02010601030101010101" pitchFamily="2" charset="-122"/>
                    <a:ea typeface="方正粗圆简体" panose="02010601030101010101" pitchFamily="2" charset="-122"/>
                  </a:rPr>
                  <a:t>选</a:t>
                </a:r>
                <a:endParaRPr lang="zh-CN" altLang="en-US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粗圆简体" panose="02010601030101010101" pitchFamily="2" charset="-122"/>
                  <a:ea typeface="方正粗圆简体" panose="02010601030101010101" pitchFamily="2" charset="-122"/>
                </a:endParaRPr>
              </a:p>
            </p:txBody>
          </p:sp>
        </p:grpSp>
        <p:sp>
          <p:nvSpPr>
            <p:cNvPr id="44" name="圆角矩形 43"/>
            <p:cNvSpPr/>
            <p:nvPr/>
          </p:nvSpPr>
          <p:spPr>
            <a:xfrm rot="593126">
              <a:off x="4853955" y="366439"/>
              <a:ext cx="589730" cy="589730"/>
            </a:xfrm>
            <a:prstGeom prst="roundRect">
              <a:avLst>
                <a:gd name="adj" fmla="val 9492"/>
              </a:avLst>
            </a:prstGeom>
            <a:solidFill>
              <a:srgbClr val="FC5A5A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 rot="21254240">
              <a:off x="5521098" y="329005"/>
              <a:ext cx="3098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82" y="1290667"/>
            <a:ext cx="758954" cy="402337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1295189" y="1817509"/>
            <a:ext cx="1628592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在把学习搞好的同时，用自己的行动去影响身边的同学。</a:t>
            </a:r>
            <a:endParaRPr lang="zh-CN" altLang="en-US" sz="15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41" y="1754902"/>
            <a:ext cx="758954" cy="402337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2940048" y="2281744"/>
            <a:ext cx="1628592" cy="179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我会认真地干好班上的工作，在班主任与其他任课老师的领导下，全心全意为学生们服务。</a:t>
            </a:r>
            <a:endParaRPr lang="zh-CN" altLang="en-US" sz="15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00" y="1290667"/>
            <a:ext cx="758954" cy="402337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4597433" y="1817509"/>
            <a:ext cx="1628592" cy="179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不仅自己要做好，还要乐于助人、团结友爱，当同学们发生矛盾时，我会主动帮助调解。</a:t>
            </a:r>
            <a:endParaRPr lang="zh-CN" altLang="en-US" sz="15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33" y="1754902"/>
            <a:ext cx="758954" cy="402337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6242292" y="2281744"/>
            <a:ext cx="1628592" cy="93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dirty="0">
                <a:solidFill>
                  <a:srgbClr val="378015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以饱满、热情和积极的心态去对待每一件事。</a:t>
            </a:r>
            <a:endParaRPr lang="zh-CN" altLang="en-US" sz="1500" dirty="0">
              <a:solidFill>
                <a:srgbClr val="378015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4" y="3022088"/>
            <a:ext cx="2084836" cy="2121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6" y="3409052"/>
            <a:ext cx="4213926" cy="20441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647662">
            <a:off x="4862483" y="367550"/>
            <a:ext cx="64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圆简体" panose="02010601030101010101" pitchFamily="2" charset="-122"/>
                <a:ea typeface="方正粗圆简体" panose="02010601030101010101" pitchFamily="2" charset="-122"/>
              </a:rPr>
              <a:t>了</a:t>
            </a:r>
            <a:endParaRPr lang="zh-CN" alt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87654E-7 L -0.26875 0.0049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24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  <p:bldP spid="68" grpId="0"/>
      <p:bldP spid="70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327.5247192382812,&quot;width&quot;:1700.787353515625}"/>
  <p:tag name="KSO_WM_UNIT_PLACING_PICTURE_USER_RELATIVERECTANGLE" val="{&quot;bottom&quot;:0,&quot;left&quot;:0,&quot;right&quot;:0,&quot;top&quot;:0}"/>
  <p:tag name="KSO_WM_UNIT_PLACING_PICTURE_COLLAGE_RELATIVERECTANGLE" val="{&quot;bottom&quot;:0,&quot;left&quot;:0.0618656198391127,&quot;right&quot;:0.0618656198391127,&quot;top&quot;:0}"/>
  <p:tag name="KSO_WM_UNIT_PLACING_PICTURE_COLLAGE_VIEWPORT" val="{&quot;height&quot;:2530.5344010255444,&quot;width&quot;:1620.3367814163062}"/>
  <p:tag name="KSO_WM_UNIT_PLACING_PICTURE_INFO" val="{&quot;code&quot;:&quot;BaCbdCd[1]&quot;,&quot;full_picture&quot;:false,&quot;last_crop_picture&quot;:&quot;BaCbdCd[1]&quot;,&quot;scheme&quot;:&quot;8-1&quot;,&quot;spacing&quot;:5}"/>
  <p:tag name="KSO_WM_UNIT_PLACING_PICTURE" val="210041.334"/>
  <p:tag name="KSO_WM_BEAUTIFY_FLAG" val=""/>
  <p:tag name="KSO_WM_UNIT_TYPE" val=""/>
  <p:tag name="KSO_WM_UNIT_INDEX" val=""/>
  <p:tag name="KSO_WM_UNIT_ID" val=""/>
</p:tagLst>
</file>

<file path=ppt/tags/tag2.xml><?xml version="1.0" encoding="utf-8"?>
<p:tagLst xmlns:p="http://schemas.openxmlformats.org/presentationml/2006/main">
  <p:tag name="KSO_WM_UNIT_PLACING_PICTURE_USER_VIEWPORT" val="{&quot;height&quot;:2398.5464477539062,&quot;width&quot;:1700.787353515625}"/>
  <p:tag name="KSO_WM_UNIT_PLACING_PICTURE_USER_RELATIVERECTANGLE" val="{&quot;bottom&quot;:0,&quot;left&quot;:0,&quot;right&quot;:0,&quot;top&quot;:0}"/>
  <p:tag name="KSO_WM_UNIT_PLACING_PICTURE_COLLAGE_RELATIVERECTANGLE" val="{&quot;bottom&quot;:0,&quot;left&quot;:0.048496455273878074,&quot;right&quot;:0.048496455273878074,&quot;top&quot;:0}"/>
  <p:tag name="KSO_WM_UNIT_PLACING_PICTURE_COLLAGE_VIEWPORT" val="{&quot;height&quot;:2530.5344010255444,&quot;width&quot;:1620.3367814163062}"/>
  <p:tag name="KSO_WM_UNIT_PLACING_PICTURE_INFO" val="{&quot;code&quot;:&quot;BaCbdCd[1]&quot;,&quot;full_picture&quot;:false,&quot;last_crop_picture&quot;:&quot;BaCbdCd[1]&quot;,&quot;scheme&quot;:&quot;8-1&quot;,&quot;spacing&quot;:5}"/>
  <p:tag name="KSO_WM_UNIT_PLACING_PICTURE" val="210041.334"/>
  <p:tag name="KSO_WM_BEAUTIFY_FLAG" val=""/>
  <p:tag name="KSO_WM_UNIT_TYPE" val=""/>
  <p:tag name="KSO_WM_UNIT_INDEX" val=""/>
  <p:tag name="KSO_WM_UNIT_ID" val=""/>
</p:tagLst>
</file>

<file path=ppt/tags/tag3.xml><?xml version="1.0" encoding="utf-8"?>
<p:tagLst xmlns:p="http://schemas.openxmlformats.org/presentationml/2006/main">
  <p:tag name="KSO_WM_UNIT_PLACING_PICTURE_USER_VIEWPORT" val="{&quot;height&quot;:2431.669921875,&quot;width&quot;:1700.787353515625}"/>
  <p:tag name="KSO_WM_UNIT_PLACING_PICTURE_USER_RELATIVERECTANGLE" val="{&quot;bottom&quot;:0,&quot;left&quot;:0,&quot;right&quot;:0,&quot;top&quot;:0}"/>
  <p:tag name="KSO_WM_UNIT_PLACING_PICTURE_COLLAGE_RELATIVERECTANGLE" val="{&quot;bottom&quot;:0,&quot;left&quot;:0.042261276466595561,&quot;right&quot;:0.042261276466595561,&quot;top&quot;:0}"/>
  <p:tag name="KSO_WM_UNIT_PLACING_PICTURE_COLLAGE_VIEWPORT" val="{&quot;height&quot;:2530.5344010255444,&quot;width&quot;:1620.3367814163062}"/>
  <p:tag name="KSO_WM_UNIT_PLACING_PICTURE_INFO" val="{&quot;code&quot;:&quot;BaCbdCd[1]&quot;,&quot;full_picture&quot;:false,&quot;last_crop_picture&quot;:&quot;BaCbdCd[1]&quot;,&quot;scheme&quot;:&quot;8-1&quot;,&quot;spacing&quot;:5}"/>
  <p:tag name="KSO_WM_UNIT_PLACING_PICTURE" val="210041.334"/>
  <p:tag name="KSO_WM_BEAUTIFY_FLAG" val=""/>
  <p:tag name="KSO_WM_UNIT_TYPE" val=""/>
  <p:tag name="KSO_WM_UNIT_INDEX" val=""/>
  <p:tag name="KSO_WM_UNIT_ID" val=""/>
</p:tagLst>
</file>

<file path=ppt/tags/tag4.xml><?xml version="1.0" encoding="utf-8"?>
<p:tagLst xmlns:p="http://schemas.openxmlformats.org/presentationml/2006/main">
  <p:tag name="KSO_WM_UNIT_PLACING_PICTURE_USER_VIEWPORT" val="{&quot;height&quot;:2345.9135437011719,&quot;width&quot;:1700.787353515625}"/>
  <p:tag name="KSO_WM_UNIT_PLACING_PICTURE_USER_RELATIVERECTANGLE" val="{&quot;bottom&quot;:0,&quot;left&quot;:0,&quot;right&quot;:0,&quot;top&quot;:0}"/>
  <p:tag name="KSO_WM_UNIT_PLACING_PICTURE_COLLAGE_RELATIVERECTANGLE" val="{&quot;bottom&quot;:0,&quot;left&quot;:0.058404098618159768,&quot;right&quot;:0.058404098618159768,&quot;top&quot;:0}"/>
  <p:tag name="KSO_WM_UNIT_PLACING_PICTURE_COLLAGE_VIEWPORT" val="{&quot;height&quot;:2530.5344010255444,&quot;width&quot;:1620.3367814163062}"/>
  <p:tag name="KSO_WM_UNIT_PLACING_PICTURE_INFO" val="{&quot;code&quot;:&quot;BaCbdCd[1]&quot;,&quot;full_picture&quot;:false,&quot;last_crop_picture&quot;:&quot;BaCbdCd[1]&quot;,&quot;scheme&quot;:&quot;8-1&quot;,&quot;spacing&quot;:5}"/>
  <p:tag name="KSO_WM_UNIT_PLACING_PICTURE" val="210041.334"/>
  <p:tag name="KSO_WM_BEAUTIFY_FLAG" val=""/>
  <p:tag name="KSO_WM_UNIT_TYPE" val=""/>
  <p:tag name="KSO_WM_UNIT_INDEX" val=""/>
  <p:tag name="KSO_WM_UNIT_ID" val=""/>
</p:tagLst>
</file>

<file path=ppt/tags/tag5.xml><?xml version="1.0" encoding="utf-8"?>
<p:tagLst xmlns:p="http://schemas.openxmlformats.org/presentationml/2006/main">
  <p:tag name="KSO_WM_UNIT_PLACING_PICTURE_USER_VIEWPORT" val="{&quot;height&quot;:2217.3228454589844,&quot;width&quot;:1700.787353515625}"/>
  <p:tag name="KSO_WM_UNIT_PLACING_PICTURE_USER_RELATIVERECTANGLE" val="{&quot;bottom&quot;:0,&quot;left&quot;:0,&quot;right&quot;:0,&quot;top&quot;:0}"/>
  <p:tag name="KSO_WM_UNIT_PLACING_PICTURE_COLLAGE_RELATIVERECTANGLE" val="{&quot;bottom&quot;:0,&quot;left&quot;:0.082610073920211344,&quot;right&quot;:0.082610073920211344,&quot;top&quot;:0}"/>
  <p:tag name="KSO_WM_UNIT_PLACING_PICTURE_COLLAGE_VIEWPORT" val="{&quot;height&quot;:2530.5344010255444,&quot;width&quot;:1620.3367814163062}"/>
  <p:tag name="KSO_WM_UNIT_PLACING_PICTURE_INFO" val="{&quot;code&quot;:&quot;BaCbdCd[1]&quot;,&quot;full_picture&quot;:false,&quot;last_crop_picture&quot;:&quot;BaCbdCd[1]&quot;,&quot;scheme&quot;:&quot;8-1&quot;,&quot;spacing&quot;:5}"/>
  <p:tag name="KSO_WM_UNIT_PLACING_PICTURE" val="210041.334"/>
  <p:tag name="KSO_WM_BEAUTIFY_FLAG" val=""/>
  <p:tag name="KSO_WM_UNIT_TYPE" val=""/>
  <p:tag name="KSO_WM_UNIT_INDEX" val=""/>
  <p:tag name="KSO_WM_UNIT_ID" val=""/>
</p:tagLst>
</file>

<file path=ppt/tags/tag6.xml><?xml version="1.0" encoding="utf-8"?>
<p:tagLst xmlns:p="http://schemas.openxmlformats.org/presentationml/2006/main">
  <p:tag name="KSO_WM_UNIT_PLACING_PICTURE_USER_VIEWPORT" val="{&quot;height&quot;:2407.9789733886719,&quot;width&quot;:1700.787353515625}"/>
  <p:tag name="KSO_WM_UNIT_PLACING_PICTURE_USER_RELATIVERECTANGLE" val="{&quot;bottom&quot;:0,&quot;left&quot;:0,&quot;right&quot;:0,&quot;top&quot;:0}"/>
  <p:tag name="KSO_WM_UNIT_PLACING_PICTURE_COLLAGE_RELATIVERECTANGLE" val="{&quot;bottom&quot;:0,&quot;left&quot;:0.046720872081063597,&quot;right&quot;:0.046720872081063597,&quot;top&quot;:0}"/>
  <p:tag name="KSO_WM_UNIT_PLACING_PICTURE_COLLAGE_VIEWPORT" val="{&quot;height&quot;:2530.5344010255444,&quot;width&quot;:1620.3367814163062}"/>
  <p:tag name="KSO_WM_UNIT_PLACING_PICTURE_INFO" val="{&quot;code&quot;:&quot;BaCbdCd[1]&quot;,&quot;full_picture&quot;:false,&quot;last_crop_picture&quot;:&quot;BaCbdCd[1]&quot;,&quot;scheme&quot;:&quot;8-1&quot;,&quot;spacing&quot;:5}"/>
  <p:tag name="KSO_WM_UNIT_PLACING_PICTURE" val="210041.334"/>
  <p:tag name="KSO_WM_BEAUTIFY_FLAG" val=""/>
  <p:tag name="KSO_WM_UNIT_TYPE" val=""/>
  <p:tag name="KSO_WM_UNIT_INDEX" val=""/>
  <p:tag name="KSO_WM_UNIT_ID" val=""/>
</p:tagLst>
</file>

<file path=ppt/tags/tag7.xml><?xml version="1.0" encoding="utf-8"?>
<p:tagLst xmlns:p="http://schemas.openxmlformats.org/presentationml/2006/main">
  <p:tag name="KSO_WM_UNIT_PLACING_PICTURE_USER_VIEWPORT" val="{&quot;height&quot;:2352.879638671875,&quot;width&quot;:1700.787353515625}"/>
  <p:tag name="KSO_WM_UNIT_PLACING_PICTURE_USER_RELATIVERECTANGLE" val="{&quot;bottom&quot;:0,&quot;left&quot;:0,&quot;right&quot;:0,&quot;top&quot;:0}"/>
  <p:tag name="KSO_WM_UNIT_PLACING_PICTURE_COLLAGE_RELATIVERECTANGLE" val="{&quot;bottom&quot;:0,&quot;left&quot;:0.057092797527819567,&quot;right&quot;:0.057092797527819567,&quot;top&quot;:0}"/>
  <p:tag name="KSO_WM_UNIT_PLACING_PICTURE_COLLAGE_VIEWPORT" val="{&quot;height&quot;:2530.5344010255444,&quot;width&quot;:1620.3367814163062}"/>
  <p:tag name="KSO_WM_UNIT_PLACING_PICTURE_INFO" val="{&quot;code&quot;:&quot;BaCbdCd[1]&quot;,&quot;full_picture&quot;:false,&quot;last_crop_picture&quot;:&quot;BaCbdCd[1]&quot;,&quot;scheme&quot;:&quot;8-1&quot;,&quot;spacing&quot;:5}"/>
  <p:tag name="KSO_WM_UNIT_PLACING_PICTURE" val="210041.334"/>
  <p:tag name="KSO_WM_BEAUTIFY_FLAG" val=""/>
  <p:tag name="KSO_WM_UNIT_TYPE" val=""/>
  <p:tag name="KSO_WM_UNIT_INDEX" val=""/>
  <p:tag name="KSO_WM_UNIT_ID" val=""/>
</p:tagLst>
</file>

<file path=ppt/tags/tag8.xml><?xml version="1.0" encoding="utf-8"?>
<p:tagLst xmlns:p="http://schemas.openxmlformats.org/presentationml/2006/main">
  <p:tag name="KSO_WM_UNIT_PLACING_PICTURE_USER_VIEWPORT" val="{&quot;height&quot;:2289.8828125,&quot;width&quot;:1700.787353515625}"/>
  <p:tag name="KSO_WM_UNIT_PLACING_PICTURE_USER_RELATIVERECTANGLE" val="{&quot;bottom&quot;:0,&quot;left&quot;:0,&quot;right&quot;:0,&quot;top&quot;:0}"/>
  <p:tag name="KSO_WM_UNIT_PLACING_PICTURE_COLLAGE_RELATIVERECTANGLE" val="{&quot;bottom&quot;:0,&quot;left&quot;:0.068951350590126248,&quot;right&quot;:0.068951350590126248,&quot;top&quot;:0}"/>
  <p:tag name="KSO_WM_UNIT_PLACING_PICTURE_COLLAGE_VIEWPORT" val="{&quot;height&quot;:2530.5344010255444,&quot;width&quot;:1620.3367814163062}"/>
  <p:tag name="KSO_WM_UNIT_PLACING_PICTURE_INFO" val="{&quot;code&quot;:&quot;BaCbdCd[1]&quot;,&quot;full_picture&quot;:false,&quot;last_crop_picture&quot;:&quot;BaCbdCd[1]&quot;,&quot;scheme&quot;:&quot;8-1&quot;,&quot;spacing&quot;:5}"/>
  <p:tag name="KSO_WM_UNIT_PLACING_PICTURE" val="210041.334"/>
  <p:tag name="KSO_WM_BEAUTIFY_FLAG" val=""/>
  <p:tag name="KSO_WM_UNIT_TYPE" val=""/>
  <p:tag name="KSO_WM_UNIT_INDEX" val=""/>
  <p:tag name="KSO_WM_UNIT_ID" val="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WPS 演示</Application>
  <PresentationFormat>全屏显示(16:9)</PresentationFormat>
  <Paragraphs>138</Paragraphs>
  <Slides>11</Slides>
  <Notes>12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方正粗圆简体</vt:lpstr>
      <vt:lpstr>方正粗圆简体</vt:lpstr>
      <vt:lpstr>微软雅黑</vt:lpstr>
      <vt:lpstr>Arial Unicode MS</vt:lpstr>
      <vt:lpstr>Calibri Light</vt:lpstr>
      <vt:lpstr>Calibri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1.pptx</dc:title>
  <dc:creator/>
  <cp:lastModifiedBy>含羞草</cp:lastModifiedBy>
  <cp:revision>4</cp:revision>
  <dcterms:created xsi:type="dcterms:W3CDTF">2020-10-24T13:16:00Z</dcterms:created>
  <dcterms:modified xsi:type="dcterms:W3CDTF">2020-10-24T13:22:36Z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