
<file path=[Content_Types].xml><?xml version="1.0" encoding="utf-8"?>
<Types xmlns="http://schemas.openxmlformats.org/package/2006/content-types">
  <Override PartName="/ppt/slides/slide6.xml" ContentType="application/vnd.openxmlformats-officedocument.presentationml.slide+xml"/>
  <Override PartName="/ppt/tags/tag6.xml" ContentType="application/vnd.openxmlformats-officedocument.presentationml.tags+xml"/>
  <Override PartName="/ppt/tags/tag8.xml" ContentType="application/vnd.openxmlformats-officedocument.presentationml.tags+xml"/>
  <Override PartName="/ppt/diagrams/colors1.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docProps/custom.xml" ContentType="application/vnd.openxmlformats-officedocument.custom-properties+xml"/>
  <Override PartName="/ppt/tags/tag14.xml" ContentType="application/vnd.openxmlformats-officedocument.presentationml.tags+xml"/>
  <Override PartName="/ppt/tags/tag25.xml" ContentType="application/vnd.openxmlformats-officedocument.presentationml.tags+xml"/>
  <Override PartName="/ppt/diagrams/layout1.xml" ContentType="application/vnd.openxmlformats-officedocument.drawingml.diagramLayout+xml"/>
  <Override PartName="/ppt/diagrams/data2.xml" ContentType="application/vnd.openxmlformats-officedocument.drawingml.diagramData+xml"/>
  <Override PartName="/ppt/tags/tag12.xml" ContentType="application/vnd.openxmlformats-officedocument.presentationml.tags+xml"/>
  <Override PartName="/ppt/tags/tag23.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diagrams/data1.xml" ContentType="application/vnd.openxmlformats-officedocument.drawingml.diagramData+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tags/tag7.xml" ContentType="application/vnd.openxmlformats-officedocument.presentationml.tags+xml"/>
  <Override PartName="/ppt/diagrams/colors2.xml" ContentType="application/vnd.openxmlformats-officedocument.drawingml.diagramColors+xml"/>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Override PartName="/ppt/tags/tag3.xml" ContentType="application/vnd.openxmlformats-officedocument.presentationml.tags+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Default Extension="wdp" ContentType="image/vnd.ms-photo"/>
  <Override PartName="/ppt/diagrams/layout2.xml" ContentType="application/vnd.openxmlformats-officedocument.drawingml.diagramLayout+xml"/>
  <Override PartName="/ppt/tags/tag15.xml" ContentType="application/vnd.openxmlformats-officedocument.presentationml.tags+xml"/>
  <Override PartName="/ppt/tags/tag24.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258" r:id="rId2"/>
    <p:sldId id="263" r:id="rId3"/>
    <p:sldId id="343" r:id="rId4"/>
    <p:sldId id="276" r:id="rId5"/>
    <p:sldId id="334" r:id="rId6"/>
    <p:sldId id="301" r:id="rId7"/>
    <p:sldId id="346" r:id="rId8"/>
    <p:sldId id="335" r:id="rId9"/>
    <p:sldId id="303" r:id="rId10"/>
    <p:sldId id="307" r:id="rId11"/>
    <p:sldId id="350" r:id="rId12"/>
    <p:sldId id="347" r:id="rId13"/>
    <p:sldId id="348" r:id="rId14"/>
    <p:sldId id="304" r:id="rId15"/>
    <p:sldId id="345" r:id="rId16"/>
    <p:sldId id="336" r:id="rId17"/>
    <p:sldId id="305" r:id="rId18"/>
    <p:sldId id="344" r:id="rId19"/>
    <p:sldId id="337" r:id="rId20"/>
    <p:sldId id="259" r:id="rId21"/>
    <p:sldId id="339" r:id="rId22"/>
    <p:sldId id="349" r:id="rId23"/>
    <p:sldId id="286" r:id="rId24"/>
  </p:sldIdLst>
  <p:sldSz cx="12192000" cy="6858000"/>
  <p:notesSz cx="6858000" cy="9144000"/>
  <p:embeddedFontLst>
    <p:embeddedFont>
      <p:font typeface="Calibri" pitchFamily="34" charset="0"/>
      <p:regular r:id="rId26"/>
      <p:bold r:id="rId27"/>
      <p:italic r:id="rId28"/>
      <p:boldItalic r:id="rId29"/>
    </p:embeddedFont>
    <p:embeddedFont>
      <p:font typeface="等线" charset="-122"/>
      <p:regular r:id="rId30"/>
      <p:bold r:id="rId31"/>
    </p:embeddedFont>
    <p:embeddedFont>
      <p:font typeface="方正少儿简体" charset="-122"/>
      <p:regular r:id="rId32"/>
    </p:embeddedFont>
    <p:embeddedFont>
      <p:font typeface="仓耳青禾体-谷力 W04" charset="-122"/>
      <p:regular r:id="rId33"/>
    </p:embeddedFont>
    <p:embeddedFont>
      <p:font typeface="思源黑体 CN Heavy" charset="-122"/>
      <p:bold r:id="rId34"/>
    </p:embeddedFont>
    <p:embeddedFont>
      <p:font typeface="黑体" pitchFamily="49" charset="-122"/>
      <p:regular r:id="rId35"/>
    </p:embeddedFont>
    <p:embeddedFont>
      <p:font typeface="微软雅黑" pitchFamily="34" charset="-122"/>
      <p:regular r:id="rId36"/>
      <p:bold r:id="rId37"/>
    </p:embeddedFont>
    <p:embeddedFont>
      <p:font typeface="新細明體" pitchFamily="18" charset="-120"/>
      <p:regular r:id="rId38"/>
    </p:embeddedFont>
    <p:embeddedFont>
      <p:font typeface="Calibri Light" pitchFamily="34" charset="0"/>
      <p:regular r:id="rId39"/>
      <p:italic r:id="rId40"/>
    </p:embeddedFont>
    <p:embeddedFont>
      <p:font typeface="Arial Black" pitchFamily="34" charset="0"/>
      <p:bold r:id="rId41"/>
    </p:embeddedFont>
  </p:embeddedFontLst>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clrMru>
    <a:srgbClr val="FFFFCC"/>
    <a:srgbClr val="5C8B47"/>
    <a:srgbClr val="FDEAEA"/>
    <a:srgbClr val="998C84"/>
    <a:srgbClr val="EBF2E9"/>
    <a:srgbClr val="805E3E"/>
    <a:srgbClr val="CDBF97"/>
    <a:srgbClr val="8D7545"/>
    <a:srgbClr val="ECE8E5"/>
    <a:srgbClr val="E4CBC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27" autoAdjust="0"/>
    <p:restoredTop sz="95244" autoAdjust="0"/>
  </p:normalViewPr>
  <p:slideViewPr>
    <p:cSldViewPr snapToGrid="0">
      <p:cViewPr>
        <p:scale>
          <a:sx n="75" d="100"/>
          <a:sy n="75" d="100"/>
        </p:scale>
        <p:origin x="-432" y="-390"/>
      </p:cViewPr>
      <p:guideLst>
        <p:guide orient="horz" pos="2102"/>
        <p:guide pos="3847"/>
      </p:guideLst>
    </p:cSldViewPr>
  </p:slideViewPr>
  <p:notesTextViewPr>
    <p:cViewPr>
      <p:scale>
        <a:sx n="1" d="1"/>
        <a:sy n="1" d="1"/>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4F739D-4C17-44A3-9702-E2C62D263678}" type="doc">
      <dgm:prSet loTypeId="urn:microsoft.com/office/officeart/2005/8/layout/radial6" loCatId="relationship" qsTypeId="urn:microsoft.com/office/officeart/2005/8/quickstyle/simple2" qsCatId="simple" csTypeId="urn:microsoft.com/office/officeart/2005/8/colors/colorful1#1" csCatId="colorful" phldr="1"/>
      <dgm:spPr/>
      <dgm:t>
        <a:bodyPr/>
        <a:lstStyle/>
        <a:p>
          <a:endParaRPr lang="zh-CN" altLang="en-US"/>
        </a:p>
      </dgm:t>
    </dgm:pt>
    <dgm:pt modelId="{248F7F0F-156D-404D-8676-9586B853AA29}">
      <dgm:prSet phldrT="[文本]" custT="1"/>
      <dgm:spPr>
        <a:xfrm>
          <a:off x="1340270" y="1259986"/>
          <a:ext cx="1382929" cy="1382929"/>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gm:spPr>
      <dgm:t>
        <a:bodyPr/>
        <a:lstStyle/>
        <a:p>
          <a:r>
            <a:rPr lang="zh-CN" altLang="en-US" sz="2800" dirty="0" smtClean="0">
              <a:solidFill>
                <a:sysClr val="window" lastClr="FFFFFF"/>
              </a:solidFill>
              <a:latin typeface="微软雅黑" pitchFamily="34" charset="-122"/>
              <a:ea typeface="微软雅黑" pitchFamily="34" charset="-122"/>
              <a:cs typeface="+mn-cs"/>
            </a:rPr>
            <a:t>知食百性</a:t>
          </a:r>
          <a:endParaRPr lang="zh-CN" altLang="en-US" sz="2800" dirty="0">
            <a:solidFill>
              <a:sysClr val="window" lastClr="FFFFFF"/>
            </a:solidFill>
            <a:latin typeface="微软雅黑" pitchFamily="34" charset="-122"/>
            <a:ea typeface="微软雅黑" pitchFamily="34" charset="-122"/>
            <a:cs typeface="+mn-cs"/>
          </a:endParaRPr>
        </a:p>
      </dgm:t>
    </dgm:pt>
    <dgm:pt modelId="{787A2DF8-6A49-490C-85C9-0518081D523A}" type="parTrans" cxnId="{7760ED86-7824-4326-941F-21DD26EACF8B}">
      <dgm:prSet/>
      <dgm:spPr/>
      <dgm:t>
        <a:bodyPr/>
        <a:lstStyle/>
        <a:p>
          <a:endParaRPr lang="zh-CN" altLang="en-US" sz="1600">
            <a:latin typeface="微软雅黑" pitchFamily="34" charset="-122"/>
            <a:ea typeface="微软雅黑" pitchFamily="34" charset="-122"/>
          </a:endParaRPr>
        </a:p>
      </dgm:t>
    </dgm:pt>
    <dgm:pt modelId="{9456C80D-8B3F-41EA-A511-DD438F79644E}" type="sibTrans" cxnId="{7760ED86-7824-4326-941F-21DD26EACF8B}">
      <dgm:prSet/>
      <dgm:spPr/>
      <dgm:t>
        <a:bodyPr/>
        <a:lstStyle/>
        <a:p>
          <a:endParaRPr lang="zh-CN" altLang="en-US" sz="1600">
            <a:latin typeface="微软雅黑" pitchFamily="34" charset="-122"/>
            <a:ea typeface="微软雅黑" pitchFamily="34" charset="-122"/>
          </a:endParaRPr>
        </a:p>
      </dgm:t>
    </dgm:pt>
    <dgm:pt modelId="{A683F16F-2E4A-4D69-A782-A42B018D6F79}">
      <dgm:prSet phldrT="[文本]" custT="1"/>
      <dgm:spPr>
        <a:xfrm>
          <a:off x="1547710" y="1101"/>
          <a:ext cx="968050" cy="968050"/>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gm:spPr>
      <dgm:t>
        <a:bodyPr/>
        <a:lstStyle/>
        <a:p>
          <a:r>
            <a:rPr lang="zh-CN" altLang="en-US" sz="2000" b="1" dirty="0" smtClean="0">
              <a:solidFill>
                <a:sysClr val="window" lastClr="FFFFFF"/>
              </a:solidFill>
              <a:latin typeface="微软雅黑" pitchFamily="34" charset="-122"/>
              <a:ea typeface="微软雅黑" pitchFamily="34" charset="-122"/>
              <a:cs typeface="+mn-cs"/>
            </a:rPr>
            <a:t>慧眼辨食材</a:t>
          </a:r>
          <a:endParaRPr lang="zh-CN" altLang="en-US" sz="2000" b="1" dirty="0">
            <a:solidFill>
              <a:sysClr val="window" lastClr="FFFFFF"/>
            </a:solidFill>
            <a:latin typeface="微软雅黑" pitchFamily="34" charset="-122"/>
            <a:ea typeface="微软雅黑" pitchFamily="34" charset="-122"/>
            <a:cs typeface="+mn-cs"/>
          </a:endParaRPr>
        </a:p>
      </dgm:t>
    </dgm:pt>
    <dgm:pt modelId="{9F11770E-F92D-4BEF-94B5-03FFEE78E923}" type="parTrans" cxnId="{332A1DEC-A523-44F0-83A9-A849D06217FD}">
      <dgm:prSet/>
      <dgm:spPr/>
      <dgm:t>
        <a:bodyPr/>
        <a:lstStyle/>
        <a:p>
          <a:endParaRPr lang="zh-CN" altLang="en-US" sz="1600">
            <a:latin typeface="微软雅黑" pitchFamily="34" charset="-122"/>
            <a:ea typeface="微软雅黑" pitchFamily="34" charset="-122"/>
          </a:endParaRPr>
        </a:p>
      </dgm:t>
    </dgm:pt>
    <dgm:pt modelId="{65AD1578-BE51-478E-83CC-9F50256424F8}" type="sibTrans" cxnId="{332A1DEC-A523-44F0-83A9-A849D06217FD}">
      <dgm:prSet>
        <dgm:style>
          <a:lnRef idx="3">
            <a:schemeClr val="lt1"/>
          </a:lnRef>
          <a:fillRef idx="1">
            <a:schemeClr val="accent4"/>
          </a:fillRef>
          <a:effectRef idx="1">
            <a:schemeClr val="accent4"/>
          </a:effectRef>
          <a:fontRef idx="minor">
            <a:schemeClr val="lt1"/>
          </a:fontRef>
        </dgm:style>
      </dgm:prSet>
      <dgm:spPr>
        <a:xfrm>
          <a:off x="530560" y="450277"/>
          <a:ext cx="3002349" cy="3002349"/>
        </a:xfrm>
        <a:solidFill>
          <a:srgbClr val="8064A2"/>
        </a:solidFill>
        <a:ln w="38100" cap="flat" cmpd="sng" algn="ctr">
          <a:noFill/>
          <a:prstDash val="solid"/>
          <a:miter lim="800000"/>
        </a:ln>
        <a:effectLst>
          <a:outerShdw blurRad="40000" dist="20000" dir="5400000" rotWithShape="0">
            <a:srgbClr val="000000">
              <a:alpha val="38000"/>
            </a:srgbClr>
          </a:outerShdw>
        </a:effectLst>
      </dgm:spPr>
      <dgm:t>
        <a:bodyPr/>
        <a:lstStyle/>
        <a:p>
          <a:endParaRPr lang="zh-CN" altLang="en-US" sz="1600">
            <a:latin typeface="微软雅黑" pitchFamily="34" charset="-122"/>
            <a:ea typeface="微软雅黑" pitchFamily="34" charset="-122"/>
          </a:endParaRPr>
        </a:p>
      </dgm:t>
    </dgm:pt>
    <dgm:pt modelId="{4EED4D61-6F9B-4F2B-8B62-2E8F0581ECF3}">
      <dgm:prSet phldrT="[文本]" custT="1">
        <dgm:style>
          <a:lnRef idx="3">
            <a:schemeClr val="lt1"/>
          </a:lnRef>
          <a:fillRef idx="1">
            <a:schemeClr val="accent4"/>
          </a:fillRef>
          <a:effectRef idx="1">
            <a:schemeClr val="accent4"/>
          </a:effectRef>
          <a:fontRef idx="minor">
            <a:schemeClr val="lt1"/>
          </a:fontRef>
        </dgm:style>
      </dgm:prSet>
      <dgm:spPr>
        <a:xfrm>
          <a:off x="2817584" y="2200588"/>
          <a:ext cx="968050" cy="968050"/>
        </a:xfrm>
        <a:solidFill>
          <a:srgbClr val="8064A2"/>
        </a:solidFill>
        <a:ln w="38100" cap="flat" cmpd="sng" algn="ctr">
          <a:solidFill>
            <a:sysClr val="window" lastClr="FFFFFF"/>
          </a:solidFill>
          <a:prstDash val="solid"/>
          <a:miter lim="800000"/>
        </a:ln>
        <a:effectLst>
          <a:outerShdw blurRad="40000" dist="20000" dir="5400000" rotWithShape="0">
            <a:srgbClr val="000000">
              <a:alpha val="38000"/>
            </a:srgbClr>
          </a:outerShdw>
        </a:effectLst>
      </dgm:spPr>
      <dgm:t>
        <a:bodyPr/>
        <a:lstStyle/>
        <a:p>
          <a:r>
            <a:rPr lang="zh-CN" altLang="en-US" sz="2000" b="1" dirty="0" smtClean="0">
              <a:solidFill>
                <a:sysClr val="window" lastClr="FFFFFF"/>
              </a:solidFill>
              <a:latin typeface="微软雅黑" pitchFamily="34" charset="-122"/>
              <a:ea typeface="微软雅黑" pitchFamily="34" charset="-122"/>
              <a:cs typeface="+mn-cs"/>
            </a:rPr>
            <a:t>用心识属性</a:t>
          </a:r>
          <a:endParaRPr lang="zh-CN" altLang="en-US" sz="2000" b="1" dirty="0">
            <a:solidFill>
              <a:sysClr val="window" lastClr="FFFFFF"/>
            </a:solidFill>
            <a:latin typeface="微软雅黑" pitchFamily="34" charset="-122"/>
            <a:ea typeface="微软雅黑" pitchFamily="34" charset="-122"/>
            <a:cs typeface="+mn-cs"/>
          </a:endParaRPr>
        </a:p>
      </dgm:t>
    </dgm:pt>
    <dgm:pt modelId="{AC17A476-62F8-4014-B1BD-CF23944848B9}" type="parTrans" cxnId="{F7C2E6E5-5BAB-41A4-9014-CCB1D0BFD61F}">
      <dgm:prSet/>
      <dgm:spPr/>
      <dgm:t>
        <a:bodyPr/>
        <a:lstStyle/>
        <a:p>
          <a:endParaRPr lang="zh-CN" altLang="en-US" sz="1600">
            <a:latin typeface="微软雅黑" pitchFamily="34" charset="-122"/>
            <a:ea typeface="微软雅黑" pitchFamily="34" charset="-122"/>
          </a:endParaRPr>
        </a:p>
      </dgm:t>
    </dgm:pt>
    <dgm:pt modelId="{F63018DB-838D-4EF2-A9F3-07D471DF1666}" type="sibTrans" cxnId="{F7C2E6E5-5BAB-41A4-9014-CCB1D0BFD61F}">
      <dgm:prSet/>
      <dgm:spPr>
        <a:xfrm>
          <a:off x="530560" y="450277"/>
          <a:ext cx="3002349" cy="3002349"/>
        </a:xfrm>
        <a:solidFill>
          <a:srgbClr val="9BBB59">
            <a:hueOff val="0"/>
            <a:satOff val="0"/>
            <a:lumOff val="0"/>
            <a:alphaOff val="0"/>
          </a:srgbClr>
        </a:solidFill>
        <a:ln>
          <a:noFill/>
        </a:ln>
        <a:effectLst>
          <a:outerShdw blurRad="40000" dist="20000" dir="5400000" rotWithShape="0">
            <a:srgbClr val="000000">
              <a:alpha val="38000"/>
            </a:srgbClr>
          </a:outerShdw>
        </a:effectLst>
      </dgm:spPr>
      <dgm:t>
        <a:bodyPr/>
        <a:lstStyle/>
        <a:p>
          <a:endParaRPr lang="zh-CN" altLang="en-US" sz="1600">
            <a:latin typeface="微软雅黑" pitchFamily="34" charset="-122"/>
            <a:ea typeface="微软雅黑" pitchFamily="34" charset="-122"/>
          </a:endParaRPr>
        </a:p>
      </dgm:t>
    </dgm:pt>
    <dgm:pt modelId="{4C928756-997F-4C8F-A45F-C461F9BCA09E}">
      <dgm:prSet phldrT="[文本]" custT="1">
        <dgm:style>
          <a:lnRef idx="3">
            <a:schemeClr val="lt1"/>
          </a:lnRef>
          <a:fillRef idx="1">
            <a:schemeClr val="accent3"/>
          </a:fillRef>
          <a:effectRef idx="1">
            <a:schemeClr val="accent3"/>
          </a:effectRef>
          <a:fontRef idx="minor">
            <a:schemeClr val="lt1"/>
          </a:fontRef>
        </dgm:style>
      </dgm:prSet>
      <dgm:spPr>
        <a:xfrm>
          <a:off x="277835" y="2200588"/>
          <a:ext cx="968050" cy="968050"/>
        </a:xfrm>
        <a:solidFill>
          <a:srgbClr val="9BBB59"/>
        </a:solidFill>
        <a:ln w="38100" cap="flat" cmpd="sng" algn="ctr">
          <a:solidFill>
            <a:sysClr val="window" lastClr="FFFFFF"/>
          </a:solidFill>
          <a:prstDash val="solid"/>
          <a:miter lim="800000"/>
        </a:ln>
        <a:effectLst>
          <a:outerShdw blurRad="40000" dist="20000" dir="5400000" rotWithShape="0">
            <a:srgbClr val="000000">
              <a:alpha val="38000"/>
            </a:srgbClr>
          </a:outerShdw>
        </a:effectLst>
      </dgm:spPr>
      <dgm:t>
        <a:bodyPr/>
        <a:lstStyle/>
        <a:p>
          <a:r>
            <a:rPr lang="zh-CN" altLang="en-US" sz="2000" b="1" dirty="0" smtClean="0">
              <a:solidFill>
                <a:sysClr val="window" lastClr="FFFFFF"/>
              </a:solidFill>
              <a:latin typeface="微软雅黑" pitchFamily="34" charset="-122"/>
              <a:ea typeface="微软雅黑" pitchFamily="34" charset="-122"/>
              <a:cs typeface="+mn-cs"/>
            </a:rPr>
            <a:t>巧手绘名片</a:t>
          </a:r>
          <a:endParaRPr lang="zh-CN" altLang="en-US" sz="2000" b="1" dirty="0">
            <a:solidFill>
              <a:sysClr val="window" lastClr="FFFFFF"/>
            </a:solidFill>
            <a:latin typeface="微软雅黑" pitchFamily="34" charset="-122"/>
            <a:ea typeface="微软雅黑" pitchFamily="34" charset="-122"/>
            <a:cs typeface="+mn-cs"/>
          </a:endParaRPr>
        </a:p>
      </dgm:t>
    </dgm:pt>
    <dgm:pt modelId="{A98165CC-582C-4D2B-A166-264966C32EAB}" type="parTrans" cxnId="{35D64402-8EF3-4F92-873D-16F04C68AB86}">
      <dgm:prSet/>
      <dgm:spPr/>
      <dgm:t>
        <a:bodyPr/>
        <a:lstStyle/>
        <a:p>
          <a:endParaRPr lang="zh-CN" altLang="en-US" sz="1600">
            <a:latin typeface="微软雅黑" pitchFamily="34" charset="-122"/>
            <a:ea typeface="微软雅黑" pitchFamily="34" charset="-122"/>
          </a:endParaRPr>
        </a:p>
      </dgm:t>
    </dgm:pt>
    <dgm:pt modelId="{42595D52-200B-4C31-8F50-93EFBCD0D2DF}" type="sibTrans" cxnId="{35D64402-8EF3-4F92-873D-16F04C68AB86}">
      <dgm:prSet>
        <dgm:style>
          <a:lnRef idx="3">
            <a:schemeClr val="lt1"/>
          </a:lnRef>
          <a:fillRef idx="1">
            <a:schemeClr val="accent2"/>
          </a:fillRef>
          <a:effectRef idx="1">
            <a:schemeClr val="accent2"/>
          </a:effectRef>
          <a:fontRef idx="minor">
            <a:schemeClr val="lt1"/>
          </a:fontRef>
        </dgm:style>
      </dgm:prSet>
      <dgm:spPr>
        <a:xfrm>
          <a:off x="530560" y="450277"/>
          <a:ext cx="3002349" cy="3002349"/>
        </a:xfrm>
        <a:solidFill>
          <a:srgbClr val="C0504D"/>
        </a:solidFill>
        <a:ln w="38100" cap="flat" cmpd="sng" algn="ctr">
          <a:noFill/>
          <a:prstDash val="solid"/>
          <a:miter lim="800000"/>
        </a:ln>
        <a:effectLst>
          <a:outerShdw blurRad="40000" dist="20000" dir="5400000" rotWithShape="0">
            <a:srgbClr val="000000">
              <a:alpha val="38000"/>
            </a:srgbClr>
          </a:outerShdw>
        </a:effectLst>
      </dgm:spPr>
      <dgm:t>
        <a:bodyPr/>
        <a:lstStyle/>
        <a:p>
          <a:endParaRPr lang="zh-CN" altLang="en-US" sz="1600">
            <a:latin typeface="微软雅黑" pitchFamily="34" charset="-122"/>
            <a:ea typeface="微软雅黑" pitchFamily="34" charset="-122"/>
          </a:endParaRPr>
        </a:p>
      </dgm:t>
    </dgm:pt>
    <dgm:pt modelId="{8416585F-FB05-47B5-9877-6F4D41123F41}">
      <dgm:prSet phldrT="[文本]"/>
      <dgm:spPr/>
      <dgm:t>
        <a:bodyPr/>
        <a:lstStyle/>
        <a:p>
          <a:endParaRPr lang="zh-CN" altLang="en-US" sz="1600" dirty="0">
            <a:latin typeface="微软雅黑" pitchFamily="34" charset="-122"/>
            <a:ea typeface="微软雅黑" pitchFamily="34" charset="-122"/>
          </a:endParaRPr>
        </a:p>
      </dgm:t>
    </dgm:pt>
    <dgm:pt modelId="{FF7250F2-02BF-4A63-8FFC-C97811622F30}" type="parTrans" cxnId="{30373D50-00FD-4743-A379-E06C0D134F15}">
      <dgm:prSet/>
      <dgm:spPr/>
      <dgm:t>
        <a:bodyPr/>
        <a:lstStyle/>
        <a:p>
          <a:endParaRPr lang="zh-CN" altLang="en-US" sz="1600">
            <a:latin typeface="微软雅黑" pitchFamily="34" charset="-122"/>
            <a:ea typeface="微软雅黑" pitchFamily="34" charset="-122"/>
          </a:endParaRPr>
        </a:p>
      </dgm:t>
    </dgm:pt>
    <dgm:pt modelId="{D4CC9372-B674-4E4B-9500-FCA131A7592C}" type="sibTrans" cxnId="{30373D50-00FD-4743-A379-E06C0D134F15}">
      <dgm:prSet/>
      <dgm:spPr/>
      <dgm:t>
        <a:bodyPr/>
        <a:lstStyle/>
        <a:p>
          <a:endParaRPr lang="zh-CN" altLang="en-US" sz="1600">
            <a:latin typeface="微软雅黑" pitchFamily="34" charset="-122"/>
            <a:ea typeface="微软雅黑" pitchFamily="34" charset="-122"/>
          </a:endParaRPr>
        </a:p>
      </dgm:t>
    </dgm:pt>
    <dgm:pt modelId="{76496D41-1582-4ECE-83A3-F102A9BA9433}" type="pres">
      <dgm:prSet presAssocID="{C94F739D-4C17-44A3-9702-E2C62D263678}" presName="Name0" presStyleCnt="0">
        <dgm:presLayoutVars>
          <dgm:chMax val="1"/>
          <dgm:dir/>
          <dgm:animLvl val="ctr"/>
          <dgm:resizeHandles val="exact"/>
        </dgm:presLayoutVars>
      </dgm:prSet>
      <dgm:spPr/>
      <dgm:t>
        <a:bodyPr/>
        <a:lstStyle/>
        <a:p>
          <a:endParaRPr lang="zh-CN" altLang="en-US"/>
        </a:p>
      </dgm:t>
    </dgm:pt>
    <dgm:pt modelId="{C5952035-C34B-487D-94B1-BD0AA3508552}" type="pres">
      <dgm:prSet presAssocID="{248F7F0F-156D-404D-8676-9586B853AA29}" presName="centerShape" presStyleLbl="node0" presStyleIdx="0" presStyleCnt="1"/>
      <dgm:spPr>
        <a:prstGeom prst="ellipse">
          <a:avLst/>
        </a:prstGeom>
      </dgm:spPr>
      <dgm:t>
        <a:bodyPr/>
        <a:lstStyle/>
        <a:p>
          <a:endParaRPr lang="zh-CN" altLang="en-US"/>
        </a:p>
      </dgm:t>
    </dgm:pt>
    <dgm:pt modelId="{C095F6F4-F850-49B8-AF78-8208E37F416D}" type="pres">
      <dgm:prSet presAssocID="{A683F16F-2E4A-4D69-A782-A42B018D6F79}" presName="node" presStyleLbl="node1" presStyleIdx="0" presStyleCnt="3" custScaleX="142450" custScaleY="142326">
        <dgm:presLayoutVars>
          <dgm:bulletEnabled val="1"/>
        </dgm:presLayoutVars>
      </dgm:prSet>
      <dgm:spPr>
        <a:prstGeom prst="ellipse">
          <a:avLst/>
        </a:prstGeom>
      </dgm:spPr>
      <dgm:t>
        <a:bodyPr/>
        <a:lstStyle/>
        <a:p>
          <a:endParaRPr lang="zh-CN" altLang="en-US"/>
        </a:p>
      </dgm:t>
    </dgm:pt>
    <dgm:pt modelId="{74A277E5-E818-4DF5-97EF-CE36CF31767D}" type="pres">
      <dgm:prSet presAssocID="{A683F16F-2E4A-4D69-A782-A42B018D6F79}" presName="dummy" presStyleCnt="0"/>
      <dgm:spPr/>
    </dgm:pt>
    <dgm:pt modelId="{1B35B9BE-A7E4-43E5-930E-5C292A3A14AC}" type="pres">
      <dgm:prSet presAssocID="{65AD1578-BE51-478E-83CC-9F50256424F8}" presName="sibTrans" presStyleLbl="sibTrans2D1" presStyleIdx="0" presStyleCnt="3"/>
      <dgm:spPr>
        <a:prstGeom prst="blockArc">
          <a:avLst>
            <a:gd name="adj1" fmla="val 16200000"/>
            <a:gd name="adj2" fmla="val 1800000"/>
            <a:gd name="adj3" fmla="val 4643"/>
          </a:avLst>
        </a:prstGeom>
      </dgm:spPr>
      <dgm:t>
        <a:bodyPr/>
        <a:lstStyle/>
        <a:p>
          <a:endParaRPr lang="zh-CN" altLang="en-US"/>
        </a:p>
      </dgm:t>
    </dgm:pt>
    <dgm:pt modelId="{07F8D06B-6BDF-4A43-ADCE-AD0B753A9564}" type="pres">
      <dgm:prSet presAssocID="{4EED4D61-6F9B-4F2B-8B62-2E8F0581ECF3}" presName="node" presStyleLbl="node1" presStyleIdx="1" presStyleCnt="3" custScaleX="133784" custScaleY="131931">
        <dgm:presLayoutVars>
          <dgm:bulletEnabled val="1"/>
        </dgm:presLayoutVars>
      </dgm:prSet>
      <dgm:spPr>
        <a:prstGeom prst="ellipse">
          <a:avLst/>
        </a:prstGeom>
      </dgm:spPr>
      <dgm:t>
        <a:bodyPr/>
        <a:lstStyle/>
        <a:p>
          <a:endParaRPr lang="zh-CN" altLang="en-US"/>
        </a:p>
      </dgm:t>
    </dgm:pt>
    <dgm:pt modelId="{992E4C73-C331-4844-B7AD-29E6836A4798}" type="pres">
      <dgm:prSet presAssocID="{4EED4D61-6F9B-4F2B-8B62-2E8F0581ECF3}" presName="dummy" presStyleCnt="0"/>
      <dgm:spPr/>
    </dgm:pt>
    <dgm:pt modelId="{F15BDF0B-345D-40A9-BAD3-E43E58B47B10}" type="pres">
      <dgm:prSet presAssocID="{F63018DB-838D-4EF2-A9F3-07D471DF1666}" presName="sibTrans" presStyleLbl="sibTrans2D1" presStyleIdx="1" presStyleCnt="3"/>
      <dgm:spPr>
        <a:prstGeom prst="blockArc">
          <a:avLst>
            <a:gd name="adj1" fmla="val 1800000"/>
            <a:gd name="adj2" fmla="val 9000000"/>
            <a:gd name="adj3" fmla="val 4643"/>
          </a:avLst>
        </a:prstGeom>
      </dgm:spPr>
      <dgm:t>
        <a:bodyPr/>
        <a:lstStyle/>
        <a:p>
          <a:endParaRPr lang="zh-CN" altLang="en-US"/>
        </a:p>
      </dgm:t>
    </dgm:pt>
    <dgm:pt modelId="{E71BF8E9-3D3C-4A54-836D-B63AE41C5935}" type="pres">
      <dgm:prSet presAssocID="{4C928756-997F-4C8F-A45F-C461F9BCA09E}" presName="node" presStyleLbl="node1" presStyleIdx="2" presStyleCnt="3" custScaleX="138666" custScaleY="132954" custRadScaleRad="102147" custRadScaleInc="616">
        <dgm:presLayoutVars>
          <dgm:bulletEnabled val="1"/>
        </dgm:presLayoutVars>
      </dgm:prSet>
      <dgm:spPr>
        <a:prstGeom prst="ellipse">
          <a:avLst/>
        </a:prstGeom>
      </dgm:spPr>
      <dgm:t>
        <a:bodyPr/>
        <a:lstStyle/>
        <a:p>
          <a:endParaRPr lang="zh-CN" altLang="en-US"/>
        </a:p>
      </dgm:t>
    </dgm:pt>
    <dgm:pt modelId="{A93ACDB8-5293-4D90-A3D6-FF6E1AA19ED4}" type="pres">
      <dgm:prSet presAssocID="{4C928756-997F-4C8F-A45F-C461F9BCA09E}" presName="dummy" presStyleCnt="0"/>
      <dgm:spPr/>
    </dgm:pt>
    <dgm:pt modelId="{4D1278F0-F1CA-4868-885D-9FBCE8B1EF6D}" type="pres">
      <dgm:prSet presAssocID="{42595D52-200B-4C31-8F50-93EFBCD0D2DF}" presName="sibTrans" presStyleLbl="sibTrans2D1" presStyleIdx="2" presStyleCnt="3"/>
      <dgm:spPr>
        <a:prstGeom prst="blockArc">
          <a:avLst>
            <a:gd name="adj1" fmla="val 9000000"/>
            <a:gd name="adj2" fmla="val 16200000"/>
            <a:gd name="adj3" fmla="val 4643"/>
          </a:avLst>
        </a:prstGeom>
      </dgm:spPr>
      <dgm:t>
        <a:bodyPr/>
        <a:lstStyle/>
        <a:p>
          <a:endParaRPr lang="zh-CN" altLang="en-US"/>
        </a:p>
      </dgm:t>
    </dgm:pt>
  </dgm:ptLst>
  <dgm:cxnLst>
    <dgm:cxn modelId="{7760ED86-7824-4326-941F-21DD26EACF8B}" srcId="{C94F739D-4C17-44A3-9702-E2C62D263678}" destId="{248F7F0F-156D-404D-8676-9586B853AA29}" srcOrd="0" destOrd="0" parTransId="{787A2DF8-6A49-490C-85C9-0518081D523A}" sibTransId="{9456C80D-8B3F-41EA-A511-DD438F79644E}"/>
    <dgm:cxn modelId="{98164296-FEA6-4393-A824-A42537D4FB1B}" type="presOf" srcId="{42595D52-200B-4C31-8F50-93EFBCD0D2DF}" destId="{4D1278F0-F1CA-4868-885D-9FBCE8B1EF6D}" srcOrd="0" destOrd="0" presId="urn:microsoft.com/office/officeart/2005/8/layout/radial6"/>
    <dgm:cxn modelId="{04A40063-D524-43FC-A6F2-51D44164CFCC}" type="presOf" srcId="{4C928756-997F-4C8F-A45F-C461F9BCA09E}" destId="{E71BF8E9-3D3C-4A54-836D-B63AE41C5935}" srcOrd="0" destOrd="0" presId="urn:microsoft.com/office/officeart/2005/8/layout/radial6"/>
    <dgm:cxn modelId="{7DEF4390-9C19-46E5-823B-C09067EA3405}" type="presOf" srcId="{A683F16F-2E4A-4D69-A782-A42B018D6F79}" destId="{C095F6F4-F850-49B8-AF78-8208E37F416D}" srcOrd="0" destOrd="0" presId="urn:microsoft.com/office/officeart/2005/8/layout/radial6"/>
    <dgm:cxn modelId="{86D9545F-D62D-49FE-B3DC-7FD3D5448096}" type="presOf" srcId="{F63018DB-838D-4EF2-A9F3-07D471DF1666}" destId="{F15BDF0B-345D-40A9-BAD3-E43E58B47B10}" srcOrd="0" destOrd="0" presId="urn:microsoft.com/office/officeart/2005/8/layout/radial6"/>
    <dgm:cxn modelId="{30373D50-00FD-4743-A379-E06C0D134F15}" srcId="{C94F739D-4C17-44A3-9702-E2C62D263678}" destId="{8416585F-FB05-47B5-9877-6F4D41123F41}" srcOrd="1" destOrd="0" parTransId="{FF7250F2-02BF-4A63-8FFC-C97811622F30}" sibTransId="{D4CC9372-B674-4E4B-9500-FCA131A7592C}"/>
    <dgm:cxn modelId="{332A1DEC-A523-44F0-83A9-A849D06217FD}" srcId="{248F7F0F-156D-404D-8676-9586B853AA29}" destId="{A683F16F-2E4A-4D69-A782-A42B018D6F79}" srcOrd="0" destOrd="0" parTransId="{9F11770E-F92D-4BEF-94B5-03FFEE78E923}" sibTransId="{65AD1578-BE51-478E-83CC-9F50256424F8}"/>
    <dgm:cxn modelId="{1C9359F2-22D3-4FD3-8F46-F49BE070ECCE}" type="presOf" srcId="{65AD1578-BE51-478E-83CC-9F50256424F8}" destId="{1B35B9BE-A7E4-43E5-930E-5C292A3A14AC}" srcOrd="0" destOrd="0" presId="urn:microsoft.com/office/officeart/2005/8/layout/radial6"/>
    <dgm:cxn modelId="{37DBA8EF-1540-4D8A-9D87-B92A8283369A}" type="presOf" srcId="{4EED4D61-6F9B-4F2B-8B62-2E8F0581ECF3}" destId="{07F8D06B-6BDF-4A43-ADCE-AD0B753A9564}" srcOrd="0" destOrd="0" presId="urn:microsoft.com/office/officeart/2005/8/layout/radial6"/>
    <dgm:cxn modelId="{7F009A7E-0F30-4315-B800-84175E2E1BC3}" type="presOf" srcId="{248F7F0F-156D-404D-8676-9586B853AA29}" destId="{C5952035-C34B-487D-94B1-BD0AA3508552}" srcOrd="0" destOrd="0" presId="urn:microsoft.com/office/officeart/2005/8/layout/radial6"/>
    <dgm:cxn modelId="{F7C2E6E5-5BAB-41A4-9014-CCB1D0BFD61F}" srcId="{248F7F0F-156D-404D-8676-9586B853AA29}" destId="{4EED4D61-6F9B-4F2B-8B62-2E8F0581ECF3}" srcOrd="1" destOrd="0" parTransId="{AC17A476-62F8-4014-B1BD-CF23944848B9}" sibTransId="{F63018DB-838D-4EF2-A9F3-07D471DF1666}"/>
    <dgm:cxn modelId="{99CA5BEE-0DE1-44FD-94F6-0978E8823B46}" type="presOf" srcId="{C94F739D-4C17-44A3-9702-E2C62D263678}" destId="{76496D41-1582-4ECE-83A3-F102A9BA9433}" srcOrd="0" destOrd="0" presId="urn:microsoft.com/office/officeart/2005/8/layout/radial6"/>
    <dgm:cxn modelId="{35D64402-8EF3-4F92-873D-16F04C68AB86}" srcId="{248F7F0F-156D-404D-8676-9586B853AA29}" destId="{4C928756-997F-4C8F-A45F-C461F9BCA09E}" srcOrd="2" destOrd="0" parTransId="{A98165CC-582C-4D2B-A166-264966C32EAB}" sibTransId="{42595D52-200B-4C31-8F50-93EFBCD0D2DF}"/>
    <dgm:cxn modelId="{6BC6520C-9662-4C87-A93D-4D92CFFD63E5}" type="presParOf" srcId="{76496D41-1582-4ECE-83A3-F102A9BA9433}" destId="{C5952035-C34B-487D-94B1-BD0AA3508552}" srcOrd="0" destOrd="0" presId="urn:microsoft.com/office/officeart/2005/8/layout/radial6"/>
    <dgm:cxn modelId="{42EB46D7-B361-496E-99FE-87A2BFA21CCA}" type="presParOf" srcId="{76496D41-1582-4ECE-83A3-F102A9BA9433}" destId="{C095F6F4-F850-49B8-AF78-8208E37F416D}" srcOrd="1" destOrd="0" presId="urn:microsoft.com/office/officeart/2005/8/layout/radial6"/>
    <dgm:cxn modelId="{6F55519B-8364-49DE-ACD3-817EC588EC05}" type="presParOf" srcId="{76496D41-1582-4ECE-83A3-F102A9BA9433}" destId="{74A277E5-E818-4DF5-97EF-CE36CF31767D}" srcOrd="2" destOrd="0" presId="urn:microsoft.com/office/officeart/2005/8/layout/radial6"/>
    <dgm:cxn modelId="{9E603FE8-38BF-483A-A888-8C08776A205F}" type="presParOf" srcId="{76496D41-1582-4ECE-83A3-F102A9BA9433}" destId="{1B35B9BE-A7E4-43E5-930E-5C292A3A14AC}" srcOrd="3" destOrd="0" presId="urn:microsoft.com/office/officeart/2005/8/layout/radial6"/>
    <dgm:cxn modelId="{C7780821-732D-4941-B5A6-EA639CA26504}" type="presParOf" srcId="{76496D41-1582-4ECE-83A3-F102A9BA9433}" destId="{07F8D06B-6BDF-4A43-ADCE-AD0B753A9564}" srcOrd="4" destOrd="0" presId="urn:microsoft.com/office/officeart/2005/8/layout/radial6"/>
    <dgm:cxn modelId="{418AE2D9-C18A-4C6D-AFC8-AF5CDEE48B3B}" type="presParOf" srcId="{76496D41-1582-4ECE-83A3-F102A9BA9433}" destId="{992E4C73-C331-4844-B7AD-29E6836A4798}" srcOrd="5" destOrd="0" presId="urn:microsoft.com/office/officeart/2005/8/layout/radial6"/>
    <dgm:cxn modelId="{C0CDD849-7944-40CA-B048-997C4ACC2E2E}" type="presParOf" srcId="{76496D41-1582-4ECE-83A3-F102A9BA9433}" destId="{F15BDF0B-345D-40A9-BAD3-E43E58B47B10}" srcOrd="6" destOrd="0" presId="urn:microsoft.com/office/officeart/2005/8/layout/radial6"/>
    <dgm:cxn modelId="{8BA1BA15-C9A7-4D8F-BE66-8A9CB9902884}" type="presParOf" srcId="{76496D41-1582-4ECE-83A3-F102A9BA9433}" destId="{E71BF8E9-3D3C-4A54-836D-B63AE41C5935}" srcOrd="7" destOrd="0" presId="urn:microsoft.com/office/officeart/2005/8/layout/radial6"/>
    <dgm:cxn modelId="{3BCEA003-B076-490E-B3FA-14203B6F489D}" type="presParOf" srcId="{76496D41-1582-4ECE-83A3-F102A9BA9433}" destId="{A93ACDB8-5293-4D90-A3D6-FF6E1AA19ED4}" srcOrd="8" destOrd="0" presId="urn:microsoft.com/office/officeart/2005/8/layout/radial6"/>
    <dgm:cxn modelId="{A2C5FED1-68B5-49BA-9CD3-2CF5C8BDD732}" type="presParOf" srcId="{76496D41-1582-4ECE-83A3-F102A9BA9433}" destId="{4D1278F0-F1CA-4868-885D-9FBCE8B1EF6D}" srcOrd="9" destOrd="0" presId="urn:microsoft.com/office/officeart/2005/8/layout/radial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4F739D-4C17-44A3-9702-E2C62D263678}" type="doc">
      <dgm:prSet loTypeId="urn:microsoft.com/office/officeart/2005/8/layout/radial6" loCatId="relationship" qsTypeId="urn:microsoft.com/office/officeart/2005/8/quickstyle/simple2" qsCatId="simple" csTypeId="urn:microsoft.com/office/officeart/2005/8/colors/colorful1#2" csCatId="colorful" phldr="1"/>
      <dgm:spPr/>
      <dgm:t>
        <a:bodyPr/>
        <a:lstStyle/>
        <a:p>
          <a:endParaRPr lang="zh-CN" altLang="en-US"/>
        </a:p>
      </dgm:t>
    </dgm:pt>
    <dgm:pt modelId="{248F7F0F-156D-404D-8676-9586B853AA29}">
      <dgm:prSet phldrT="[文本]" custT="1"/>
      <dgm:spPr>
        <a:xfrm>
          <a:off x="1340270" y="1259986"/>
          <a:ext cx="1382929" cy="1382929"/>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gm:spPr>
      <dgm:t>
        <a:bodyPr/>
        <a:lstStyle/>
        <a:p>
          <a:r>
            <a:rPr lang="zh-CN" altLang="en-US" sz="2800" dirty="0" smtClean="0">
              <a:solidFill>
                <a:sysClr val="window" lastClr="FFFFFF"/>
              </a:solidFill>
              <a:latin typeface="微软雅黑" pitchFamily="34" charset="-122"/>
              <a:ea typeface="微软雅黑" pitchFamily="34" charset="-122"/>
              <a:cs typeface="+mn-cs"/>
            </a:rPr>
            <a:t>食尚健康</a:t>
          </a:r>
          <a:endParaRPr lang="zh-CN" altLang="en-US" sz="2800" dirty="0">
            <a:solidFill>
              <a:sysClr val="window" lastClr="FFFFFF"/>
            </a:solidFill>
            <a:latin typeface="微软雅黑" pitchFamily="34" charset="-122"/>
            <a:ea typeface="微软雅黑" pitchFamily="34" charset="-122"/>
            <a:cs typeface="+mn-cs"/>
          </a:endParaRPr>
        </a:p>
      </dgm:t>
    </dgm:pt>
    <dgm:pt modelId="{787A2DF8-6A49-490C-85C9-0518081D523A}" type="parTrans" cxnId="{7760ED86-7824-4326-941F-21DD26EACF8B}">
      <dgm:prSet/>
      <dgm:spPr/>
      <dgm:t>
        <a:bodyPr/>
        <a:lstStyle/>
        <a:p>
          <a:endParaRPr lang="zh-CN" altLang="en-US" sz="1600">
            <a:latin typeface="微软雅黑" pitchFamily="34" charset="-122"/>
            <a:ea typeface="微软雅黑" pitchFamily="34" charset="-122"/>
          </a:endParaRPr>
        </a:p>
      </dgm:t>
    </dgm:pt>
    <dgm:pt modelId="{9456C80D-8B3F-41EA-A511-DD438F79644E}" type="sibTrans" cxnId="{7760ED86-7824-4326-941F-21DD26EACF8B}">
      <dgm:prSet/>
      <dgm:spPr/>
      <dgm:t>
        <a:bodyPr/>
        <a:lstStyle/>
        <a:p>
          <a:endParaRPr lang="zh-CN" altLang="en-US" sz="1600">
            <a:latin typeface="微软雅黑" pitchFamily="34" charset="-122"/>
            <a:ea typeface="微软雅黑" pitchFamily="34" charset="-122"/>
          </a:endParaRPr>
        </a:p>
      </dgm:t>
    </dgm:pt>
    <dgm:pt modelId="{A683F16F-2E4A-4D69-A782-A42B018D6F79}">
      <dgm:prSet phldrT="[文本]" custT="1"/>
      <dgm:spPr>
        <a:xfrm>
          <a:off x="1547710" y="1101"/>
          <a:ext cx="968050" cy="968050"/>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gm:spPr>
      <dgm:t>
        <a:bodyPr/>
        <a:lstStyle/>
        <a:p>
          <a:r>
            <a:rPr lang="zh-CN" altLang="en-US" sz="2000" b="1" dirty="0" smtClean="0">
              <a:solidFill>
                <a:sysClr val="window" lastClr="FFFFFF"/>
              </a:solidFill>
              <a:latin typeface="微软雅黑" pitchFamily="34" charset="-122"/>
              <a:ea typeface="微软雅黑" pitchFamily="34" charset="-122"/>
              <a:cs typeface="+mn-cs"/>
            </a:rPr>
            <a:t>健康</a:t>
          </a:r>
          <a:endParaRPr lang="en-US" altLang="zh-CN" sz="2000" b="1" dirty="0" smtClean="0">
            <a:solidFill>
              <a:sysClr val="window" lastClr="FFFFFF"/>
            </a:solidFill>
            <a:latin typeface="微软雅黑" pitchFamily="34" charset="-122"/>
            <a:ea typeface="微软雅黑" pitchFamily="34" charset="-122"/>
            <a:cs typeface="+mn-cs"/>
          </a:endParaRPr>
        </a:p>
        <a:p>
          <a:r>
            <a:rPr lang="zh-CN" altLang="en-US" sz="2000" b="1" dirty="0" smtClean="0">
              <a:solidFill>
                <a:sysClr val="window" lastClr="FFFFFF"/>
              </a:solidFill>
              <a:latin typeface="微软雅黑" pitchFamily="34" charset="-122"/>
              <a:ea typeface="微软雅黑" pitchFamily="34" charset="-122"/>
              <a:cs typeface="+mn-cs"/>
            </a:rPr>
            <a:t>自诊</a:t>
          </a:r>
          <a:endParaRPr lang="zh-CN" altLang="en-US" sz="2000" b="1" dirty="0">
            <a:solidFill>
              <a:sysClr val="window" lastClr="FFFFFF"/>
            </a:solidFill>
            <a:latin typeface="微软雅黑" pitchFamily="34" charset="-122"/>
            <a:ea typeface="微软雅黑" pitchFamily="34" charset="-122"/>
            <a:cs typeface="+mn-cs"/>
          </a:endParaRPr>
        </a:p>
      </dgm:t>
    </dgm:pt>
    <dgm:pt modelId="{9F11770E-F92D-4BEF-94B5-03FFEE78E923}" type="parTrans" cxnId="{332A1DEC-A523-44F0-83A9-A849D06217FD}">
      <dgm:prSet/>
      <dgm:spPr/>
      <dgm:t>
        <a:bodyPr/>
        <a:lstStyle/>
        <a:p>
          <a:endParaRPr lang="zh-CN" altLang="en-US" sz="1600">
            <a:latin typeface="微软雅黑" pitchFamily="34" charset="-122"/>
            <a:ea typeface="微软雅黑" pitchFamily="34" charset="-122"/>
          </a:endParaRPr>
        </a:p>
      </dgm:t>
    </dgm:pt>
    <dgm:pt modelId="{65AD1578-BE51-478E-83CC-9F50256424F8}" type="sibTrans" cxnId="{332A1DEC-A523-44F0-83A9-A849D06217FD}">
      <dgm:prSet/>
      <dgm:spPr>
        <a:xfrm>
          <a:off x="530560" y="450277"/>
          <a:ext cx="3002349" cy="3002349"/>
        </a:xfrm>
        <a:solidFill>
          <a:srgbClr val="C0504D">
            <a:hueOff val="0"/>
            <a:satOff val="0"/>
            <a:lumOff val="0"/>
            <a:alphaOff val="0"/>
          </a:srgbClr>
        </a:solidFill>
        <a:ln>
          <a:noFill/>
        </a:ln>
        <a:effectLst>
          <a:outerShdw blurRad="40000" dist="20000" dir="5400000" rotWithShape="0">
            <a:srgbClr val="000000">
              <a:alpha val="38000"/>
            </a:srgbClr>
          </a:outerShdw>
        </a:effectLst>
      </dgm:spPr>
      <dgm:t>
        <a:bodyPr/>
        <a:lstStyle/>
        <a:p>
          <a:endParaRPr lang="zh-CN" altLang="en-US" sz="1600">
            <a:latin typeface="微软雅黑" pitchFamily="34" charset="-122"/>
            <a:ea typeface="微软雅黑" pitchFamily="34" charset="-122"/>
          </a:endParaRPr>
        </a:p>
      </dgm:t>
    </dgm:pt>
    <dgm:pt modelId="{4EED4D61-6F9B-4F2B-8B62-2E8F0581ECF3}">
      <dgm:prSet phldrT="[文本]" custT="1"/>
      <dgm:spPr>
        <a:xfrm>
          <a:off x="2817584" y="2200588"/>
          <a:ext cx="968050" cy="968050"/>
        </a:xfrm>
        <a:solidFill>
          <a:srgbClr val="9BBB59">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gm:spPr>
      <dgm:t>
        <a:bodyPr/>
        <a:lstStyle/>
        <a:p>
          <a:r>
            <a:rPr lang="zh-CN" altLang="en-US" sz="2000" b="1" dirty="0" smtClean="0">
              <a:solidFill>
                <a:sysClr val="window" lastClr="FFFFFF"/>
              </a:solidFill>
              <a:latin typeface="微软雅黑" pitchFamily="34" charset="-122"/>
              <a:ea typeface="微软雅黑" pitchFamily="34" charset="-122"/>
              <a:cs typeface="+mn-cs"/>
            </a:rPr>
            <a:t>营养</a:t>
          </a:r>
          <a:endParaRPr lang="en-US" altLang="zh-CN" sz="2000" b="1" dirty="0" smtClean="0">
            <a:solidFill>
              <a:sysClr val="window" lastClr="FFFFFF"/>
            </a:solidFill>
            <a:latin typeface="微软雅黑" pitchFamily="34" charset="-122"/>
            <a:ea typeface="微软雅黑" pitchFamily="34" charset="-122"/>
            <a:cs typeface="+mn-cs"/>
          </a:endParaRPr>
        </a:p>
        <a:p>
          <a:r>
            <a:rPr lang="zh-CN" altLang="en-US" sz="2000" b="1" dirty="0" smtClean="0">
              <a:solidFill>
                <a:sysClr val="window" lastClr="FFFFFF"/>
              </a:solidFill>
              <a:latin typeface="微软雅黑" pitchFamily="34" charset="-122"/>
              <a:ea typeface="微软雅黑" pitchFamily="34" charset="-122"/>
              <a:cs typeface="+mn-cs"/>
            </a:rPr>
            <a:t>食谱</a:t>
          </a:r>
          <a:endParaRPr lang="zh-CN" altLang="en-US" sz="2000" b="1" dirty="0">
            <a:solidFill>
              <a:sysClr val="window" lastClr="FFFFFF"/>
            </a:solidFill>
            <a:latin typeface="微软雅黑" pitchFamily="34" charset="-122"/>
            <a:ea typeface="微软雅黑" pitchFamily="34" charset="-122"/>
            <a:cs typeface="+mn-cs"/>
          </a:endParaRPr>
        </a:p>
      </dgm:t>
    </dgm:pt>
    <dgm:pt modelId="{AC17A476-62F8-4014-B1BD-CF23944848B9}" type="parTrans" cxnId="{F7C2E6E5-5BAB-41A4-9014-CCB1D0BFD61F}">
      <dgm:prSet/>
      <dgm:spPr/>
      <dgm:t>
        <a:bodyPr/>
        <a:lstStyle/>
        <a:p>
          <a:endParaRPr lang="zh-CN" altLang="en-US" sz="1600">
            <a:latin typeface="微软雅黑" pitchFamily="34" charset="-122"/>
            <a:ea typeface="微软雅黑" pitchFamily="34" charset="-122"/>
          </a:endParaRPr>
        </a:p>
      </dgm:t>
    </dgm:pt>
    <dgm:pt modelId="{F63018DB-838D-4EF2-A9F3-07D471DF1666}" type="sibTrans" cxnId="{F7C2E6E5-5BAB-41A4-9014-CCB1D0BFD61F}">
      <dgm:prSet/>
      <dgm:spPr>
        <a:xfrm>
          <a:off x="530560" y="450277"/>
          <a:ext cx="3002349" cy="3002349"/>
        </a:xfrm>
        <a:solidFill>
          <a:srgbClr val="9BBB59">
            <a:hueOff val="0"/>
            <a:satOff val="0"/>
            <a:lumOff val="0"/>
            <a:alphaOff val="0"/>
          </a:srgbClr>
        </a:solidFill>
        <a:ln>
          <a:noFill/>
        </a:ln>
        <a:effectLst>
          <a:outerShdw blurRad="40000" dist="20000" dir="5400000" rotWithShape="0">
            <a:srgbClr val="000000">
              <a:alpha val="38000"/>
            </a:srgbClr>
          </a:outerShdw>
        </a:effectLst>
      </dgm:spPr>
      <dgm:t>
        <a:bodyPr/>
        <a:lstStyle/>
        <a:p>
          <a:endParaRPr lang="zh-CN" altLang="en-US" sz="1600">
            <a:latin typeface="微软雅黑" pitchFamily="34" charset="-122"/>
            <a:ea typeface="微软雅黑" pitchFamily="34" charset="-122"/>
          </a:endParaRPr>
        </a:p>
      </dgm:t>
    </dgm:pt>
    <dgm:pt modelId="{4C928756-997F-4C8F-A45F-C461F9BCA09E}">
      <dgm:prSet phldrT="[文本]" custT="1"/>
      <dgm:spPr>
        <a:xfrm>
          <a:off x="277835" y="2200588"/>
          <a:ext cx="968050" cy="968050"/>
        </a:xfrm>
        <a:solidFill>
          <a:srgbClr val="8064A2">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gm:spPr>
      <dgm:t>
        <a:bodyPr/>
        <a:lstStyle/>
        <a:p>
          <a:r>
            <a:rPr lang="zh-CN" altLang="en-US" sz="2000" b="1" dirty="0" smtClean="0">
              <a:solidFill>
                <a:sysClr val="window" lastClr="FFFFFF"/>
              </a:solidFill>
              <a:latin typeface="微软雅黑" pitchFamily="34" charset="-122"/>
              <a:ea typeface="微软雅黑" pitchFamily="34" charset="-122"/>
              <a:cs typeface="+mn-cs"/>
            </a:rPr>
            <a:t>垃圾</a:t>
          </a:r>
          <a:endParaRPr lang="en-US" altLang="zh-CN" sz="2000" b="1" dirty="0" smtClean="0">
            <a:solidFill>
              <a:sysClr val="window" lastClr="FFFFFF"/>
            </a:solidFill>
            <a:latin typeface="微软雅黑" pitchFamily="34" charset="-122"/>
            <a:ea typeface="微软雅黑" pitchFamily="34" charset="-122"/>
            <a:cs typeface="+mn-cs"/>
          </a:endParaRPr>
        </a:p>
        <a:p>
          <a:r>
            <a:rPr lang="zh-CN" altLang="en-US" sz="2000" b="1" dirty="0" smtClean="0">
              <a:solidFill>
                <a:sysClr val="window" lastClr="FFFFFF"/>
              </a:solidFill>
              <a:latin typeface="微软雅黑" pitchFamily="34" charset="-122"/>
              <a:ea typeface="微软雅黑" pitchFamily="34" charset="-122"/>
              <a:cs typeface="+mn-cs"/>
            </a:rPr>
            <a:t>分类</a:t>
          </a:r>
          <a:endParaRPr lang="zh-CN" altLang="en-US" sz="2000" b="1" dirty="0">
            <a:solidFill>
              <a:sysClr val="window" lastClr="FFFFFF"/>
            </a:solidFill>
            <a:latin typeface="微软雅黑" pitchFamily="34" charset="-122"/>
            <a:ea typeface="微软雅黑" pitchFamily="34" charset="-122"/>
            <a:cs typeface="+mn-cs"/>
          </a:endParaRPr>
        </a:p>
      </dgm:t>
    </dgm:pt>
    <dgm:pt modelId="{A98165CC-582C-4D2B-A166-264966C32EAB}" type="parTrans" cxnId="{35D64402-8EF3-4F92-873D-16F04C68AB86}">
      <dgm:prSet/>
      <dgm:spPr/>
      <dgm:t>
        <a:bodyPr/>
        <a:lstStyle/>
        <a:p>
          <a:endParaRPr lang="zh-CN" altLang="en-US" sz="1600">
            <a:latin typeface="微软雅黑" pitchFamily="34" charset="-122"/>
            <a:ea typeface="微软雅黑" pitchFamily="34" charset="-122"/>
          </a:endParaRPr>
        </a:p>
      </dgm:t>
    </dgm:pt>
    <dgm:pt modelId="{42595D52-200B-4C31-8F50-93EFBCD0D2DF}" type="sibTrans" cxnId="{35D64402-8EF3-4F92-873D-16F04C68AB86}">
      <dgm:prSet/>
      <dgm:spPr>
        <a:xfrm>
          <a:off x="530560" y="450277"/>
          <a:ext cx="3002349" cy="3002349"/>
        </a:xfrm>
        <a:solidFill>
          <a:srgbClr val="8064A2">
            <a:hueOff val="0"/>
            <a:satOff val="0"/>
            <a:lumOff val="0"/>
            <a:alphaOff val="0"/>
          </a:srgbClr>
        </a:solidFill>
        <a:ln>
          <a:noFill/>
        </a:ln>
        <a:effectLst>
          <a:outerShdw blurRad="40000" dist="20000" dir="5400000" rotWithShape="0">
            <a:srgbClr val="000000">
              <a:alpha val="38000"/>
            </a:srgbClr>
          </a:outerShdw>
        </a:effectLst>
      </dgm:spPr>
      <dgm:t>
        <a:bodyPr/>
        <a:lstStyle/>
        <a:p>
          <a:endParaRPr lang="zh-CN" altLang="en-US" sz="1600">
            <a:latin typeface="微软雅黑" pitchFamily="34" charset="-122"/>
            <a:ea typeface="微软雅黑" pitchFamily="34" charset="-122"/>
          </a:endParaRPr>
        </a:p>
      </dgm:t>
    </dgm:pt>
    <dgm:pt modelId="{8416585F-FB05-47B5-9877-6F4D41123F41}">
      <dgm:prSet phldrT="[文本]"/>
      <dgm:spPr/>
      <dgm:t>
        <a:bodyPr/>
        <a:lstStyle/>
        <a:p>
          <a:endParaRPr lang="zh-CN" altLang="en-US" sz="1600" dirty="0">
            <a:latin typeface="微软雅黑" pitchFamily="34" charset="-122"/>
            <a:ea typeface="微软雅黑" pitchFamily="34" charset="-122"/>
          </a:endParaRPr>
        </a:p>
      </dgm:t>
    </dgm:pt>
    <dgm:pt modelId="{FF7250F2-02BF-4A63-8FFC-C97811622F30}" type="parTrans" cxnId="{30373D50-00FD-4743-A379-E06C0D134F15}">
      <dgm:prSet/>
      <dgm:spPr/>
      <dgm:t>
        <a:bodyPr/>
        <a:lstStyle/>
        <a:p>
          <a:endParaRPr lang="zh-CN" altLang="en-US" sz="1600">
            <a:latin typeface="微软雅黑" pitchFamily="34" charset="-122"/>
            <a:ea typeface="微软雅黑" pitchFamily="34" charset="-122"/>
          </a:endParaRPr>
        </a:p>
      </dgm:t>
    </dgm:pt>
    <dgm:pt modelId="{D4CC9372-B674-4E4B-9500-FCA131A7592C}" type="sibTrans" cxnId="{30373D50-00FD-4743-A379-E06C0D134F15}">
      <dgm:prSet/>
      <dgm:spPr/>
      <dgm:t>
        <a:bodyPr/>
        <a:lstStyle/>
        <a:p>
          <a:endParaRPr lang="zh-CN" altLang="en-US" sz="1600">
            <a:latin typeface="微软雅黑" pitchFamily="34" charset="-122"/>
            <a:ea typeface="微软雅黑" pitchFamily="34" charset="-122"/>
          </a:endParaRPr>
        </a:p>
      </dgm:t>
    </dgm:pt>
    <dgm:pt modelId="{76496D41-1582-4ECE-83A3-F102A9BA9433}" type="pres">
      <dgm:prSet presAssocID="{C94F739D-4C17-44A3-9702-E2C62D263678}" presName="Name0" presStyleCnt="0">
        <dgm:presLayoutVars>
          <dgm:chMax val="1"/>
          <dgm:dir/>
          <dgm:animLvl val="ctr"/>
          <dgm:resizeHandles val="exact"/>
        </dgm:presLayoutVars>
      </dgm:prSet>
      <dgm:spPr/>
      <dgm:t>
        <a:bodyPr/>
        <a:lstStyle/>
        <a:p>
          <a:endParaRPr lang="zh-CN" altLang="en-US"/>
        </a:p>
      </dgm:t>
    </dgm:pt>
    <dgm:pt modelId="{C5952035-C34B-487D-94B1-BD0AA3508552}" type="pres">
      <dgm:prSet presAssocID="{248F7F0F-156D-404D-8676-9586B853AA29}" presName="centerShape" presStyleLbl="node0" presStyleIdx="0" presStyleCnt="1"/>
      <dgm:spPr>
        <a:prstGeom prst="ellipse">
          <a:avLst/>
        </a:prstGeom>
      </dgm:spPr>
      <dgm:t>
        <a:bodyPr/>
        <a:lstStyle/>
        <a:p>
          <a:endParaRPr lang="zh-CN" altLang="en-US"/>
        </a:p>
      </dgm:t>
    </dgm:pt>
    <dgm:pt modelId="{C095F6F4-F850-49B8-AF78-8208E37F416D}" type="pres">
      <dgm:prSet presAssocID="{A683F16F-2E4A-4D69-A782-A42B018D6F79}" presName="node" presStyleLbl="node1" presStyleIdx="0" presStyleCnt="3" custScaleX="150256" custScaleY="138170">
        <dgm:presLayoutVars>
          <dgm:bulletEnabled val="1"/>
        </dgm:presLayoutVars>
      </dgm:prSet>
      <dgm:spPr>
        <a:prstGeom prst="ellipse">
          <a:avLst/>
        </a:prstGeom>
      </dgm:spPr>
      <dgm:t>
        <a:bodyPr/>
        <a:lstStyle/>
        <a:p>
          <a:endParaRPr lang="zh-CN" altLang="en-US"/>
        </a:p>
      </dgm:t>
    </dgm:pt>
    <dgm:pt modelId="{74A277E5-E818-4DF5-97EF-CE36CF31767D}" type="pres">
      <dgm:prSet presAssocID="{A683F16F-2E4A-4D69-A782-A42B018D6F79}" presName="dummy" presStyleCnt="0"/>
      <dgm:spPr/>
    </dgm:pt>
    <dgm:pt modelId="{1B35B9BE-A7E4-43E5-930E-5C292A3A14AC}" type="pres">
      <dgm:prSet presAssocID="{65AD1578-BE51-478E-83CC-9F50256424F8}" presName="sibTrans" presStyleLbl="sibTrans2D1" presStyleIdx="0" presStyleCnt="3"/>
      <dgm:spPr>
        <a:prstGeom prst="blockArc">
          <a:avLst>
            <a:gd name="adj1" fmla="val 16200000"/>
            <a:gd name="adj2" fmla="val 1800000"/>
            <a:gd name="adj3" fmla="val 4643"/>
          </a:avLst>
        </a:prstGeom>
      </dgm:spPr>
      <dgm:t>
        <a:bodyPr/>
        <a:lstStyle/>
        <a:p>
          <a:endParaRPr lang="zh-CN" altLang="en-US"/>
        </a:p>
      </dgm:t>
    </dgm:pt>
    <dgm:pt modelId="{07F8D06B-6BDF-4A43-ADCE-AD0B753A9564}" type="pres">
      <dgm:prSet presAssocID="{4EED4D61-6F9B-4F2B-8B62-2E8F0581ECF3}" presName="node" presStyleLbl="node1" presStyleIdx="1" presStyleCnt="3" custScaleX="119374" custScaleY="128563">
        <dgm:presLayoutVars>
          <dgm:bulletEnabled val="1"/>
        </dgm:presLayoutVars>
      </dgm:prSet>
      <dgm:spPr>
        <a:prstGeom prst="ellipse">
          <a:avLst/>
        </a:prstGeom>
      </dgm:spPr>
      <dgm:t>
        <a:bodyPr/>
        <a:lstStyle/>
        <a:p>
          <a:endParaRPr lang="zh-CN" altLang="en-US"/>
        </a:p>
      </dgm:t>
    </dgm:pt>
    <dgm:pt modelId="{992E4C73-C331-4844-B7AD-29E6836A4798}" type="pres">
      <dgm:prSet presAssocID="{4EED4D61-6F9B-4F2B-8B62-2E8F0581ECF3}" presName="dummy" presStyleCnt="0"/>
      <dgm:spPr/>
    </dgm:pt>
    <dgm:pt modelId="{F15BDF0B-345D-40A9-BAD3-E43E58B47B10}" type="pres">
      <dgm:prSet presAssocID="{F63018DB-838D-4EF2-A9F3-07D471DF1666}" presName="sibTrans" presStyleLbl="sibTrans2D1" presStyleIdx="1" presStyleCnt="3"/>
      <dgm:spPr>
        <a:prstGeom prst="blockArc">
          <a:avLst>
            <a:gd name="adj1" fmla="val 1800000"/>
            <a:gd name="adj2" fmla="val 9000000"/>
            <a:gd name="adj3" fmla="val 4643"/>
          </a:avLst>
        </a:prstGeom>
      </dgm:spPr>
      <dgm:t>
        <a:bodyPr/>
        <a:lstStyle/>
        <a:p>
          <a:endParaRPr lang="zh-CN" altLang="en-US"/>
        </a:p>
      </dgm:t>
    </dgm:pt>
    <dgm:pt modelId="{E71BF8E9-3D3C-4A54-836D-B63AE41C5935}" type="pres">
      <dgm:prSet presAssocID="{4C928756-997F-4C8F-A45F-C461F9BCA09E}" presName="node" presStyleLbl="node1" presStyleIdx="2" presStyleCnt="3" custScaleX="134927" custScaleY="139058">
        <dgm:presLayoutVars>
          <dgm:bulletEnabled val="1"/>
        </dgm:presLayoutVars>
      </dgm:prSet>
      <dgm:spPr>
        <a:prstGeom prst="ellipse">
          <a:avLst/>
        </a:prstGeom>
      </dgm:spPr>
      <dgm:t>
        <a:bodyPr/>
        <a:lstStyle/>
        <a:p>
          <a:endParaRPr lang="zh-CN" altLang="en-US"/>
        </a:p>
      </dgm:t>
    </dgm:pt>
    <dgm:pt modelId="{A93ACDB8-5293-4D90-A3D6-FF6E1AA19ED4}" type="pres">
      <dgm:prSet presAssocID="{4C928756-997F-4C8F-A45F-C461F9BCA09E}" presName="dummy" presStyleCnt="0"/>
      <dgm:spPr/>
    </dgm:pt>
    <dgm:pt modelId="{4D1278F0-F1CA-4868-885D-9FBCE8B1EF6D}" type="pres">
      <dgm:prSet presAssocID="{42595D52-200B-4C31-8F50-93EFBCD0D2DF}" presName="sibTrans" presStyleLbl="sibTrans2D1" presStyleIdx="2" presStyleCnt="3"/>
      <dgm:spPr>
        <a:prstGeom prst="blockArc">
          <a:avLst>
            <a:gd name="adj1" fmla="val 9000000"/>
            <a:gd name="adj2" fmla="val 16200000"/>
            <a:gd name="adj3" fmla="val 4643"/>
          </a:avLst>
        </a:prstGeom>
      </dgm:spPr>
      <dgm:t>
        <a:bodyPr/>
        <a:lstStyle/>
        <a:p>
          <a:endParaRPr lang="zh-CN" altLang="en-US"/>
        </a:p>
      </dgm:t>
    </dgm:pt>
  </dgm:ptLst>
  <dgm:cxnLst>
    <dgm:cxn modelId="{7760ED86-7824-4326-941F-21DD26EACF8B}" srcId="{C94F739D-4C17-44A3-9702-E2C62D263678}" destId="{248F7F0F-156D-404D-8676-9586B853AA29}" srcOrd="0" destOrd="0" parTransId="{787A2DF8-6A49-490C-85C9-0518081D523A}" sibTransId="{9456C80D-8B3F-41EA-A511-DD438F79644E}"/>
    <dgm:cxn modelId="{972375F8-53FC-48D3-8E62-C454E1995659}" type="presOf" srcId="{65AD1578-BE51-478E-83CC-9F50256424F8}" destId="{1B35B9BE-A7E4-43E5-930E-5C292A3A14AC}" srcOrd="0" destOrd="0" presId="urn:microsoft.com/office/officeart/2005/8/layout/radial6"/>
    <dgm:cxn modelId="{E1855094-25AC-4FC7-B5AA-AAC323F675F5}" type="presOf" srcId="{248F7F0F-156D-404D-8676-9586B853AA29}" destId="{C5952035-C34B-487D-94B1-BD0AA3508552}" srcOrd="0" destOrd="0" presId="urn:microsoft.com/office/officeart/2005/8/layout/radial6"/>
    <dgm:cxn modelId="{895E1CCE-8C43-4B34-9F69-231AA2960F98}" type="presOf" srcId="{4C928756-997F-4C8F-A45F-C461F9BCA09E}" destId="{E71BF8E9-3D3C-4A54-836D-B63AE41C5935}" srcOrd="0" destOrd="0" presId="urn:microsoft.com/office/officeart/2005/8/layout/radial6"/>
    <dgm:cxn modelId="{30373D50-00FD-4743-A379-E06C0D134F15}" srcId="{C94F739D-4C17-44A3-9702-E2C62D263678}" destId="{8416585F-FB05-47B5-9877-6F4D41123F41}" srcOrd="1" destOrd="0" parTransId="{FF7250F2-02BF-4A63-8FFC-C97811622F30}" sibTransId="{D4CC9372-B674-4E4B-9500-FCA131A7592C}"/>
    <dgm:cxn modelId="{332A1DEC-A523-44F0-83A9-A849D06217FD}" srcId="{248F7F0F-156D-404D-8676-9586B853AA29}" destId="{A683F16F-2E4A-4D69-A782-A42B018D6F79}" srcOrd="0" destOrd="0" parTransId="{9F11770E-F92D-4BEF-94B5-03FFEE78E923}" sibTransId="{65AD1578-BE51-478E-83CC-9F50256424F8}"/>
    <dgm:cxn modelId="{F49124F6-12BA-4E46-8D45-31844A1B35F2}" type="presOf" srcId="{42595D52-200B-4C31-8F50-93EFBCD0D2DF}" destId="{4D1278F0-F1CA-4868-885D-9FBCE8B1EF6D}" srcOrd="0" destOrd="0" presId="urn:microsoft.com/office/officeart/2005/8/layout/radial6"/>
    <dgm:cxn modelId="{E0D58C49-F391-400D-B8F5-42FA08D8D2FD}" type="presOf" srcId="{4EED4D61-6F9B-4F2B-8B62-2E8F0581ECF3}" destId="{07F8D06B-6BDF-4A43-ADCE-AD0B753A9564}" srcOrd="0" destOrd="0" presId="urn:microsoft.com/office/officeart/2005/8/layout/radial6"/>
    <dgm:cxn modelId="{F7C2E6E5-5BAB-41A4-9014-CCB1D0BFD61F}" srcId="{248F7F0F-156D-404D-8676-9586B853AA29}" destId="{4EED4D61-6F9B-4F2B-8B62-2E8F0581ECF3}" srcOrd="1" destOrd="0" parTransId="{AC17A476-62F8-4014-B1BD-CF23944848B9}" sibTransId="{F63018DB-838D-4EF2-A9F3-07D471DF1666}"/>
    <dgm:cxn modelId="{A73AD591-41B3-4EFB-98F6-21FF2F8DAD4C}" type="presOf" srcId="{C94F739D-4C17-44A3-9702-E2C62D263678}" destId="{76496D41-1582-4ECE-83A3-F102A9BA9433}" srcOrd="0" destOrd="0" presId="urn:microsoft.com/office/officeart/2005/8/layout/radial6"/>
    <dgm:cxn modelId="{6A03A0C1-1AEF-4523-82AB-E18FFEDF3B70}" type="presOf" srcId="{F63018DB-838D-4EF2-A9F3-07D471DF1666}" destId="{F15BDF0B-345D-40A9-BAD3-E43E58B47B10}" srcOrd="0" destOrd="0" presId="urn:microsoft.com/office/officeart/2005/8/layout/radial6"/>
    <dgm:cxn modelId="{35D64402-8EF3-4F92-873D-16F04C68AB86}" srcId="{248F7F0F-156D-404D-8676-9586B853AA29}" destId="{4C928756-997F-4C8F-A45F-C461F9BCA09E}" srcOrd="2" destOrd="0" parTransId="{A98165CC-582C-4D2B-A166-264966C32EAB}" sibTransId="{42595D52-200B-4C31-8F50-93EFBCD0D2DF}"/>
    <dgm:cxn modelId="{1ECB05F4-BE49-463D-99BD-69B4BF4B9C6B}" type="presOf" srcId="{A683F16F-2E4A-4D69-A782-A42B018D6F79}" destId="{C095F6F4-F850-49B8-AF78-8208E37F416D}" srcOrd="0" destOrd="0" presId="urn:microsoft.com/office/officeart/2005/8/layout/radial6"/>
    <dgm:cxn modelId="{FE592423-55B4-4F5C-8F4A-B7CEE98AF748}" type="presParOf" srcId="{76496D41-1582-4ECE-83A3-F102A9BA9433}" destId="{C5952035-C34B-487D-94B1-BD0AA3508552}" srcOrd="0" destOrd="0" presId="urn:microsoft.com/office/officeart/2005/8/layout/radial6"/>
    <dgm:cxn modelId="{D96E2F3F-EB30-4126-82D5-E21A94FB5B8D}" type="presParOf" srcId="{76496D41-1582-4ECE-83A3-F102A9BA9433}" destId="{C095F6F4-F850-49B8-AF78-8208E37F416D}" srcOrd="1" destOrd="0" presId="urn:microsoft.com/office/officeart/2005/8/layout/radial6"/>
    <dgm:cxn modelId="{AB3F271E-7BFA-4CE5-BAFB-53594FF46A77}" type="presParOf" srcId="{76496D41-1582-4ECE-83A3-F102A9BA9433}" destId="{74A277E5-E818-4DF5-97EF-CE36CF31767D}" srcOrd="2" destOrd="0" presId="urn:microsoft.com/office/officeart/2005/8/layout/radial6"/>
    <dgm:cxn modelId="{906E4FFB-6597-40F1-A5AD-8C49289060EB}" type="presParOf" srcId="{76496D41-1582-4ECE-83A3-F102A9BA9433}" destId="{1B35B9BE-A7E4-43E5-930E-5C292A3A14AC}" srcOrd="3" destOrd="0" presId="urn:microsoft.com/office/officeart/2005/8/layout/radial6"/>
    <dgm:cxn modelId="{60472308-1F93-4A6B-8B4E-1E50D481E5D2}" type="presParOf" srcId="{76496D41-1582-4ECE-83A3-F102A9BA9433}" destId="{07F8D06B-6BDF-4A43-ADCE-AD0B753A9564}" srcOrd="4" destOrd="0" presId="urn:microsoft.com/office/officeart/2005/8/layout/radial6"/>
    <dgm:cxn modelId="{99EE99AA-C93D-4561-80C0-32D59D77E320}" type="presParOf" srcId="{76496D41-1582-4ECE-83A3-F102A9BA9433}" destId="{992E4C73-C331-4844-B7AD-29E6836A4798}" srcOrd="5" destOrd="0" presId="urn:microsoft.com/office/officeart/2005/8/layout/radial6"/>
    <dgm:cxn modelId="{30D9983D-CBFC-4321-8166-D643A84B0856}" type="presParOf" srcId="{76496D41-1582-4ECE-83A3-F102A9BA9433}" destId="{F15BDF0B-345D-40A9-BAD3-E43E58B47B10}" srcOrd="6" destOrd="0" presId="urn:microsoft.com/office/officeart/2005/8/layout/radial6"/>
    <dgm:cxn modelId="{8061B768-A463-4877-94EF-24BD98DF5681}" type="presParOf" srcId="{76496D41-1582-4ECE-83A3-F102A9BA9433}" destId="{E71BF8E9-3D3C-4A54-836D-B63AE41C5935}" srcOrd="7" destOrd="0" presId="urn:microsoft.com/office/officeart/2005/8/layout/radial6"/>
    <dgm:cxn modelId="{DC4CF02B-F960-4DF1-8BB1-E3B25B1A5BC2}" type="presParOf" srcId="{76496D41-1582-4ECE-83A3-F102A9BA9433}" destId="{A93ACDB8-5293-4D90-A3D6-FF6E1AA19ED4}" srcOrd="8" destOrd="0" presId="urn:microsoft.com/office/officeart/2005/8/layout/radial6"/>
    <dgm:cxn modelId="{9B8A7471-534C-4417-9161-2717F31F652D}" type="presParOf" srcId="{76496D41-1582-4ECE-83A3-F102A9BA9433}" destId="{4D1278F0-F1CA-4868-885D-9FBCE8B1EF6D}" srcOrd="9" destOrd="0" presId="urn:microsoft.com/office/officeart/2005/8/layout/radial6"/>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1278F0-F1CA-4868-885D-9FBCE8B1EF6D}">
      <dsp:nvSpPr>
        <dsp:cNvPr id="0" name=""/>
        <dsp:cNvSpPr/>
      </dsp:nvSpPr>
      <dsp:spPr>
        <a:xfrm>
          <a:off x="470759" y="565973"/>
          <a:ext cx="3071124" cy="3071124"/>
        </a:xfrm>
        <a:prstGeom prst="blockArc">
          <a:avLst>
            <a:gd name="adj1" fmla="val 9000000"/>
            <a:gd name="adj2" fmla="val 16200000"/>
            <a:gd name="adj3" fmla="val 4643"/>
          </a:avLst>
        </a:prstGeom>
        <a:solidFill>
          <a:srgbClr val="C0504D"/>
        </a:solidFill>
        <a:ln w="38100" cap="flat" cmpd="sng" algn="ctr">
          <a:noFill/>
          <a:prstDash val="solid"/>
          <a:miter lim="800000"/>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sp>
    <dsp:sp modelId="{F15BDF0B-345D-40A9-BAD3-E43E58B47B10}">
      <dsp:nvSpPr>
        <dsp:cNvPr id="0" name=""/>
        <dsp:cNvSpPr/>
      </dsp:nvSpPr>
      <dsp:spPr>
        <a:xfrm>
          <a:off x="489820" y="599327"/>
          <a:ext cx="3071124" cy="3071124"/>
        </a:xfrm>
        <a:prstGeom prst="blockArc">
          <a:avLst>
            <a:gd name="adj1" fmla="val 1800000"/>
            <a:gd name="adj2" fmla="val 9000000"/>
            <a:gd name="adj3" fmla="val 4643"/>
          </a:avLst>
        </a:prstGeom>
        <a:solidFill>
          <a:srgbClr val="9BBB59">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B35B9BE-A7E4-43E5-930E-5C292A3A14AC}">
      <dsp:nvSpPr>
        <dsp:cNvPr id="0" name=""/>
        <dsp:cNvSpPr/>
      </dsp:nvSpPr>
      <dsp:spPr>
        <a:xfrm>
          <a:off x="508259" y="566442"/>
          <a:ext cx="3071124" cy="3071124"/>
        </a:xfrm>
        <a:prstGeom prst="blockArc">
          <a:avLst>
            <a:gd name="adj1" fmla="val 16200000"/>
            <a:gd name="adj2" fmla="val 1800000"/>
            <a:gd name="adj3" fmla="val 4643"/>
          </a:avLst>
        </a:prstGeom>
        <a:solidFill>
          <a:srgbClr val="8064A2"/>
        </a:solidFill>
        <a:ln w="38100" cap="flat" cmpd="sng" algn="ctr">
          <a:noFill/>
          <a:prstDash val="solid"/>
          <a:miter lim="800000"/>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sp>
    <dsp:sp modelId="{C5952035-C34B-487D-94B1-BD0AA3508552}">
      <dsp:nvSpPr>
        <dsp:cNvPr id="0" name=""/>
        <dsp:cNvSpPr/>
      </dsp:nvSpPr>
      <dsp:spPr>
        <a:xfrm>
          <a:off x="1336484" y="1394666"/>
          <a:ext cx="1414675" cy="1414675"/>
        </a:xfrm>
        <a:prstGeom prst="ellipse">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solidFill>
                <a:sysClr val="window" lastClr="FFFFFF"/>
              </a:solidFill>
              <a:latin typeface="微软雅黑" pitchFamily="34" charset="-122"/>
              <a:ea typeface="微软雅黑" pitchFamily="34" charset="-122"/>
              <a:cs typeface="+mn-cs"/>
            </a:rPr>
            <a:t>知食百性</a:t>
          </a:r>
          <a:endParaRPr lang="zh-CN" altLang="en-US" sz="2800" kern="1200" dirty="0">
            <a:solidFill>
              <a:sysClr val="window" lastClr="FFFFFF"/>
            </a:solidFill>
            <a:latin typeface="微软雅黑" pitchFamily="34" charset="-122"/>
            <a:ea typeface="微软雅黑" pitchFamily="34" charset="-122"/>
            <a:cs typeface="+mn-cs"/>
          </a:endParaRPr>
        </a:p>
      </dsp:txBody>
      <dsp:txXfrm>
        <a:off x="1336484" y="1394666"/>
        <a:ext cx="1414675" cy="1414675"/>
      </dsp:txXfrm>
    </dsp:sp>
    <dsp:sp modelId="{C095F6F4-F850-49B8-AF78-8208E37F416D}">
      <dsp:nvSpPr>
        <dsp:cNvPr id="0" name=""/>
        <dsp:cNvSpPr/>
      </dsp:nvSpPr>
      <dsp:spPr>
        <a:xfrm>
          <a:off x="1338500" y="-102615"/>
          <a:ext cx="1410643" cy="1409415"/>
        </a:xfrm>
        <a:prstGeom prst="ellipse">
          <a:avLst/>
        </a:pr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ysClr val="window" lastClr="FFFFFF"/>
              </a:solidFill>
              <a:latin typeface="微软雅黑" pitchFamily="34" charset="-122"/>
              <a:ea typeface="微软雅黑" pitchFamily="34" charset="-122"/>
              <a:cs typeface="+mn-cs"/>
            </a:rPr>
            <a:t>慧眼辨食材</a:t>
          </a:r>
          <a:endParaRPr lang="zh-CN" altLang="en-US" sz="2000" b="1" kern="1200" dirty="0">
            <a:solidFill>
              <a:sysClr val="window" lastClr="FFFFFF"/>
            </a:solidFill>
            <a:latin typeface="微软雅黑" pitchFamily="34" charset="-122"/>
            <a:ea typeface="微软雅黑" pitchFamily="34" charset="-122"/>
            <a:cs typeface="+mn-cs"/>
          </a:endParaRPr>
        </a:p>
      </dsp:txBody>
      <dsp:txXfrm>
        <a:off x="1338500" y="-102615"/>
        <a:ext cx="1410643" cy="1409415"/>
      </dsp:txXfrm>
    </dsp:sp>
    <dsp:sp modelId="{07F8D06B-6BDF-4A43-ADCE-AD0B753A9564}">
      <dsp:nvSpPr>
        <dsp:cNvPr id="0" name=""/>
        <dsp:cNvSpPr/>
      </dsp:nvSpPr>
      <dsp:spPr>
        <a:xfrm>
          <a:off x="2680370" y="2198722"/>
          <a:ext cx="1324826" cy="1306476"/>
        </a:xfrm>
        <a:prstGeom prst="ellipse">
          <a:avLst/>
        </a:prstGeom>
        <a:solidFill>
          <a:srgbClr val="8064A2"/>
        </a:solidFill>
        <a:ln w="38100" cap="flat" cmpd="sng" algn="ctr">
          <a:solidFill>
            <a:sysClr val="window" lastClr="FFFFFF"/>
          </a:solidFill>
          <a:prstDash val="solid"/>
          <a:miter lim="800000"/>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ysClr val="window" lastClr="FFFFFF"/>
              </a:solidFill>
              <a:latin typeface="微软雅黑" pitchFamily="34" charset="-122"/>
              <a:ea typeface="微软雅黑" pitchFamily="34" charset="-122"/>
              <a:cs typeface="+mn-cs"/>
            </a:rPr>
            <a:t>用心识属性</a:t>
          </a:r>
          <a:endParaRPr lang="zh-CN" altLang="en-US" sz="2000" b="1" kern="1200" dirty="0">
            <a:solidFill>
              <a:sysClr val="window" lastClr="FFFFFF"/>
            </a:solidFill>
            <a:latin typeface="微软雅黑" pitchFamily="34" charset="-122"/>
            <a:ea typeface="微软雅黑" pitchFamily="34" charset="-122"/>
            <a:cs typeface="+mn-cs"/>
          </a:endParaRPr>
        </a:p>
      </dsp:txBody>
      <dsp:txXfrm>
        <a:off x="2680370" y="2198722"/>
        <a:ext cx="1324826" cy="1306476"/>
      </dsp:txXfrm>
    </dsp:sp>
    <dsp:sp modelId="{E71BF8E9-3D3C-4A54-836D-B63AE41C5935}">
      <dsp:nvSpPr>
        <dsp:cNvPr id="0" name=""/>
        <dsp:cNvSpPr/>
      </dsp:nvSpPr>
      <dsp:spPr>
        <a:xfrm>
          <a:off x="27103" y="2204045"/>
          <a:ext cx="1373171" cy="1316607"/>
        </a:xfrm>
        <a:prstGeom prst="ellipse">
          <a:avLst/>
        </a:prstGeom>
        <a:solidFill>
          <a:srgbClr val="9BBB59"/>
        </a:solidFill>
        <a:ln w="38100" cap="flat" cmpd="sng" algn="ctr">
          <a:solidFill>
            <a:sysClr val="window" lastClr="FFFFFF"/>
          </a:solidFill>
          <a:prstDash val="solid"/>
          <a:miter lim="800000"/>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ysClr val="window" lastClr="FFFFFF"/>
              </a:solidFill>
              <a:latin typeface="微软雅黑" pitchFamily="34" charset="-122"/>
              <a:ea typeface="微软雅黑" pitchFamily="34" charset="-122"/>
              <a:cs typeface="+mn-cs"/>
            </a:rPr>
            <a:t>巧手绘名片</a:t>
          </a:r>
          <a:endParaRPr lang="zh-CN" altLang="en-US" sz="2000" b="1" kern="1200" dirty="0">
            <a:solidFill>
              <a:sysClr val="window" lastClr="FFFFFF"/>
            </a:solidFill>
            <a:latin typeface="微软雅黑" pitchFamily="34" charset="-122"/>
            <a:ea typeface="微软雅黑" pitchFamily="34" charset="-122"/>
            <a:cs typeface="+mn-cs"/>
          </a:endParaRPr>
        </a:p>
      </dsp:txBody>
      <dsp:txXfrm>
        <a:off x="27103" y="2204045"/>
        <a:ext cx="1373171" cy="131660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1278F0-F1CA-4868-885D-9FBCE8B1EF6D}">
      <dsp:nvSpPr>
        <dsp:cNvPr id="0" name=""/>
        <dsp:cNvSpPr/>
      </dsp:nvSpPr>
      <dsp:spPr>
        <a:xfrm>
          <a:off x="568201" y="542653"/>
          <a:ext cx="3002349" cy="3002349"/>
        </a:xfrm>
        <a:prstGeom prst="blockArc">
          <a:avLst>
            <a:gd name="adj1" fmla="val 9000000"/>
            <a:gd name="adj2" fmla="val 16200000"/>
            <a:gd name="adj3" fmla="val 4643"/>
          </a:avLst>
        </a:prstGeom>
        <a:solidFill>
          <a:srgbClr val="8064A2">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15BDF0B-345D-40A9-BAD3-E43E58B47B10}">
      <dsp:nvSpPr>
        <dsp:cNvPr id="0" name=""/>
        <dsp:cNvSpPr/>
      </dsp:nvSpPr>
      <dsp:spPr>
        <a:xfrm>
          <a:off x="568201" y="542653"/>
          <a:ext cx="3002349" cy="3002349"/>
        </a:xfrm>
        <a:prstGeom prst="blockArc">
          <a:avLst>
            <a:gd name="adj1" fmla="val 1800000"/>
            <a:gd name="adj2" fmla="val 9000000"/>
            <a:gd name="adj3" fmla="val 4643"/>
          </a:avLst>
        </a:prstGeom>
        <a:solidFill>
          <a:srgbClr val="9BBB59">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B35B9BE-A7E4-43E5-930E-5C292A3A14AC}">
      <dsp:nvSpPr>
        <dsp:cNvPr id="0" name=""/>
        <dsp:cNvSpPr/>
      </dsp:nvSpPr>
      <dsp:spPr>
        <a:xfrm>
          <a:off x="568201" y="542653"/>
          <a:ext cx="3002349" cy="3002349"/>
        </a:xfrm>
        <a:prstGeom prst="blockArc">
          <a:avLst>
            <a:gd name="adj1" fmla="val 16200000"/>
            <a:gd name="adj2" fmla="val 1800000"/>
            <a:gd name="adj3" fmla="val 4643"/>
          </a:avLst>
        </a:prstGeom>
        <a:solidFill>
          <a:srgbClr val="C0504D">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5952035-C34B-487D-94B1-BD0AA3508552}">
      <dsp:nvSpPr>
        <dsp:cNvPr id="0" name=""/>
        <dsp:cNvSpPr/>
      </dsp:nvSpPr>
      <dsp:spPr>
        <a:xfrm>
          <a:off x="1377911" y="1352363"/>
          <a:ext cx="1382929" cy="1382929"/>
        </a:xfrm>
        <a:prstGeom prst="ellipse">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solidFill>
                <a:sysClr val="window" lastClr="FFFFFF"/>
              </a:solidFill>
              <a:latin typeface="微软雅黑" pitchFamily="34" charset="-122"/>
              <a:ea typeface="微软雅黑" pitchFamily="34" charset="-122"/>
              <a:cs typeface="+mn-cs"/>
            </a:rPr>
            <a:t>食尚健康</a:t>
          </a:r>
          <a:endParaRPr lang="zh-CN" altLang="en-US" sz="2800" kern="1200" dirty="0">
            <a:solidFill>
              <a:sysClr val="window" lastClr="FFFFFF"/>
            </a:solidFill>
            <a:latin typeface="微软雅黑" pitchFamily="34" charset="-122"/>
            <a:ea typeface="微软雅黑" pitchFamily="34" charset="-122"/>
            <a:cs typeface="+mn-cs"/>
          </a:endParaRPr>
        </a:p>
      </dsp:txBody>
      <dsp:txXfrm>
        <a:off x="1377911" y="1352363"/>
        <a:ext cx="1382929" cy="1382929"/>
      </dsp:txXfrm>
    </dsp:sp>
    <dsp:sp modelId="{C095F6F4-F850-49B8-AF78-8208E37F416D}">
      <dsp:nvSpPr>
        <dsp:cNvPr id="0" name=""/>
        <dsp:cNvSpPr/>
      </dsp:nvSpPr>
      <dsp:spPr>
        <a:xfrm>
          <a:off x="1342098" y="-91274"/>
          <a:ext cx="1454554" cy="1337555"/>
        </a:xfrm>
        <a:prstGeom prst="ellipse">
          <a:avLst/>
        </a:pr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ysClr val="window" lastClr="FFFFFF"/>
              </a:solidFill>
              <a:latin typeface="微软雅黑" pitchFamily="34" charset="-122"/>
              <a:ea typeface="微软雅黑" pitchFamily="34" charset="-122"/>
              <a:cs typeface="+mn-cs"/>
            </a:rPr>
            <a:t>健康</a:t>
          </a:r>
          <a:endParaRPr lang="en-US" altLang="zh-CN" sz="2000" b="1" kern="1200" dirty="0" smtClean="0">
            <a:solidFill>
              <a:sysClr val="window" lastClr="FFFFFF"/>
            </a:solidFill>
            <a:latin typeface="微软雅黑" pitchFamily="34" charset="-122"/>
            <a:ea typeface="微软雅黑" pitchFamily="34" charset="-122"/>
            <a:cs typeface="+mn-cs"/>
          </a:endParaRPr>
        </a:p>
        <a:p>
          <a:pPr lvl="0" algn="ctr" defTabSz="889000">
            <a:lnSpc>
              <a:spcPct val="90000"/>
            </a:lnSpc>
            <a:spcBef>
              <a:spcPct val="0"/>
            </a:spcBef>
            <a:spcAft>
              <a:spcPct val="35000"/>
            </a:spcAft>
          </a:pPr>
          <a:r>
            <a:rPr lang="zh-CN" altLang="en-US" sz="2000" b="1" kern="1200" dirty="0" smtClean="0">
              <a:solidFill>
                <a:sysClr val="window" lastClr="FFFFFF"/>
              </a:solidFill>
              <a:latin typeface="微软雅黑" pitchFamily="34" charset="-122"/>
              <a:ea typeface="微软雅黑" pitchFamily="34" charset="-122"/>
              <a:cs typeface="+mn-cs"/>
            </a:rPr>
            <a:t>自诊</a:t>
          </a:r>
          <a:endParaRPr lang="zh-CN" altLang="en-US" sz="2000" b="1" kern="1200" dirty="0">
            <a:solidFill>
              <a:sysClr val="window" lastClr="FFFFFF"/>
            </a:solidFill>
            <a:latin typeface="微软雅黑" pitchFamily="34" charset="-122"/>
            <a:ea typeface="微软雅黑" pitchFamily="34" charset="-122"/>
            <a:cs typeface="+mn-cs"/>
          </a:endParaRPr>
        </a:p>
      </dsp:txBody>
      <dsp:txXfrm>
        <a:off x="1342098" y="-91274"/>
        <a:ext cx="1454554" cy="1337555"/>
      </dsp:txXfrm>
    </dsp:sp>
    <dsp:sp modelId="{07F8D06B-6BDF-4A43-ADCE-AD0B753A9564}">
      <dsp:nvSpPr>
        <dsp:cNvPr id="0" name=""/>
        <dsp:cNvSpPr/>
      </dsp:nvSpPr>
      <dsp:spPr>
        <a:xfrm>
          <a:off x="2761449" y="2154712"/>
          <a:ext cx="1155600" cy="1244554"/>
        </a:xfrm>
        <a:prstGeom prst="ellipse">
          <a:avLst/>
        </a:prstGeom>
        <a:solidFill>
          <a:srgbClr val="9BBB59">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ysClr val="window" lastClr="FFFFFF"/>
              </a:solidFill>
              <a:latin typeface="微软雅黑" pitchFamily="34" charset="-122"/>
              <a:ea typeface="微软雅黑" pitchFamily="34" charset="-122"/>
              <a:cs typeface="+mn-cs"/>
            </a:rPr>
            <a:t>营养</a:t>
          </a:r>
          <a:endParaRPr lang="en-US" altLang="zh-CN" sz="2000" b="1" kern="1200" dirty="0" smtClean="0">
            <a:solidFill>
              <a:sysClr val="window" lastClr="FFFFFF"/>
            </a:solidFill>
            <a:latin typeface="微软雅黑" pitchFamily="34" charset="-122"/>
            <a:ea typeface="微软雅黑" pitchFamily="34" charset="-122"/>
            <a:cs typeface="+mn-cs"/>
          </a:endParaRPr>
        </a:p>
        <a:p>
          <a:pPr lvl="0" algn="ctr" defTabSz="889000">
            <a:lnSpc>
              <a:spcPct val="90000"/>
            </a:lnSpc>
            <a:spcBef>
              <a:spcPct val="0"/>
            </a:spcBef>
            <a:spcAft>
              <a:spcPct val="35000"/>
            </a:spcAft>
          </a:pPr>
          <a:r>
            <a:rPr lang="zh-CN" altLang="en-US" sz="2000" b="1" kern="1200" dirty="0" smtClean="0">
              <a:solidFill>
                <a:sysClr val="window" lastClr="FFFFFF"/>
              </a:solidFill>
              <a:latin typeface="微软雅黑" pitchFamily="34" charset="-122"/>
              <a:ea typeface="微软雅黑" pitchFamily="34" charset="-122"/>
              <a:cs typeface="+mn-cs"/>
            </a:rPr>
            <a:t>食谱</a:t>
          </a:r>
          <a:endParaRPr lang="zh-CN" altLang="en-US" sz="2000" b="1" kern="1200" dirty="0">
            <a:solidFill>
              <a:sysClr val="window" lastClr="FFFFFF"/>
            </a:solidFill>
            <a:latin typeface="微软雅黑" pitchFamily="34" charset="-122"/>
            <a:ea typeface="微软雅黑" pitchFamily="34" charset="-122"/>
            <a:cs typeface="+mn-cs"/>
          </a:endParaRPr>
        </a:p>
      </dsp:txBody>
      <dsp:txXfrm>
        <a:off x="2761449" y="2154712"/>
        <a:ext cx="1155600" cy="1244554"/>
      </dsp:txXfrm>
    </dsp:sp>
    <dsp:sp modelId="{E71BF8E9-3D3C-4A54-836D-B63AE41C5935}">
      <dsp:nvSpPr>
        <dsp:cNvPr id="0" name=""/>
        <dsp:cNvSpPr/>
      </dsp:nvSpPr>
      <dsp:spPr>
        <a:xfrm>
          <a:off x="146420" y="2103914"/>
          <a:ext cx="1306161" cy="1346151"/>
        </a:xfrm>
        <a:prstGeom prst="ellipse">
          <a:avLst/>
        </a:prstGeom>
        <a:solidFill>
          <a:srgbClr val="8064A2">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ysClr val="window" lastClr="FFFFFF"/>
              </a:solidFill>
              <a:latin typeface="微软雅黑" pitchFamily="34" charset="-122"/>
              <a:ea typeface="微软雅黑" pitchFamily="34" charset="-122"/>
              <a:cs typeface="+mn-cs"/>
            </a:rPr>
            <a:t>垃圾</a:t>
          </a:r>
          <a:endParaRPr lang="en-US" altLang="zh-CN" sz="2000" b="1" kern="1200" dirty="0" smtClean="0">
            <a:solidFill>
              <a:sysClr val="window" lastClr="FFFFFF"/>
            </a:solidFill>
            <a:latin typeface="微软雅黑" pitchFamily="34" charset="-122"/>
            <a:ea typeface="微软雅黑" pitchFamily="34" charset="-122"/>
            <a:cs typeface="+mn-cs"/>
          </a:endParaRPr>
        </a:p>
        <a:p>
          <a:pPr lvl="0" algn="ctr" defTabSz="889000">
            <a:lnSpc>
              <a:spcPct val="90000"/>
            </a:lnSpc>
            <a:spcBef>
              <a:spcPct val="0"/>
            </a:spcBef>
            <a:spcAft>
              <a:spcPct val="35000"/>
            </a:spcAft>
          </a:pPr>
          <a:r>
            <a:rPr lang="zh-CN" altLang="en-US" sz="2000" b="1" kern="1200" dirty="0" smtClean="0">
              <a:solidFill>
                <a:sysClr val="window" lastClr="FFFFFF"/>
              </a:solidFill>
              <a:latin typeface="微软雅黑" pitchFamily="34" charset="-122"/>
              <a:ea typeface="微软雅黑" pitchFamily="34" charset="-122"/>
              <a:cs typeface="+mn-cs"/>
            </a:rPr>
            <a:t>分类</a:t>
          </a:r>
          <a:endParaRPr lang="zh-CN" altLang="en-US" sz="2000" b="1" kern="1200" dirty="0">
            <a:solidFill>
              <a:sysClr val="window" lastClr="FFFFFF"/>
            </a:solidFill>
            <a:latin typeface="微软雅黑" pitchFamily="34" charset="-122"/>
            <a:ea typeface="微软雅黑" pitchFamily="34" charset="-122"/>
            <a:cs typeface="+mn-cs"/>
          </a:endParaRPr>
        </a:p>
      </dsp:txBody>
      <dsp:txXfrm>
        <a:off x="146420" y="2103914"/>
        <a:ext cx="1306161" cy="134615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2020/11/6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ChangeArrowheads="1"/>
          </p:cNvSpPr>
          <p:nvPr>
            <p:ph type="sldImg" idx="4294967295"/>
          </p:nvPr>
        </p:nvSpPr>
        <p:spPr bwMode="auto">
          <a:xfrm>
            <a:off x="381000" y="685800"/>
            <a:ext cx="6096000" cy="3429000"/>
          </a:xfrm>
          <a:prstGeom prst="rect">
            <a:avLst/>
          </a:prstGeom>
          <a:noFill/>
          <a:ln>
            <a:miter lim="800000"/>
            <a:headEnd/>
            <a:tailEnd/>
          </a:ln>
        </p:spPr>
      </p:sp>
      <p:sp>
        <p:nvSpPr>
          <p:cNvPr id="31747" name="备注占位符 2"/>
          <p:cNvSpPr>
            <a:spLocks noGrp="1" noChangeArrowheads="1"/>
          </p:cNvSpPr>
          <p:nvPr>
            <p:ph type="body" idx="4294967295"/>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1748" name="灯片编号占位符 3"/>
          <p:cNvSpPr>
            <a:spLocks noGrp="1" noChangeArrowheads="1"/>
          </p:cNvSpPr>
          <p:nvPr>
            <p:ph type="sldNum" sz="quarter" idx="5"/>
          </p:nvPr>
        </p:nvSpPr>
        <p:spPr bwMode="auto">
          <a:noFill/>
          <a:ln>
            <a:miter lim="800000"/>
            <a:headEnd/>
            <a:tailEnd/>
          </a:ln>
        </p:spPr>
        <p:txBody>
          <a:bodyPr/>
          <a:lstStyle/>
          <a:p>
            <a:fld id="{164DC68B-E599-437D-8DD2-ED3511FD4097}" type="slidenum">
              <a:rPr lang="zh-CN" altLang="en-US" smtClean="0"/>
              <a:pPr/>
              <a:t>15</a:t>
            </a:fld>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18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pPr/>
              <a:t>2020/11/6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19200" y="1988840"/>
            <a:ext cx="10972801" cy="1143000"/>
          </a:xfrm>
          <a:prstGeom prst="rect">
            <a:avLst/>
          </a:prstGeom>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xfrm>
            <a:off x="609600" y="6356351"/>
            <a:ext cx="2844800" cy="365125"/>
          </a:xfrm>
          <a:prstGeom prst="rect">
            <a:avLst/>
          </a:prstGeom>
        </p:spPr>
        <p:txBody>
          <a:bodyPr/>
          <a:lstStyle>
            <a:lvl1pPr>
              <a:defRPr/>
            </a:lvl1pPr>
          </a:lstStyle>
          <a:p>
            <a:pPr>
              <a:defRPr/>
            </a:pPr>
            <a:fld id="{F02CCD5A-B8B9-40EC-BADD-60472450E914}" type="datetimeFigureOut">
              <a:rPr lang="zh-CN" altLang="en-US"/>
              <a:pPr>
                <a:defRPr/>
              </a:pPr>
              <a:t>2020/11/6</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36241552-EF89-4B87-9CB3-485F4D96A96F}"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emf"/><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1.mp3"/><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pn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slideLayout" Target="../slideLayouts/slideLayout2.xml"/><Relationship Id="rId16" Type="http://schemas.openxmlformats.org/officeDocument/2006/relationships/image" Target="../media/image32.jpeg"/><Relationship Id="rId1" Type="http://schemas.openxmlformats.org/officeDocument/2006/relationships/tags" Target="../tags/tag10.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20.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33.jpeg"/><Relationship Id="rId9" Type="http://schemas.microsoft.com/office/2007/relationships/diagramDrawing" Target="../diagrams/drawing1.xml"/><Relationship Id="rId14"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3.jpe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40.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39.png"/><Relationship Id="rId5" Type="http://schemas.openxmlformats.org/officeDocument/2006/relationships/tags" Target="../tags/tag22.xml"/><Relationship Id="rId15" Type="http://schemas.openxmlformats.org/officeDocument/2006/relationships/image" Target="../media/image42.jpeg"/><Relationship Id="rId10" Type="http://schemas.openxmlformats.org/officeDocument/2006/relationships/image" Target="../media/image1.png"/><Relationship Id="rId4" Type="http://schemas.openxmlformats.org/officeDocument/2006/relationships/tags" Target="../tags/tag21.xml"/><Relationship Id="rId9" Type="http://schemas.openxmlformats.org/officeDocument/2006/relationships/notesSlide" Target="../notesSlides/notesSlide2.xml"/><Relationship Id="rId1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39.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xmlns="" val="0"/>
              </a:ext>
            </a:extLst>
          </a:blip>
          <a:srcRect r="35185"/>
          <a:stretch>
            <a:fillRect/>
          </a:stretch>
        </p:blipFill>
        <p:spPr>
          <a:xfrm>
            <a:off x="27940" y="0"/>
            <a:ext cx="12192000" cy="6858000"/>
          </a:xfrm>
          <a:prstGeom prst="rect">
            <a:avLst/>
          </a:prstGeom>
          <a:ln>
            <a:noFill/>
          </a:ln>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xmlns="" val="0"/>
              </a:ext>
            </a:extLst>
          </a:blip>
          <a:srcRect r="85863" b="40000"/>
          <a:stretch>
            <a:fillRect/>
          </a:stretch>
        </p:blipFill>
        <p:spPr>
          <a:xfrm>
            <a:off x="-1" y="0"/>
            <a:ext cx="2729581" cy="4206240"/>
          </a:xfrm>
          <a:prstGeom prst="rect">
            <a:avLst/>
          </a:prstGeom>
        </p:spPr>
      </p:pic>
      <p:cxnSp>
        <p:nvCxnSpPr>
          <p:cNvPr id="17" name="直接连接符 16"/>
          <p:cNvCxnSpPr/>
          <p:nvPr/>
        </p:nvCxnSpPr>
        <p:spPr>
          <a:xfrm>
            <a:off x="3820160" y="5654040"/>
            <a:ext cx="3655449"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7689346" y="5602328"/>
            <a:ext cx="103423" cy="103423"/>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9" name="椭圆 18"/>
          <p:cNvSpPr/>
          <p:nvPr/>
        </p:nvSpPr>
        <p:spPr>
          <a:xfrm>
            <a:off x="7884949" y="5602328"/>
            <a:ext cx="103423" cy="103423"/>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20" name="椭圆 19"/>
          <p:cNvSpPr/>
          <p:nvPr/>
        </p:nvSpPr>
        <p:spPr>
          <a:xfrm>
            <a:off x="8080552" y="5602328"/>
            <a:ext cx="103423" cy="103423"/>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23" name="iconfont-11910-5686862"/>
          <p:cNvSpPr>
            <a:spLocks noChangeAspect="1"/>
          </p:cNvSpPr>
          <p:nvPr/>
        </p:nvSpPr>
        <p:spPr bwMode="auto">
          <a:xfrm rot="16200000">
            <a:off x="1021252" y="5362214"/>
            <a:ext cx="320765" cy="366309"/>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pic>
        <p:nvPicPr>
          <p:cNvPr id="14" name="5d18099cb3d9e">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915088" y="2142435"/>
            <a:ext cx="487363" cy="487363"/>
          </a:xfrm>
          <a:prstGeom prst="rect">
            <a:avLst/>
          </a:prstGeom>
        </p:spPr>
      </p:pic>
      <p:sp>
        <p:nvSpPr>
          <p:cNvPr id="4" name="矩形 3"/>
          <p:cNvSpPr/>
          <p:nvPr/>
        </p:nvSpPr>
        <p:spPr>
          <a:xfrm>
            <a:off x="4107424" y="3013457"/>
            <a:ext cx="3977005" cy="829945"/>
          </a:xfrm>
          <a:prstGeom prst="rect">
            <a:avLst/>
          </a:prstGeom>
        </p:spPr>
        <p:txBody>
          <a:bodyPr wrap="none">
            <a:spAutoFit/>
          </a:bodyPr>
          <a:lstStyle/>
          <a:p>
            <a:pPr marL="0" marR="0" lvl="0" indent="0" algn="dist" defTabSz="914400" rtl="0" eaLnBrk="1" fontAlgn="auto" latinLnBrk="0" hangingPunct="1">
              <a:lnSpc>
                <a:spcPct val="150000"/>
              </a:lnSpc>
              <a:spcBef>
                <a:spcPts val="0"/>
              </a:spcBef>
              <a:spcAft>
                <a:spcPts val="0"/>
              </a:spcAft>
              <a:buClrTx/>
              <a:buSzTx/>
              <a:buFontTx/>
              <a:buNone/>
              <a:defRPr/>
            </a:pPr>
            <a:r>
              <a:rPr kumimoji="0" lang="en-US" altLang="zh-CN" sz="3200" b="0" i="0" u="none" strike="noStrike" kern="1200" cap="none" spc="0" normalizeH="0" baseline="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uLnTx/>
                <a:uFillTx/>
                <a:latin typeface="方正少儿简体" panose="03000509000000000000" charset="-122"/>
                <a:ea typeface="方正少儿简体" panose="03000509000000000000" charset="-122"/>
                <a:cs typeface="+mn-cs"/>
              </a:rPr>
              <a:t>---</a:t>
            </a:r>
            <a:r>
              <a:rPr kumimoji="0" lang="zh-CN" altLang="en-US" sz="3200" b="0" i="0" u="none" strike="noStrike" kern="1200" cap="none" spc="0" normalizeH="0" baseline="0" noProof="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uLnTx/>
                <a:uFillTx/>
                <a:latin typeface="方正少儿简体" panose="03000509000000000000" charset="-122"/>
                <a:ea typeface="方正少儿简体" panose="03000509000000000000" charset="-122"/>
                <a:cs typeface="+mn-cs"/>
              </a:rPr>
              <a:t>食育课程基地建设</a:t>
            </a:r>
          </a:p>
        </p:txBody>
      </p:sp>
      <p:pic>
        <p:nvPicPr>
          <p:cNvPr id="2055" name="图片 74"/>
          <p:cNvPicPr>
            <a:picLocks noChangeAspect="1"/>
          </p:cNvPicPr>
          <p:nvPr/>
        </p:nvPicPr>
        <p:blipFill>
          <a:blip r:embed="rId7" cstate="print"/>
          <a:stretch>
            <a:fillRect/>
          </a:stretch>
        </p:blipFill>
        <p:spPr>
          <a:xfrm>
            <a:off x="174625" y="4337685"/>
            <a:ext cx="12017375" cy="2652395"/>
          </a:xfrm>
          <a:prstGeom prst="rect">
            <a:avLst/>
          </a:prstGeom>
          <a:noFill/>
          <a:ln w="9525">
            <a:noFill/>
          </a:ln>
        </p:spPr>
      </p:pic>
      <p:grpSp>
        <p:nvGrpSpPr>
          <p:cNvPr id="21" name="组合 20"/>
          <p:cNvGrpSpPr/>
          <p:nvPr/>
        </p:nvGrpSpPr>
        <p:grpSpPr>
          <a:xfrm>
            <a:off x="1257935" y="1382395"/>
            <a:ext cx="10071735" cy="1473200"/>
            <a:chOff x="2149" y="2177"/>
            <a:chExt cx="15861" cy="2320"/>
          </a:xfrm>
        </p:grpSpPr>
        <p:pic>
          <p:nvPicPr>
            <p:cNvPr id="6" name="图片 5"/>
            <p:cNvPicPr>
              <a:picLocks noChangeAspect="1"/>
            </p:cNvPicPr>
            <p:nvPr/>
          </p:nvPicPr>
          <p:blipFill>
            <a:blip r:embed="rId8" cstate="print">
              <a:clrChange>
                <a:clrFrom>
                  <a:srgbClr val="FFFFFF">
                    <a:alpha val="100000"/>
                  </a:srgbClr>
                </a:clrFrom>
                <a:clrTo>
                  <a:srgbClr val="FFFFFF">
                    <a:alpha val="100000"/>
                    <a:alpha val="0"/>
                  </a:srgbClr>
                </a:clrTo>
              </a:clrChange>
            </a:blip>
            <a:srcRect r="65920"/>
            <a:stretch>
              <a:fillRect/>
            </a:stretch>
          </p:blipFill>
          <p:spPr>
            <a:xfrm>
              <a:off x="2149" y="2177"/>
              <a:ext cx="3532" cy="2321"/>
            </a:xfrm>
            <a:prstGeom prst="rect">
              <a:avLst/>
            </a:prstGeom>
          </p:spPr>
        </p:pic>
        <p:pic>
          <p:nvPicPr>
            <p:cNvPr id="8" name="图片 7"/>
            <p:cNvPicPr>
              <a:picLocks noChangeAspect="1"/>
            </p:cNvPicPr>
            <p:nvPr/>
          </p:nvPicPr>
          <p:blipFill>
            <a:blip r:embed="rId8" cstate="print">
              <a:clrChange>
                <a:clrFrom>
                  <a:srgbClr val="FFFFFF">
                    <a:alpha val="100000"/>
                  </a:srgbClr>
                </a:clrFrom>
                <a:clrTo>
                  <a:srgbClr val="FFFFFF">
                    <a:alpha val="100000"/>
                    <a:alpha val="0"/>
                  </a:srgbClr>
                </a:clrTo>
              </a:clrChange>
            </a:blip>
            <a:srcRect l="41778"/>
            <a:stretch>
              <a:fillRect/>
            </a:stretch>
          </p:blipFill>
          <p:spPr>
            <a:xfrm>
              <a:off x="5313" y="2329"/>
              <a:ext cx="5109" cy="1965"/>
            </a:xfrm>
            <a:prstGeom prst="rect">
              <a:avLst/>
            </a:prstGeom>
          </p:spPr>
        </p:pic>
        <p:pic>
          <p:nvPicPr>
            <p:cNvPr id="10" name="图片 9"/>
            <p:cNvPicPr>
              <a:picLocks noChangeAspect="1"/>
            </p:cNvPicPr>
            <p:nvPr/>
          </p:nvPicPr>
          <p:blipFill>
            <a:blip r:embed="rId9" cstate="print">
              <a:clrChange>
                <a:clrFrom>
                  <a:srgbClr val="FFFFFF">
                    <a:alpha val="100000"/>
                  </a:srgbClr>
                </a:clrFrom>
                <a:clrTo>
                  <a:srgbClr val="FFFFFF">
                    <a:alpha val="100000"/>
                    <a:alpha val="0"/>
                  </a:srgbClr>
                </a:clrTo>
              </a:clrChange>
            </a:blip>
            <a:srcRect r="62358"/>
            <a:stretch>
              <a:fillRect/>
            </a:stretch>
          </p:blipFill>
          <p:spPr>
            <a:xfrm>
              <a:off x="9675" y="2533"/>
              <a:ext cx="3477" cy="1965"/>
            </a:xfrm>
            <a:prstGeom prst="rect">
              <a:avLst/>
            </a:prstGeom>
          </p:spPr>
        </p:pic>
        <p:pic>
          <p:nvPicPr>
            <p:cNvPr id="12" name="图片 11"/>
            <p:cNvPicPr>
              <a:picLocks noChangeAspect="1"/>
            </p:cNvPicPr>
            <p:nvPr/>
          </p:nvPicPr>
          <p:blipFill>
            <a:blip r:embed="rId9" cstate="print">
              <a:clrChange>
                <a:clrFrom>
                  <a:srgbClr val="FFFFFF">
                    <a:alpha val="100000"/>
                  </a:srgbClr>
                </a:clrFrom>
                <a:clrTo>
                  <a:srgbClr val="FFFFFF">
                    <a:alpha val="100000"/>
                    <a:alpha val="0"/>
                  </a:srgbClr>
                </a:clrTo>
              </a:clrChange>
            </a:blip>
            <a:srcRect l="44549"/>
            <a:stretch>
              <a:fillRect/>
            </a:stretch>
          </p:blipFill>
          <p:spPr>
            <a:xfrm>
              <a:off x="12888" y="2355"/>
              <a:ext cx="5122" cy="1965"/>
            </a:xfrm>
            <a:prstGeom prst="rect">
              <a:avLst/>
            </a:prstGeom>
          </p:spPr>
        </p:pic>
      </p:grpSp>
      <p:sp>
        <p:nvSpPr>
          <p:cNvPr id="22" name="文本框 21"/>
          <p:cNvSpPr txBox="1"/>
          <p:nvPr/>
        </p:nvSpPr>
        <p:spPr>
          <a:xfrm>
            <a:off x="4222115" y="4337685"/>
            <a:ext cx="6381115" cy="460375"/>
          </a:xfrm>
          <a:prstGeom prst="rect">
            <a:avLst/>
          </a:prstGeom>
          <a:noFill/>
        </p:spPr>
        <p:txBody>
          <a:bodyPr wrap="square" rtlCol="0">
            <a:spAutoFit/>
          </a:bodyPr>
          <a:lstStyle/>
          <a:p>
            <a:r>
              <a:rPr lang="zh-CN" altLang="en-US" sz="2400" b="1"/>
              <a:t>常州市新北区薛家实验小学</a:t>
            </a:r>
          </a:p>
        </p:txBody>
      </p:sp>
      <p:pic>
        <p:nvPicPr>
          <p:cNvPr id="2" name="图片 1"/>
          <p:cNvPicPr>
            <a:picLocks noChangeAspect="1"/>
          </p:cNvPicPr>
          <p:nvPr/>
        </p:nvPicPr>
        <p:blipFill>
          <a:blip r:embed="rId10" cstate="print">
            <a:clrChange>
              <a:clrFrom>
                <a:srgbClr val="F6F6F6">
                  <a:alpha val="100000"/>
                </a:srgbClr>
              </a:clrFrom>
              <a:clrTo>
                <a:srgbClr val="F6F6F6">
                  <a:alpha val="100000"/>
                  <a:alpha val="0"/>
                </a:srgbClr>
              </a:clrTo>
            </a:clrChange>
          </a:blip>
          <a:stretch>
            <a:fillRect/>
          </a:stretch>
        </p:blipFill>
        <p:spPr>
          <a:xfrm rot="1260000">
            <a:off x="10523855" y="268605"/>
            <a:ext cx="1840865" cy="184467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1000"/>
                            </p:stCondLst>
                            <p:childTnLst>
                              <p:par>
                                <p:cTn id="31" presetID="23" presetClass="entr" presetSubtype="16"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childTnLst>
                                </p:cTn>
                              </p:par>
                            </p:childTnLst>
                          </p:cTn>
                        </p:par>
                        <p:par>
                          <p:cTn id="35" fill="hold">
                            <p:stCondLst>
                              <p:cond delay="1500"/>
                            </p:stCondLst>
                            <p:childTnLst>
                              <p:par>
                                <p:cTn id="36" presetID="42"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1"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44" repeatCount="indefinite" fill="remove" display="0">
                  <p:stCondLst>
                    <p:cond delay="indefinite"/>
                  </p:stCondLst>
                  <p:endCondLst>
                    <p:cond evt="onStopAudio" delay="0">
                      <p:tgtEl>
                        <p:sldTgt/>
                      </p:tgtEl>
                    </p:cond>
                  </p:endCondLst>
                </p:cTn>
                <p:tgtEl>
                  <p:spTgt spid="14"/>
                </p:tgtEl>
              </p:cMediaNode>
            </p:video>
          </p:childTnLst>
        </p:cTn>
      </p:par>
    </p:tnLst>
    <p:bldLst>
      <p:bldP spid="18" grpId="0" animBg="1"/>
      <p:bldP spid="19" grpId="0" animBg="1"/>
      <p:bldP spid="20" grpId="0" animBg="1"/>
      <p:bldP spid="22" grpId="0"/>
      <p:bldP spid="2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5185"/>
          <a:stretch>
            <a:fillRect/>
          </a:stretch>
        </p:blipFill>
        <p:spPr>
          <a:xfrm>
            <a:off x="0" y="0"/>
            <a:ext cx="12192000" cy="6858000"/>
          </a:xfrm>
          <a:prstGeom prst="rect">
            <a:avLst/>
          </a:prstGeom>
        </p:spPr>
      </p:pic>
      <p:sp>
        <p:nvSpPr>
          <p:cNvPr id="11"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建设内容与具体举措</a:t>
            </a:r>
          </a:p>
        </p:txBody>
      </p:sp>
      <p:cxnSp>
        <p:nvCxnSpPr>
          <p:cNvPr id="12" name="直接连接符 11"/>
          <p:cNvCxnSpPr>
            <a:endCxn id="13" idx="2"/>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50151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4" name="椭圆 13"/>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5" name="椭圆 14"/>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6"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3" name="îṩlïḋé"/>
          <p:cNvSpPr/>
          <p:nvPr/>
        </p:nvSpPr>
        <p:spPr bwMode="auto">
          <a:xfrm>
            <a:off x="5515787" y="2171095"/>
            <a:ext cx="280988" cy="404813"/>
          </a:xfrm>
          <a:custGeom>
            <a:avLst/>
            <a:gdLst>
              <a:gd name="T0" fmla="*/ 149 w 177"/>
              <a:gd name="T1" fmla="*/ 0 h 255"/>
              <a:gd name="T2" fmla="*/ 151 w 177"/>
              <a:gd name="T3" fmla="*/ 2 h 255"/>
              <a:gd name="T4" fmla="*/ 153 w 177"/>
              <a:gd name="T5" fmla="*/ 8 h 255"/>
              <a:gd name="T6" fmla="*/ 157 w 177"/>
              <a:gd name="T7" fmla="*/ 17 h 255"/>
              <a:gd name="T8" fmla="*/ 162 w 177"/>
              <a:gd name="T9" fmla="*/ 30 h 255"/>
              <a:gd name="T10" fmla="*/ 166 w 177"/>
              <a:gd name="T11" fmla="*/ 46 h 255"/>
              <a:gd name="T12" fmla="*/ 170 w 177"/>
              <a:gd name="T13" fmla="*/ 63 h 255"/>
              <a:gd name="T14" fmla="*/ 174 w 177"/>
              <a:gd name="T15" fmla="*/ 82 h 255"/>
              <a:gd name="T16" fmla="*/ 177 w 177"/>
              <a:gd name="T17" fmla="*/ 102 h 255"/>
              <a:gd name="T18" fmla="*/ 177 w 177"/>
              <a:gd name="T19" fmla="*/ 122 h 255"/>
              <a:gd name="T20" fmla="*/ 174 w 177"/>
              <a:gd name="T21" fmla="*/ 143 h 255"/>
              <a:gd name="T22" fmla="*/ 168 w 177"/>
              <a:gd name="T23" fmla="*/ 164 h 255"/>
              <a:gd name="T24" fmla="*/ 159 w 177"/>
              <a:gd name="T25" fmla="*/ 183 h 255"/>
              <a:gd name="T26" fmla="*/ 146 w 177"/>
              <a:gd name="T27" fmla="*/ 203 h 255"/>
              <a:gd name="T28" fmla="*/ 127 w 177"/>
              <a:gd name="T29" fmla="*/ 220 h 255"/>
              <a:gd name="T30" fmla="*/ 105 w 177"/>
              <a:gd name="T31" fmla="*/ 234 h 255"/>
              <a:gd name="T32" fmla="*/ 77 w 177"/>
              <a:gd name="T33" fmla="*/ 246 h 255"/>
              <a:gd name="T34" fmla="*/ 42 w 177"/>
              <a:gd name="T35" fmla="*/ 255 h 255"/>
              <a:gd name="T36" fmla="*/ 44 w 177"/>
              <a:gd name="T37" fmla="*/ 253 h 255"/>
              <a:gd name="T38" fmla="*/ 51 w 177"/>
              <a:gd name="T39" fmla="*/ 250 h 255"/>
              <a:gd name="T40" fmla="*/ 62 w 177"/>
              <a:gd name="T41" fmla="*/ 244 h 255"/>
              <a:gd name="T42" fmla="*/ 75 w 177"/>
              <a:gd name="T43" fmla="*/ 235 h 255"/>
              <a:gd name="T44" fmla="*/ 90 w 177"/>
              <a:gd name="T45" fmla="*/ 222 h 255"/>
              <a:gd name="T46" fmla="*/ 104 w 177"/>
              <a:gd name="T47" fmla="*/ 208 h 255"/>
              <a:gd name="T48" fmla="*/ 116 w 177"/>
              <a:gd name="T49" fmla="*/ 190 h 255"/>
              <a:gd name="T50" fmla="*/ 126 w 177"/>
              <a:gd name="T51" fmla="*/ 169 h 255"/>
              <a:gd name="T52" fmla="*/ 133 w 177"/>
              <a:gd name="T53" fmla="*/ 143 h 255"/>
              <a:gd name="T54" fmla="*/ 131 w 177"/>
              <a:gd name="T55" fmla="*/ 147 h 255"/>
              <a:gd name="T56" fmla="*/ 127 w 177"/>
              <a:gd name="T57" fmla="*/ 155 h 255"/>
              <a:gd name="T58" fmla="*/ 120 w 177"/>
              <a:gd name="T59" fmla="*/ 168 h 255"/>
              <a:gd name="T60" fmla="*/ 109 w 177"/>
              <a:gd name="T61" fmla="*/ 182 h 255"/>
              <a:gd name="T62" fmla="*/ 96 w 177"/>
              <a:gd name="T63" fmla="*/ 198 h 255"/>
              <a:gd name="T64" fmla="*/ 81 w 177"/>
              <a:gd name="T65" fmla="*/ 213 h 255"/>
              <a:gd name="T66" fmla="*/ 62 w 177"/>
              <a:gd name="T67" fmla="*/ 227 h 255"/>
              <a:gd name="T68" fmla="*/ 42 w 177"/>
              <a:gd name="T69" fmla="*/ 239 h 255"/>
              <a:gd name="T70" fmla="*/ 18 w 177"/>
              <a:gd name="T71" fmla="*/ 246 h 255"/>
              <a:gd name="T72" fmla="*/ 18 w 177"/>
              <a:gd name="T73" fmla="*/ 243 h 255"/>
              <a:gd name="T74" fmla="*/ 16 w 177"/>
              <a:gd name="T75" fmla="*/ 238 h 255"/>
              <a:gd name="T76" fmla="*/ 12 w 177"/>
              <a:gd name="T77" fmla="*/ 229 h 255"/>
              <a:gd name="T78" fmla="*/ 8 w 177"/>
              <a:gd name="T79" fmla="*/ 216 h 255"/>
              <a:gd name="T80" fmla="*/ 4 w 177"/>
              <a:gd name="T81" fmla="*/ 201 h 255"/>
              <a:gd name="T82" fmla="*/ 1 w 177"/>
              <a:gd name="T83" fmla="*/ 185 h 255"/>
              <a:gd name="T84" fmla="*/ 0 w 177"/>
              <a:gd name="T85" fmla="*/ 166 h 255"/>
              <a:gd name="T86" fmla="*/ 0 w 177"/>
              <a:gd name="T87" fmla="*/ 147 h 255"/>
              <a:gd name="T88" fmla="*/ 3 w 177"/>
              <a:gd name="T89" fmla="*/ 126 h 255"/>
              <a:gd name="T90" fmla="*/ 9 w 177"/>
              <a:gd name="T91" fmla="*/ 105 h 255"/>
              <a:gd name="T92" fmla="*/ 19 w 177"/>
              <a:gd name="T93" fmla="*/ 86 h 255"/>
              <a:gd name="T94" fmla="*/ 34 w 177"/>
              <a:gd name="T95" fmla="*/ 65 h 255"/>
              <a:gd name="T96" fmla="*/ 55 w 177"/>
              <a:gd name="T97" fmla="*/ 47 h 255"/>
              <a:gd name="T98" fmla="*/ 79 w 177"/>
              <a:gd name="T99" fmla="*/ 29 h 255"/>
              <a:gd name="T100" fmla="*/ 110 w 177"/>
              <a:gd name="T101" fmla="*/ 13 h 255"/>
              <a:gd name="T102" fmla="*/ 149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49" y="0"/>
                </a:moveTo>
                <a:lnTo>
                  <a:pt x="151" y="2"/>
                </a:lnTo>
                <a:lnTo>
                  <a:pt x="153" y="8"/>
                </a:lnTo>
                <a:lnTo>
                  <a:pt x="157" y="17"/>
                </a:lnTo>
                <a:lnTo>
                  <a:pt x="162" y="30"/>
                </a:lnTo>
                <a:lnTo>
                  <a:pt x="166" y="46"/>
                </a:lnTo>
                <a:lnTo>
                  <a:pt x="170" y="63"/>
                </a:lnTo>
                <a:lnTo>
                  <a:pt x="174" y="82"/>
                </a:lnTo>
                <a:lnTo>
                  <a:pt x="177" y="102"/>
                </a:lnTo>
                <a:lnTo>
                  <a:pt x="177" y="122"/>
                </a:lnTo>
                <a:lnTo>
                  <a:pt x="174" y="143"/>
                </a:lnTo>
                <a:lnTo>
                  <a:pt x="168" y="164"/>
                </a:lnTo>
                <a:lnTo>
                  <a:pt x="159" y="183"/>
                </a:lnTo>
                <a:lnTo>
                  <a:pt x="146" y="203"/>
                </a:lnTo>
                <a:lnTo>
                  <a:pt x="127" y="220"/>
                </a:lnTo>
                <a:lnTo>
                  <a:pt x="105" y="234"/>
                </a:lnTo>
                <a:lnTo>
                  <a:pt x="77" y="246"/>
                </a:lnTo>
                <a:lnTo>
                  <a:pt x="42" y="255"/>
                </a:lnTo>
                <a:lnTo>
                  <a:pt x="44" y="253"/>
                </a:lnTo>
                <a:lnTo>
                  <a:pt x="51" y="250"/>
                </a:lnTo>
                <a:lnTo>
                  <a:pt x="62" y="244"/>
                </a:lnTo>
                <a:lnTo>
                  <a:pt x="75" y="235"/>
                </a:lnTo>
                <a:lnTo>
                  <a:pt x="90" y="222"/>
                </a:lnTo>
                <a:lnTo>
                  <a:pt x="104" y="208"/>
                </a:lnTo>
                <a:lnTo>
                  <a:pt x="116" y="190"/>
                </a:lnTo>
                <a:lnTo>
                  <a:pt x="126" y="169"/>
                </a:lnTo>
                <a:lnTo>
                  <a:pt x="133" y="143"/>
                </a:lnTo>
                <a:lnTo>
                  <a:pt x="131" y="147"/>
                </a:lnTo>
                <a:lnTo>
                  <a:pt x="127" y="155"/>
                </a:lnTo>
                <a:lnTo>
                  <a:pt x="120" y="168"/>
                </a:lnTo>
                <a:lnTo>
                  <a:pt x="109" y="182"/>
                </a:lnTo>
                <a:lnTo>
                  <a:pt x="96" y="198"/>
                </a:lnTo>
                <a:lnTo>
                  <a:pt x="81" y="213"/>
                </a:lnTo>
                <a:lnTo>
                  <a:pt x="62" y="227"/>
                </a:lnTo>
                <a:lnTo>
                  <a:pt x="42" y="239"/>
                </a:lnTo>
                <a:lnTo>
                  <a:pt x="18" y="246"/>
                </a:lnTo>
                <a:lnTo>
                  <a:pt x="18" y="243"/>
                </a:lnTo>
                <a:lnTo>
                  <a:pt x="16" y="238"/>
                </a:lnTo>
                <a:lnTo>
                  <a:pt x="12" y="229"/>
                </a:lnTo>
                <a:lnTo>
                  <a:pt x="8" y="216"/>
                </a:lnTo>
                <a:lnTo>
                  <a:pt x="4" y="201"/>
                </a:lnTo>
                <a:lnTo>
                  <a:pt x="1" y="185"/>
                </a:lnTo>
                <a:lnTo>
                  <a:pt x="0" y="166"/>
                </a:lnTo>
                <a:lnTo>
                  <a:pt x="0" y="147"/>
                </a:lnTo>
                <a:lnTo>
                  <a:pt x="3" y="126"/>
                </a:lnTo>
                <a:lnTo>
                  <a:pt x="9" y="105"/>
                </a:lnTo>
                <a:lnTo>
                  <a:pt x="19" y="86"/>
                </a:lnTo>
                <a:lnTo>
                  <a:pt x="34" y="65"/>
                </a:lnTo>
                <a:lnTo>
                  <a:pt x="55" y="47"/>
                </a:lnTo>
                <a:lnTo>
                  <a:pt x="79" y="29"/>
                </a:lnTo>
                <a:lnTo>
                  <a:pt x="110" y="13"/>
                </a:lnTo>
                <a:lnTo>
                  <a:pt x="149" y="0"/>
                </a:lnTo>
                <a:close/>
              </a:path>
            </a:pathLst>
          </a:custGeom>
          <a:solidFill>
            <a:schemeClr val="bg1"/>
          </a:solidFill>
          <a:ln w="0">
            <a:noFill/>
            <a:prstDash val="solid"/>
            <a:round/>
          </a:ln>
        </p:spPr>
        <p:txBody>
          <a:bodyPr wrap="square" lIns="91440" tIns="45720" rIns="91440" bIns="45720" anchor="ctr">
            <a:normAutofit/>
          </a:bodyPr>
          <a:lstStyle/>
          <a:p>
            <a:pPr algn="ctr"/>
            <a:endParaRPr/>
          </a:p>
        </p:txBody>
      </p:sp>
      <p:sp>
        <p:nvSpPr>
          <p:cNvPr id="76" name="íšlîdé"/>
          <p:cNvSpPr/>
          <p:nvPr/>
        </p:nvSpPr>
        <p:spPr>
          <a:xfrm>
            <a:off x="4605020" y="1139190"/>
            <a:ext cx="3420110"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4589780" y="1139190"/>
            <a:ext cx="3503930" cy="583565"/>
          </a:xfrm>
          <a:prstGeom prst="rect">
            <a:avLst/>
          </a:prstGeom>
          <a:noFill/>
          <a:ln w="9525">
            <a:noFill/>
          </a:ln>
        </p:spPr>
        <p:txBody>
          <a:bodyPr wrap="square">
            <a:spAutoFit/>
          </a:bodyPr>
          <a:lstStyle/>
          <a:p>
            <a:pPr indent="0"/>
            <a:r>
              <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建构课程开发图谱</a:t>
            </a:r>
          </a:p>
        </p:txBody>
      </p:sp>
      <p:pic>
        <p:nvPicPr>
          <p:cNvPr id="4" name="图片 3"/>
          <p:cNvPicPr>
            <a:picLocks noChangeAspect="1"/>
          </p:cNvPicPr>
          <p:nvPr/>
        </p:nvPicPr>
        <p:blipFill>
          <a:blip r:embed="rId4" cstate="print">
            <a:clrChange>
              <a:clrFrom>
                <a:srgbClr val="F6F6F6">
                  <a:alpha val="100000"/>
                </a:srgbClr>
              </a:clrFrom>
              <a:clrTo>
                <a:srgbClr val="F6F6F6">
                  <a:alpha val="100000"/>
                  <a:alpha val="0"/>
                </a:srgbClr>
              </a:clrTo>
            </a:clrChange>
          </a:blip>
          <a:stretch>
            <a:fillRect/>
          </a:stretch>
        </p:blipFill>
        <p:spPr>
          <a:xfrm>
            <a:off x="9638030" y="-364490"/>
            <a:ext cx="2454910" cy="2460625"/>
          </a:xfrm>
          <a:prstGeom prst="rect">
            <a:avLst/>
          </a:prstGeom>
        </p:spPr>
      </p:pic>
      <p:grpSp>
        <p:nvGrpSpPr>
          <p:cNvPr id="70" name="组合 69"/>
          <p:cNvGrpSpPr/>
          <p:nvPr/>
        </p:nvGrpSpPr>
        <p:grpSpPr>
          <a:xfrm>
            <a:off x="1" y="1857158"/>
            <a:ext cx="5968750" cy="4777322"/>
            <a:chOff x="1" y="1857158"/>
            <a:chExt cx="5968750" cy="4777322"/>
          </a:xfrm>
        </p:grpSpPr>
        <p:pic>
          <p:nvPicPr>
            <p:cNvPr id="34" name="图片 6"/>
            <p:cNvPicPr>
              <a:picLocks noChangeAspect="1"/>
            </p:cNvPicPr>
            <p:nvPr/>
          </p:nvPicPr>
          <p:blipFill>
            <a:blip r:embed="rId5" cstate="print"/>
            <a:stretch>
              <a:fillRect/>
            </a:stretch>
          </p:blipFill>
          <p:spPr bwMode="auto">
            <a:xfrm>
              <a:off x="207645" y="3429000"/>
              <a:ext cx="1922396" cy="1530307"/>
            </a:xfrm>
            <a:prstGeom prst="cloud">
              <a:avLst/>
            </a:prstGeom>
            <a:noFill/>
            <a:ln w="25400">
              <a:solidFill>
                <a:schemeClr val="bg1"/>
              </a:solidFill>
            </a:ln>
            <a:effectLst>
              <a:glow rad="139700">
                <a:schemeClr val="bg1">
                  <a:lumMod val="75000"/>
                  <a:alpha val="40000"/>
                </a:schemeClr>
              </a:glow>
            </a:effectLst>
          </p:spPr>
        </p:pic>
        <p:pic>
          <p:nvPicPr>
            <p:cNvPr id="35" name="图片 8"/>
            <p:cNvPicPr>
              <a:picLocks noChangeAspect="1"/>
            </p:cNvPicPr>
            <p:nvPr/>
          </p:nvPicPr>
          <p:blipFill>
            <a:blip r:embed="rId6" cstate="print"/>
            <a:stretch>
              <a:fillRect/>
            </a:stretch>
          </p:blipFill>
          <p:spPr bwMode="auto">
            <a:xfrm rot="344598">
              <a:off x="205962" y="1994534"/>
              <a:ext cx="1945348" cy="1501394"/>
            </a:xfrm>
            <a:prstGeom prst="cloud">
              <a:avLst/>
            </a:prstGeom>
            <a:noFill/>
            <a:ln w="25400">
              <a:solidFill>
                <a:schemeClr val="bg1"/>
              </a:solidFill>
            </a:ln>
            <a:effectLst>
              <a:glow rad="139700">
                <a:schemeClr val="bg1">
                  <a:lumMod val="75000"/>
                  <a:alpha val="40000"/>
                </a:schemeClr>
              </a:glow>
            </a:effectLst>
          </p:spPr>
        </p:pic>
        <p:pic>
          <p:nvPicPr>
            <p:cNvPr id="38" name="图片 12"/>
            <p:cNvPicPr>
              <a:picLocks noChangeAspect="1"/>
            </p:cNvPicPr>
            <p:nvPr/>
          </p:nvPicPr>
          <p:blipFill>
            <a:blip r:embed="rId7" cstate="print"/>
            <a:stretch>
              <a:fillRect/>
            </a:stretch>
          </p:blipFill>
          <p:spPr bwMode="auto">
            <a:xfrm>
              <a:off x="1952496" y="5237067"/>
              <a:ext cx="2066438" cy="1326293"/>
            </a:xfrm>
            <a:prstGeom prst="cloud">
              <a:avLst/>
            </a:prstGeom>
            <a:noFill/>
            <a:ln w="25400">
              <a:solidFill>
                <a:schemeClr val="bg1"/>
              </a:solidFill>
            </a:ln>
            <a:effectLst>
              <a:glow rad="139700">
                <a:schemeClr val="bg1">
                  <a:lumMod val="75000"/>
                  <a:alpha val="40000"/>
                </a:schemeClr>
              </a:glow>
            </a:effectLst>
          </p:spPr>
        </p:pic>
        <p:pic>
          <p:nvPicPr>
            <p:cNvPr id="39" name="图片 8"/>
            <p:cNvPicPr>
              <a:picLocks noChangeAspect="1"/>
            </p:cNvPicPr>
            <p:nvPr/>
          </p:nvPicPr>
          <p:blipFill>
            <a:blip r:embed="rId8" cstate="print"/>
            <a:stretch>
              <a:fillRect/>
            </a:stretch>
          </p:blipFill>
          <p:spPr bwMode="auto">
            <a:xfrm>
              <a:off x="1991383" y="1857158"/>
              <a:ext cx="2036759" cy="1571842"/>
            </a:xfrm>
            <a:prstGeom prst="cloud">
              <a:avLst/>
            </a:prstGeom>
            <a:noFill/>
            <a:ln w="25400">
              <a:solidFill>
                <a:schemeClr val="bg1"/>
              </a:solidFill>
            </a:ln>
            <a:effectLst>
              <a:glow rad="139700">
                <a:schemeClr val="bg1">
                  <a:lumMod val="75000"/>
                  <a:alpha val="40000"/>
                </a:schemeClr>
              </a:glow>
            </a:effectLst>
          </p:spPr>
        </p:pic>
        <p:pic>
          <p:nvPicPr>
            <p:cNvPr id="42" name="Picture 25"/>
            <p:cNvPicPr>
              <a:picLocks noChangeAspect="1" noChangeArrowheads="1"/>
            </p:cNvPicPr>
            <p:nvPr/>
          </p:nvPicPr>
          <p:blipFill>
            <a:blip r:embed="rId9" cstate="print"/>
            <a:srcRect/>
            <a:stretch>
              <a:fillRect/>
            </a:stretch>
          </p:blipFill>
          <p:spPr bwMode="auto">
            <a:xfrm>
              <a:off x="1" y="4963772"/>
              <a:ext cx="2052320" cy="1588892"/>
            </a:xfrm>
            <a:prstGeom prst="dodecagon">
              <a:avLst/>
            </a:prstGeom>
            <a:ln w="25400">
              <a:solidFill>
                <a:schemeClr val="bg1"/>
              </a:solidFill>
            </a:ln>
            <a:effectLst>
              <a:glow rad="101600">
                <a:schemeClr val="bg1">
                  <a:lumMod val="65000"/>
                  <a:alpha val="40000"/>
                </a:schemeClr>
              </a:glow>
              <a:outerShdw blurRad="50800" dist="38100" dir="18900000" algn="bl" rotWithShape="0">
                <a:prstClr val="black">
                  <a:alpha val="40000"/>
                </a:prstClr>
              </a:outerShdw>
            </a:effectLst>
          </p:spPr>
        </p:pic>
        <p:pic>
          <p:nvPicPr>
            <p:cNvPr id="44" name="Picture 19"/>
            <p:cNvPicPr>
              <a:picLocks noChangeAspect="1" noChangeArrowheads="1"/>
            </p:cNvPicPr>
            <p:nvPr/>
          </p:nvPicPr>
          <p:blipFill>
            <a:blip r:embed="rId10" cstate="print"/>
            <a:srcRect/>
            <a:stretch>
              <a:fillRect/>
            </a:stretch>
          </p:blipFill>
          <p:spPr bwMode="auto">
            <a:xfrm>
              <a:off x="3988402" y="3698240"/>
              <a:ext cx="1945991" cy="1459493"/>
            </a:xfrm>
            <a:prstGeom prst="dodecagon">
              <a:avLst/>
            </a:prstGeom>
            <a:ln w="25400">
              <a:solidFill>
                <a:schemeClr val="bg1"/>
              </a:solidFill>
            </a:ln>
            <a:effectLst>
              <a:glow rad="101600">
                <a:schemeClr val="bg1">
                  <a:lumMod val="65000"/>
                  <a:alpha val="40000"/>
                </a:schemeClr>
              </a:glow>
              <a:outerShdw blurRad="50800" dist="38100" dir="18900000" algn="bl" rotWithShape="0">
                <a:prstClr val="black">
                  <a:alpha val="40000"/>
                </a:prstClr>
              </a:outerShdw>
            </a:effectLst>
          </p:spPr>
        </p:pic>
        <p:pic>
          <p:nvPicPr>
            <p:cNvPr id="45" name="Picture 40"/>
            <p:cNvPicPr>
              <a:picLocks noChangeAspect="1" noChangeArrowheads="1"/>
            </p:cNvPicPr>
            <p:nvPr/>
          </p:nvPicPr>
          <p:blipFill>
            <a:blip r:embed="rId11" cstate="print"/>
            <a:srcRect/>
            <a:stretch>
              <a:fillRect/>
            </a:stretch>
          </p:blipFill>
          <p:spPr bwMode="auto">
            <a:xfrm>
              <a:off x="4024535" y="1970838"/>
              <a:ext cx="1944216" cy="1458162"/>
            </a:xfrm>
            <a:prstGeom prst="cloud">
              <a:avLst/>
            </a:prstGeom>
            <a:noFill/>
            <a:ln w="25400">
              <a:solidFill>
                <a:schemeClr val="bg1"/>
              </a:solidFill>
            </a:ln>
            <a:effectLst>
              <a:glow rad="139700">
                <a:schemeClr val="bg1">
                  <a:lumMod val="75000"/>
                  <a:alpha val="40000"/>
                </a:schemeClr>
              </a:glow>
            </a:effectLst>
          </p:spPr>
        </p:pic>
        <p:pic>
          <p:nvPicPr>
            <p:cNvPr id="46" name="Picture 42" descr="G:\F\2016.9值周瞭望\用餐常规\小岗位很尽责.jpg"/>
            <p:cNvPicPr>
              <a:picLocks noChangeAspect="1" noChangeArrowheads="1"/>
            </p:cNvPicPr>
            <p:nvPr/>
          </p:nvPicPr>
          <p:blipFill>
            <a:blip r:embed="rId12" cstate="print"/>
            <a:srcRect/>
            <a:stretch>
              <a:fillRect/>
            </a:stretch>
          </p:blipFill>
          <p:spPr bwMode="auto">
            <a:xfrm>
              <a:off x="3943034" y="5171440"/>
              <a:ext cx="1937910" cy="1463040"/>
            </a:xfrm>
            <a:prstGeom prst="dodecagon">
              <a:avLst/>
            </a:prstGeom>
            <a:ln w="25400">
              <a:solidFill>
                <a:schemeClr val="bg1"/>
              </a:solidFill>
            </a:ln>
            <a:effectLst>
              <a:glow rad="101600">
                <a:schemeClr val="bg1">
                  <a:lumMod val="65000"/>
                  <a:alpha val="40000"/>
                </a:schemeClr>
              </a:glow>
              <a:outerShdw blurRad="50800" dist="38100" dir="18900000" algn="bl" rotWithShape="0">
                <a:prstClr val="black">
                  <a:alpha val="40000"/>
                </a:prstClr>
              </a:outerShdw>
            </a:effectLst>
          </p:spPr>
        </p:pic>
        <p:pic>
          <p:nvPicPr>
            <p:cNvPr id="47" name="Picture 25"/>
            <p:cNvPicPr>
              <a:picLocks noChangeAspect="1" noChangeArrowheads="1"/>
            </p:cNvPicPr>
            <p:nvPr/>
          </p:nvPicPr>
          <p:blipFill>
            <a:blip r:embed="rId13" cstate="print"/>
            <a:srcRect/>
            <a:stretch>
              <a:fillRect/>
            </a:stretch>
          </p:blipFill>
          <p:spPr bwMode="auto">
            <a:xfrm>
              <a:off x="2045319" y="3429000"/>
              <a:ext cx="2140705" cy="1605529"/>
            </a:xfrm>
            <a:prstGeom prst="dodecagon">
              <a:avLst/>
            </a:prstGeom>
            <a:ln w="25400">
              <a:solidFill>
                <a:schemeClr val="bg1"/>
              </a:solidFill>
            </a:ln>
            <a:effectLst>
              <a:glow rad="101600">
                <a:schemeClr val="bg1">
                  <a:lumMod val="65000"/>
                  <a:alpha val="40000"/>
                </a:schemeClr>
              </a:glow>
              <a:outerShdw blurRad="50800" dist="38100" dir="18900000" algn="bl" rotWithShape="0">
                <a:prstClr val="black">
                  <a:alpha val="40000"/>
                </a:prstClr>
              </a:outerShdw>
            </a:effectLst>
          </p:spPr>
        </p:pic>
      </p:grpSp>
      <p:grpSp>
        <p:nvGrpSpPr>
          <p:cNvPr id="71" name="组合 70"/>
          <p:cNvGrpSpPr/>
          <p:nvPr/>
        </p:nvGrpSpPr>
        <p:grpSpPr>
          <a:xfrm>
            <a:off x="6107113" y="2021840"/>
            <a:ext cx="2589847" cy="2275841"/>
            <a:chOff x="6107113" y="2021840"/>
            <a:chExt cx="2589847" cy="2275841"/>
          </a:xfrm>
        </p:grpSpPr>
        <p:sp>
          <p:nvSpPr>
            <p:cNvPr id="50" name="Freeform 27"/>
            <p:cNvSpPr/>
            <p:nvPr/>
          </p:nvSpPr>
          <p:spPr bwMode="gray">
            <a:xfrm>
              <a:off x="8002271" y="3429001"/>
              <a:ext cx="694689" cy="868680"/>
            </a:xfrm>
            <a:custGeom>
              <a:avLst/>
              <a:gdLst>
                <a:gd name="T0" fmla="*/ 926 w 926"/>
                <a:gd name="T1" fmla="*/ 611 h 704"/>
                <a:gd name="T2" fmla="*/ 844 w 926"/>
                <a:gd name="T3" fmla="*/ 704 h 704"/>
                <a:gd name="T4" fmla="*/ 0 w 926"/>
                <a:gd name="T5" fmla="*/ 489 h 704"/>
                <a:gd name="T6" fmla="*/ 315 w 926"/>
                <a:gd name="T7" fmla="*/ 0 h 704"/>
                <a:gd name="T8" fmla="*/ 926 w 926"/>
                <a:gd name="T9" fmla="*/ 611 h 704"/>
              </a:gdLst>
              <a:ahLst/>
              <a:cxnLst>
                <a:cxn ang="0">
                  <a:pos x="T0" y="T1"/>
                </a:cxn>
                <a:cxn ang="0">
                  <a:pos x="T2" y="T3"/>
                </a:cxn>
                <a:cxn ang="0">
                  <a:pos x="T4" y="T5"/>
                </a:cxn>
                <a:cxn ang="0">
                  <a:pos x="T6" y="T7"/>
                </a:cxn>
                <a:cxn ang="0">
                  <a:pos x="T8" y="T9"/>
                </a:cxn>
              </a:cxnLst>
              <a:rect l="0" t="0" r="r" b="b"/>
              <a:pathLst>
                <a:path w="926" h="704">
                  <a:moveTo>
                    <a:pt x="926" y="611"/>
                  </a:moveTo>
                  <a:lnTo>
                    <a:pt x="844" y="704"/>
                  </a:lnTo>
                  <a:lnTo>
                    <a:pt x="0" y="489"/>
                  </a:lnTo>
                  <a:lnTo>
                    <a:pt x="315" y="0"/>
                  </a:lnTo>
                  <a:lnTo>
                    <a:pt x="926" y="611"/>
                  </a:lnTo>
                  <a:close/>
                </a:path>
              </a:pathLst>
            </a:custGeom>
            <a:gradFill rotWithShape="1">
              <a:gsLst>
                <a:gs pos="0">
                  <a:srgbClr val="A3C975">
                    <a:gamma/>
                    <a:tint val="0"/>
                    <a:invGamma/>
                    <a:alpha val="0"/>
                  </a:srgbClr>
                </a:gs>
                <a:gs pos="100000">
                  <a:srgbClr val="A3C975"/>
                </a:gs>
              </a:gsLst>
              <a:lin ang="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latin typeface="Calibri" pitchFamily="34" charset="0"/>
              </a:endParaRPr>
            </a:p>
          </p:txBody>
        </p:sp>
        <p:grpSp>
          <p:nvGrpSpPr>
            <p:cNvPr id="51" name="Group 11"/>
            <p:cNvGrpSpPr>
              <a:grpSpLocks/>
            </p:cNvGrpSpPr>
            <p:nvPr/>
          </p:nvGrpSpPr>
          <p:grpSpPr bwMode="auto">
            <a:xfrm>
              <a:off x="6107113" y="2021840"/>
              <a:ext cx="2257425" cy="2257425"/>
              <a:chOff x="867" y="738"/>
              <a:chExt cx="1422" cy="1422"/>
            </a:xfrm>
          </p:grpSpPr>
          <p:sp>
            <p:nvSpPr>
              <p:cNvPr id="52" name="Oval 8"/>
              <p:cNvSpPr>
                <a:spLocks noChangeArrowheads="1"/>
              </p:cNvSpPr>
              <p:nvPr/>
            </p:nvSpPr>
            <p:spPr bwMode="gray">
              <a:xfrm>
                <a:off x="867" y="738"/>
                <a:ext cx="1422" cy="1422"/>
              </a:xfrm>
              <a:prstGeom prst="ellipse">
                <a:avLst/>
              </a:prstGeom>
              <a:gradFill rotWithShape="1">
                <a:gsLst>
                  <a:gs pos="0">
                    <a:srgbClr val="A3C975">
                      <a:gamma/>
                      <a:shade val="76078"/>
                      <a:invGamma/>
                    </a:srgbClr>
                  </a:gs>
                  <a:gs pos="100000">
                    <a:srgbClr val="A3C975"/>
                  </a:gs>
                </a:gsLst>
                <a:lin ang="2700000" scaled="1"/>
              </a:gradFill>
              <a:ln w="38100" algn="ctr">
                <a:solidFill>
                  <a:srgbClr val="DDDDDD"/>
                </a:solidFill>
                <a:round/>
              </a:ln>
              <a:effectLst/>
            </p:spPr>
            <p:txBody>
              <a:bodyPr wrap="none" anchor="ctr"/>
              <a:lstStyle/>
              <a:p>
                <a:pPr fontAlgn="auto">
                  <a:spcBef>
                    <a:spcPts val="0"/>
                  </a:spcBef>
                  <a:spcAft>
                    <a:spcPts val="0"/>
                  </a:spcAft>
                  <a:defRPr/>
                </a:pPr>
                <a:endParaRPr lang="zh-CN" altLang="en-US" kern="0">
                  <a:solidFill>
                    <a:sysClr val="windowText" lastClr="000000"/>
                  </a:solidFill>
                  <a:latin typeface="Calibri" pitchFamily="34" charset="0"/>
                </a:endParaRPr>
              </a:p>
            </p:txBody>
          </p:sp>
          <p:sp>
            <p:nvSpPr>
              <p:cNvPr id="53" name="Oval 10"/>
              <p:cNvSpPr>
                <a:spLocks noChangeArrowheads="1"/>
              </p:cNvSpPr>
              <p:nvPr/>
            </p:nvSpPr>
            <p:spPr bwMode="gray">
              <a:xfrm>
                <a:off x="909" y="774"/>
                <a:ext cx="1337" cy="1348"/>
              </a:xfrm>
              <a:prstGeom prst="ellipse">
                <a:avLst/>
              </a:prstGeom>
              <a:gradFill rotWithShape="1">
                <a:gsLst>
                  <a:gs pos="0">
                    <a:srgbClr val="A3C975"/>
                  </a:gs>
                  <a:gs pos="100000">
                    <a:srgbClr val="A3C975">
                      <a:gamma/>
                      <a:shade val="76078"/>
                      <a:invGamma/>
                    </a:srgbClr>
                  </a:gs>
                </a:gsLst>
                <a:lin ang="27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latin typeface="Calibri" pitchFamily="34" charset="0"/>
                </a:endParaRPr>
              </a:p>
            </p:txBody>
          </p:sp>
        </p:grpSp>
        <p:sp>
          <p:nvSpPr>
            <p:cNvPr id="64" name="Freeform 36"/>
            <p:cNvSpPr/>
            <p:nvPr/>
          </p:nvSpPr>
          <p:spPr bwMode="gray">
            <a:xfrm>
              <a:off x="6239193" y="2078990"/>
              <a:ext cx="2038350" cy="785813"/>
            </a:xfrm>
            <a:custGeom>
              <a:avLst/>
              <a:gdLst>
                <a:gd name="T0" fmla="*/ 0 w 1284"/>
                <a:gd name="T1" fmla="*/ 495 h 495"/>
                <a:gd name="T2" fmla="*/ 1284 w 1284"/>
                <a:gd name="T3" fmla="*/ 492 h 495"/>
                <a:gd name="T4" fmla="*/ 1072 w 1284"/>
                <a:gd name="T5" fmla="*/ 160 h 495"/>
                <a:gd name="T6" fmla="*/ 639 w 1284"/>
                <a:gd name="T7" fmla="*/ 0 h 495"/>
                <a:gd name="T8" fmla="*/ 223 w 1284"/>
                <a:gd name="T9" fmla="*/ 147 h 495"/>
                <a:gd name="T10" fmla="*/ 0 w 1284"/>
                <a:gd name="T11" fmla="*/ 495 h 495"/>
              </a:gdLst>
              <a:ahLst/>
              <a:cxnLst>
                <a:cxn ang="0">
                  <a:pos x="T0" y="T1"/>
                </a:cxn>
                <a:cxn ang="0">
                  <a:pos x="T2" y="T3"/>
                </a:cxn>
                <a:cxn ang="0">
                  <a:pos x="T4" y="T5"/>
                </a:cxn>
                <a:cxn ang="0">
                  <a:pos x="T6" y="T7"/>
                </a:cxn>
                <a:cxn ang="0">
                  <a:pos x="T8" y="T9"/>
                </a:cxn>
                <a:cxn ang="0">
                  <a:pos x="T10" y="T11"/>
                </a:cxn>
              </a:cxnLst>
              <a:rect l="0" t="0" r="r" b="b"/>
              <a:pathLst>
                <a:path w="1284" h="495">
                  <a:moveTo>
                    <a:pt x="0" y="495"/>
                  </a:moveTo>
                  <a:lnTo>
                    <a:pt x="1284" y="492"/>
                  </a:lnTo>
                  <a:cubicBezTo>
                    <a:pt x="1248" y="340"/>
                    <a:pt x="1156" y="235"/>
                    <a:pt x="1072" y="160"/>
                  </a:cubicBezTo>
                  <a:cubicBezTo>
                    <a:pt x="988" y="85"/>
                    <a:pt x="858" y="0"/>
                    <a:pt x="639" y="0"/>
                  </a:cubicBezTo>
                  <a:cubicBezTo>
                    <a:pt x="420" y="0"/>
                    <a:pt x="333" y="67"/>
                    <a:pt x="223" y="147"/>
                  </a:cubicBezTo>
                  <a:cubicBezTo>
                    <a:pt x="113" y="227"/>
                    <a:pt x="18" y="426"/>
                    <a:pt x="0" y="495"/>
                  </a:cubicBezTo>
                  <a:close/>
                </a:path>
              </a:pathLst>
            </a:custGeom>
            <a:solidFill>
              <a:srgbClr val="A3C975"/>
            </a:solidFill>
            <a:ln>
              <a:noFill/>
            </a:ln>
            <a:effectLst/>
          </p:spPr>
          <p:txBody>
            <a:bodyPr wrap="none" anchor="ctr"/>
            <a:lstStyle/>
            <a:p>
              <a:pPr fontAlgn="auto">
                <a:spcBef>
                  <a:spcPts val="0"/>
                </a:spcBef>
                <a:spcAft>
                  <a:spcPts val="0"/>
                </a:spcAft>
                <a:defRPr/>
              </a:pPr>
              <a:endParaRPr lang="zh-CN" altLang="en-US" kern="0">
                <a:solidFill>
                  <a:sysClr val="windowText" lastClr="000000"/>
                </a:solidFill>
                <a:latin typeface="Calibri" pitchFamily="34" charset="0"/>
              </a:endParaRPr>
            </a:p>
          </p:txBody>
        </p:sp>
        <p:sp>
          <p:nvSpPr>
            <p:cNvPr id="66" name="Rectangle 9"/>
            <p:cNvSpPr>
              <a:spLocks noChangeArrowheads="1"/>
            </p:cNvSpPr>
            <p:nvPr/>
          </p:nvSpPr>
          <p:spPr bwMode="black">
            <a:xfrm>
              <a:off x="6530022" y="2269490"/>
              <a:ext cx="1425575" cy="461665"/>
            </a:xfrm>
            <a:prstGeom prst="rect">
              <a:avLst/>
            </a:prstGeom>
            <a:noFill/>
            <a:ln>
              <a:noFill/>
            </a:ln>
            <a:effectLst>
              <a:outerShdw dist="35921" dir="2700000" algn="ctr" rotWithShape="0">
                <a:srgbClr val="003300"/>
              </a:outerShdw>
            </a:effectLst>
          </p:spPr>
          <p:txBody>
            <a:bodyPr>
              <a:spAutoFit/>
            </a:bodyPr>
            <a:lstStyle/>
            <a:p>
              <a:pPr eaLnBrk="0" hangingPunct="0">
                <a:defRPr/>
              </a:pPr>
              <a:r>
                <a:rPr lang="zh-CN" altLang="en-US" sz="2400" b="1" dirty="0" smtClean="0">
                  <a:solidFill>
                    <a:srgbClr val="FFFF00"/>
                  </a:solidFill>
                  <a:latin typeface="Calibri" pitchFamily="34" charset="0"/>
                </a:rPr>
                <a:t>康食健体</a:t>
              </a:r>
              <a:endParaRPr lang="en-US" altLang="zh-CN" sz="2400" b="1" dirty="0">
                <a:solidFill>
                  <a:srgbClr val="FFFF00"/>
                </a:solidFill>
                <a:latin typeface="Calibri" pitchFamily="34" charset="0"/>
              </a:endParaRPr>
            </a:p>
          </p:txBody>
        </p:sp>
        <p:pic>
          <p:nvPicPr>
            <p:cNvPr id="67" name="Picture 26" descr="https://ss3.bdstatic.com/70cFv8Sh_Q1YnxGkpoWK1HF6hhy/it/u=1081298958,2292331419&amp;fm=26&amp;gp=0.jpg"/>
            <p:cNvPicPr>
              <a:picLocks noChangeAspect="1" noChangeArrowheads="1"/>
            </p:cNvPicPr>
            <p:nvPr/>
          </p:nvPicPr>
          <p:blipFill>
            <a:blip r:embed="rId14" cstate="print"/>
            <a:srcRect/>
            <a:stretch>
              <a:fillRect/>
            </a:stretch>
          </p:blipFill>
          <p:spPr bwMode="auto">
            <a:xfrm>
              <a:off x="6455767" y="2746700"/>
              <a:ext cx="1525594" cy="1080120"/>
            </a:xfrm>
            <a:prstGeom prst="ellipse">
              <a:avLst/>
            </a:prstGeom>
            <a:noFill/>
          </p:spPr>
        </p:pic>
      </p:grpSp>
      <p:grpSp>
        <p:nvGrpSpPr>
          <p:cNvPr id="90" name="组合 89"/>
          <p:cNvGrpSpPr/>
          <p:nvPr/>
        </p:nvGrpSpPr>
        <p:grpSpPr>
          <a:xfrm>
            <a:off x="7725727" y="4177348"/>
            <a:ext cx="2257425" cy="2680652"/>
            <a:chOff x="7725727" y="4177348"/>
            <a:chExt cx="2257425" cy="2680652"/>
          </a:xfrm>
        </p:grpSpPr>
        <p:sp>
          <p:nvSpPr>
            <p:cNvPr id="48" name="Freeform 40"/>
            <p:cNvSpPr/>
            <p:nvPr/>
          </p:nvSpPr>
          <p:spPr bwMode="gray">
            <a:xfrm>
              <a:off x="8153400" y="4177348"/>
              <a:ext cx="1265237" cy="803275"/>
            </a:xfrm>
            <a:custGeom>
              <a:avLst/>
              <a:gdLst>
                <a:gd name="T0" fmla="*/ 390 w 797"/>
                <a:gd name="T1" fmla="*/ 0 h 506"/>
                <a:gd name="T2" fmla="*/ 448 w 797"/>
                <a:gd name="T3" fmla="*/ 64 h 506"/>
                <a:gd name="T4" fmla="*/ 797 w 797"/>
                <a:gd name="T5" fmla="*/ 495 h 506"/>
                <a:gd name="T6" fmla="*/ 390 w 797"/>
                <a:gd name="T7" fmla="*/ 355 h 506"/>
                <a:gd name="T8" fmla="*/ 0 w 797"/>
                <a:gd name="T9" fmla="*/ 506 h 506"/>
                <a:gd name="T10" fmla="*/ 390 w 797"/>
                <a:gd name="T11" fmla="*/ 0 h 506"/>
              </a:gdLst>
              <a:ahLst/>
              <a:cxnLst>
                <a:cxn ang="0">
                  <a:pos x="T0" y="T1"/>
                </a:cxn>
                <a:cxn ang="0">
                  <a:pos x="T2" y="T3"/>
                </a:cxn>
                <a:cxn ang="0">
                  <a:pos x="T4" y="T5"/>
                </a:cxn>
                <a:cxn ang="0">
                  <a:pos x="T6" y="T7"/>
                </a:cxn>
                <a:cxn ang="0">
                  <a:pos x="T8" y="T9"/>
                </a:cxn>
                <a:cxn ang="0">
                  <a:pos x="T10" y="T11"/>
                </a:cxn>
              </a:cxnLst>
              <a:rect l="0" t="0" r="r" b="b"/>
              <a:pathLst>
                <a:path w="797" h="506">
                  <a:moveTo>
                    <a:pt x="390" y="0"/>
                  </a:moveTo>
                  <a:lnTo>
                    <a:pt x="448" y="64"/>
                  </a:lnTo>
                  <a:lnTo>
                    <a:pt x="797" y="495"/>
                  </a:lnTo>
                  <a:lnTo>
                    <a:pt x="390" y="355"/>
                  </a:lnTo>
                  <a:lnTo>
                    <a:pt x="0" y="506"/>
                  </a:lnTo>
                  <a:lnTo>
                    <a:pt x="390" y="0"/>
                  </a:lnTo>
                  <a:close/>
                </a:path>
              </a:pathLst>
            </a:custGeom>
            <a:gradFill rotWithShape="1">
              <a:gsLst>
                <a:gs pos="0">
                  <a:srgbClr val="9999FF"/>
                </a:gs>
                <a:gs pos="100000">
                  <a:srgbClr val="9999FF">
                    <a:gamma/>
                    <a:tint val="0"/>
                    <a:invGamma/>
                    <a:alpha val="0"/>
                  </a:srgbClr>
                </a:gs>
              </a:gsLst>
              <a:lin ang="54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latin typeface="Calibri" pitchFamily="34" charset="0"/>
              </a:endParaRPr>
            </a:p>
          </p:txBody>
        </p:sp>
        <p:grpSp>
          <p:nvGrpSpPr>
            <p:cNvPr id="57" name="Group 20"/>
            <p:cNvGrpSpPr>
              <a:grpSpLocks/>
            </p:cNvGrpSpPr>
            <p:nvPr/>
          </p:nvGrpSpPr>
          <p:grpSpPr bwMode="auto">
            <a:xfrm>
              <a:off x="7725727" y="4600575"/>
              <a:ext cx="2257425" cy="2257425"/>
              <a:chOff x="867" y="738"/>
              <a:chExt cx="1422" cy="1422"/>
            </a:xfrm>
          </p:grpSpPr>
          <p:sp>
            <p:nvSpPr>
              <p:cNvPr id="58" name="Oval 21"/>
              <p:cNvSpPr>
                <a:spLocks noChangeArrowheads="1"/>
              </p:cNvSpPr>
              <p:nvPr/>
            </p:nvSpPr>
            <p:spPr bwMode="gray">
              <a:xfrm>
                <a:off x="867" y="738"/>
                <a:ext cx="1422" cy="1422"/>
              </a:xfrm>
              <a:prstGeom prst="ellipse">
                <a:avLst/>
              </a:prstGeom>
              <a:gradFill rotWithShape="1">
                <a:gsLst>
                  <a:gs pos="0">
                    <a:srgbClr val="9999FF">
                      <a:gamma/>
                      <a:shade val="76078"/>
                      <a:invGamma/>
                    </a:srgbClr>
                  </a:gs>
                  <a:gs pos="100000">
                    <a:srgbClr val="9999FF"/>
                  </a:gs>
                </a:gsLst>
                <a:lin ang="2700000" scaled="1"/>
              </a:gradFill>
              <a:ln w="38100" algn="ctr">
                <a:solidFill>
                  <a:srgbClr val="DDDDDD"/>
                </a:solidFill>
                <a:round/>
              </a:ln>
              <a:effectLst/>
            </p:spPr>
            <p:txBody>
              <a:bodyPr wrap="none" anchor="ctr"/>
              <a:lstStyle/>
              <a:p>
                <a:pPr fontAlgn="auto">
                  <a:spcBef>
                    <a:spcPts val="0"/>
                  </a:spcBef>
                  <a:spcAft>
                    <a:spcPts val="0"/>
                  </a:spcAft>
                  <a:defRPr/>
                </a:pPr>
                <a:endParaRPr lang="zh-CN" altLang="en-US" kern="0">
                  <a:solidFill>
                    <a:sysClr val="windowText" lastClr="000000"/>
                  </a:solidFill>
                  <a:latin typeface="Calibri" pitchFamily="34" charset="0"/>
                </a:endParaRPr>
              </a:p>
            </p:txBody>
          </p:sp>
          <p:sp>
            <p:nvSpPr>
              <p:cNvPr id="59" name="Oval 22"/>
              <p:cNvSpPr>
                <a:spLocks noChangeArrowheads="1"/>
              </p:cNvSpPr>
              <p:nvPr/>
            </p:nvSpPr>
            <p:spPr bwMode="gray">
              <a:xfrm>
                <a:off x="909" y="774"/>
                <a:ext cx="1337" cy="1348"/>
              </a:xfrm>
              <a:prstGeom prst="ellipse">
                <a:avLst/>
              </a:prstGeom>
              <a:gradFill rotWithShape="1">
                <a:gsLst>
                  <a:gs pos="0">
                    <a:srgbClr val="9999FF"/>
                  </a:gs>
                  <a:gs pos="100000">
                    <a:srgbClr val="9999FF">
                      <a:gamma/>
                      <a:shade val="76078"/>
                      <a:invGamma/>
                    </a:srgbClr>
                  </a:gs>
                </a:gsLst>
                <a:lin ang="27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latin typeface="Calibri" pitchFamily="34" charset="0"/>
                </a:endParaRPr>
              </a:p>
            </p:txBody>
          </p:sp>
        </p:grpSp>
        <p:sp>
          <p:nvSpPr>
            <p:cNvPr id="61" name="Freeform 34"/>
            <p:cNvSpPr/>
            <p:nvPr/>
          </p:nvSpPr>
          <p:spPr bwMode="gray">
            <a:xfrm>
              <a:off x="7847012" y="4685983"/>
              <a:ext cx="2024063" cy="785812"/>
            </a:xfrm>
            <a:custGeom>
              <a:avLst/>
              <a:gdLst>
                <a:gd name="T0" fmla="*/ 0 w 1291"/>
                <a:gd name="T1" fmla="*/ 495 h 495"/>
                <a:gd name="T2" fmla="*/ 1291 w 1291"/>
                <a:gd name="T3" fmla="*/ 488 h 495"/>
                <a:gd name="T4" fmla="*/ 1079 w 1291"/>
                <a:gd name="T5" fmla="*/ 156 h 495"/>
                <a:gd name="T6" fmla="*/ 635 w 1291"/>
                <a:gd name="T7" fmla="*/ 0 h 495"/>
                <a:gd name="T8" fmla="*/ 230 w 1291"/>
                <a:gd name="T9" fmla="*/ 143 h 495"/>
                <a:gd name="T10" fmla="*/ 0 w 1291"/>
                <a:gd name="T11" fmla="*/ 495 h 495"/>
              </a:gdLst>
              <a:ahLst/>
              <a:cxnLst>
                <a:cxn ang="0">
                  <a:pos x="T0" y="T1"/>
                </a:cxn>
                <a:cxn ang="0">
                  <a:pos x="T2" y="T3"/>
                </a:cxn>
                <a:cxn ang="0">
                  <a:pos x="T4" y="T5"/>
                </a:cxn>
                <a:cxn ang="0">
                  <a:pos x="T6" y="T7"/>
                </a:cxn>
                <a:cxn ang="0">
                  <a:pos x="T8" y="T9"/>
                </a:cxn>
                <a:cxn ang="0">
                  <a:pos x="T10" y="T11"/>
                </a:cxn>
              </a:cxnLst>
              <a:rect l="0" t="0" r="r" b="b"/>
              <a:pathLst>
                <a:path w="1291" h="495">
                  <a:moveTo>
                    <a:pt x="0" y="495"/>
                  </a:moveTo>
                  <a:lnTo>
                    <a:pt x="1291" y="488"/>
                  </a:lnTo>
                  <a:cubicBezTo>
                    <a:pt x="1255" y="336"/>
                    <a:pt x="1163" y="231"/>
                    <a:pt x="1079" y="156"/>
                  </a:cubicBezTo>
                  <a:cubicBezTo>
                    <a:pt x="995" y="81"/>
                    <a:pt x="854" y="0"/>
                    <a:pt x="635" y="0"/>
                  </a:cubicBezTo>
                  <a:cubicBezTo>
                    <a:pt x="416" y="0"/>
                    <a:pt x="340" y="63"/>
                    <a:pt x="230" y="143"/>
                  </a:cubicBezTo>
                  <a:cubicBezTo>
                    <a:pt x="120" y="223"/>
                    <a:pt x="6" y="413"/>
                    <a:pt x="0" y="495"/>
                  </a:cubicBezTo>
                  <a:close/>
                </a:path>
              </a:pathLst>
            </a:custGeom>
            <a:solidFill>
              <a:srgbClr val="9999FF"/>
            </a:solidFill>
            <a:ln>
              <a:noFill/>
            </a:ln>
            <a:effectLst/>
          </p:spPr>
          <p:txBody>
            <a:bodyPr wrap="none" anchor="ctr"/>
            <a:lstStyle/>
            <a:p>
              <a:pPr fontAlgn="auto">
                <a:spcBef>
                  <a:spcPts val="0"/>
                </a:spcBef>
                <a:spcAft>
                  <a:spcPts val="0"/>
                </a:spcAft>
                <a:defRPr/>
              </a:pPr>
              <a:endParaRPr lang="zh-CN" altLang="en-US" kern="0">
                <a:solidFill>
                  <a:sysClr val="windowText" lastClr="000000"/>
                </a:solidFill>
                <a:latin typeface="Calibri" pitchFamily="34" charset="0"/>
              </a:endParaRPr>
            </a:p>
          </p:txBody>
        </p:sp>
        <p:sp>
          <p:nvSpPr>
            <p:cNvPr id="62" name="Rectangle 23"/>
            <p:cNvSpPr>
              <a:spLocks noChangeArrowheads="1"/>
            </p:cNvSpPr>
            <p:nvPr/>
          </p:nvSpPr>
          <p:spPr bwMode="black">
            <a:xfrm>
              <a:off x="8109584" y="4905058"/>
              <a:ext cx="1522095" cy="461665"/>
            </a:xfrm>
            <a:prstGeom prst="rect">
              <a:avLst/>
            </a:prstGeom>
            <a:noFill/>
            <a:ln>
              <a:noFill/>
            </a:ln>
            <a:effectLst>
              <a:outerShdw dist="35921" dir="2700000" algn="ctr" rotWithShape="0">
                <a:srgbClr val="003300"/>
              </a:outerShdw>
            </a:effectLst>
          </p:spPr>
          <p:txBody>
            <a:bodyPr wrap="square">
              <a:spAutoFit/>
            </a:bodyPr>
            <a:lstStyle/>
            <a:p>
              <a:pPr eaLnBrk="0" hangingPunct="0">
                <a:defRPr/>
              </a:pPr>
              <a:r>
                <a:rPr lang="zh-CN" altLang="en-US" sz="2400" b="1" dirty="0" smtClean="0">
                  <a:solidFill>
                    <a:srgbClr val="FFFF00"/>
                  </a:solidFill>
                  <a:latin typeface="Calibri" pitchFamily="34" charset="0"/>
                </a:rPr>
                <a:t>乐食共长</a:t>
              </a:r>
              <a:endParaRPr lang="en-US" altLang="zh-CN" sz="2400" b="1" dirty="0">
                <a:solidFill>
                  <a:srgbClr val="FFFF00"/>
                </a:solidFill>
                <a:latin typeface="Calibri" pitchFamily="34" charset="0"/>
              </a:endParaRPr>
            </a:p>
          </p:txBody>
        </p:sp>
        <p:pic>
          <p:nvPicPr>
            <p:cNvPr id="69" name="Picture 36" descr="https://timgsa.baidu.com/timg?image&amp;quality=80&amp;size=b9999_10000&amp;sec=1602241843025&amp;di=3c77e206f68c5d7d7e06a6ebb818c203&amp;imgtype=0&amp;src=http%3A%2F%2Fdingyue.nosdn.127.net%2F08k65hrqrkj9vcEgj6w%3Dmwv6qmKfNLqVG9v3vz%3Doi6EJ61510283664076transferflag.png"/>
            <p:cNvPicPr>
              <a:picLocks noChangeAspect="1" noChangeArrowheads="1"/>
            </p:cNvPicPr>
            <p:nvPr/>
          </p:nvPicPr>
          <p:blipFill>
            <a:blip r:embed="rId15" cstate="print"/>
            <a:srcRect/>
            <a:stretch>
              <a:fillRect/>
            </a:stretch>
          </p:blipFill>
          <p:spPr bwMode="auto">
            <a:xfrm>
              <a:off x="8027615" y="5449927"/>
              <a:ext cx="1584176" cy="1188132"/>
            </a:xfrm>
            <a:prstGeom prst="ellipse">
              <a:avLst/>
            </a:prstGeom>
            <a:noFill/>
          </p:spPr>
        </p:pic>
      </p:grpSp>
      <p:grpSp>
        <p:nvGrpSpPr>
          <p:cNvPr id="91" name="组合 90"/>
          <p:cNvGrpSpPr/>
          <p:nvPr/>
        </p:nvGrpSpPr>
        <p:grpSpPr>
          <a:xfrm>
            <a:off x="8799195" y="2188527"/>
            <a:ext cx="2996565" cy="2257425"/>
            <a:chOff x="8791575" y="2214880"/>
            <a:chExt cx="2996565" cy="2257425"/>
          </a:xfrm>
        </p:grpSpPr>
        <p:sp>
          <p:nvSpPr>
            <p:cNvPr id="49" name="Freeform 26"/>
            <p:cNvSpPr/>
            <p:nvPr/>
          </p:nvSpPr>
          <p:spPr bwMode="gray">
            <a:xfrm>
              <a:off x="8791575" y="3677920"/>
              <a:ext cx="951865" cy="578168"/>
            </a:xfrm>
            <a:custGeom>
              <a:avLst/>
              <a:gdLst>
                <a:gd name="T0" fmla="*/ 64 w 1093"/>
                <a:gd name="T1" fmla="*/ 704 h 704"/>
                <a:gd name="T2" fmla="*/ 0 w 1093"/>
                <a:gd name="T3" fmla="*/ 622 h 704"/>
                <a:gd name="T4" fmla="*/ 820 w 1093"/>
                <a:gd name="T5" fmla="*/ 0 h 704"/>
                <a:gd name="T6" fmla="*/ 1093 w 1093"/>
                <a:gd name="T7" fmla="*/ 453 h 704"/>
                <a:gd name="T8" fmla="*/ 64 w 1093"/>
                <a:gd name="T9" fmla="*/ 704 h 704"/>
              </a:gdLst>
              <a:ahLst/>
              <a:cxnLst>
                <a:cxn ang="0">
                  <a:pos x="T0" y="T1"/>
                </a:cxn>
                <a:cxn ang="0">
                  <a:pos x="T2" y="T3"/>
                </a:cxn>
                <a:cxn ang="0">
                  <a:pos x="T4" y="T5"/>
                </a:cxn>
                <a:cxn ang="0">
                  <a:pos x="T6" y="T7"/>
                </a:cxn>
                <a:cxn ang="0">
                  <a:pos x="T8" y="T9"/>
                </a:cxn>
              </a:cxnLst>
              <a:rect l="0" t="0" r="r" b="b"/>
              <a:pathLst>
                <a:path w="1093" h="704">
                  <a:moveTo>
                    <a:pt x="64" y="704"/>
                  </a:moveTo>
                  <a:lnTo>
                    <a:pt x="0" y="622"/>
                  </a:lnTo>
                  <a:lnTo>
                    <a:pt x="820" y="0"/>
                  </a:lnTo>
                  <a:lnTo>
                    <a:pt x="1093" y="453"/>
                  </a:lnTo>
                  <a:lnTo>
                    <a:pt x="64" y="704"/>
                  </a:lnTo>
                  <a:close/>
                </a:path>
              </a:pathLst>
            </a:custGeom>
            <a:gradFill rotWithShape="1">
              <a:gsLst>
                <a:gs pos="0">
                  <a:srgbClr val="DAB720"/>
                </a:gs>
                <a:gs pos="100000">
                  <a:srgbClr val="DAB720">
                    <a:gamma/>
                    <a:tint val="0"/>
                    <a:invGamma/>
                    <a:alpha val="0"/>
                  </a:srgbClr>
                </a:gs>
              </a:gsLst>
              <a:lin ang="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latin typeface="Calibri" pitchFamily="34" charset="0"/>
              </a:endParaRPr>
            </a:p>
          </p:txBody>
        </p:sp>
        <p:sp>
          <p:nvSpPr>
            <p:cNvPr id="55" name="Oval 15"/>
            <p:cNvSpPr>
              <a:spLocks noChangeArrowheads="1"/>
            </p:cNvSpPr>
            <p:nvPr/>
          </p:nvSpPr>
          <p:spPr bwMode="gray">
            <a:xfrm>
              <a:off x="9530715" y="2214880"/>
              <a:ext cx="2257425" cy="2257425"/>
            </a:xfrm>
            <a:prstGeom prst="ellipse">
              <a:avLst/>
            </a:prstGeom>
            <a:gradFill rotWithShape="1">
              <a:gsLst>
                <a:gs pos="0">
                  <a:srgbClr val="D3CE73">
                    <a:gamma/>
                    <a:shade val="76078"/>
                    <a:invGamma/>
                  </a:srgbClr>
                </a:gs>
                <a:gs pos="100000">
                  <a:srgbClr val="D3CE73"/>
                </a:gs>
              </a:gsLst>
              <a:lin ang="2700000" scaled="1"/>
            </a:gradFill>
            <a:ln w="38100" algn="ctr">
              <a:solidFill>
                <a:srgbClr val="DDDDDD"/>
              </a:solidFill>
              <a:round/>
            </a:ln>
            <a:effectLst/>
          </p:spPr>
          <p:txBody>
            <a:bodyPr wrap="none" anchor="ctr"/>
            <a:lstStyle/>
            <a:p>
              <a:pPr fontAlgn="auto">
                <a:spcBef>
                  <a:spcPts val="0"/>
                </a:spcBef>
                <a:spcAft>
                  <a:spcPts val="0"/>
                </a:spcAft>
                <a:defRPr/>
              </a:pPr>
              <a:endParaRPr lang="zh-CN" altLang="en-US" kern="0">
                <a:solidFill>
                  <a:sysClr val="windowText" lastClr="000000"/>
                </a:solidFill>
                <a:latin typeface="Calibri" pitchFamily="34" charset="0"/>
              </a:endParaRPr>
            </a:p>
          </p:txBody>
        </p:sp>
        <p:sp>
          <p:nvSpPr>
            <p:cNvPr id="56" name="Oval 16"/>
            <p:cNvSpPr>
              <a:spLocks noChangeArrowheads="1"/>
            </p:cNvSpPr>
            <p:nvPr/>
          </p:nvSpPr>
          <p:spPr bwMode="gray">
            <a:xfrm>
              <a:off x="9597390" y="2272030"/>
              <a:ext cx="2122488" cy="2139950"/>
            </a:xfrm>
            <a:prstGeom prst="ellipse">
              <a:avLst/>
            </a:prstGeom>
            <a:gradFill rotWithShape="1">
              <a:gsLst>
                <a:gs pos="0">
                  <a:srgbClr val="D3CE73"/>
                </a:gs>
                <a:gs pos="100000">
                  <a:srgbClr val="D3CE73">
                    <a:gamma/>
                    <a:shade val="76078"/>
                    <a:invGamma/>
                  </a:srgbClr>
                </a:gs>
              </a:gsLst>
              <a:lin ang="2700000" scaled="1"/>
            </a:gradFill>
            <a:ln>
              <a:noFill/>
            </a:ln>
            <a:effectLst/>
          </p:spPr>
          <p:txBody>
            <a:bodyPr wrap="none" anchor="ctr"/>
            <a:lstStyle/>
            <a:p>
              <a:pPr fontAlgn="auto">
                <a:spcBef>
                  <a:spcPts val="0"/>
                </a:spcBef>
                <a:spcAft>
                  <a:spcPts val="0"/>
                </a:spcAft>
                <a:defRPr/>
              </a:pPr>
              <a:endParaRPr lang="zh-CN" altLang="en-US" kern="0">
                <a:solidFill>
                  <a:sysClr val="windowText" lastClr="000000"/>
                </a:solidFill>
                <a:latin typeface="Calibri" pitchFamily="34" charset="0"/>
              </a:endParaRPr>
            </a:p>
          </p:txBody>
        </p:sp>
        <p:sp>
          <p:nvSpPr>
            <p:cNvPr id="63" name="Freeform 35"/>
            <p:cNvSpPr/>
            <p:nvPr/>
          </p:nvSpPr>
          <p:spPr bwMode="gray">
            <a:xfrm>
              <a:off x="9640252" y="2270443"/>
              <a:ext cx="2033588" cy="781050"/>
            </a:xfrm>
            <a:custGeom>
              <a:avLst/>
              <a:gdLst>
                <a:gd name="T0" fmla="*/ 0 w 1293"/>
                <a:gd name="T1" fmla="*/ 490 h 492"/>
                <a:gd name="T2" fmla="*/ 1293 w 1293"/>
                <a:gd name="T3" fmla="*/ 492 h 492"/>
                <a:gd name="T4" fmla="*/ 1081 w 1293"/>
                <a:gd name="T5" fmla="*/ 160 h 492"/>
                <a:gd name="T6" fmla="*/ 648 w 1293"/>
                <a:gd name="T7" fmla="*/ 0 h 492"/>
                <a:gd name="T8" fmla="*/ 232 w 1293"/>
                <a:gd name="T9" fmla="*/ 147 h 492"/>
                <a:gd name="T10" fmla="*/ 0 w 1293"/>
                <a:gd name="T11" fmla="*/ 490 h 492"/>
              </a:gdLst>
              <a:ahLst/>
              <a:cxnLst>
                <a:cxn ang="0">
                  <a:pos x="T0" y="T1"/>
                </a:cxn>
                <a:cxn ang="0">
                  <a:pos x="T2" y="T3"/>
                </a:cxn>
                <a:cxn ang="0">
                  <a:pos x="T4" y="T5"/>
                </a:cxn>
                <a:cxn ang="0">
                  <a:pos x="T6" y="T7"/>
                </a:cxn>
                <a:cxn ang="0">
                  <a:pos x="T8" y="T9"/>
                </a:cxn>
                <a:cxn ang="0">
                  <a:pos x="T10" y="T11"/>
                </a:cxn>
              </a:cxnLst>
              <a:rect l="0" t="0" r="r" b="b"/>
              <a:pathLst>
                <a:path w="1293" h="492">
                  <a:moveTo>
                    <a:pt x="0" y="490"/>
                  </a:moveTo>
                  <a:lnTo>
                    <a:pt x="1293" y="492"/>
                  </a:lnTo>
                  <a:cubicBezTo>
                    <a:pt x="1257" y="340"/>
                    <a:pt x="1165" y="235"/>
                    <a:pt x="1081" y="160"/>
                  </a:cubicBezTo>
                  <a:cubicBezTo>
                    <a:pt x="997" y="85"/>
                    <a:pt x="867" y="0"/>
                    <a:pt x="648" y="0"/>
                  </a:cubicBezTo>
                  <a:cubicBezTo>
                    <a:pt x="429" y="0"/>
                    <a:pt x="342" y="67"/>
                    <a:pt x="232" y="147"/>
                  </a:cubicBezTo>
                  <a:cubicBezTo>
                    <a:pt x="122" y="227"/>
                    <a:pt x="18" y="421"/>
                    <a:pt x="0" y="490"/>
                  </a:cubicBezTo>
                  <a:close/>
                </a:path>
              </a:pathLst>
            </a:custGeom>
            <a:solidFill>
              <a:srgbClr val="D3CE73"/>
            </a:solidFill>
            <a:ln>
              <a:noFill/>
            </a:ln>
            <a:effectLst/>
          </p:spPr>
          <p:txBody>
            <a:bodyPr wrap="none" anchor="ctr"/>
            <a:lstStyle/>
            <a:p>
              <a:pPr fontAlgn="auto">
                <a:spcBef>
                  <a:spcPts val="0"/>
                </a:spcBef>
                <a:spcAft>
                  <a:spcPts val="0"/>
                </a:spcAft>
                <a:defRPr/>
              </a:pPr>
              <a:endParaRPr lang="zh-CN" altLang="en-US" kern="0">
                <a:solidFill>
                  <a:sysClr val="windowText" lastClr="000000"/>
                </a:solidFill>
                <a:latin typeface="Calibri" pitchFamily="34" charset="0"/>
              </a:endParaRPr>
            </a:p>
          </p:txBody>
        </p:sp>
        <p:pic>
          <p:nvPicPr>
            <p:cNvPr id="68" name="Picture 28" descr="https://timgsa.baidu.com/timg?image&amp;quality=80&amp;size=b9999_10000&amp;sec=1602241533076&amp;di=55c64923292e3d633ff93e552605f797&amp;imgtype=0&amp;src=http%3A%2F%2Fwww.pptbz.com%2Fd%2Ffile%2Fp%2F201610%2Ffd6ecb2848e9fc2d7860926c2c503d57.jpg"/>
            <p:cNvPicPr>
              <a:picLocks noChangeAspect="1" noChangeArrowheads="1"/>
            </p:cNvPicPr>
            <p:nvPr/>
          </p:nvPicPr>
          <p:blipFill>
            <a:blip r:embed="rId16" cstate="print"/>
            <a:srcRect/>
            <a:stretch>
              <a:fillRect/>
            </a:stretch>
          </p:blipFill>
          <p:spPr bwMode="auto">
            <a:xfrm>
              <a:off x="10008527" y="3140343"/>
              <a:ext cx="1440160" cy="1052425"/>
            </a:xfrm>
            <a:prstGeom prst="ellipse">
              <a:avLst/>
            </a:prstGeom>
            <a:noFill/>
          </p:spPr>
        </p:pic>
        <p:sp>
          <p:nvSpPr>
            <p:cNvPr id="74" name="Rectangle 23"/>
            <p:cNvSpPr>
              <a:spLocks noChangeArrowheads="1"/>
            </p:cNvSpPr>
            <p:nvPr/>
          </p:nvSpPr>
          <p:spPr bwMode="black">
            <a:xfrm>
              <a:off x="9968864" y="2517458"/>
              <a:ext cx="1504315" cy="461665"/>
            </a:xfrm>
            <a:prstGeom prst="rect">
              <a:avLst/>
            </a:prstGeom>
            <a:noFill/>
            <a:ln>
              <a:noFill/>
            </a:ln>
            <a:effectLst>
              <a:outerShdw dist="35921" dir="2700000" algn="ctr" rotWithShape="0">
                <a:srgbClr val="003300"/>
              </a:outerShdw>
            </a:effectLst>
          </p:spPr>
          <p:txBody>
            <a:bodyPr wrap="square">
              <a:spAutoFit/>
            </a:bodyPr>
            <a:lstStyle/>
            <a:p>
              <a:pPr eaLnBrk="0" hangingPunct="0">
                <a:defRPr/>
              </a:pPr>
              <a:r>
                <a:rPr lang="zh-CN" altLang="en-US" sz="2400" b="1" dirty="0" smtClean="0">
                  <a:solidFill>
                    <a:srgbClr val="FFFF00"/>
                  </a:solidFill>
                  <a:latin typeface="Calibri" pitchFamily="34" charset="0"/>
                </a:rPr>
                <a:t>礼食尚美</a:t>
              </a:r>
              <a:endParaRPr lang="en-US" altLang="zh-CN" sz="2400" b="1" dirty="0">
                <a:solidFill>
                  <a:srgbClr val="FFFF00"/>
                </a:solidFill>
                <a:latin typeface="Calibri" pitchFamily="34" charset="0"/>
              </a:endParaRPr>
            </a:p>
          </p:txBody>
        </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p:cTn id="11" dur="500" fill="hold"/>
                                        <p:tgtEl>
                                          <p:spTgt spid="76"/>
                                        </p:tgtEl>
                                        <p:attrNameLst>
                                          <p:attrName>ppt_w</p:attrName>
                                        </p:attrNameLst>
                                      </p:cBhvr>
                                      <p:tavLst>
                                        <p:tav tm="0">
                                          <p:val>
                                            <p:fltVal val="0"/>
                                          </p:val>
                                        </p:tav>
                                        <p:tav tm="100000">
                                          <p:val>
                                            <p:strVal val="#ppt_w"/>
                                          </p:val>
                                        </p:tav>
                                      </p:tavLst>
                                    </p:anim>
                                    <p:anim calcmode="lin" valueType="num">
                                      <p:cBhvr>
                                        <p:cTn id="12" dur="500" fill="hold"/>
                                        <p:tgtEl>
                                          <p:spTgt spid="76"/>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500"/>
                            </p:stCondLst>
                            <p:childTnLst>
                              <p:par>
                                <p:cTn id="17" presetID="8" presetClass="entr" presetSubtype="16"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diamond(in)">
                                      <p:cBhvr>
                                        <p:cTn id="19" dur="500"/>
                                        <p:tgtEl>
                                          <p:spTgt spid="71"/>
                                        </p:tgtEl>
                                      </p:cBhvr>
                                    </p:animEffect>
                                  </p:childTnLst>
                                </p:cTn>
                              </p:par>
                            </p:childTnLst>
                          </p:cTn>
                        </p:par>
                        <p:par>
                          <p:cTn id="20" fill="hold">
                            <p:stCondLst>
                              <p:cond delay="1000"/>
                            </p:stCondLst>
                            <p:childTnLst>
                              <p:par>
                                <p:cTn id="21" presetID="5" presetClass="entr" presetSubtype="10" fill="hold" nodeType="after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checkerboard(across)">
                                      <p:cBhvr>
                                        <p:cTn id="23" dur="500"/>
                                        <p:tgtEl>
                                          <p:spTgt spid="90"/>
                                        </p:tgtEl>
                                      </p:cBhvr>
                                    </p:animEffect>
                                  </p:childTnLst>
                                </p:cTn>
                              </p:par>
                            </p:childTnLst>
                          </p:cTn>
                        </p:par>
                        <p:par>
                          <p:cTn id="24" fill="hold">
                            <p:stCondLst>
                              <p:cond delay="1500"/>
                            </p:stCondLst>
                            <p:childTnLst>
                              <p:par>
                                <p:cTn id="25" presetID="5" presetClass="entr" presetSubtype="10" fill="hold" nodeType="after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checkerboard(across)">
                                      <p:cBhvr>
                                        <p:cTn id="27" dur="500"/>
                                        <p:tgtEl>
                                          <p:spTgt spid="91"/>
                                        </p:tgtEl>
                                      </p:cBhvr>
                                    </p:animEffect>
                                  </p:childTnLst>
                                </p:cTn>
                              </p:par>
                            </p:childTnLst>
                          </p:cTn>
                        </p:par>
                        <p:par>
                          <p:cTn id="28" fill="hold">
                            <p:stCondLst>
                              <p:cond delay="2000"/>
                            </p:stCondLst>
                            <p:childTnLst>
                              <p:par>
                                <p:cTn id="29" presetID="5" presetClass="entr" presetSubtype="10"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checkerboard(across)">
                                      <p:cBhvr>
                                        <p:cTn id="3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nimBg="1"/>
      <p:bldP spid="76" grpId="1" animBg="1"/>
      <p:bldP spid="100" grpId="0"/>
      <p:bldP spid="10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建设内容与具体举措</a:t>
            </a:r>
          </a:p>
        </p:txBody>
      </p:sp>
      <p:cxnSp>
        <p:nvCxnSpPr>
          <p:cNvPr id="12" name="直接连接符 11"/>
          <p:cNvCxnSpPr>
            <a:endCxn id="13" idx="2"/>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50151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4" name="椭圆 13"/>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5" name="椭圆 14"/>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6"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76" name="íšlîdé"/>
          <p:cNvSpPr/>
          <p:nvPr/>
        </p:nvSpPr>
        <p:spPr>
          <a:xfrm>
            <a:off x="4390708" y="1210310"/>
            <a:ext cx="3420110"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4355148" y="1210310"/>
            <a:ext cx="3503930" cy="583565"/>
          </a:xfrm>
          <a:prstGeom prst="rect">
            <a:avLst/>
          </a:prstGeom>
          <a:noFill/>
          <a:ln w="9525">
            <a:noFill/>
          </a:ln>
        </p:spPr>
        <p:txBody>
          <a:bodyPr wrap="square">
            <a:spAutoFit/>
          </a:bodyPr>
          <a:lstStyle/>
          <a:p>
            <a:pPr indent="0"/>
            <a:r>
              <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建构课程开发图谱</a:t>
            </a:r>
          </a:p>
        </p:txBody>
      </p:sp>
      <p:pic>
        <p:nvPicPr>
          <p:cNvPr id="4" name="图片 3"/>
          <p:cNvPicPr>
            <a:picLocks noChangeAspect="1"/>
          </p:cNvPicPr>
          <p:nvPr/>
        </p:nvPicPr>
        <p:blipFill>
          <a:blip r:embed="rId3" cstate="print">
            <a:clrChange>
              <a:clrFrom>
                <a:srgbClr val="F6F6F6">
                  <a:alpha val="100000"/>
                </a:srgbClr>
              </a:clrFrom>
              <a:clrTo>
                <a:srgbClr val="F6F6F6">
                  <a:alpha val="100000"/>
                  <a:alpha val="0"/>
                </a:srgbClr>
              </a:clrTo>
            </a:clrChange>
          </a:blip>
          <a:stretch>
            <a:fillRect/>
          </a:stretch>
        </p:blipFill>
        <p:spPr>
          <a:xfrm>
            <a:off x="9638030" y="-364490"/>
            <a:ext cx="2454910" cy="2460625"/>
          </a:xfrm>
          <a:prstGeom prst="rect">
            <a:avLst/>
          </a:prstGeom>
        </p:spPr>
      </p:pic>
      <p:pic>
        <p:nvPicPr>
          <p:cNvPr id="57" name="图片 56" descr="食材名片.jpg"/>
          <p:cNvPicPr>
            <a:picLocks noChangeAspect="1"/>
          </p:cNvPicPr>
          <p:nvPr/>
        </p:nvPicPr>
        <p:blipFill>
          <a:blip r:embed="rId4" cstate="print"/>
          <a:stretch>
            <a:fillRect/>
          </a:stretch>
        </p:blipFill>
        <p:spPr>
          <a:xfrm>
            <a:off x="-1" y="1747520"/>
            <a:ext cx="4167731" cy="2946400"/>
          </a:xfrm>
          <a:prstGeom prst="rect">
            <a:avLst/>
          </a:prstGeom>
        </p:spPr>
      </p:pic>
      <p:graphicFrame>
        <p:nvGraphicFramePr>
          <p:cNvPr id="47" name="图示 46"/>
          <p:cNvGraphicFramePr/>
          <p:nvPr>
            <p:extLst>
              <p:ext uri="{D42A27DB-BD31-4B8C-83A1-F6EECF244321}">
                <p14:modId xmlns:p14="http://schemas.microsoft.com/office/powerpoint/2010/main" xmlns="" val="4020964612"/>
              </p:ext>
            </p:extLst>
          </p:nvPr>
        </p:nvGraphicFramePr>
        <p:xfrm>
          <a:off x="3728234" y="2651760"/>
          <a:ext cx="4063471" cy="37307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8" name="图示 47"/>
          <p:cNvGraphicFramePr/>
          <p:nvPr>
            <p:extLst>
              <p:ext uri="{D42A27DB-BD31-4B8C-83A1-F6EECF244321}">
                <p14:modId xmlns:p14="http://schemas.microsoft.com/office/powerpoint/2010/main" xmlns="" val="3368252367"/>
              </p:ext>
            </p:extLst>
          </p:nvPr>
        </p:nvGraphicFramePr>
        <p:xfrm>
          <a:off x="7756587" y="2798336"/>
          <a:ext cx="4063471" cy="364508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69" name="Группа 9"/>
          <p:cNvGrpSpPr/>
          <p:nvPr/>
        </p:nvGrpSpPr>
        <p:grpSpPr bwMode="auto">
          <a:xfrm>
            <a:off x="6879273" y="1788160"/>
            <a:ext cx="1980247" cy="1991360"/>
            <a:chOff x="7356036" y="2063174"/>
            <a:chExt cx="9636564" cy="9636564"/>
          </a:xfrm>
        </p:grpSpPr>
        <p:sp>
          <p:nvSpPr>
            <p:cNvPr id="70" name="Полилиния 52"/>
            <p:cNvSpPr/>
            <p:nvPr/>
          </p:nvSpPr>
          <p:spPr bwMode="auto">
            <a:xfrm>
              <a:off x="7356036" y="2063174"/>
              <a:ext cx="9636564" cy="9636564"/>
            </a:xfrm>
            <a:custGeom>
              <a:avLst/>
              <a:gdLst>
                <a:gd name="T0" fmla="*/ 9562612 w 7668212"/>
                <a:gd name="T1" fmla="*/ 484942 h 7668212"/>
                <a:gd name="T2" fmla="*/ 484942 w 7668212"/>
                <a:gd name="T3" fmla="*/ 9562612 h 7668212"/>
                <a:gd name="T4" fmla="*/ 9562612 w 7668212"/>
                <a:gd name="T5" fmla="*/ 18640282 h 7668212"/>
                <a:gd name="T6" fmla="*/ 18640282 w 7668212"/>
                <a:gd name="T7" fmla="*/ 9562612 h 7668212"/>
                <a:gd name="T8" fmla="*/ 9562612 w 7668212"/>
                <a:gd name="T9" fmla="*/ 484942 h 7668212"/>
                <a:gd name="T10" fmla="*/ 9562612 w 7668212"/>
                <a:gd name="T11" fmla="*/ 0 h 7668212"/>
                <a:gd name="T12" fmla="*/ 19125223 w 7668212"/>
                <a:gd name="T13" fmla="*/ 9562612 h 7668212"/>
                <a:gd name="T14" fmla="*/ 9562612 w 7668212"/>
                <a:gd name="T15" fmla="*/ 19125223 h 7668212"/>
                <a:gd name="T16" fmla="*/ 0 w 7668212"/>
                <a:gd name="T17" fmla="*/ 9562612 h 7668212"/>
                <a:gd name="T18" fmla="*/ 9562612 w 7668212"/>
                <a:gd name="T19" fmla="*/ 0 h 7668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68212" h="7668212">
                  <a:moveTo>
                    <a:pt x="3834106" y="194436"/>
                  </a:moveTo>
                  <a:cubicBezTo>
                    <a:pt x="1823972" y="194436"/>
                    <a:pt x="194436" y="1823972"/>
                    <a:pt x="194436" y="3834106"/>
                  </a:cubicBezTo>
                  <a:cubicBezTo>
                    <a:pt x="194436" y="5844240"/>
                    <a:pt x="1823972" y="7473776"/>
                    <a:pt x="3834106" y="7473776"/>
                  </a:cubicBezTo>
                  <a:cubicBezTo>
                    <a:pt x="5844240" y="7473776"/>
                    <a:pt x="7473776" y="5844240"/>
                    <a:pt x="7473776" y="3834106"/>
                  </a:cubicBezTo>
                  <a:cubicBezTo>
                    <a:pt x="7473776" y="1823972"/>
                    <a:pt x="5844240" y="194436"/>
                    <a:pt x="3834106" y="194436"/>
                  </a:cubicBezTo>
                  <a:close/>
                  <a:moveTo>
                    <a:pt x="3834106" y="0"/>
                  </a:moveTo>
                  <a:cubicBezTo>
                    <a:pt x="5951624" y="0"/>
                    <a:pt x="7668212" y="1716588"/>
                    <a:pt x="7668212" y="3834106"/>
                  </a:cubicBezTo>
                  <a:cubicBezTo>
                    <a:pt x="7668212" y="5951624"/>
                    <a:pt x="5951624" y="7668212"/>
                    <a:pt x="3834106" y="7668212"/>
                  </a:cubicBezTo>
                  <a:cubicBezTo>
                    <a:pt x="1716588" y="7668212"/>
                    <a:pt x="0" y="5951624"/>
                    <a:pt x="0" y="3834106"/>
                  </a:cubicBezTo>
                  <a:cubicBezTo>
                    <a:pt x="0" y="1716588"/>
                    <a:pt x="1716588" y="0"/>
                    <a:pt x="3834106" y="0"/>
                  </a:cubicBezTo>
                  <a:close/>
                </a:path>
              </a:pathLst>
            </a:custGeom>
            <a:solidFill>
              <a:srgbClr val="EFF0F4">
                <a:alpha val="45097"/>
              </a:srgbClr>
            </a:solidFill>
            <a:ln>
              <a:noFill/>
            </a:ln>
            <a:extLst>
              <a:ext uri="{91240B29-F687-4F45-9708-019B960494DF}">
                <a14:hiddenLine xmlns="" xmlns:a14="http://schemas.microsoft.com/office/drawing/2010/main" w="25400">
                  <a:solidFill>
                    <a:srgbClr val="000000"/>
                  </a:solidFill>
                  <a:prstDash val="solid"/>
                  <a:miter lim="400000"/>
                  <a:headEnd type="none" w="med" len="med"/>
                  <a:tailEnd type="none" w="med" len="med"/>
                </a14:hiddenLine>
              </a:ext>
            </a:extLst>
          </p:spPr>
          <p:txBody>
            <a:bodyPr lIns="0" tIns="0" rIns="0" bIns="0" anchor="ctr"/>
            <a:lstStyle/>
            <a:p>
              <a:endParaRPr lang="ru-RU">
                <a:latin typeface="+mn-lt"/>
                <a:ea typeface="+mn-ea"/>
                <a:cs typeface="+mn-ea"/>
                <a:sym typeface="+mn-lt"/>
              </a:endParaRPr>
            </a:p>
          </p:txBody>
        </p:sp>
        <p:grpSp>
          <p:nvGrpSpPr>
            <p:cNvPr id="71" name="Группа 6"/>
            <p:cNvGrpSpPr/>
            <p:nvPr/>
          </p:nvGrpSpPr>
          <p:grpSpPr bwMode="auto">
            <a:xfrm>
              <a:off x="8468321" y="3134764"/>
              <a:ext cx="7667974" cy="7667974"/>
              <a:chOff x="8809520" y="3489545"/>
              <a:chExt cx="7667974" cy="7667974"/>
            </a:xfrm>
          </p:grpSpPr>
          <p:sp>
            <p:nvSpPr>
              <p:cNvPr id="72" name="Полилиния 44"/>
              <p:cNvSpPr/>
              <p:nvPr/>
            </p:nvSpPr>
            <p:spPr bwMode="auto">
              <a:xfrm>
                <a:off x="8809520" y="3489545"/>
                <a:ext cx="7667974" cy="7667974"/>
              </a:xfrm>
              <a:custGeom>
                <a:avLst/>
                <a:gdLst>
                  <a:gd name="T0" fmla="*/ 3834106 w 7668212"/>
                  <a:gd name="T1" fmla="*/ 194436 h 7668212"/>
                  <a:gd name="T2" fmla="*/ 194436 w 7668212"/>
                  <a:gd name="T3" fmla="*/ 3834106 h 7668212"/>
                  <a:gd name="T4" fmla="*/ 3834106 w 7668212"/>
                  <a:gd name="T5" fmla="*/ 7473776 h 7668212"/>
                  <a:gd name="T6" fmla="*/ 7473776 w 7668212"/>
                  <a:gd name="T7" fmla="*/ 3834106 h 7668212"/>
                  <a:gd name="T8" fmla="*/ 3834106 w 7668212"/>
                  <a:gd name="T9" fmla="*/ 194436 h 7668212"/>
                  <a:gd name="T10" fmla="*/ 3834106 w 7668212"/>
                  <a:gd name="T11" fmla="*/ 0 h 7668212"/>
                  <a:gd name="T12" fmla="*/ 7668212 w 7668212"/>
                  <a:gd name="T13" fmla="*/ 3834106 h 7668212"/>
                  <a:gd name="T14" fmla="*/ 3834106 w 7668212"/>
                  <a:gd name="T15" fmla="*/ 7668212 h 7668212"/>
                  <a:gd name="T16" fmla="*/ 0 w 7668212"/>
                  <a:gd name="T17" fmla="*/ 3834106 h 7668212"/>
                  <a:gd name="T18" fmla="*/ 3834106 w 7668212"/>
                  <a:gd name="T19" fmla="*/ 0 h 7668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68212" h="7668212">
                    <a:moveTo>
                      <a:pt x="3834106" y="194436"/>
                    </a:moveTo>
                    <a:cubicBezTo>
                      <a:pt x="1823972" y="194436"/>
                      <a:pt x="194436" y="1823972"/>
                      <a:pt x="194436" y="3834106"/>
                    </a:cubicBezTo>
                    <a:cubicBezTo>
                      <a:pt x="194436" y="5844240"/>
                      <a:pt x="1823972" y="7473776"/>
                      <a:pt x="3834106" y="7473776"/>
                    </a:cubicBezTo>
                    <a:cubicBezTo>
                      <a:pt x="5844240" y="7473776"/>
                      <a:pt x="7473776" y="5844240"/>
                      <a:pt x="7473776" y="3834106"/>
                    </a:cubicBezTo>
                    <a:cubicBezTo>
                      <a:pt x="7473776" y="1823972"/>
                      <a:pt x="5844240" y="194436"/>
                      <a:pt x="3834106" y="194436"/>
                    </a:cubicBezTo>
                    <a:close/>
                    <a:moveTo>
                      <a:pt x="3834106" y="0"/>
                    </a:moveTo>
                    <a:cubicBezTo>
                      <a:pt x="5951624" y="0"/>
                      <a:pt x="7668212" y="1716588"/>
                      <a:pt x="7668212" y="3834106"/>
                    </a:cubicBezTo>
                    <a:cubicBezTo>
                      <a:pt x="7668212" y="5951624"/>
                      <a:pt x="5951624" y="7668212"/>
                      <a:pt x="3834106" y="7668212"/>
                    </a:cubicBezTo>
                    <a:cubicBezTo>
                      <a:pt x="1716588" y="7668212"/>
                      <a:pt x="0" y="5951624"/>
                      <a:pt x="0" y="3834106"/>
                    </a:cubicBezTo>
                    <a:cubicBezTo>
                      <a:pt x="0" y="1716588"/>
                      <a:pt x="1716588" y="0"/>
                      <a:pt x="3834106" y="0"/>
                    </a:cubicBezTo>
                    <a:close/>
                  </a:path>
                </a:pathLst>
              </a:custGeom>
              <a:gradFill rotWithShape="1">
                <a:gsLst>
                  <a:gs pos="0">
                    <a:srgbClr val="FF3399"/>
                  </a:gs>
                  <a:gs pos="25000">
                    <a:srgbClr val="FF6633"/>
                  </a:gs>
                  <a:gs pos="50000">
                    <a:srgbClr val="FFFF00"/>
                  </a:gs>
                  <a:gs pos="75000">
                    <a:srgbClr val="01A78F"/>
                  </a:gs>
                  <a:gs pos="100000">
                    <a:srgbClr val="3366FF"/>
                  </a:gs>
                </a:gsLst>
                <a:lin ang="5400000" scaled="0"/>
              </a:gradFill>
              <a:ln>
                <a:noFill/>
              </a:ln>
              <a:extLst>
                <a:ext uri="{91240B29-F687-4F45-9708-019B960494DF}">
                  <a14:hiddenLine xmlns="" xmlns:a14="http://schemas.microsoft.com/office/drawing/2010/main" w="25400">
                    <a:solidFill>
                      <a:srgbClr val="000000"/>
                    </a:solidFill>
                    <a:prstDash val="solid"/>
                    <a:miter lim="400000"/>
                    <a:headEnd type="none" w="med" len="med"/>
                    <a:tailEnd type="none" w="med" len="med"/>
                  </a14:hiddenLine>
                </a:ext>
              </a:extLst>
            </p:spPr>
            <p:txBody>
              <a:bodyPr lIns="0" tIns="0" rIns="0" bIns="0" anchor="ctr"/>
              <a:lstStyle/>
              <a:p>
                <a:pPr>
                  <a:defRPr/>
                </a:pPr>
                <a:endParaRPr lang="ru-RU">
                  <a:latin typeface="+mn-lt"/>
                  <a:ea typeface="+mn-ea"/>
                  <a:cs typeface="+mn-ea"/>
                  <a:sym typeface="+mn-lt"/>
                </a:endParaRPr>
              </a:p>
            </p:txBody>
          </p:sp>
          <p:sp>
            <p:nvSpPr>
              <p:cNvPr id="73" name="Text Box 27"/>
              <p:cNvSpPr txBox="1"/>
              <p:nvPr/>
            </p:nvSpPr>
            <p:spPr bwMode="auto">
              <a:xfrm>
                <a:off x="8979996" y="4478349"/>
                <a:ext cx="7071047" cy="55157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ctr" eaLnBrk="1">
                  <a:defRPr/>
                </a:pPr>
                <a:r>
                  <a:rPr lang="zh-CN" altLang="en-US" sz="3200" b="1" dirty="0" smtClean="0">
                    <a:solidFill>
                      <a:srgbClr val="555B64"/>
                    </a:solidFill>
                    <a:latin typeface="+mn-lt"/>
                    <a:ea typeface="+mn-ea"/>
                    <a:cs typeface="+mn-ea"/>
                    <a:sym typeface="+mn-lt"/>
                  </a:rPr>
                  <a:t>康食</a:t>
                </a:r>
                <a:endParaRPr lang="en-US" altLang="zh-CN" sz="3200" b="1" dirty="0" smtClean="0">
                  <a:solidFill>
                    <a:srgbClr val="555B64"/>
                  </a:solidFill>
                  <a:latin typeface="+mn-lt"/>
                  <a:ea typeface="+mn-ea"/>
                  <a:cs typeface="+mn-ea"/>
                  <a:sym typeface="+mn-lt"/>
                </a:endParaRPr>
              </a:p>
              <a:p>
                <a:pPr algn="ctr" eaLnBrk="1">
                  <a:defRPr/>
                </a:pPr>
                <a:r>
                  <a:rPr lang="zh-CN" altLang="en-US" sz="3200" b="1" dirty="0" smtClean="0">
                    <a:solidFill>
                      <a:srgbClr val="555B64"/>
                    </a:solidFill>
                    <a:latin typeface="+mn-lt"/>
                    <a:ea typeface="+mn-ea"/>
                    <a:cs typeface="+mn-ea"/>
                    <a:sym typeface="+mn-lt"/>
                  </a:rPr>
                  <a:t>健体</a:t>
                </a:r>
                <a:endParaRPr lang="zh-CN" altLang="en-US" sz="3200" b="1" dirty="0">
                  <a:solidFill>
                    <a:srgbClr val="555B64"/>
                  </a:solidFill>
                  <a:latin typeface="+mn-lt"/>
                  <a:ea typeface="+mn-ea"/>
                  <a:cs typeface="+mn-ea"/>
                  <a:sym typeface="+mn-lt"/>
                </a:endParaRPr>
              </a:p>
            </p:txBody>
          </p:sp>
        </p:gr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checkerboard(across)">
                                      <p:cBhvr>
                                        <p:cTn id="12" dur="500"/>
                                        <p:tgtEl>
                                          <p:spTgt spid="69"/>
                                        </p:tgtEl>
                                      </p:cBhvr>
                                    </p:animEffect>
                                  </p:childTnLst>
                                </p:cTn>
                              </p:par>
                              <p:par>
                                <p:cTn id="13" presetID="23" presetClass="entr" presetSubtype="16"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p:cTn id="15" dur="500" fill="hold"/>
                                        <p:tgtEl>
                                          <p:spTgt spid="76"/>
                                        </p:tgtEl>
                                        <p:attrNameLst>
                                          <p:attrName>ppt_w</p:attrName>
                                        </p:attrNameLst>
                                      </p:cBhvr>
                                      <p:tavLst>
                                        <p:tav tm="0">
                                          <p:val>
                                            <p:fltVal val="0"/>
                                          </p:val>
                                        </p:tav>
                                        <p:tav tm="100000">
                                          <p:val>
                                            <p:strVal val="#ppt_w"/>
                                          </p:val>
                                        </p:tav>
                                      </p:tavLst>
                                    </p:anim>
                                    <p:anim calcmode="lin" valueType="num">
                                      <p:cBhvr>
                                        <p:cTn id="16" dur="500" fill="hold"/>
                                        <p:tgtEl>
                                          <p:spTgt spid="76"/>
                                        </p:tgtEl>
                                        <p:attrNameLst>
                                          <p:attrName>ppt_h</p:attrName>
                                        </p:attrNameLst>
                                      </p:cBhvr>
                                      <p:tavLst>
                                        <p:tav tm="0">
                                          <p:val>
                                            <p:fltVal val="0"/>
                                          </p:val>
                                        </p:tav>
                                        <p:tav tm="100000">
                                          <p:val>
                                            <p:strVal val="#ppt_h"/>
                                          </p:val>
                                        </p:tav>
                                      </p:tavLst>
                                    </p:anim>
                                  </p:childTnLst>
                                </p:cTn>
                              </p:par>
                            </p:childTnLst>
                          </p:cTn>
                        </p:par>
                        <p:par>
                          <p:cTn id="17" fill="hold">
                            <p:stCondLst>
                              <p:cond delay="1000"/>
                            </p:stCondLst>
                            <p:childTnLst>
                              <p:par>
                                <p:cTn id="18" presetID="21" presetClass="entr" presetSubtype="1"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heel(1)">
                                      <p:cBhvr>
                                        <p:cTn id="20" dur="500"/>
                                        <p:tgtEl>
                                          <p:spTgt spid="47"/>
                                        </p:tgtEl>
                                      </p:cBhvr>
                                    </p:animEffect>
                                  </p:childTnLst>
                                </p:cTn>
                              </p:par>
                            </p:childTnLst>
                          </p:cTn>
                        </p:par>
                        <p:par>
                          <p:cTn id="21" fill="hold">
                            <p:stCondLst>
                              <p:cond delay="1500"/>
                            </p:stCondLst>
                            <p:childTnLst>
                              <p:par>
                                <p:cTn id="22" presetID="8" presetClass="entr" presetSubtype="16"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diamond(in)">
                                      <p:cBhvr>
                                        <p:cTn id="24" dur="1000"/>
                                        <p:tgtEl>
                                          <p:spTgt spid="57"/>
                                        </p:tgtEl>
                                      </p:cBhvr>
                                    </p:animEffect>
                                  </p:childTnLst>
                                </p:cTn>
                              </p:par>
                            </p:childTnLst>
                          </p:cTn>
                        </p:par>
                        <p:par>
                          <p:cTn id="25" fill="hold">
                            <p:stCondLst>
                              <p:cond delay="2500"/>
                            </p:stCondLst>
                            <p:childTnLst>
                              <p:par>
                                <p:cTn id="26" presetID="21" presetClass="entr" presetSubtype="1"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heel(1)">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nimBg="1"/>
      <p:bldP spid="76" grpId="1" animBg="1"/>
      <p:bldP spid="100" grpId="0"/>
      <p:bldP spid="100" grpId="1"/>
      <p:bldGraphic spid="47" grpId="0">
        <p:bldAsOne/>
      </p:bldGraphic>
      <p:bldGraphic spid="4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ounded Rectangle 32"/>
          <p:cNvSpPr/>
          <p:nvPr/>
        </p:nvSpPr>
        <p:spPr>
          <a:xfrm flipH="1">
            <a:off x="6315178" y="2927866"/>
            <a:ext cx="1543057" cy="3363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108">
              <a:defRPr/>
            </a:pPr>
            <a:r>
              <a:rPr lang="zh-CN" altLang="en-US" sz="2000" dirty="0" smtClean="0">
                <a:solidFill>
                  <a:prstClr val="white"/>
                </a:solidFill>
                <a:cs typeface="+mn-ea"/>
                <a:sym typeface="+mn-lt"/>
              </a:rPr>
              <a:t>基地种植</a:t>
            </a:r>
            <a:endParaRPr lang="en-US" altLang="en-US" sz="2000" dirty="0">
              <a:solidFill>
                <a:prstClr val="white"/>
              </a:solidFill>
              <a:cs typeface="+mn-ea"/>
              <a:sym typeface="+mn-lt"/>
            </a:endParaRPr>
          </a:p>
        </p:txBody>
      </p:sp>
      <p:sp>
        <p:nvSpPr>
          <p:cNvPr id="11"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建设内容与具体举措</a:t>
            </a:r>
          </a:p>
        </p:txBody>
      </p:sp>
      <p:cxnSp>
        <p:nvCxnSpPr>
          <p:cNvPr id="12" name="直接连接符 11"/>
          <p:cNvCxnSpPr>
            <a:endCxn id="13" idx="2"/>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50151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4" name="椭圆 13"/>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5" name="椭圆 14"/>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6"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76" name="íšlîdé"/>
          <p:cNvSpPr/>
          <p:nvPr/>
        </p:nvSpPr>
        <p:spPr>
          <a:xfrm>
            <a:off x="4605020" y="1139190"/>
            <a:ext cx="3420110"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4528820" y="1118870"/>
            <a:ext cx="3503930" cy="583565"/>
          </a:xfrm>
          <a:prstGeom prst="rect">
            <a:avLst/>
          </a:prstGeom>
          <a:noFill/>
          <a:ln w="9525">
            <a:noFill/>
          </a:ln>
        </p:spPr>
        <p:txBody>
          <a:bodyPr wrap="square">
            <a:spAutoFit/>
          </a:bodyPr>
          <a:lstStyle/>
          <a:p>
            <a:pPr indent="0"/>
            <a:r>
              <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建构课程开发图谱</a:t>
            </a:r>
          </a:p>
        </p:txBody>
      </p:sp>
      <p:pic>
        <p:nvPicPr>
          <p:cNvPr id="4" name="图片 3"/>
          <p:cNvPicPr>
            <a:picLocks noChangeAspect="1"/>
          </p:cNvPicPr>
          <p:nvPr/>
        </p:nvPicPr>
        <p:blipFill>
          <a:blip r:embed="rId3" cstate="print">
            <a:clrChange>
              <a:clrFrom>
                <a:srgbClr val="F6F6F6">
                  <a:alpha val="100000"/>
                </a:srgbClr>
              </a:clrFrom>
              <a:clrTo>
                <a:srgbClr val="F6F6F6">
                  <a:alpha val="100000"/>
                  <a:alpha val="0"/>
                </a:srgbClr>
              </a:clrTo>
            </a:clrChange>
          </a:blip>
          <a:stretch>
            <a:fillRect/>
          </a:stretch>
        </p:blipFill>
        <p:spPr>
          <a:xfrm>
            <a:off x="9638030" y="-364490"/>
            <a:ext cx="2454910" cy="2460625"/>
          </a:xfrm>
          <a:prstGeom prst="rect">
            <a:avLst/>
          </a:prstGeom>
        </p:spPr>
      </p:pic>
      <p:grpSp>
        <p:nvGrpSpPr>
          <p:cNvPr id="42" name="组合 41"/>
          <p:cNvGrpSpPr/>
          <p:nvPr/>
        </p:nvGrpSpPr>
        <p:grpSpPr>
          <a:xfrm>
            <a:off x="2020413" y="2570480"/>
            <a:ext cx="2377641" cy="3220720"/>
            <a:chOff x="4254269" y="5411790"/>
            <a:chExt cx="5031767" cy="4459176"/>
          </a:xfrm>
        </p:grpSpPr>
        <p:cxnSp>
          <p:nvCxnSpPr>
            <p:cNvPr id="44" name="Straight Connector 25"/>
            <p:cNvCxnSpPr/>
            <p:nvPr/>
          </p:nvCxnSpPr>
          <p:spPr>
            <a:xfrm flipH="1">
              <a:off x="4254269" y="7533480"/>
              <a:ext cx="3918923" cy="0"/>
            </a:xfrm>
            <a:prstGeom prst="line">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5" name="Arc 21"/>
            <p:cNvSpPr/>
            <p:nvPr/>
          </p:nvSpPr>
          <p:spPr>
            <a:xfrm flipH="1">
              <a:off x="4890305" y="5411790"/>
              <a:ext cx="4395731" cy="4459176"/>
            </a:xfrm>
            <a:prstGeom prst="arc">
              <a:avLst>
                <a:gd name="adj1" fmla="val 16200000"/>
                <a:gd name="adj2" fmla="val 5426856"/>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64108" eaLnBrk="1" fontAlgn="auto" hangingPunct="1">
                <a:spcBef>
                  <a:spcPts val="0"/>
                </a:spcBef>
                <a:spcAft>
                  <a:spcPts val="0"/>
                </a:spcAft>
                <a:defRPr/>
              </a:pPr>
              <a:endParaRPr lang="en-US" sz="1800" b="0">
                <a:solidFill>
                  <a:prstClr val="black"/>
                </a:solidFill>
                <a:cs typeface="+mn-ea"/>
                <a:sym typeface="+mn-lt"/>
              </a:endParaRPr>
            </a:p>
          </p:txBody>
        </p:sp>
      </p:grpSp>
      <p:grpSp>
        <p:nvGrpSpPr>
          <p:cNvPr id="152" name="组合 151"/>
          <p:cNvGrpSpPr/>
          <p:nvPr/>
        </p:nvGrpSpPr>
        <p:grpSpPr>
          <a:xfrm>
            <a:off x="5386076" y="1971040"/>
            <a:ext cx="1724648" cy="1171308"/>
            <a:chOff x="5386076" y="1971040"/>
            <a:chExt cx="1724648" cy="1171308"/>
          </a:xfrm>
        </p:grpSpPr>
        <p:sp>
          <p:nvSpPr>
            <p:cNvPr id="48" name="Arc 21"/>
            <p:cNvSpPr/>
            <p:nvPr/>
          </p:nvSpPr>
          <p:spPr>
            <a:xfrm flipH="1">
              <a:off x="5557494" y="1971040"/>
              <a:ext cx="1270026" cy="1171308"/>
            </a:xfrm>
            <a:prstGeom prst="arc">
              <a:avLst>
                <a:gd name="adj1" fmla="val 16200000"/>
                <a:gd name="adj2" fmla="val 5426856"/>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64108" eaLnBrk="1" fontAlgn="auto" hangingPunct="1">
                <a:spcBef>
                  <a:spcPts val="0"/>
                </a:spcBef>
                <a:spcAft>
                  <a:spcPts val="0"/>
                </a:spcAft>
                <a:defRPr/>
              </a:pPr>
              <a:endParaRPr lang="en-US" sz="1800" b="0">
                <a:solidFill>
                  <a:prstClr val="black"/>
                </a:solidFill>
                <a:cs typeface="+mn-ea"/>
                <a:sym typeface="+mn-lt"/>
              </a:endParaRPr>
            </a:p>
          </p:txBody>
        </p:sp>
        <p:cxnSp>
          <p:nvCxnSpPr>
            <p:cNvPr id="50" name="Straight Connector 25"/>
            <p:cNvCxnSpPr/>
            <p:nvPr/>
          </p:nvCxnSpPr>
          <p:spPr>
            <a:xfrm flipH="1">
              <a:off x="5386076" y="2582638"/>
              <a:ext cx="1724648" cy="0"/>
            </a:xfrm>
            <a:prstGeom prst="line">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153" name="组合 152"/>
          <p:cNvGrpSpPr/>
          <p:nvPr/>
        </p:nvGrpSpPr>
        <p:grpSpPr>
          <a:xfrm>
            <a:off x="5233676" y="3556000"/>
            <a:ext cx="1553203" cy="957948"/>
            <a:chOff x="5233676" y="3556000"/>
            <a:chExt cx="1553203" cy="957948"/>
          </a:xfrm>
        </p:grpSpPr>
        <p:sp>
          <p:nvSpPr>
            <p:cNvPr id="51" name="Arc 21"/>
            <p:cNvSpPr/>
            <p:nvPr/>
          </p:nvSpPr>
          <p:spPr>
            <a:xfrm flipH="1">
              <a:off x="5841998" y="3556000"/>
              <a:ext cx="944881" cy="957948"/>
            </a:xfrm>
            <a:prstGeom prst="arc">
              <a:avLst>
                <a:gd name="adj1" fmla="val 16339432"/>
                <a:gd name="adj2" fmla="val 5426856"/>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64108" eaLnBrk="1" fontAlgn="auto" hangingPunct="1">
                <a:spcBef>
                  <a:spcPts val="0"/>
                </a:spcBef>
                <a:spcAft>
                  <a:spcPts val="0"/>
                </a:spcAft>
                <a:defRPr/>
              </a:pPr>
              <a:endParaRPr lang="en-US" sz="1800" b="0">
                <a:solidFill>
                  <a:prstClr val="black"/>
                </a:solidFill>
                <a:cs typeface="+mn-ea"/>
                <a:sym typeface="+mn-lt"/>
              </a:endParaRPr>
            </a:p>
          </p:txBody>
        </p:sp>
        <p:cxnSp>
          <p:nvCxnSpPr>
            <p:cNvPr id="53" name="Straight Connector 25"/>
            <p:cNvCxnSpPr/>
            <p:nvPr/>
          </p:nvCxnSpPr>
          <p:spPr>
            <a:xfrm flipH="1">
              <a:off x="5233676" y="3972560"/>
              <a:ext cx="588004" cy="7118"/>
            </a:xfrm>
            <a:prstGeom prst="line">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98" name="组合 97"/>
          <p:cNvGrpSpPr/>
          <p:nvPr/>
        </p:nvGrpSpPr>
        <p:grpSpPr>
          <a:xfrm>
            <a:off x="5279521" y="5029575"/>
            <a:ext cx="1996234" cy="1459544"/>
            <a:chOff x="5279521" y="5029575"/>
            <a:chExt cx="1996234" cy="1459544"/>
          </a:xfrm>
        </p:grpSpPr>
        <p:sp>
          <p:nvSpPr>
            <p:cNvPr id="56" name="Arc 21"/>
            <p:cNvSpPr/>
            <p:nvPr/>
          </p:nvSpPr>
          <p:spPr>
            <a:xfrm flipH="1">
              <a:off x="5815986" y="5029575"/>
              <a:ext cx="1459769" cy="1459544"/>
            </a:xfrm>
            <a:prstGeom prst="arc">
              <a:avLst>
                <a:gd name="adj1" fmla="val 16200000"/>
                <a:gd name="adj2" fmla="val 5426856"/>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64108" eaLnBrk="1" fontAlgn="auto" hangingPunct="1">
                <a:spcBef>
                  <a:spcPts val="0"/>
                </a:spcBef>
                <a:spcAft>
                  <a:spcPts val="0"/>
                </a:spcAft>
                <a:defRPr/>
              </a:pPr>
              <a:endParaRPr lang="en-US" sz="1800" b="0">
                <a:solidFill>
                  <a:prstClr val="black"/>
                </a:solidFill>
                <a:cs typeface="+mn-ea"/>
                <a:sym typeface="+mn-lt"/>
              </a:endParaRPr>
            </a:p>
          </p:txBody>
        </p:sp>
        <p:cxnSp>
          <p:nvCxnSpPr>
            <p:cNvPr id="58" name="Straight Connector 25"/>
            <p:cNvCxnSpPr/>
            <p:nvPr/>
          </p:nvCxnSpPr>
          <p:spPr>
            <a:xfrm flipH="1">
              <a:off x="5279521" y="5759347"/>
              <a:ext cx="1724649" cy="0"/>
            </a:xfrm>
            <a:prstGeom prst="line">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61" name="组合 60"/>
          <p:cNvGrpSpPr/>
          <p:nvPr/>
        </p:nvGrpSpPr>
        <p:grpSpPr>
          <a:xfrm>
            <a:off x="3229384" y="3838795"/>
            <a:ext cx="2077099" cy="468581"/>
            <a:chOff x="2823792" y="2503573"/>
            <a:chExt cx="1648401" cy="371926"/>
          </a:xfrm>
          <a:effectLst>
            <a:outerShdw blurRad="63500" sx="102000" sy="102000" algn="ctr" rotWithShape="0">
              <a:prstClr val="black">
                <a:alpha val="40000"/>
              </a:prstClr>
            </a:outerShdw>
          </a:effectLst>
        </p:grpSpPr>
        <p:sp>
          <p:nvSpPr>
            <p:cNvPr id="62" name="Rounded Rectangle 32"/>
            <p:cNvSpPr/>
            <p:nvPr/>
          </p:nvSpPr>
          <p:spPr>
            <a:xfrm flipH="1">
              <a:off x="2857238" y="2503573"/>
              <a:ext cx="1614955" cy="35204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108" eaLnBrk="1" fontAlgn="auto" hangingPunct="1">
                <a:spcBef>
                  <a:spcPts val="0"/>
                </a:spcBef>
                <a:spcAft>
                  <a:spcPts val="0"/>
                </a:spcAft>
                <a:defRPr/>
              </a:pPr>
              <a:endParaRPr lang="en-US" sz="1000" b="0" dirty="0">
                <a:solidFill>
                  <a:prstClr val="white"/>
                </a:solidFill>
                <a:cs typeface="+mn-ea"/>
                <a:sym typeface="+mn-lt"/>
              </a:endParaRPr>
            </a:p>
          </p:txBody>
        </p:sp>
        <p:sp>
          <p:nvSpPr>
            <p:cNvPr id="63" name="文本框 45"/>
            <p:cNvSpPr txBox="1"/>
            <p:nvPr/>
          </p:nvSpPr>
          <p:spPr>
            <a:xfrm>
              <a:off x="2823792" y="2509062"/>
              <a:ext cx="1648399" cy="366437"/>
            </a:xfrm>
            <a:prstGeom prst="rect">
              <a:avLst/>
            </a:prstGeom>
            <a:noFill/>
          </p:spPr>
          <p:txBody>
            <a:bodyPr wrap="square" rtlCol="0">
              <a:spAutoFit/>
            </a:bodyPr>
            <a:lstStyle/>
            <a:p>
              <a:pPr algn="ctr" defTabSz="864108" eaLnBrk="1" fontAlgn="auto" hangingPunct="1">
                <a:spcBef>
                  <a:spcPts val="0"/>
                </a:spcBef>
                <a:spcAft>
                  <a:spcPts val="0"/>
                </a:spcAft>
                <a:defRPr/>
              </a:pPr>
              <a:r>
                <a:rPr lang="zh-CN" altLang="en-US" sz="2400" b="1" dirty="0" smtClean="0">
                  <a:solidFill>
                    <a:prstClr val="white"/>
                  </a:solidFill>
                  <a:latin typeface="+mn-lt"/>
                  <a:ea typeface="+mn-ea"/>
                  <a:cs typeface="+mn-ea"/>
                  <a:sym typeface="+mn-lt"/>
                </a:rPr>
                <a:t>义务帮厨</a:t>
              </a:r>
              <a:endParaRPr lang="zh-CN" altLang="en-US" sz="2400" b="1" dirty="0">
                <a:solidFill>
                  <a:prstClr val="white"/>
                </a:solidFill>
                <a:latin typeface="+mn-lt"/>
                <a:ea typeface="+mn-ea"/>
                <a:cs typeface="+mn-ea"/>
                <a:sym typeface="+mn-lt"/>
              </a:endParaRPr>
            </a:p>
          </p:txBody>
        </p:sp>
      </p:grpSp>
      <p:grpSp>
        <p:nvGrpSpPr>
          <p:cNvPr id="64" name="Группа 9"/>
          <p:cNvGrpSpPr/>
          <p:nvPr/>
        </p:nvGrpSpPr>
        <p:grpSpPr bwMode="auto">
          <a:xfrm>
            <a:off x="365760" y="3206115"/>
            <a:ext cx="1849120" cy="1869440"/>
            <a:chOff x="7356036" y="2063174"/>
            <a:chExt cx="9636564" cy="9636564"/>
          </a:xfrm>
        </p:grpSpPr>
        <p:sp>
          <p:nvSpPr>
            <p:cNvPr id="65" name="Полилиния 52"/>
            <p:cNvSpPr/>
            <p:nvPr/>
          </p:nvSpPr>
          <p:spPr bwMode="auto">
            <a:xfrm>
              <a:off x="7356036" y="2063174"/>
              <a:ext cx="9636564" cy="9636564"/>
            </a:xfrm>
            <a:custGeom>
              <a:avLst/>
              <a:gdLst>
                <a:gd name="T0" fmla="*/ 9562612 w 7668212"/>
                <a:gd name="T1" fmla="*/ 484942 h 7668212"/>
                <a:gd name="T2" fmla="*/ 484942 w 7668212"/>
                <a:gd name="T3" fmla="*/ 9562612 h 7668212"/>
                <a:gd name="T4" fmla="*/ 9562612 w 7668212"/>
                <a:gd name="T5" fmla="*/ 18640282 h 7668212"/>
                <a:gd name="T6" fmla="*/ 18640282 w 7668212"/>
                <a:gd name="T7" fmla="*/ 9562612 h 7668212"/>
                <a:gd name="T8" fmla="*/ 9562612 w 7668212"/>
                <a:gd name="T9" fmla="*/ 484942 h 7668212"/>
                <a:gd name="T10" fmla="*/ 9562612 w 7668212"/>
                <a:gd name="T11" fmla="*/ 0 h 7668212"/>
                <a:gd name="T12" fmla="*/ 19125223 w 7668212"/>
                <a:gd name="T13" fmla="*/ 9562612 h 7668212"/>
                <a:gd name="T14" fmla="*/ 9562612 w 7668212"/>
                <a:gd name="T15" fmla="*/ 19125223 h 7668212"/>
                <a:gd name="T16" fmla="*/ 0 w 7668212"/>
                <a:gd name="T17" fmla="*/ 9562612 h 7668212"/>
                <a:gd name="T18" fmla="*/ 9562612 w 7668212"/>
                <a:gd name="T19" fmla="*/ 0 h 7668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68212" h="7668212">
                  <a:moveTo>
                    <a:pt x="3834106" y="194436"/>
                  </a:moveTo>
                  <a:cubicBezTo>
                    <a:pt x="1823972" y="194436"/>
                    <a:pt x="194436" y="1823972"/>
                    <a:pt x="194436" y="3834106"/>
                  </a:cubicBezTo>
                  <a:cubicBezTo>
                    <a:pt x="194436" y="5844240"/>
                    <a:pt x="1823972" y="7473776"/>
                    <a:pt x="3834106" y="7473776"/>
                  </a:cubicBezTo>
                  <a:cubicBezTo>
                    <a:pt x="5844240" y="7473776"/>
                    <a:pt x="7473776" y="5844240"/>
                    <a:pt x="7473776" y="3834106"/>
                  </a:cubicBezTo>
                  <a:cubicBezTo>
                    <a:pt x="7473776" y="1823972"/>
                    <a:pt x="5844240" y="194436"/>
                    <a:pt x="3834106" y="194436"/>
                  </a:cubicBezTo>
                  <a:close/>
                  <a:moveTo>
                    <a:pt x="3834106" y="0"/>
                  </a:moveTo>
                  <a:cubicBezTo>
                    <a:pt x="5951624" y="0"/>
                    <a:pt x="7668212" y="1716588"/>
                    <a:pt x="7668212" y="3834106"/>
                  </a:cubicBezTo>
                  <a:cubicBezTo>
                    <a:pt x="7668212" y="5951624"/>
                    <a:pt x="5951624" y="7668212"/>
                    <a:pt x="3834106" y="7668212"/>
                  </a:cubicBezTo>
                  <a:cubicBezTo>
                    <a:pt x="1716588" y="7668212"/>
                    <a:pt x="0" y="5951624"/>
                    <a:pt x="0" y="3834106"/>
                  </a:cubicBezTo>
                  <a:cubicBezTo>
                    <a:pt x="0" y="1716588"/>
                    <a:pt x="1716588" y="0"/>
                    <a:pt x="3834106" y="0"/>
                  </a:cubicBezTo>
                  <a:close/>
                </a:path>
              </a:pathLst>
            </a:custGeom>
            <a:solidFill>
              <a:srgbClr val="EFF0F4">
                <a:alpha val="45097"/>
              </a:srgbClr>
            </a:solidFill>
            <a:ln>
              <a:noFill/>
            </a:ln>
            <a:extLst>
              <a:ext uri="{91240B29-F687-4F45-9708-019B960494DF}">
                <a14:hiddenLine xmlns="" xmlns:a14="http://schemas.microsoft.com/office/drawing/2010/main" w="25400">
                  <a:solidFill>
                    <a:srgbClr val="000000"/>
                  </a:solidFill>
                  <a:prstDash val="solid"/>
                  <a:miter lim="400000"/>
                  <a:headEnd type="none" w="med" len="med"/>
                  <a:tailEnd type="none" w="med" len="med"/>
                </a14:hiddenLine>
              </a:ext>
            </a:extLst>
          </p:spPr>
          <p:txBody>
            <a:bodyPr lIns="0" tIns="0" rIns="0" bIns="0" anchor="ctr"/>
            <a:lstStyle/>
            <a:p>
              <a:endParaRPr lang="ru-RU">
                <a:latin typeface="+mn-lt"/>
                <a:ea typeface="+mn-ea"/>
                <a:cs typeface="+mn-ea"/>
                <a:sym typeface="+mn-lt"/>
              </a:endParaRPr>
            </a:p>
          </p:txBody>
        </p:sp>
        <p:grpSp>
          <p:nvGrpSpPr>
            <p:cNvPr id="66" name="Группа 6"/>
            <p:cNvGrpSpPr/>
            <p:nvPr/>
          </p:nvGrpSpPr>
          <p:grpSpPr bwMode="auto">
            <a:xfrm>
              <a:off x="8468321" y="3134764"/>
              <a:ext cx="7667974" cy="7667974"/>
              <a:chOff x="8809520" y="3489545"/>
              <a:chExt cx="7667974" cy="7667974"/>
            </a:xfrm>
          </p:grpSpPr>
          <p:sp>
            <p:nvSpPr>
              <p:cNvPr id="67" name="Полилиния 44"/>
              <p:cNvSpPr/>
              <p:nvPr/>
            </p:nvSpPr>
            <p:spPr bwMode="auto">
              <a:xfrm>
                <a:off x="8809520" y="3489545"/>
                <a:ext cx="7667974" cy="7667974"/>
              </a:xfrm>
              <a:custGeom>
                <a:avLst/>
                <a:gdLst>
                  <a:gd name="T0" fmla="*/ 3834106 w 7668212"/>
                  <a:gd name="T1" fmla="*/ 194436 h 7668212"/>
                  <a:gd name="T2" fmla="*/ 194436 w 7668212"/>
                  <a:gd name="T3" fmla="*/ 3834106 h 7668212"/>
                  <a:gd name="T4" fmla="*/ 3834106 w 7668212"/>
                  <a:gd name="T5" fmla="*/ 7473776 h 7668212"/>
                  <a:gd name="T6" fmla="*/ 7473776 w 7668212"/>
                  <a:gd name="T7" fmla="*/ 3834106 h 7668212"/>
                  <a:gd name="T8" fmla="*/ 3834106 w 7668212"/>
                  <a:gd name="T9" fmla="*/ 194436 h 7668212"/>
                  <a:gd name="T10" fmla="*/ 3834106 w 7668212"/>
                  <a:gd name="T11" fmla="*/ 0 h 7668212"/>
                  <a:gd name="T12" fmla="*/ 7668212 w 7668212"/>
                  <a:gd name="T13" fmla="*/ 3834106 h 7668212"/>
                  <a:gd name="T14" fmla="*/ 3834106 w 7668212"/>
                  <a:gd name="T15" fmla="*/ 7668212 h 7668212"/>
                  <a:gd name="T16" fmla="*/ 0 w 7668212"/>
                  <a:gd name="T17" fmla="*/ 3834106 h 7668212"/>
                  <a:gd name="T18" fmla="*/ 3834106 w 7668212"/>
                  <a:gd name="T19" fmla="*/ 0 h 7668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68212" h="7668212">
                    <a:moveTo>
                      <a:pt x="3834106" y="194436"/>
                    </a:moveTo>
                    <a:cubicBezTo>
                      <a:pt x="1823972" y="194436"/>
                      <a:pt x="194436" y="1823972"/>
                      <a:pt x="194436" y="3834106"/>
                    </a:cubicBezTo>
                    <a:cubicBezTo>
                      <a:pt x="194436" y="5844240"/>
                      <a:pt x="1823972" y="7473776"/>
                      <a:pt x="3834106" y="7473776"/>
                    </a:cubicBezTo>
                    <a:cubicBezTo>
                      <a:pt x="5844240" y="7473776"/>
                      <a:pt x="7473776" y="5844240"/>
                      <a:pt x="7473776" y="3834106"/>
                    </a:cubicBezTo>
                    <a:cubicBezTo>
                      <a:pt x="7473776" y="1823972"/>
                      <a:pt x="5844240" y="194436"/>
                      <a:pt x="3834106" y="194436"/>
                    </a:cubicBezTo>
                    <a:close/>
                    <a:moveTo>
                      <a:pt x="3834106" y="0"/>
                    </a:moveTo>
                    <a:cubicBezTo>
                      <a:pt x="5951624" y="0"/>
                      <a:pt x="7668212" y="1716588"/>
                      <a:pt x="7668212" y="3834106"/>
                    </a:cubicBezTo>
                    <a:cubicBezTo>
                      <a:pt x="7668212" y="5951624"/>
                      <a:pt x="5951624" y="7668212"/>
                      <a:pt x="3834106" y="7668212"/>
                    </a:cubicBezTo>
                    <a:cubicBezTo>
                      <a:pt x="1716588" y="7668212"/>
                      <a:pt x="0" y="5951624"/>
                      <a:pt x="0" y="3834106"/>
                    </a:cubicBezTo>
                    <a:cubicBezTo>
                      <a:pt x="0" y="1716588"/>
                      <a:pt x="1716588" y="0"/>
                      <a:pt x="3834106" y="0"/>
                    </a:cubicBezTo>
                    <a:close/>
                  </a:path>
                </a:pathLst>
              </a:custGeom>
              <a:gradFill rotWithShape="1">
                <a:gsLst>
                  <a:gs pos="0">
                    <a:schemeClr val="accent1"/>
                  </a:gs>
                  <a:gs pos="49500">
                    <a:schemeClr val="accent3"/>
                  </a:gs>
                  <a:gs pos="100000">
                    <a:schemeClr val="accent5"/>
                  </a:gs>
                </a:gsLst>
                <a:lin ang="5400000" scaled="1"/>
              </a:gradFill>
              <a:ln>
                <a:noFill/>
              </a:ln>
              <a:extLst>
                <a:ext uri="{91240B29-F687-4F45-9708-019B960494DF}">
                  <a14:hiddenLine xmlns="" xmlns:a14="http://schemas.microsoft.com/office/drawing/2010/main" w="25400">
                    <a:solidFill>
                      <a:srgbClr val="000000"/>
                    </a:solidFill>
                    <a:prstDash val="solid"/>
                    <a:miter lim="400000"/>
                    <a:headEnd type="none" w="med" len="med"/>
                    <a:tailEnd type="none" w="med" len="med"/>
                  </a14:hiddenLine>
                </a:ext>
              </a:extLst>
            </p:spPr>
            <p:txBody>
              <a:bodyPr lIns="0" tIns="0" rIns="0" bIns="0" anchor="ctr"/>
              <a:lstStyle/>
              <a:p>
                <a:pPr>
                  <a:defRPr/>
                </a:pPr>
                <a:endParaRPr lang="ru-RU">
                  <a:latin typeface="+mn-lt"/>
                  <a:ea typeface="+mn-ea"/>
                  <a:cs typeface="+mn-ea"/>
                  <a:sym typeface="+mn-lt"/>
                </a:endParaRPr>
              </a:p>
            </p:txBody>
          </p:sp>
          <p:sp>
            <p:nvSpPr>
              <p:cNvPr id="68" name="Text Box 27"/>
              <p:cNvSpPr txBox="1"/>
              <p:nvPr/>
            </p:nvSpPr>
            <p:spPr bwMode="auto">
              <a:xfrm>
                <a:off x="8979996" y="4433382"/>
                <a:ext cx="7071051" cy="5605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ctr" eaLnBrk="1">
                  <a:defRPr/>
                </a:pPr>
                <a:r>
                  <a:rPr lang="zh-CN" altLang="en-US" sz="3200" b="1" dirty="0" smtClean="0">
                    <a:solidFill>
                      <a:srgbClr val="555B64"/>
                    </a:solidFill>
                    <a:latin typeface="+mn-lt"/>
                    <a:ea typeface="+mn-ea"/>
                    <a:cs typeface="+mn-ea"/>
                    <a:sym typeface="+mn-lt"/>
                  </a:rPr>
                  <a:t>乐食</a:t>
                </a:r>
                <a:endParaRPr lang="en-US" altLang="zh-CN" sz="3200" b="1" dirty="0" smtClean="0">
                  <a:solidFill>
                    <a:srgbClr val="555B64"/>
                  </a:solidFill>
                  <a:latin typeface="+mn-lt"/>
                  <a:ea typeface="+mn-ea"/>
                  <a:cs typeface="+mn-ea"/>
                  <a:sym typeface="+mn-lt"/>
                </a:endParaRPr>
              </a:p>
              <a:p>
                <a:pPr algn="ctr" eaLnBrk="1">
                  <a:defRPr/>
                </a:pPr>
                <a:r>
                  <a:rPr lang="zh-CN" altLang="en-US" sz="3200" b="1" dirty="0" smtClean="0">
                    <a:solidFill>
                      <a:srgbClr val="555B64"/>
                    </a:solidFill>
                    <a:latin typeface="+mn-lt"/>
                    <a:ea typeface="+mn-ea"/>
                    <a:cs typeface="+mn-ea"/>
                    <a:sym typeface="+mn-lt"/>
                  </a:rPr>
                  <a:t>共长</a:t>
                </a:r>
                <a:endParaRPr lang="zh-CN" altLang="en-US" sz="3200" b="1" dirty="0">
                  <a:solidFill>
                    <a:srgbClr val="555B64"/>
                  </a:solidFill>
                  <a:latin typeface="+mn-lt"/>
                  <a:ea typeface="+mn-ea"/>
                  <a:cs typeface="+mn-ea"/>
                  <a:sym typeface="+mn-lt"/>
                </a:endParaRPr>
              </a:p>
            </p:txBody>
          </p:sp>
        </p:grpSp>
      </p:grpSp>
      <p:grpSp>
        <p:nvGrpSpPr>
          <p:cNvPr id="69" name="组合 68"/>
          <p:cNvGrpSpPr/>
          <p:nvPr/>
        </p:nvGrpSpPr>
        <p:grpSpPr>
          <a:xfrm>
            <a:off x="3248938" y="2355543"/>
            <a:ext cx="2127899" cy="490001"/>
            <a:chOff x="2856045" y="1885321"/>
            <a:chExt cx="1688717" cy="388928"/>
          </a:xfrm>
          <a:effectLst>
            <a:outerShdw blurRad="63500" sx="102000" sy="102000" algn="ctr" rotWithShape="0">
              <a:prstClr val="black">
                <a:alpha val="40000"/>
              </a:prstClr>
            </a:outerShdw>
          </a:effectLst>
        </p:grpSpPr>
        <p:sp>
          <p:nvSpPr>
            <p:cNvPr id="70" name="Rounded Rectangle 32"/>
            <p:cNvSpPr/>
            <p:nvPr/>
          </p:nvSpPr>
          <p:spPr>
            <a:xfrm flipH="1">
              <a:off x="2929806" y="1885321"/>
              <a:ext cx="1614956" cy="35204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108" eaLnBrk="1" fontAlgn="auto" hangingPunct="1">
                <a:spcBef>
                  <a:spcPts val="0"/>
                </a:spcBef>
                <a:spcAft>
                  <a:spcPts val="0"/>
                </a:spcAft>
                <a:defRPr/>
              </a:pPr>
              <a:endParaRPr lang="en-US" sz="1000" b="0" dirty="0">
                <a:solidFill>
                  <a:srgbClr val="00B0F0"/>
                </a:solidFill>
                <a:cs typeface="+mn-ea"/>
                <a:sym typeface="+mn-lt"/>
              </a:endParaRPr>
            </a:p>
          </p:txBody>
        </p:sp>
        <p:sp>
          <p:nvSpPr>
            <p:cNvPr id="71" name="文本框 81"/>
            <p:cNvSpPr txBox="1"/>
            <p:nvPr/>
          </p:nvSpPr>
          <p:spPr>
            <a:xfrm>
              <a:off x="2856045" y="1907812"/>
              <a:ext cx="1648399" cy="366437"/>
            </a:xfrm>
            <a:prstGeom prst="rect">
              <a:avLst/>
            </a:prstGeom>
            <a:noFill/>
          </p:spPr>
          <p:txBody>
            <a:bodyPr wrap="square" rtlCol="0">
              <a:spAutoFit/>
            </a:bodyPr>
            <a:lstStyle/>
            <a:p>
              <a:pPr algn="ctr" defTabSz="864108" eaLnBrk="1" fontAlgn="auto" hangingPunct="1">
                <a:spcBef>
                  <a:spcPts val="0"/>
                </a:spcBef>
                <a:spcAft>
                  <a:spcPts val="0"/>
                </a:spcAft>
                <a:defRPr/>
              </a:pPr>
              <a:r>
                <a:rPr lang="zh-CN" altLang="en-US" sz="2400" b="1" dirty="0" smtClean="0">
                  <a:solidFill>
                    <a:prstClr val="white"/>
                  </a:solidFill>
                  <a:latin typeface="+mn-lt"/>
                  <a:ea typeface="+mn-ea"/>
                  <a:cs typeface="+mn-ea"/>
                  <a:sym typeface="+mn-lt"/>
                </a:rPr>
                <a:t>种植体验</a:t>
              </a:r>
              <a:endParaRPr lang="zh-CN" altLang="en-US" sz="2400" b="1" dirty="0">
                <a:solidFill>
                  <a:prstClr val="white"/>
                </a:solidFill>
                <a:latin typeface="+mn-lt"/>
                <a:ea typeface="+mn-ea"/>
                <a:cs typeface="+mn-ea"/>
                <a:sym typeface="+mn-lt"/>
              </a:endParaRPr>
            </a:p>
          </p:txBody>
        </p:sp>
      </p:grpSp>
      <p:grpSp>
        <p:nvGrpSpPr>
          <p:cNvPr id="72" name="组合 71"/>
          <p:cNvGrpSpPr/>
          <p:nvPr/>
        </p:nvGrpSpPr>
        <p:grpSpPr>
          <a:xfrm>
            <a:off x="3238779" y="5570489"/>
            <a:ext cx="2077099" cy="488901"/>
            <a:chOff x="2823792" y="2503573"/>
            <a:chExt cx="1648401" cy="388055"/>
          </a:xfrm>
          <a:effectLst>
            <a:outerShdw blurRad="63500" sx="102000" sy="102000" algn="ctr" rotWithShape="0">
              <a:prstClr val="black">
                <a:alpha val="40000"/>
              </a:prstClr>
            </a:outerShdw>
          </a:effectLst>
        </p:grpSpPr>
        <p:sp>
          <p:nvSpPr>
            <p:cNvPr id="73" name="Rounded Rectangle 32"/>
            <p:cNvSpPr/>
            <p:nvPr/>
          </p:nvSpPr>
          <p:spPr>
            <a:xfrm flipH="1">
              <a:off x="2857238" y="2503573"/>
              <a:ext cx="1614955" cy="352049"/>
            </a:xfrm>
            <a:prstGeom prst="round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864108" eaLnBrk="1" fontAlgn="auto" hangingPunct="1">
                <a:spcBef>
                  <a:spcPts val="0"/>
                </a:spcBef>
                <a:spcAft>
                  <a:spcPts val="0"/>
                </a:spcAft>
                <a:defRPr/>
              </a:pPr>
              <a:endParaRPr lang="en-US" sz="1000" b="0" dirty="0">
                <a:solidFill>
                  <a:prstClr val="white"/>
                </a:solidFill>
                <a:cs typeface="+mn-ea"/>
                <a:sym typeface="+mn-lt"/>
              </a:endParaRPr>
            </a:p>
          </p:txBody>
        </p:sp>
        <p:sp>
          <p:nvSpPr>
            <p:cNvPr id="74" name="文本框 84"/>
            <p:cNvSpPr txBox="1"/>
            <p:nvPr/>
          </p:nvSpPr>
          <p:spPr>
            <a:xfrm>
              <a:off x="2823792" y="2525191"/>
              <a:ext cx="1648399" cy="366437"/>
            </a:xfrm>
            <a:prstGeom prst="rect">
              <a:avLst/>
            </a:prstGeom>
            <a:noFill/>
          </p:spPr>
          <p:txBody>
            <a:bodyPr wrap="square" rtlCol="0">
              <a:spAutoFit/>
            </a:bodyPr>
            <a:lstStyle/>
            <a:p>
              <a:pPr algn="ctr" defTabSz="864108" eaLnBrk="1" fontAlgn="auto" hangingPunct="1">
                <a:spcBef>
                  <a:spcPts val="0"/>
                </a:spcBef>
                <a:spcAft>
                  <a:spcPts val="0"/>
                </a:spcAft>
                <a:defRPr/>
              </a:pPr>
              <a:r>
                <a:rPr lang="zh-CN" altLang="en-US" sz="2400" dirty="0" smtClean="0">
                  <a:solidFill>
                    <a:prstClr val="white"/>
                  </a:solidFill>
                  <a:latin typeface="+mn-lt"/>
                  <a:ea typeface="+mn-ea"/>
                  <a:cs typeface="+mn-ea"/>
                  <a:sym typeface="+mn-lt"/>
                </a:rPr>
                <a:t>美食工坊</a:t>
              </a:r>
              <a:endParaRPr lang="zh-CN" altLang="en-US" sz="2400" dirty="0">
                <a:solidFill>
                  <a:prstClr val="white"/>
                </a:solidFill>
                <a:latin typeface="+mn-lt"/>
                <a:ea typeface="+mn-ea"/>
                <a:cs typeface="+mn-ea"/>
                <a:sym typeface="+mn-lt"/>
              </a:endParaRPr>
            </a:p>
          </p:txBody>
        </p:sp>
      </p:grpSp>
      <p:grpSp>
        <p:nvGrpSpPr>
          <p:cNvPr id="75" name="组合 74"/>
          <p:cNvGrpSpPr/>
          <p:nvPr/>
        </p:nvGrpSpPr>
        <p:grpSpPr>
          <a:xfrm>
            <a:off x="6229033" y="1743713"/>
            <a:ext cx="1575012" cy="400110"/>
            <a:chOff x="2840516" y="2455177"/>
            <a:chExt cx="1648399" cy="418816"/>
          </a:xfrm>
          <a:effectLst>
            <a:outerShdw blurRad="63500" sx="102000" sy="102000" algn="ctr" rotWithShape="0">
              <a:prstClr val="black">
                <a:alpha val="40000"/>
              </a:prstClr>
            </a:outerShdw>
          </a:effectLst>
        </p:grpSpPr>
        <p:sp>
          <p:nvSpPr>
            <p:cNvPr id="77" name="Rounded Rectangle 32"/>
            <p:cNvSpPr/>
            <p:nvPr/>
          </p:nvSpPr>
          <p:spPr>
            <a:xfrm flipH="1">
              <a:off x="2857238" y="2503573"/>
              <a:ext cx="1614955" cy="35204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108" eaLnBrk="1" fontAlgn="auto" hangingPunct="1">
                <a:spcBef>
                  <a:spcPts val="0"/>
                </a:spcBef>
                <a:spcAft>
                  <a:spcPts val="0"/>
                </a:spcAft>
                <a:defRPr/>
              </a:pPr>
              <a:endParaRPr lang="en-US" sz="900" b="0" dirty="0">
                <a:solidFill>
                  <a:prstClr val="white"/>
                </a:solidFill>
                <a:cs typeface="+mn-ea"/>
                <a:sym typeface="+mn-lt"/>
              </a:endParaRPr>
            </a:p>
          </p:txBody>
        </p:sp>
        <p:sp>
          <p:nvSpPr>
            <p:cNvPr id="78" name="文本框 97"/>
            <p:cNvSpPr txBox="1"/>
            <p:nvPr/>
          </p:nvSpPr>
          <p:spPr>
            <a:xfrm>
              <a:off x="2840516" y="2455177"/>
              <a:ext cx="1648399" cy="418816"/>
            </a:xfrm>
            <a:prstGeom prst="rect">
              <a:avLst/>
            </a:prstGeom>
            <a:noFill/>
          </p:spPr>
          <p:txBody>
            <a:bodyPr wrap="square" rtlCol="0">
              <a:spAutoFit/>
            </a:bodyPr>
            <a:lstStyle/>
            <a:p>
              <a:pPr algn="ctr" defTabSz="864108" eaLnBrk="1" fontAlgn="auto" hangingPunct="1">
                <a:spcBef>
                  <a:spcPts val="0"/>
                </a:spcBef>
                <a:spcAft>
                  <a:spcPts val="0"/>
                </a:spcAft>
                <a:defRPr/>
              </a:pPr>
              <a:r>
                <a:rPr lang="zh-CN" altLang="en-US" sz="2000" dirty="0" smtClean="0">
                  <a:solidFill>
                    <a:prstClr val="white"/>
                  </a:solidFill>
                  <a:cs typeface="+mn-ea"/>
                  <a:sym typeface="+mn-lt"/>
                </a:rPr>
                <a:t>亲子种植</a:t>
              </a:r>
              <a:endParaRPr lang="zh-CN" altLang="en-US" sz="2000" dirty="0">
                <a:solidFill>
                  <a:prstClr val="white"/>
                </a:solidFill>
                <a:latin typeface="+mn-lt"/>
                <a:ea typeface="+mn-ea"/>
                <a:cs typeface="+mn-ea"/>
                <a:sym typeface="+mn-lt"/>
              </a:endParaRPr>
            </a:p>
          </p:txBody>
        </p:sp>
      </p:grpSp>
      <p:grpSp>
        <p:nvGrpSpPr>
          <p:cNvPr id="79" name="组合 78"/>
          <p:cNvGrpSpPr/>
          <p:nvPr/>
        </p:nvGrpSpPr>
        <p:grpSpPr>
          <a:xfrm>
            <a:off x="6315779" y="3343468"/>
            <a:ext cx="1575012" cy="400110"/>
            <a:chOff x="2989383" y="3490894"/>
            <a:chExt cx="1648400" cy="418816"/>
          </a:xfrm>
          <a:solidFill>
            <a:schemeClr val="accent2"/>
          </a:solidFill>
          <a:effectLst>
            <a:outerShdw blurRad="63500" sx="102000" sy="102000" algn="ctr" rotWithShape="0">
              <a:prstClr val="black">
                <a:alpha val="40000"/>
              </a:prstClr>
            </a:outerShdw>
          </a:effectLst>
        </p:grpSpPr>
        <p:sp>
          <p:nvSpPr>
            <p:cNvPr id="80" name="Rounded Rectangle 32"/>
            <p:cNvSpPr/>
            <p:nvPr/>
          </p:nvSpPr>
          <p:spPr>
            <a:xfrm flipH="1">
              <a:off x="2995472" y="3521388"/>
              <a:ext cx="1614955" cy="35204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108" eaLnBrk="1" fontAlgn="auto" hangingPunct="1">
                <a:spcBef>
                  <a:spcPts val="0"/>
                </a:spcBef>
                <a:spcAft>
                  <a:spcPts val="0"/>
                </a:spcAft>
                <a:defRPr/>
              </a:pPr>
              <a:endParaRPr lang="en-US" sz="900" b="0" dirty="0">
                <a:solidFill>
                  <a:prstClr val="white"/>
                </a:solidFill>
                <a:cs typeface="+mn-ea"/>
                <a:sym typeface="+mn-lt"/>
              </a:endParaRPr>
            </a:p>
          </p:txBody>
        </p:sp>
        <p:sp>
          <p:nvSpPr>
            <p:cNvPr id="81" name="文本框 100"/>
            <p:cNvSpPr txBox="1"/>
            <p:nvPr/>
          </p:nvSpPr>
          <p:spPr>
            <a:xfrm>
              <a:off x="2989383" y="3490894"/>
              <a:ext cx="1648400" cy="418816"/>
            </a:xfrm>
            <a:prstGeom prst="rect">
              <a:avLst/>
            </a:prstGeom>
            <a:noFill/>
          </p:spPr>
          <p:txBody>
            <a:bodyPr wrap="square" rtlCol="0">
              <a:spAutoFit/>
            </a:bodyPr>
            <a:lstStyle/>
            <a:p>
              <a:pPr algn="ctr" defTabSz="864108" eaLnBrk="1" fontAlgn="auto" hangingPunct="1">
                <a:spcBef>
                  <a:spcPts val="0"/>
                </a:spcBef>
                <a:spcAft>
                  <a:spcPts val="0"/>
                </a:spcAft>
                <a:defRPr/>
              </a:pPr>
              <a:r>
                <a:rPr lang="zh-CN" altLang="en-US" sz="2000" b="0" dirty="0" smtClean="0">
                  <a:solidFill>
                    <a:prstClr val="white"/>
                  </a:solidFill>
                  <a:latin typeface="+mn-lt"/>
                  <a:ea typeface="+mn-ea"/>
                  <a:cs typeface="+mn-ea"/>
                  <a:sym typeface="+mn-lt"/>
                </a:rPr>
                <a:t>小鬼当家</a:t>
              </a:r>
              <a:endParaRPr lang="zh-CN" altLang="en-US" sz="2000" b="0" dirty="0">
                <a:solidFill>
                  <a:prstClr val="white"/>
                </a:solidFill>
                <a:latin typeface="+mn-lt"/>
                <a:ea typeface="+mn-ea"/>
                <a:cs typeface="+mn-ea"/>
                <a:sym typeface="+mn-lt"/>
              </a:endParaRPr>
            </a:p>
          </p:txBody>
        </p:sp>
      </p:grpSp>
      <p:grpSp>
        <p:nvGrpSpPr>
          <p:cNvPr id="82" name="组合 81"/>
          <p:cNvGrpSpPr/>
          <p:nvPr/>
        </p:nvGrpSpPr>
        <p:grpSpPr>
          <a:xfrm>
            <a:off x="6329680" y="5550337"/>
            <a:ext cx="1575012" cy="400588"/>
            <a:chOff x="2833797" y="2503573"/>
            <a:chExt cx="1648399" cy="419316"/>
          </a:xfrm>
          <a:solidFill>
            <a:schemeClr val="accent5"/>
          </a:solidFill>
          <a:effectLst>
            <a:outerShdw blurRad="63500" sx="102000" sy="102000" algn="ctr" rotWithShape="0">
              <a:prstClr val="black">
                <a:alpha val="40000"/>
              </a:prstClr>
            </a:outerShdw>
          </a:effectLst>
        </p:grpSpPr>
        <p:sp>
          <p:nvSpPr>
            <p:cNvPr id="83" name="Rounded Rectangle 32"/>
            <p:cNvSpPr/>
            <p:nvPr/>
          </p:nvSpPr>
          <p:spPr>
            <a:xfrm flipH="1">
              <a:off x="2857238" y="2503573"/>
              <a:ext cx="1614955" cy="35204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108" eaLnBrk="1" fontAlgn="auto" hangingPunct="1">
                <a:spcBef>
                  <a:spcPts val="0"/>
                </a:spcBef>
                <a:spcAft>
                  <a:spcPts val="0"/>
                </a:spcAft>
                <a:defRPr/>
              </a:pPr>
              <a:endParaRPr lang="en-US" sz="900" b="0" dirty="0">
                <a:solidFill>
                  <a:prstClr val="white"/>
                </a:solidFill>
                <a:cs typeface="+mn-ea"/>
                <a:sym typeface="+mn-lt"/>
              </a:endParaRPr>
            </a:p>
          </p:txBody>
        </p:sp>
        <p:sp>
          <p:nvSpPr>
            <p:cNvPr id="84" name="文本框 103"/>
            <p:cNvSpPr txBox="1"/>
            <p:nvPr/>
          </p:nvSpPr>
          <p:spPr>
            <a:xfrm>
              <a:off x="2833797" y="2504074"/>
              <a:ext cx="1648399" cy="418815"/>
            </a:xfrm>
            <a:prstGeom prst="rect">
              <a:avLst/>
            </a:prstGeom>
            <a:noFill/>
          </p:spPr>
          <p:txBody>
            <a:bodyPr wrap="square" rtlCol="0">
              <a:spAutoFit/>
            </a:bodyPr>
            <a:lstStyle/>
            <a:p>
              <a:pPr algn="ctr" defTabSz="864108" eaLnBrk="1" fontAlgn="auto" hangingPunct="1">
                <a:spcBef>
                  <a:spcPts val="0"/>
                </a:spcBef>
                <a:spcAft>
                  <a:spcPts val="0"/>
                </a:spcAft>
                <a:defRPr/>
              </a:pPr>
              <a:r>
                <a:rPr lang="zh-CN" altLang="en-US" sz="2000" b="0" dirty="0" smtClean="0">
                  <a:solidFill>
                    <a:prstClr val="white"/>
                  </a:solidFill>
                  <a:latin typeface="+mn-lt"/>
                  <a:ea typeface="+mn-ea"/>
                  <a:cs typeface="+mn-ea"/>
                  <a:sym typeface="+mn-lt"/>
                </a:rPr>
                <a:t>饮食风俗</a:t>
              </a:r>
              <a:endParaRPr lang="zh-CN" altLang="en-US" sz="2000" b="0" dirty="0">
                <a:solidFill>
                  <a:prstClr val="white"/>
                </a:solidFill>
                <a:latin typeface="+mn-lt"/>
                <a:ea typeface="+mn-ea"/>
                <a:cs typeface="+mn-ea"/>
                <a:sym typeface="+mn-lt"/>
              </a:endParaRPr>
            </a:p>
          </p:txBody>
        </p:sp>
      </p:grpSp>
      <p:grpSp>
        <p:nvGrpSpPr>
          <p:cNvPr id="85" name="组合 84"/>
          <p:cNvGrpSpPr/>
          <p:nvPr/>
        </p:nvGrpSpPr>
        <p:grpSpPr>
          <a:xfrm>
            <a:off x="6346258" y="4842201"/>
            <a:ext cx="1575012" cy="400110"/>
            <a:chOff x="3063817" y="3276734"/>
            <a:chExt cx="1648399" cy="418817"/>
          </a:xfrm>
          <a:solidFill>
            <a:schemeClr val="accent5"/>
          </a:solidFill>
          <a:effectLst>
            <a:outerShdw blurRad="63500" sx="102000" sy="102000" algn="ctr" rotWithShape="0">
              <a:prstClr val="black">
                <a:alpha val="40000"/>
              </a:prstClr>
            </a:outerShdw>
          </a:effectLst>
        </p:grpSpPr>
        <p:sp>
          <p:nvSpPr>
            <p:cNvPr id="86" name="Rounded Rectangle 32"/>
            <p:cNvSpPr/>
            <p:nvPr/>
          </p:nvSpPr>
          <p:spPr>
            <a:xfrm flipH="1">
              <a:off x="3069907" y="3322467"/>
              <a:ext cx="1614955" cy="35204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108" eaLnBrk="1" fontAlgn="auto" hangingPunct="1">
                <a:spcBef>
                  <a:spcPts val="0"/>
                </a:spcBef>
                <a:spcAft>
                  <a:spcPts val="0"/>
                </a:spcAft>
                <a:defRPr/>
              </a:pPr>
              <a:endParaRPr lang="en-US" sz="900" b="0" dirty="0">
                <a:solidFill>
                  <a:prstClr val="white"/>
                </a:solidFill>
                <a:cs typeface="+mn-ea"/>
                <a:sym typeface="+mn-lt"/>
              </a:endParaRPr>
            </a:p>
          </p:txBody>
        </p:sp>
        <p:sp>
          <p:nvSpPr>
            <p:cNvPr id="87" name="文本框 106"/>
            <p:cNvSpPr txBox="1"/>
            <p:nvPr/>
          </p:nvSpPr>
          <p:spPr>
            <a:xfrm>
              <a:off x="3063817" y="3276734"/>
              <a:ext cx="1648399" cy="418817"/>
            </a:xfrm>
            <a:prstGeom prst="rect">
              <a:avLst/>
            </a:prstGeom>
            <a:noFill/>
          </p:spPr>
          <p:txBody>
            <a:bodyPr wrap="square" rtlCol="0">
              <a:spAutoFit/>
            </a:bodyPr>
            <a:lstStyle/>
            <a:p>
              <a:pPr algn="ctr" defTabSz="864108" eaLnBrk="1" fontAlgn="auto" hangingPunct="1">
                <a:spcBef>
                  <a:spcPts val="0"/>
                </a:spcBef>
                <a:spcAft>
                  <a:spcPts val="0"/>
                </a:spcAft>
                <a:defRPr/>
              </a:pPr>
              <a:r>
                <a:rPr lang="zh-CN" altLang="en-US" sz="2000" b="0" dirty="0" smtClean="0">
                  <a:solidFill>
                    <a:prstClr val="white"/>
                  </a:solidFill>
                  <a:latin typeface="+mn-lt"/>
                  <a:ea typeface="+mn-ea"/>
                  <a:cs typeface="+mn-ea"/>
                  <a:sym typeface="+mn-lt"/>
                </a:rPr>
                <a:t>节气常识</a:t>
              </a:r>
              <a:endParaRPr lang="zh-CN" altLang="en-US" sz="2000" b="0" dirty="0">
                <a:solidFill>
                  <a:prstClr val="white"/>
                </a:solidFill>
                <a:latin typeface="+mn-lt"/>
                <a:ea typeface="+mn-ea"/>
                <a:cs typeface="+mn-ea"/>
                <a:sym typeface="+mn-lt"/>
              </a:endParaRPr>
            </a:p>
          </p:txBody>
        </p:sp>
      </p:grpSp>
      <p:grpSp>
        <p:nvGrpSpPr>
          <p:cNvPr id="88" name="组合 87"/>
          <p:cNvGrpSpPr/>
          <p:nvPr/>
        </p:nvGrpSpPr>
        <p:grpSpPr>
          <a:xfrm>
            <a:off x="6272245" y="2336708"/>
            <a:ext cx="1575012" cy="400110"/>
            <a:chOff x="2856467" y="-1016331"/>
            <a:chExt cx="1648399" cy="418817"/>
          </a:xfrm>
          <a:solidFill>
            <a:srgbClr val="115FAD"/>
          </a:solidFill>
          <a:effectLst>
            <a:outerShdw blurRad="63500" sx="102000" sy="102000" algn="ctr" rotWithShape="0">
              <a:prstClr val="black">
                <a:alpha val="40000"/>
              </a:prstClr>
            </a:outerShdw>
          </a:effectLst>
        </p:grpSpPr>
        <p:sp>
          <p:nvSpPr>
            <p:cNvPr id="89" name="Rounded Rectangle 32"/>
            <p:cNvSpPr/>
            <p:nvPr/>
          </p:nvSpPr>
          <p:spPr>
            <a:xfrm flipH="1">
              <a:off x="2857238" y="-963442"/>
              <a:ext cx="1614955" cy="35204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108" eaLnBrk="1" fontAlgn="auto" hangingPunct="1">
                <a:spcBef>
                  <a:spcPts val="0"/>
                </a:spcBef>
                <a:spcAft>
                  <a:spcPts val="0"/>
                </a:spcAft>
                <a:defRPr/>
              </a:pPr>
              <a:endParaRPr lang="en-US" sz="900" b="0" dirty="0">
                <a:solidFill>
                  <a:prstClr val="white"/>
                </a:solidFill>
                <a:cs typeface="+mn-ea"/>
                <a:sym typeface="+mn-lt"/>
              </a:endParaRPr>
            </a:p>
          </p:txBody>
        </p:sp>
        <p:sp>
          <p:nvSpPr>
            <p:cNvPr id="90" name="文本框 109"/>
            <p:cNvSpPr txBox="1"/>
            <p:nvPr/>
          </p:nvSpPr>
          <p:spPr>
            <a:xfrm>
              <a:off x="2856467" y="-1016331"/>
              <a:ext cx="1648399" cy="418817"/>
            </a:xfrm>
            <a:prstGeom prst="rect">
              <a:avLst/>
            </a:prstGeom>
            <a:noFill/>
          </p:spPr>
          <p:txBody>
            <a:bodyPr wrap="square" rtlCol="0">
              <a:spAutoFit/>
            </a:bodyPr>
            <a:lstStyle/>
            <a:p>
              <a:pPr algn="ctr" defTabSz="864108" eaLnBrk="1" fontAlgn="auto" hangingPunct="1">
                <a:spcBef>
                  <a:spcPts val="0"/>
                </a:spcBef>
                <a:spcAft>
                  <a:spcPts val="0"/>
                </a:spcAft>
                <a:defRPr/>
              </a:pPr>
              <a:r>
                <a:rPr lang="zh-CN" altLang="en-US" sz="2000" b="0" dirty="0" smtClean="0">
                  <a:solidFill>
                    <a:prstClr val="white"/>
                  </a:solidFill>
                  <a:latin typeface="+mn-lt"/>
                  <a:ea typeface="+mn-ea"/>
                  <a:cs typeface="+mn-ea"/>
                  <a:sym typeface="+mn-lt"/>
                </a:rPr>
                <a:t>无土栽培</a:t>
              </a:r>
              <a:endParaRPr lang="zh-CN" altLang="en-US" sz="2000" b="0" dirty="0">
                <a:solidFill>
                  <a:prstClr val="white"/>
                </a:solidFill>
                <a:latin typeface="+mn-lt"/>
                <a:ea typeface="+mn-ea"/>
                <a:cs typeface="+mn-ea"/>
                <a:sym typeface="+mn-lt"/>
              </a:endParaRPr>
            </a:p>
          </p:txBody>
        </p:sp>
      </p:grpSp>
      <p:grpSp>
        <p:nvGrpSpPr>
          <p:cNvPr id="91" name="组合 90"/>
          <p:cNvGrpSpPr/>
          <p:nvPr/>
        </p:nvGrpSpPr>
        <p:grpSpPr>
          <a:xfrm>
            <a:off x="6265825" y="4333370"/>
            <a:ext cx="1641655" cy="400588"/>
            <a:chOff x="2754046" y="2503573"/>
            <a:chExt cx="1718147" cy="419316"/>
          </a:xfrm>
          <a:solidFill>
            <a:schemeClr val="accent2"/>
          </a:solidFill>
          <a:effectLst>
            <a:outerShdw blurRad="63500" sx="102000" sy="102000" algn="ctr" rotWithShape="0">
              <a:prstClr val="black">
                <a:alpha val="40000"/>
              </a:prstClr>
            </a:outerShdw>
          </a:effectLst>
        </p:grpSpPr>
        <p:sp>
          <p:nvSpPr>
            <p:cNvPr id="92" name="Rounded Rectangle 32"/>
            <p:cNvSpPr/>
            <p:nvPr/>
          </p:nvSpPr>
          <p:spPr>
            <a:xfrm flipH="1">
              <a:off x="2857238" y="2503573"/>
              <a:ext cx="1614955" cy="35204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108" eaLnBrk="1" fontAlgn="auto" hangingPunct="1">
                <a:spcBef>
                  <a:spcPts val="0"/>
                </a:spcBef>
                <a:spcAft>
                  <a:spcPts val="0"/>
                </a:spcAft>
                <a:defRPr/>
              </a:pPr>
              <a:endParaRPr lang="en-US" sz="900" b="0" dirty="0">
                <a:solidFill>
                  <a:prstClr val="white"/>
                </a:solidFill>
                <a:cs typeface="+mn-ea"/>
                <a:sym typeface="+mn-lt"/>
              </a:endParaRPr>
            </a:p>
          </p:txBody>
        </p:sp>
        <p:sp>
          <p:nvSpPr>
            <p:cNvPr id="93" name="文本框 112"/>
            <p:cNvSpPr txBox="1"/>
            <p:nvPr/>
          </p:nvSpPr>
          <p:spPr>
            <a:xfrm>
              <a:off x="2754046" y="2504074"/>
              <a:ext cx="1648399" cy="418815"/>
            </a:xfrm>
            <a:prstGeom prst="rect">
              <a:avLst/>
            </a:prstGeom>
            <a:noFill/>
          </p:spPr>
          <p:txBody>
            <a:bodyPr wrap="square" rtlCol="0">
              <a:spAutoFit/>
            </a:bodyPr>
            <a:lstStyle/>
            <a:p>
              <a:pPr algn="ctr" defTabSz="864108" eaLnBrk="1" fontAlgn="auto" hangingPunct="1">
                <a:spcBef>
                  <a:spcPts val="0"/>
                </a:spcBef>
                <a:spcAft>
                  <a:spcPts val="0"/>
                </a:spcAft>
                <a:defRPr/>
              </a:pPr>
              <a:r>
                <a:rPr lang="zh-CN" altLang="en-US" sz="2000" b="0" dirty="0" smtClean="0">
                  <a:solidFill>
                    <a:prstClr val="white"/>
                  </a:solidFill>
                  <a:latin typeface="+mn-lt"/>
                  <a:ea typeface="+mn-ea"/>
                  <a:cs typeface="+mn-ea"/>
                  <a:sym typeface="+mn-lt"/>
                </a:rPr>
                <a:t>小小帮厨</a:t>
              </a:r>
              <a:endParaRPr lang="zh-CN" altLang="en-US" sz="2000" b="0" dirty="0">
                <a:solidFill>
                  <a:prstClr val="white"/>
                </a:solidFill>
                <a:latin typeface="+mn-lt"/>
                <a:ea typeface="+mn-ea"/>
                <a:cs typeface="+mn-ea"/>
                <a:sym typeface="+mn-lt"/>
              </a:endParaRPr>
            </a:p>
          </p:txBody>
        </p:sp>
      </p:grpSp>
      <p:sp>
        <p:nvSpPr>
          <p:cNvPr id="96" name="文本框 115"/>
          <p:cNvSpPr txBox="1"/>
          <p:nvPr/>
        </p:nvSpPr>
        <p:spPr>
          <a:xfrm>
            <a:off x="8844939" y="2145640"/>
            <a:ext cx="1575012" cy="353943"/>
          </a:xfrm>
          <a:prstGeom prst="rect">
            <a:avLst/>
          </a:prstGeom>
          <a:noFill/>
        </p:spPr>
        <p:txBody>
          <a:bodyPr wrap="square" rtlCol="0">
            <a:spAutoFit/>
          </a:bodyPr>
          <a:lstStyle/>
          <a:p>
            <a:pPr algn="ctr" defTabSz="864108" eaLnBrk="1" fontAlgn="auto" hangingPunct="1">
              <a:spcBef>
                <a:spcPts val="0"/>
              </a:spcBef>
              <a:spcAft>
                <a:spcPts val="0"/>
              </a:spcAft>
              <a:defRPr/>
            </a:pPr>
            <a:r>
              <a:rPr lang="zh-CN" altLang="en-US" sz="1700" b="0" dirty="0">
                <a:solidFill>
                  <a:prstClr val="white"/>
                </a:solidFill>
                <a:latin typeface="+mn-lt"/>
                <a:ea typeface="+mn-ea"/>
                <a:cs typeface="+mn-ea"/>
                <a:sym typeface="+mn-lt"/>
              </a:rPr>
              <a:t>部门名称</a:t>
            </a:r>
          </a:p>
        </p:txBody>
      </p:sp>
      <p:grpSp>
        <p:nvGrpSpPr>
          <p:cNvPr id="118" name="组合 117"/>
          <p:cNvGrpSpPr/>
          <p:nvPr/>
        </p:nvGrpSpPr>
        <p:grpSpPr>
          <a:xfrm>
            <a:off x="6380480" y="6271697"/>
            <a:ext cx="1575012" cy="400588"/>
            <a:chOff x="2833797" y="2503573"/>
            <a:chExt cx="1648399" cy="419316"/>
          </a:xfrm>
          <a:solidFill>
            <a:schemeClr val="accent5"/>
          </a:solidFill>
          <a:effectLst>
            <a:outerShdw blurRad="63500" sx="102000" sy="102000" algn="ctr" rotWithShape="0">
              <a:prstClr val="black">
                <a:alpha val="40000"/>
              </a:prstClr>
            </a:outerShdw>
          </a:effectLst>
        </p:grpSpPr>
        <p:sp>
          <p:nvSpPr>
            <p:cNvPr id="119" name="Rounded Rectangle 32"/>
            <p:cNvSpPr/>
            <p:nvPr/>
          </p:nvSpPr>
          <p:spPr>
            <a:xfrm flipH="1">
              <a:off x="2857238" y="2503573"/>
              <a:ext cx="1614955" cy="35204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108" eaLnBrk="1" fontAlgn="auto" hangingPunct="1">
                <a:spcBef>
                  <a:spcPts val="0"/>
                </a:spcBef>
                <a:spcAft>
                  <a:spcPts val="0"/>
                </a:spcAft>
                <a:defRPr/>
              </a:pPr>
              <a:endParaRPr lang="en-US" sz="900" b="0" dirty="0">
                <a:solidFill>
                  <a:prstClr val="white"/>
                </a:solidFill>
                <a:cs typeface="+mn-ea"/>
                <a:sym typeface="+mn-lt"/>
              </a:endParaRPr>
            </a:p>
          </p:txBody>
        </p:sp>
        <p:sp>
          <p:nvSpPr>
            <p:cNvPr id="120" name="文本框 103"/>
            <p:cNvSpPr txBox="1"/>
            <p:nvPr/>
          </p:nvSpPr>
          <p:spPr>
            <a:xfrm>
              <a:off x="2833797" y="2504074"/>
              <a:ext cx="1648399" cy="418815"/>
            </a:xfrm>
            <a:prstGeom prst="rect">
              <a:avLst/>
            </a:prstGeom>
            <a:noFill/>
          </p:spPr>
          <p:txBody>
            <a:bodyPr wrap="square" rtlCol="0">
              <a:spAutoFit/>
            </a:bodyPr>
            <a:lstStyle/>
            <a:p>
              <a:pPr algn="ctr" defTabSz="864108" eaLnBrk="1" fontAlgn="auto" hangingPunct="1">
                <a:spcBef>
                  <a:spcPts val="0"/>
                </a:spcBef>
                <a:spcAft>
                  <a:spcPts val="0"/>
                </a:spcAft>
                <a:defRPr/>
              </a:pPr>
              <a:r>
                <a:rPr lang="zh-CN" altLang="en-US" sz="2000" b="0" dirty="0" smtClean="0">
                  <a:solidFill>
                    <a:prstClr val="white"/>
                  </a:solidFill>
                  <a:latin typeface="+mn-lt"/>
                  <a:ea typeface="+mn-ea"/>
                  <a:cs typeface="+mn-ea"/>
                  <a:sym typeface="+mn-lt"/>
                </a:rPr>
                <a:t>制作美食</a:t>
              </a:r>
              <a:endParaRPr lang="zh-CN" altLang="en-US" sz="2000" b="0" dirty="0">
                <a:solidFill>
                  <a:prstClr val="white"/>
                </a:solidFill>
                <a:latin typeface="+mn-lt"/>
                <a:ea typeface="+mn-ea"/>
                <a:cs typeface="+mn-ea"/>
                <a:sym typeface="+mn-lt"/>
              </a:endParaRPr>
            </a:p>
          </p:txBody>
        </p:sp>
      </p:grpSp>
      <p:grpSp>
        <p:nvGrpSpPr>
          <p:cNvPr id="121" name="组合 120"/>
          <p:cNvGrpSpPr/>
          <p:nvPr/>
        </p:nvGrpSpPr>
        <p:grpSpPr>
          <a:xfrm>
            <a:off x="7927340" y="1997238"/>
            <a:ext cx="4264660" cy="1380962"/>
            <a:chOff x="409575" y="2006600"/>
            <a:chExt cx="8315325" cy="2463145"/>
          </a:xfrm>
        </p:grpSpPr>
        <p:sp>
          <p:nvSpPr>
            <p:cNvPr id="122" name="右箭头 47"/>
            <p:cNvSpPr>
              <a:spLocks noChangeArrowheads="1"/>
            </p:cNvSpPr>
            <p:nvPr/>
          </p:nvSpPr>
          <p:spPr bwMode="auto">
            <a:xfrm>
              <a:off x="409575" y="2725738"/>
              <a:ext cx="8315325" cy="500062"/>
            </a:xfrm>
            <a:prstGeom prst="rightArrow">
              <a:avLst>
                <a:gd name="adj1" fmla="val 50000"/>
                <a:gd name="adj2" fmla="val 49963"/>
              </a:avLst>
            </a:prstGeom>
            <a:gradFill rotWithShape="1">
              <a:gsLst>
                <a:gs pos="0">
                  <a:srgbClr val="E9E9E9"/>
                </a:gs>
                <a:gs pos="50000">
                  <a:srgbClr val="F0F0F0"/>
                </a:gs>
                <a:gs pos="100000">
                  <a:srgbClr val="F7F7F7"/>
                </a:gs>
              </a:gsLst>
              <a:lin ang="5400000" scaled="1"/>
            </a:gradFill>
            <a:ln w="12700" cmpd="sng">
              <a:solidFill>
                <a:srgbClr val="DCDCDC"/>
              </a:solid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i="0" u="none" strike="noStrike" kern="0" cap="none" spc="0" normalizeH="0" baseline="0" noProof="0" smtClean="0">
                <a:ln>
                  <a:noFill/>
                </a:ln>
                <a:solidFill>
                  <a:srgbClr val="FFFFFF"/>
                </a:solidFill>
                <a:effectLst/>
                <a:uLnTx/>
                <a:uFillTx/>
                <a:latin typeface="华文细黑" panose="02010600040101010101" pitchFamily="2" charset="-122"/>
                <a:ea typeface="华文细黑" panose="02010600040101010101" pitchFamily="2" charset="-122"/>
              </a:endParaRPr>
            </a:p>
          </p:txBody>
        </p:sp>
        <p:sp>
          <p:nvSpPr>
            <p:cNvPr id="123" name="Line 58"/>
            <p:cNvSpPr>
              <a:spLocks noChangeShapeType="1"/>
            </p:cNvSpPr>
            <p:nvPr/>
          </p:nvSpPr>
          <p:spPr bwMode="auto">
            <a:xfrm>
              <a:off x="1612900" y="3527425"/>
              <a:ext cx="0" cy="334963"/>
            </a:xfrm>
            <a:prstGeom prst="line">
              <a:avLst/>
            </a:prstGeom>
            <a:noFill/>
            <a:ln w="19050" cmpd="sng">
              <a:solidFill>
                <a:srgbClr val="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i="0" u="none" strike="noStrike" kern="0" cap="none" spc="0" normalizeH="0" baseline="0" noProof="0" smtClean="0">
                <a:ln>
                  <a:noFill/>
                </a:ln>
                <a:solidFill>
                  <a:srgbClr val="000000"/>
                </a:solidFill>
                <a:effectLst/>
                <a:uLnTx/>
                <a:uFillTx/>
                <a:latin typeface="华文细黑" panose="02010600040101010101" pitchFamily="2" charset="-122"/>
                <a:ea typeface="华文细黑" panose="02010600040101010101" pitchFamily="2" charset="-122"/>
              </a:endParaRPr>
            </a:p>
          </p:txBody>
        </p:sp>
        <p:sp>
          <p:nvSpPr>
            <p:cNvPr id="124" name="Line 59"/>
            <p:cNvSpPr>
              <a:spLocks noChangeShapeType="1"/>
            </p:cNvSpPr>
            <p:nvPr/>
          </p:nvSpPr>
          <p:spPr bwMode="auto">
            <a:xfrm flipH="1">
              <a:off x="857250" y="3871913"/>
              <a:ext cx="1495425" cy="0"/>
            </a:xfrm>
            <a:prstGeom prst="line">
              <a:avLst/>
            </a:prstGeom>
            <a:noFill/>
            <a:ln w="19050" cmpd="sng">
              <a:solidFill>
                <a:srgbClr val="FFFFFF"/>
              </a:solidFill>
              <a:prstDash val="sysDot"/>
              <a:round/>
              <a:headEnd/>
              <a:tailEnd/>
            </a:ln>
          </p:spPr>
          <p:txBody>
            <a:bodyPr/>
            <a:lstStyle/>
            <a:p>
              <a:pPr marL="0" marR="0" lvl="0" indent="0"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i="0" u="none" strike="noStrike" kern="0" cap="none" spc="0" normalizeH="0" baseline="0" noProof="0" smtClean="0">
                <a:ln>
                  <a:noFill/>
                </a:ln>
                <a:solidFill>
                  <a:srgbClr val="000000"/>
                </a:solidFill>
                <a:effectLst/>
                <a:uLnTx/>
                <a:uFillTx/>
                <a:latin typeface="华文细黑" panose="02010600040101010101" pitchFamily="2" charset="-122"/>
                <a:ea typeface="华文细黑" panose="02010600040101010101" pitchFamily="2" charset="-122"/>
              </a:endParaRPr>
            </a:p>
          </p:txBody>
        </p:sp>
        <p:sp>
          <p:nvSpPr>
            <p:cNvPr id="125" name="Line 65"/>
            <p:cNvSpPr>
              <a:spLocks noChangeShapeType="1"/>
            </p:cNvSpPr>
            <p:nvPr/>
          </p:nvSpPr>
          <p:spPr bwMode="auto">
            <a:xfrm>
              <a:off x="7461250" y="2006600"/>
              <a:ext cx="0" cy="334963"/>
            </a:xfrm>
            <a:prstGeom prst="line">
              <a:avLst/>
            </a:prstGeom>
            <a:noFill/>
            <a:ln w="19050" cmpd="sng">
              <a:solidFill>
                <a:srgbClr val="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i="0" u="none" strike="noStrike" kern="0" cap="none" spc="0" normalizeH="0" baseline="0" noProof="0" smtClean="0">
                <a:ln>
                  <a:noFill/>
                </a:ln>
                <a:solidFill>
                  <a:srgbClr val="000000"/>
                </a:solidFill>
                <a:effectLst/>
                <a:uLnTx/>
                <a:uFillTx/>
                <a:latin typeface="华文细黑" panose="02010600040101010101" pitchFamily="2" charset="-122"/>
                <a:ea typeface="华文细黑" panose="02010600040101010101" pitchFamily="2" charset="-122"/>
              </a:endParaRPr>
            </a:p>
          </p:txBody>
        </p:sp>
        <p:sp>
          <p:nvSpPr>
            <p:cNvPr id="127" name="Line 68"/>
            <p:cNvSpPr>
              <a:spLocks noChangeShapeType="1"/>
            </p:cNvSpPr>
            <p:nvPr/>
          </p:nvSpPr>
          <p:spPr bwMode="auto">
            <a:xfrm>
              <a:off x="3581400" y="2009775"/>
              <a:ext cx="0" cy="334963"/>
            </a:xfrm>
            <a:prstGeom prst="line">
              <a:avLst/>
            </a:prstGeom>
            <a:noFill/>
            <a:ln w="19050" cmpd="sng">
              <a:solidFill>
                <a:srgbClr val="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i="0" u="none" strike="noStrike" kern="0" cap="none" spc="0" normalizeH="0" baseline="0" noProof="0" smtClean="0">
                <a:ln>
                  <a:noFill/>
                </a:ln>
                <a:solidFill>
                  <a:srgbClr val="000000"/>
                </a:solidFill>
                <a:effectLst/>
                <a:uLnTx/>
                <a:uFillTx/>
                <a:latin typeface="华文细黑" panose="02010600040101010101" pitchFamily="2" charset="-122"/>
                <a:ea typeface="华文细黑" panose="02010600040101010101" pitchFamily="2" charset="-122"/>
              </a:endParaRPr>
            </a:p>
          </p:txBody>
        </p:sp>
        <p:sp>
          <p:nvSpPr>
            <p:cNvPr id="129" name="Line 71"/>
            <p:cNvSpPr>
              <a:spLocks noChangeShapeType="1"/>
            </p:cNvSpPr>
            <p:nvPr/>
          </p:nvSpPr>
          <p:spPr bwMode="auto">
            <a:xfrm>
              <a:off x="5530850" y="3494088"/>
              <a:ext cx="0" cy="334962"/>
            </a:xfrm>
            <a:prstGeom prst="line">
              <a:avLst/>
            </a:prstGeom>
            <a:noFill/>
            <a:ln w="19050" cmpd="sng">
              <a:solidFill>
                <a:srgbClr val="FFFFFF"/>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i="0" u="none" strike="noStrike" kern="0" cap="none" spc="0" normalizeH="0" baseline="0" noProof="0" smtClean="0">
                <a:ln>
                  <a:noFill/>
                </a:ln>
                <a:solidFill>
                  <a:srgbClr val="000000"/>
                </a:solidFill>
                <a:effectLst/>
                <a:uLnTx/>
                <a:uFillTx/>
                <a:latin typeface="华文细黑" panose="02010600040101010101" pitchFamily="2" charset="-122"/>
                <a:ea typeface="华文细黑" panose="02010600040101010101" pitchFamily="2" charset="-122"/>
              </a:endParaRPr>
            </a:p>
          </p:txBody>
        </p:sp>
        <p:sp>
          <p:nvSpPr>
            <p:cNvPr id="130" name="Line 72"/>
            <p:cNvSpPr>
              <a:spLocks noChangeShapeType="1"/>
            </p:cNvSpPr>
            <p:nvPr/>
          </p:nvSpPr>
          <p:spPr bwMode="auto">
            <a:xfrm flipH="1">
              <a:off x="4719638" y="3829050"/>
              <a:ext cx="1587500" cy="0"/>
            </a:xfrm>
            <a:prstGeom prst="line">
              <a:avLst/>
            </a:prstGeom>
            <a:noFill/>
            <a:ln w="19050" cmpd="sng">
              <a:solidFill>
                <a:srgbClr val="FFFFFF"/>
              </a:solidFill>
              <a:prstDash val="sysDot"/>
              <a:round/>
              <a:headEnd/>
              <a:tailEnd/>
            </a:ln>
          </p:spPr>
          <p:txBody>
            <a:bodyPr/>
            <a:lstStyle/>
            <a:p>
              <a:pPr marL="0" marR="0" lvl="0" indent="0"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i="0" u="none" strike="noStrike" kern="0" cap="none" spc="0" normalizeH="0" baseline="0" noProof="0" smtClean="0">
                <a:ln>
                  <a:noFill/>
                </a:ln>
                <a:solidFill>
                  <a:srgbClr val="000000"/>
                </a:solidFill>
                <a:effectLst/>
                <a:uLnTx/>
                <a:uFillTx/>
                <a:latin typeface="华文细黑" panose="02010600040101010101" pitchFamily="2" charset="-122"/>
                <a:ea typeface="华文细黑" panose="02010600040101010101" pitchFamily="2" charset="-122"/>
              </a:endParaRPr>
            </a:p>
          </p:txBody>
        </p:sp>
        <p:grpSp>
          <p:nvGrpSpPr>
            <p:cNvPr id="131" name="Group 12"/>
            <p:cNvGrpSpPr>
              <a:grpSpLocks/>
            </p:cNvGrpSpPr>
            <p:nvPr/>
          </p:nvGrpSpPr>
          <p:grpSpPr bwMode="auto">
            <a:xfrm>
              <a:off x="1031875" y="2306638"/>
              <a:ext cx="1155700" cy="1181100"/>
              <a:chOff x="0" y="0"/>
              <a:chExt cx="812" cy="830"/>
            </a:xfrm>
          </p:grpSpPr>
          <p:sp>
            <p:nvSpPr>
              <p:cNvPr id="149" name="Oval 11"/>
              <p:cNvSpPr>
                <a:spLocks noChangeArrowheads="1"/>
              </p:cNvSpPr>
              <p:nvPr/>
            </p:nvSpPr>
            <p:spPr bwMode="auto">
              <a:xfrm>
                <a:off x="0" y="28"/>
                <a:ext cx="812" cy="802"/>
              </a:xfrm>
              <a:prstGeom prst="ellipse">
                <a:avLst/>
              </a:prstGeom>
              <a:solidFill>
                <a:srgbClr val="053275"/>
              </a:solidFill>
              <a:ln w="57150" cmpd="sng">
                <a:solidFill>
                  <a:srgbClr val="F8F8F8">
                    <a:alpha val="67999"/>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i="0" u="none" strike="noStrike" kern="0" cap="none" spc="0" normalizeH="0" baseline="0" noProof="0" smtClean="0">
                  <a:ln>
                    <a:noFill/>
                  </a:ln>
                  <a:solidFill>
                    <a:srgbClr val="FFFFFF"/>
                  </a:solidFill>
                  <a:effectLst/>
                  <a:uLnTx/>
                  <a:uFillTx/>
                  <a:latin typeface="华文细黑" panose="02010600040101010101" pitchFamily="2" charset="-122"/>
                  <a:ea typeface="华文细黑" panose="02010600040101010101" pitchFamily="2" charset="-122"/>
                </a:endParaRPr>
              </a:p>
            </p:txBody>
          </p:sp>
          <p:pic>
            <p:nvPicPr>
              <p:cNvPr id="150" name="Picture 12" descr="cir_lighteffect0"/>
              <p:cNvPicPr>
                <a:picLocks noChangeAspect="1" noChangeArrowheads="1"/>
              </p:cNvPicPr>
              <p:nvPr/>
            </p:nvPicPr>
            <p:blipFill>
              <a:blip r:embed="rId4" cstate="print">
                <a:lum bright="18000" contrast="-12000"/>
              </a:blip>
              <a:srcRect/>
              <a:stretch>
                <a:fillRect/>
              </a:stretch>
            </p:blipFill>
            <p:spPr bwMode="auto">
              <a:xfrm>
                <a:off x="69" y="0"/>
                <a:ext cx="670" cy="670"/>
              </a:xfrm>
              <a:prstGeom prst="rect">
                <a:avLst/>
              </a:prstGeom>
              <a:noFill/>
              <a:ln w="9525">
                <a:noFill/>
                <a:miter lim="800000"/>
                <a:headEnd/>
                <a:tailEnd/>
              </a:ln>
            </p:spPr>
          </p:pic>
        </p:grpSp>
        <p:grpSp>
          <p:nvGrpSpPr>
            <p:cNvPr id="132" name="Group 15"/>
            <p:cNvGrpSpPr>
              <a:grpSpLocks/>
            </p:cNvGrpSpPr>
            <p:nvPr/>
          </p:nvGrpSpPr>
          <p:grpSpPr bwMode="auto">
            <a:xfrm>
              <a:off x="3011488" y="2306638"/>
              <a:ext cx="1155700" cy="1181100"/>
              <a:chOff x="0" y="0"/>
              <a:chExt cx="812" cy="830"/>
            </a:xfrm>
          </p:grpSpPr>
          <p:sp>
            <p:nvSpPr>
              <p:cNvPr id="147" name="Oval 16"/>
              <p:cNvSpPr>
                <a:spLocks noChangeArrowheads="1"/>
              </p:cNvSpPr>
              <p:nvPr/>
            </p:nvSpPr>
            <p:spPr bwMode="auto">
              <a:xfrm>
                <a:off x="0" y="28"/>
                <a:ext cx="812" cy="802"/>
              </a:xfrm>
              <a:prstGeom prst="ellipse">
                <a:avLst/>
              </a:prstGeom>
              <a:solidFill>
                <a:srgbClr val="1759A9"/>
              </a:solidFill>
              <a:ln w="57150" cmpd="sng">
                <a:solidFill>
                  <a:srgbClr val="F8F8F8">
                    <a:alpha val="67999"/>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i="0" u="none" strike="noStrike" kern="0" cap="none" spc="0" normalizeH="0" baseline="0" noProof="0" smtClean="0">
                  <a:ln>
                    <a:noFill/>
                  </a:ln>
                  <a:solidFill>
                    <a:srgbClr val="FFFFFF"/>
                  </a:solidFill>
                  <a:effectLst/>
                  <a:uLnTx/>
                  <a:uFillTx/>
                  <a:latin typeface="华文细黑" panose="02010600040101010101" pitchFamily="2" charset="-122"/>
                  <a:ea typeface="华文细黑" panose="02010600040101010101" pitchFamily="2" charset="-122"/>
                </a:endParaRPr>
              </a:p>
            </p:txBody>
          </p:sp>
          <p:pic>
            <p:nvPicPr>
              <p:cNvPr id="148" name="Picture 17" descr="cir_lighteffect0"/>
              <p:cNvPicPr>
                <a:picLocks noChangeAspect="1" noChangeArrowheads="1"/>
              </p:cNvPicPr>
              <p:nvPr/>
            </p:nvPicPr>
            <p:blipFill>
              <a:blip r:embed="rId4" cstate="print">
                <a:lum bright="18000" contrast="-12000"/>
              </a:blip>
              <a:srcRect/>
              <a:stretch>
                <a:fillRect/>
              </a:stretch>
            </p:blipFill>
            <p:spPr bwMode="auto">
              <a:xfrm>
                <a:off x="69" y="0"/>
                <a:ext cx="670" cy="670"/>
              </a:xfrm>
              <a:prstGeom prst="rect">
                <a:avLst/>
              </a:prstGeom>
              <a:noFill/>
              <a:ln w="9525">
                <a:noFill/>
                <a:miter lim="800000"/>
                <a:headEnd/>
                <a:tailEnd/>
              </a:ln>
            </p:spPr>
          </p:pic>
        </p:grpSp>
        <p:grpSp>
          <p:nvGrpSpPr>
            <p:cNvPr id="133" name="Group 18"/>
            <p:cNvGrpSpPr>
              <a:grpSpLocks/>
            </p:cNvGrpSpPr>
            <p:nvPr/>
          </p:nvGrpSpPr>
          <p:grpSpPr bwMode="auto">
            <a:xfrm>
              <a:off x="4945063" y="2306638"/>
              <a:ext cx="1154112" cy="1181100"/>
              <a:chOff x="0" y="0"/>
              <a:chExt cx="812" cy="830"/>
            </a:xfrm>
          </p:grpSpPr>
          <p:sp>
            <p:nvSpPr>
              <p:cNvPr id="145" name="Oval 21"/>
              <p:cNvSpPr>
                <a:spLocks noChangeArrowheads="1"/>
              </p:cNvSpPr>
              <p:nvPr/>
            </p:nvSpPr>
            <p:spPr bwMode="auto">
              <a:xfrm>
                <a:off x="0" y="28"/>
                <a:ext cx="812" cy="802"/>
              </a:xfrm>
              <a:prstGeom prst="ellipse">
                <a:avLst/>
              </a:prstGeom>
              <a:solidFill>
                <a:srgbClr val="0077DA"/>
              </a:solidFill>
              <a:ln w="57150" cmpd="sng">
                <a:solidFill>
                  <a:srgbClr val="F8F8F8">
                    <a:alpha val="67999"/>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i="0" u="none" strike="noStrike" kern="0" cap="none" spc="0" normalizeH="0" baseline="0" noProof="0" smtClean="0">
                  <a:ln>
                    <a:noFill/>
                  </a:ln>
                  <a:solidFill>
                    <a:srgbClr val="FFFFFF"/>
                  </a:solidFill>
                  <a:effectLst/>
                  <a:uLnTx/>
                  <a:uFillTx/>
                  <a:latin typeface="华文细黑" panose="02010600040101010101" pitchFamily="2" charset="-122"/>
                  <a:ea typeface="华文细黑" panose="02010600040101010101" pitchFamily="2" charset="-122"/>
                </a:endParaRPr>
              </a:p>
            </p:txBody>
          </p:sp>
          <p:pic>
            <p:nvPicPr>
              <p:cNvPr id="146" name="Picture 22" descr="cir_lighteffect0"/>
              <p:cNvPicPr>
                <a:picLocks noChangeAspect="1" noChangeArrowheads="1"/>
              </p:cNvPicPr>
              <p:nvPr/>
            </p:nvPicPr>
            <p:blipFill>
              <a:blip r:embed="rId4" cstate="print">
                <a:lum bright="18000" contrast="-12000"/>
              </a:blip>
              <a:srcRect/>
              <a:stretch>
                <a:fillRect/>
              </a:stretch>
            </p:blipFill>
            <p:spPr bwMode="auto">
              <a:xfrm>
                <a:off x="69" y="0"/>
                <a:ext cx="670" cy="670"/>
              </a:xfrm>
              <a:prstGeom prst="rect">
                <a:avLst/>
              </a:prstGeom>
              <a:noFill/>
              <a:ln w="9525">
                <a:noFill/>
                <a:miter lim="800000"/>
                <a:headEnd/>
                <a:tailEnd/>
              </a:ln>
            </p:spPr>
          </p:pic>
        </p:grpSp>
        <p:grpSp>
          <p:nvGrpSpPr>
            <p:cNvPr id="134" name="Group 21"/>
            <p:cNvGrpSpPr>
              <a:grpSpLocks/>
            </p:cNvGrpSpPr>
            <p:nvPr/>
          </p:nvGrpSpPr>
          <p:grpSpPr bwMode="auto">
            <a:xfrm>
              <a:off x="6918325" y="2306638"/>
              <a:ext cx="1155700" cy="1181100"/>
              <a:chOff x="0" y="0"/>
              <a:chExt cx="812" cy="830"/>
            </a:xfrm>
          </p:grpSpPr>
          <p:sp>
            <p:nvSpPr>
              <p:cNvPr id="143" name="Oval 11"/>
              <p:cNvSpPr>
                <a:spLocks noChangeArrowheads="1"/>
              </p:cNvSpPr>
              <p:nvPr/>
            </p:nvSpPr>
            <p:spPr bwMode="auto">
              <a:xfrm>
                <a:off x="0" y="28"/>
                <a:ext cx="812" cy="802"/>
              </a:xfrm>
              <a:prstGeom prst="ellipse">
                <a:avLst/>
              </a:prstGeom>
              <a:solidFill>
                <a:srgbClr val="E8AC04"/>
              </a:solidFill>
              <a:ln w="57150" cmpd="sng">
                <a:solidFill>
                  <a:srgbClr val="F8F8F8">
                    <a:alpha val="67999"/>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 typeface="Arial" pitchFamily="34" charset="0"/>
                  <a:buNone/>
                  <a:tabLst/>
                  <a:defRPr/>
                </a:pPr>
                <a:endParaRPr kumimoji="0" lang="zh-CN" altLang="en-US" sz="1800" i="0" u="none" strike="noStrike" kern="0" cap="none" spc="0" normalizeH="0" baseline="0" noProof="0" smtClean="0">
                  <a:ln>
                    <a:noFill/>
                  </a:ln>
                  <a:solidFill>
                    <a:srgbClr val="FFFFFF"/>
                  </a:solidFill>
                  <a:effectLst/>
                  <a:uLnTx/>
                  <a:uFillTx/>
                  <a:latin typeface="华文细黑" panose="02010600040101010101" pitchFamily="2" charset="-122"/>
                  <a:ea typeface="华文细黑" panose="02010600040101010101" pitchFamily="2" charset="-122"/>
                </a:endParaRPr>
              </a:p>
            </p:txBody>
          </p:sp>
          <p:pic>
            <p:nvPicPr>
              <p:cNvPr id="144" name="Picture 12" descr="cir_lighteffect0"/>
              <p:cNvPicPr>
                <a:picLocks noChangeAspect="1" noChangeArrowheads="1"/>
              </p:cNvPicPr>
              <p:nvPr/>
            </p:nvPicPr>
            <p:blipFill>
              <a:blip r:embed="rId4" cstate="print">
                <a:lum bright="18000" contrast="-12000"/>
              </a:blip>
              <a:srcRect/>
              <a:stretch>
                <a:fillRect/>
              </a:stretch>
            </p:blipFill>
            <p:spPr bwMode="auto">
              <a:xfrm>
                <a:off x="69" y="0"/>
                <a:ext cx="670" cy="670"/>
              </a:xfrm>
              <a:prstGeom prst="rect">
                <a:avLst/>
              </a:prstGeom>
              <a:noFill/>
              <a:ln w="9525">
                <a:noFill/>
                <a:miter lim="800000"/>
                <a:headEnd/>
                <a:tailEnd/>
              </a:ln>
            </p:spPr>
          </p:pic>
        </p:grpSp>
        <p:sp>
          <p:nvSpPr>
            <p:cNvPr id="135" name="TextBox 35"/>
            <p:cNvSpPr txBox="1">
              <a:spLocks noChangeArrowheads="1"/>
            </p:cNvSpPr>
            <p:nvPr/>
          </p:nvSpPr>
          <p:spPr bwMode="auto">
            <a:xfrm>
              <a:off x="428625" y="3946525"/>
              <a:ext cx="2357438" cy="523220"/>
            </a:xfrm>
            <a:prstGeom prst="rect">
              <a:avLst/>
            </a:prstGeom>
            <a:noFill/>
            <a:ln w="9525">
              <a:noFill/>
              <a:miter lim="800000"/>
              <a:headEnd/>
              <a:tailEnd/>
            </a:ln>
          </p:spPr>
          <p:txBody>
            <a:bodyPr>
              <a:spAutoFit/>
            </a:bodyPr>
            <a:lstStyle/>
            <a:p>
              <a:pPr algn="ctr">
                <a:buFont typeface="Arial" pitchFamily="34" charset="0"/>
                <a:buNone/>
              </a:pPr>
              <a:r>
                <a:rPr lang="zh-CN" altLang="en-US" sz="1400" dirty="0">
                  <a:solidFill>
                    <a:srgbClr val="FFFFFF"/>
                  </a:solidFill>
                  <a:latin typeface="华文细黑" panose="02010600040101010101" pitchFamily="2" charset="-122"/>
                  <a:ea typeface="华文细黑" panose="02010600040101010101" pitchFamily="2" charset="-122"/>
                </a:rPr>
                <a:t>单击此处添加内容</a:t>
              </a:r>
              <a:endParaRPr lang="en-US" sz="1400" dirty="0">
                <a:solidFill>
                  <a:srgbClr val="FFFFFF"/>
                </a:solidFill>
                <a:latin typeface="华文细黑" panose="02010600040101010101" pitchFamily="2" charset="-122"/>
                <a:ea typeface="华文细黑" panose="02010600040101010101" pitchFamily="2" charset="-122"/>
              </a:endParaRPr>
            </a:p>
            <a:p>
              <a:pPr algn="ctr">
                <a:buFont typeface="Arial" pitchFamily="34" charset="0"/>
                <a:buNone/>
              </a:pPr>
              <a:r>
                <a:rPr lang="zh-CN" altLang="en-US" sz="1400" dirty="0">
                  <a:solidFill>
                    <a:srgbClr val="FFFFFF"/>
                  </a:solidFill>
                  <a:latin typeface="华文细黑" panose="02010600040101010101" pitchFamily="2" charset="-122"/>
                  <a:ea typeface="华文细黑" panose="02010600040101010101" pitchFamily="2" charset="-122"/>
                </a:rPr>
                <a:t>单击此处添加内容</a:t>
              </a:r>
            </a:p>
          </p:txBody>
        </p:sp>
        <p:sp>
          <p:nvSpPr>
            <p:cNvPr id="136" name="Text Box 39"/>
            <p:cNvSpPr txBox="1">
              <a:spLocks noChangeArrowheads="1"/>
            </p:cNvSpPr>
            <p:nvPr/>
          </p:nvSpPr>
          <p:spPr bwMode="auto">
            <a:xfrm>
              <a:off x="745970" y="2393585"/>
              <a:ext cx="1798153" cy="933238"/>
            </a:xfrm>
            <a:prstGeom prst="rect">
              <a:avLst/>
            </a:prstGeom>
            <a:noFill/>
            <a:ln w="9525">
              <a:noFill/>
              <a:miter lim="800000"/>
              <a:headEnd/>
              <a:tailEnd/>
            </a:ln>
          </p:spPr>
          <p:txBody>
            <a:bodyPr wrap="square">
              <a:spAutoFit/>
            </a:bodyPr>
            <a:lstStyle/>
            <a:p>
              <a:pPr algn="ctr">
                <a:buFont typeface="Arial" pitchFamily="34" charset="0"/>
                <a:buNone/>
              </a:pPr>
              <a:r>
                <a:rPr lang="zh-CN" altLang="en-US" sz="1400" b="1" dirty="0" smtClean="0">
                  <a:solidFill>
                    <a:srgbClr val="FFFFFF"/>
                  </a:solidFill>
                  <a:latin typeface="+mn-ea"/>
                  <a:ea typeface="+mn-ea"/>
                </a:rPr>
                <a:t>选种</a:t>
              </a:r>
              <a:endParaRPr lang="en-US" altLang="zh-CN" sz="1400" b="1" dirty="0" smtClean="0">
                <a:solidFill>
                  <a:srgbClr val="FFFFFF"/>
                </a:solidFill>
                <a:latin typeface="+mn-ea"/>
                <a:ea typeface="+mn-ea"/>
              </a:endParaRPr>
            </a:p>
            <a:p>
              <a:pPr algn="ctr">
                <a:buFont typeface="Arial" pitchFamily="34" charset="0"/>
                <a:buNone/>
              </a:pPr>
              <a:r>
                <a:rPr lang="zh-CN" altLang="en-US" sz="1400" b="1" dirty="0" smtClean="0">
                  <a:solidFill>
                    <a:srgbClr val="FFFFFF"/>
                  </a:solidFill>
                  <a:latin typeface="+mn-ea"/>
                  <a:ea typeface="+mn-ea"/>
                </a:rPr>
                <a:t>播种</a:t>
              </a:r>
              <a:endParaRPr lang="en-US" sz="2400" b="1" dirty="0">
                <a:solidFill>
                  <a:srgbClr val="FFFFFF"/>
                </a:solidFill>
                <a:latin typeface="+mn-ea"/>
                <a:ea typeface="+mn-ea"/>
              </a:endParaRPr>
            </a:p>
          </p:txBody>
        </p:sp>
        <p:sp>
          <p:nvSpPr>
            <p:cNvPr id="137" name="Text Box 39"/>
            <p:cNvSpPr txBox="1">
              <a:spLocks noChangeArrowheads="1"/>
            </p:cNvSpPr>
            <p:nvPr/>
          </p:nvSpPr>
          <p:spPr bwMode="auto">
            <a:xfrm>
              <a:off x="2904633" y="2429828"/>
              <a:ext cx="1323355" cy="933238"/>
            </a:xfrm>
            <a:prstGeom prst="rect">
              <a:avLst/>
            </a:prstGeom>
            <a:noFill/>
            <a:ln w="9525">
              <a:noFill/>
              <a:miter lim="800000"/>
              <a:headEnd/>
              <a:tailEnd/>
            </a:ln>
          </p:spPr>
          <p:txBody>
            <a:bodyPr wrap="square">
              <a:spAutoFit/>
            </a:bodyPr>
            <a:lstStyle/>
            <a:p>
              <a:pPr algn="ctr">
                <a:buFont typeface="Arial" pitchFamily="34" charset="0"/>
                <a:buNone/>
              </a:pPr>
              <a:r>
                <a:rPr lang="zh-CN" altLang="en-US" sz="1400" b="1" dirty="0" smtClean="0">
                  <a:solidFill>
                    <a:srgbClr val="FFFFFF"/>
                  </a:solidFill>
                  <a:latin typeface="+mn-ea"/>
                  <a:ea typeface="+mn-ea"/>
                </a:rPr>
                <a:t>观察记录</a:t>
              </a:r>
              <a:endParaRPr lang="en-US" sz="1400" b="1" dirty="0">
                <a:solidFill>
                  <a:srgbClr val="FFFFFF"/>
                </a:solidFill>
                <a:latin typeface="+mn-ea"/>
                <a:ea typeface="+mn-ea"/>
              </a:endParaRPr>
            </a:p>
          </p:txBody>
        </p:sp>
        <p:sp>
          <p:nvSpPr>
            <p:cNvPr id="138" name="Text Box 39"/>
            <p:cNvSpPr txBox="1">
              <a:spLocks noChangeArrowheads="1"/>
            </p:cNvSpPr>
            <p:nvPr/>
          </p:nvSpPr>
          <p:spPr bwMode="auto">
            <a:xfrm>
              <a:off x="4941194" y="2466072"/>
              <a:ext cx="1188572" cy="933238"/>
            </a:xfrm>
            <a:prstGeom prst="rect">
              <a:avLst/>
            </a:prstGeom>
            <a:noFill/>
            <a:ln w="9525">
              <a:noFill/>
              <a:miter lim="800000"/>
              <a:headEnd/>
              <a:tailEnd/>
            </a:ln>
          </p:spPr>
          <p:txBody>
            <a:bodyPr wrap="square">
              <a:spAutoFit/>
            </a:bodyPr>
            <a:lstStyle/>
            <a:p>
              <a:pPr algn="ctr">
                <a:buFont typeface="Arial" pitchFamily="34" charset="0"/>
                <a:buNone/>
              </a:pPr>
              <a:r>
                <a:rPr lang="zh-CN" altLang="en-US" sz="1400" b="1" dirty="0" smtClean="0">
                  <a:solidFill>
                    <a:srgbClr val="FFFFFF"/>
                  </a:solidFill>
                  <a:latin typeface="+mn-ea"/>
                  <a:ea typeface="+mn-ea"/>
                </a:rPr>
                <a:t>管理</a:t>
              </a:r>
              <a:endParaRPr lang="en-US" altLang="zh-CN" sz="1400" b="1" dirty="0" smtClean="0">
                <a:solidFill>
                  <a:srgbClr val="FFFFFF"/>
                </a:solidFill>
                <a:latin typeface="+mn-ea"/>
                <a:ea typeface="+mn-ea"/>
              </a:endParaRPr>
            </a:p>
            <a:p>
              <a:pPr algn="ctr">
                <a:buFont typeface="Arial" pitchFamily="34" charset="0"/>
                <a:buNone/>
              </a:pPr>
              <a:r>
                <a:rPr lang="zh-CN" altLang="en-US" sz="1400" b="1" dirty="0" smtClean="0">
                  <a:solidFill>
                    <a:srgbClr val="FFFFFF"/>
                  </a:solidFill>
                  <a:latin typeface="+mn-ea"/>
                  <a:ea typeface="+mn-ea"/>
                </a:rPr>
                <a:t>养护</a:t>
              </a:r>
              <a:endParaRPr lang="en-US" sz="1400" b="1" dirty="0">
                <a:solidFill>
                  <a:srgbClr val="FFFFFF"/>
                </a:solidFill>
                <a:latin typeface="+mn-ea"/>
                <a:ea typeface="+mn-ea"/>
              </a:endParaRPr>
            </a:p>
          </p:txBody>
        </p:sp>
        <p:sp>
          <p:nvSpPr>
            <p:cNvPr id="139" name="Text Box 39"/>
            <p:cNvSpPr txBox="1">
              <a:spLocks noChangeArrowheads="1"/>
            </p:cNvSpPr>
            <p:nvPr/>
          </p:nvSpPr>
          <p:spPr bwMode="auto">
            <a:xfrm>
              <a:off x="6843981" y="2484194"/>
              <a:ext cx="1326233" cy="933238"/>
            </a:xfrm>
            <a:prstGeom prst="rect">
              <a:avLst/>
            </a:prstGeom>
            <a:noFill/>
            <a:ln w="9525">
              <a:noFill/>
              <a:miter lim="800000"/>
              <a:headEnd/>
              <a:tailEnd/>
            </a:ln>
          </p:spPr>
          <p:txBody>
            <a:bodyPr wrap="square">
              <a:spAutoFit/>
            </a:bodyPr>
            <a:lstStyle/>
            <a:p>
              <a:pPr algn="ctr">
                <a:buFont typeface="Arial" pitchFamily="34" charset="0"/>
                <a:buNone/>
              </a:pPr>
              <a:r>
                <a:rPr lang="zh-CN" altLang="en-US" sz="1400" b="1" dirty="0" smtClean="0">
                  <a:solidFill>
                    <a:srgbClr val="FFFFFF"/>
                  </a:solidFill>
                  <a:latin typeface="+mn-ea"/>
                  <a:ea typeface="+mn-ea"/>
                </a:rPr>
                <a:t>收获分享</a:t>
              </a:r>
              <a:endParaRPr lang="en-US" sz="1400" b="1" dirty="0">
                <a:solidFill>
                  <a:srgbClr val="FFFFFF"/>
                </a:solidFill>
                <a:latin typeface="+mn-ea"/>
                <a:ea typeface="+mn-ea"/>
              </a:endParaRPr>
            </a:p>
          </p:txBody>
        </p:sp>
        <p:sp>
          <p:nvSpPr>
            <p:cNvPr id="140" name="TextBox 44"/>
            <p:cNvSpPr txBox="1">
              <a:spLocks noChangeArrowheads="1"/>
            </p:cNvSpPr>
            <p:nvPr/>
          </p:nvSpPr>
          <p:spPr bwMode="auto">
            <a:xfrm>
              <a:off x="4386263" y="3879850"/>
              <a:ext cx="2357437" cy="523220"/>
            </a:xfrm>
            <a:prstGeom prst="rect">
              <a:avLst/>
            </a:prstGeom>
            <a:noFill/>
            <a:ln w="9525">
              <a:noFill/>
              <a:miter lim="800000"/>
              <a:headEnd/>
              <a:tailEnd/>
            </a:ln>
          </p:spPr>
          <p:txBody>
            <a:bodyPr>
              <a:spAutoFit/>
            </a:bodyPr>
            <a:lstStyle/>
            <a:p>
              <a:pPr algn="ctr">
                <a:buFont typeface="Arial" pitchFamily="34" charset="0"/>
                <a:buNone/>
              </a:pPr>
              <a:r>
                <a:rPr lang="zh-CN" altLang="en-US" sz="1400" dirty="0">
                  <a:solidFill>
                    <a:srgbClr val="FFFFFF"/>
                  </a:solidFill>
                  <a:latin typeface="华文细黑" panose="02010600040101010101" pitchFamily="2" charset="-122"/>
                  <a:ea typeface="华文细黑" panose="02010600040101010101" pitchFamily="2" charset="-122"/>
                </a:rPr>
                <a:t>单击此处添加内容</a:t>
              </a:r>
              <a:endParaRPr lang="en-US" sz="1400" dirty="0">
                <a:solidFill>
                  <a:srgbClr val="FFFFFF"/>
                </a:solidFill>
                <a:latin typeface="华文细黑" panose="02010600040101010101" pitchFamily="2" charset="-122"/>
                <a:ea typeface="华文细黑" panose="02010600040101010101" pitchFamily="2" charset="-122"/>
              </a:endParaRPr>
            </a:p>
            <a:p>
              <a:pPr algn="ctr">
                <a:buFont typeface="Arial" pitchFamily="34" charset="0"/>
                <a:buNone/>
              </a:pPr>
              <a:r>
                <a:rPr lang="zh-CN" altLang="en-US" sz="1400" dirty="0">
                  <a:solidFill>
                    <a:srgbClr val="FFFFFF"/>
                  </a:solidFill>
                  <a:latin typeface="华文细黑" panose="02010600040101010101" pitchFamily="2" charset="-122"/>
                  <a:ea typeface="华文细黑" panose="02010600040101010101" pitchFamily="2" charset="-122"/>
                </a:rPr>
                <a:t>单击此处添加内容</a:t>
              </a:r>
            </a:p>
          </p:txBody>
        </p:sp>
      </p:grpSp>
      <p:grpSp>
        <p:nvGrpSpPr>
          <p:cNvPr id="97" name="组合 96"/>
          <p:cNvGrpSpPr/>
          <p:nvPr/>
        </p:nvGrpSpPr>
        <p:grpSpPr>
          <a:xfrm>
            <a:off x="8026400" y="2882900"/>
            <a:ext cx="4495800" cy="3771900"/>
            <a:chOff x="8039100" y="3086100"/>
            <a:chExt cx="4495800" cy="3771900"/>
          </a:xfrm>
        </p:grpSpPr>
        <p:sp>
          <p:nvSpPr>
            <p:cNvPr id="95" name="云形 94"/>
            <p:cNvSpPr/>
            <p:nvPr/>
          </p:nvSpPr>
          <p:spPr>
            <a:xfrm>
              <a:off x="8039100" y="3086100"/>
              <a:ext cx="4495800" cy="3771900"/>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TextBox 93"/>
            <p:cNvSpPr txBox="1"/>
            <p:nvPr/>
          </p:nvSpPr>
          <p:spPr>
            <a:xfrm>
              <a:off x="8737600" y="3327400"/>
              <a:ext cx="3225800" cy="3231654"/>
            </a:xfrm>
            <a:prstGeom prst="rect">
              <a:avLst/>
            </a:prstGeom>
            <a:noFill/>
          </p:spPr>
          <p:txBody>
            <a:bodyPr wrap="square" rtlCol="0">
              <a:spAutoFit/>
            </a:bodyPr>
            <a:lstStyle/>
            <a:p>
              <a:r>
                <a:rPr lang="en-US" altLang="zh-CN" sz="2800" dirty="0" smtClean="0">
                  <a:latin typeface="宋体" pitchFamily="2" charset="-122"/>
                  <a:ea typeface="宋体" pitchFamily="2" charset="-122"/>
                </a:rPr>
                <a:t>    </a:t>
              </a:r>
              <a:r>
                <a:rPr lang="zh-CN" altLang="zh-CN" sz="2800" dirty="0" smtClean="0">
                  <a:latin typeface="宋体" pitchFamily="2" charset="-122"/>
                  <a:ea typeface="宋体" pitchFamily="2" charset="-122"/>
                </a:rPr>
                <a:t>华师大周念丽教授说：“</a:t>
              </a:r>
              <a:r>
                <a:rPr lang="zh-CN" altLang="zh-CN" sz="2800" dirty="0" smtClean="0">
                  <a:solidFill>
                    <a:srgbClr val="FF0000"/>
                  </a:solidFill>
                  <a:latin typeface="宋体" pitchFamily="2" charset="-122"/>
                  <a:ea typeface="宋体" pitchFamily="2" charset="-122"/>
                </a:rPr>
                <a:t>食育的一个重要途径就是让孩子在</a:t>
              </a:r>
              <a:r>
                <a:rPr lang="zh-CN" altLang="zh-CN" sz="3200" dirty="0" smtClean="0">
                  <a:solidFill>
                    <a:srgbClr val="FF0000"/>
                  </a:solidFill>
                  <a:latin typeface="宋体" pitchFamily="2" charset="-122"/>
                  <a:ea typeface="宋体" pitchFamily="2" charset="-122"/>
                </a:rPr>
                <a:t>亲手种植</a:t>
              </a:r>
              <a:r>
                <a:rPr lang="zh-CN" altLang="zh-CN" sz="2800" dirty="0" smtClean="0">
                  <a:solidFill>
                    <a:srgbClr val="FF0000"/>
                  </a:solidFill>
                  <a:latin typeface="宋体" pitchFamily="2" charset="-122"/>
                  <a:ea typeface="宋体" pitchFamily="2" charset="-122"/>
                </a:rPr>
                <a:t>的过程中加深对健康、营养食品的了解。”</a:t>
              </a:r>
              <a:endParaRPr lang="zh-CN" altLang="en-US" sz="2800" dirty="0">
                <a:solidFill>
                  <a:srgbClr val="FF0000"/>
                </a:solidFill>
                <a:latin typeface="宋体" pitchFamily="2" charset="-122"/>
                <a:ea typeface="宋体" pitchFamily="2" charset="-122"/>
              </a:endParaRPr>
            </a:p>
          </p:txBody>
        </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p:cTn id="11" dur="500" fill="hold"/>
                                        <p:tgtEl>
                                          <p:spTgt spid="76"/>
                                        </p:tgtEl>
                                        <p:attrNameLst>
                                          <p:attrName>ppt_w</p:attrName>
                                        </p:attrNameLst>
                                      </p:cBhvr>
                                      <p:tavLst>
                                        <p:tav tm="0">
                                          <p:val>
                                            <p:fltVal val="0"/>
                                          </p:val>
                                        </p:tav>
                                        <p:tav tm="100000">
                                          <p:val>
                                            <p:strVal val="#ppt_w"/>
                                          </p:val>
                                        </p:tav>
                                      </p:tavLst>
                                    </p:anim>
                                    <p:anim calcmode="lin" valueType="num">
                                      <p:cBhvr>
                                        <p:cTn id="12" dur="500" fill="hold"/>
                                        <p:tgtEl>
                                          <p:spTgt spid="76"/>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8" presetClass="entr" presetSubtype="16" fill="hold" nodeType="after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diamond(in)">
                                      <p:cBhvr>
                                        <p:cTn id="16" dur="500"/>
                                        <p:tgtEl>
                                          <p:spTgt spid="64"/>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500"/>
                                        <p:tgtEl>
                                          <p:spTgt spid="42"/>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500"/>
                                        <p:tgtEl>
                                          <p:spTgt spid="6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2"/>
                                        </p:tgtEl>
                                        <p:attrNameLst>
                                          <p:attrName>style.visibility</p:attrName>
                                        </p:attrNameLst>
                                      </p:cBhvr>
                                      <p:to>
                                        <p:strVal val="visible"/>
                                      </p:to>
                                    </p:set>
                                    <p:animEffect transition="in" filter="wipe(left)">
                                      <p:cBhvr>
                                        <p:cTn id="29" dur="500"/>
                                        <p:tgtEl>
                                          <p:spTgt spid="152"/>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500"/>
                                        <p:tgtEl>
                                          <p:spTgt spid="75"/>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par>
                          <p:cTn id="38" fill="hold">
                            <p:stCondLst>
                              <p:cond delay="1500"/>
                            </p:stCondLst>
                            <p:childTnLst>
                              <p:par>
                                <p:cTn id="39" presetID="4" presetClass="entr" presetSubtype="16" fill="hold" grpId="0" nodeType="afterEffect">
                                  <p:stCondLst>
                                    <p:cond delay="0"/>
                                  </p:stCondLst>
                                  <p:childTnLst>
                                    <p:set>
                                      <p:cBhvr>
                                        <p:cTn id="40" dur="1" fill="hold">
                                          <p:stCondLst>
                                            <p:cond delay="0"/>
                                          </p:stCondLst>
                                        </p:cTn>
                                        <p:tgtEl>
                                          <p:spTgt spid="117"/>
                                        </p:tgtEl>
                                        <p:attrNameLst>
                                          <p:attrName>style.visibility</p:attrName>
                                        </p:attrNameLst>
                                      </p:cBhvr>
                                      <p:to>
                                        <p:strVal val="visible"/>
                                      </p:to>
                                    </p:set>
                                    <p:animEffect transition="in" filter="box(in)">
                                      <p:cBhvr>
                                        <p:cTn id="41" dur="500"/>
                                        <p:tgtEl>
                                          <p:spTgt spid="117"/>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checkerboard(across)">
                                      <p:cBhvr>
                                        <p:cTn id="46" dur="500"/>
                                        <p:tgtEl>
                                          <p:spTgt spid="121"/>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wipe(left)">
                                      <p:cBhvr>
                                        <p:cTn id="54" dur="500"/>
                                        <p:tgtEl>
                                          <p:spTgt spid="153"/>
                                        </p:tgtEl>
                                      </p:cBhvr>
                                    </p:animEffect>
                                  </p:childTnLst>
                                </p:cTn>
                              </p:par>
                            </p:childTnLst>
                          </p:cTn>
                        </p:par>
                        <p:par>
                          <p:cTn id="55" fill="hold">
                            <p:stCondLst>
                              <p:cond delay="1500"/>
                            </p:stCondLst>
                            <p:childTnLst>
                              <p:par>
                                <p:cTn id="56" presetID="10" presetClass="entr" presetSubtype="0" fill="hold"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fade">
                                      <p:cBhvr>
                                        <p:cTn id="58" dur="500"/>
                                        <p:tgtEl>
                                          <p:spTgt spid="79"/>
                                        </p:tgtEl>
                                      </p:cBhvr>
                                    </p:animEffect>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fade">
                                      <p:cBhvr>
                                        <p:cTn id="62" dur="500"/>
                                        <p:tgtEl>
                                          <p:spTgt spid="91"/>
                                        </p:tgtEl>
                                      </p:cBhvr>
                                    </p:animEffect>
                                  </p:childTnLst>
                                </p:cTn>
                              </p:par>
                            </p:childTnLst>
                          </p:cTn>
                        </p:par>
                        <p:par>
                          <p:cTn id="63" fill="hold">
                            <p:stCondLst>
                              <p:cond delay="2500"/>
                            </p:stCondLst>
                            <p:childTnLst>
                              <p:par>
                                <p:cTn id="64" presetID="10" presetClass="entr" presetSubtype="0" fill="hold" nodeType="after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fade">
                                      <p:cBhvr>
                                        <p:cTn id="66" dur="500"/>
                                        <p:tgtEl>
                                          <p:spTgt spid="72"/>
                                        </p:tgtEl>
                                      </p:cBhvr>
                                    </p:animEffect>
                                  </p:childTnLst>
                                </p:cTn>
                              </p:par>
                            </p:childTnLst>
                          </p:cTn>
                        </p:par>
                        <p:par>
                          <p:cTn id="67" fill="hold">
                            <p:stCondLst>
                              <p:cond delay="3000"/>
                            </p:stCondLst>
                            <p:childTnLst>
                              <p:par>
                                <p:cTn id="68" presetID="22" presetClass="entr" presetSubtype="8" fill="hold" nodeType="after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wipe(left)">
                                      <p:cBhvr>
                                        <p:cTn id="70" dur="500"/>
                                        <p:tgtEl>
                                          <p:spTgt spid="98"/>
                                        </p:tgtEl>
                                      </p:cBhvr>
                                    </p:animEffect>
                                  </p:childTnLst>
                                </p:cTn>
                              </p:par>
                            </p:childTnLst>
                          </p:cTn>
                        </p:par>
                        <p:par>
                          <p:cTn id="71" fill="hold">
                            <p:stCondLst>
                              <p:cond delay="3500"/>
                            </p:stCondLst>
                            <p:childTnLst>
                              <p:par>
                                <p:cTn id="72" presetID="10" presetClass="entr" presetSubtype="0" fill="hold" nodeType="after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500"/>
                                        <p:tgtEl>
                                          <p:spTgt spid="85"/>
                                        </p:tgtEl>
                                      </p:cBhvr>
                                    </p:animEffect>
                                  </p:childTnLst>
                                </p:cTn>
                              </p:par>
                            </p:childTnLst>
                          </p:cTn>
                        </p:par>
                        <p:par>
                          <p:cTn id="75" fill="hold">
                            <p:stCondLst>
                              <p:cond delay="4000"/>
                            </p:stCondLst>
                            <p:childTnLst>
                              <p:par>
                                <p:cTn id="76" presetID="10" presetClass="entr" presetSubtype="0" fill="hold" nodeType="afterEffect">
                                  <p:stCondLst>
                                    <p:cond delay="0"/>
                                  </p:stCondLst>
                                  <p:childTnLst>
                                    <p:set>
                                      <p:cBhvr>
                                        <p:cTn id="77" dur="1" fill="hold">
                                          <p:stCondLst>
                                            <p:cond delay="0"/>
                                          </p:stCondLst>
                                        </p:cTn>
                                        <p:tgtEl>
                                          <p:spTgt spid="82"/>
                                        </p:tgtEl>
                                        <p:attrNameLst>
                                          <p:attrName>style.visibility</p:attrName>
                                        </p:attrNameLst>
                                      </p:cBhvr>
                                      <p:to>
                                        <p:strVal val="visible"/>
                                      </p:to>
                                    </p:set>
                                    <p:animEffect transition="in" filter="fade">
                                      <p:cBhvr>
                                        <p:cTn id="78" dur="500"/>
                                        <p:tgtEl>
                                          <p:spTgt spid="82"/>
                                        </p:tgtEl>
                                      </p:cBhvr>
                                    </p:animEffect>
                                  </p:childTnLst>
                                </p:cTn>
                              </p:par>
                            </p:childTnLst>
                          </p:cTn>
                        </p:par>
                        <p:par>
                          <p:cTn id="79" fill="hold">
                            <p:stCondLst>
                              <p:cond delay="4500"/>
                            </p:stCondLst>
                            <p:childTnLst>
                              <p:par>
                                <p:cTn id="80" presetID="10" presetClass="entr" presetSubtype="0" fill="hold" nodeType="afterEffect">
                                  <p:stCondLst>
                                    <p:cond delay="0"/>
                                  </p:stCondLst>
                                  <p:childTnLst>
                                    <p:set>
                                      <p:cBhvr>
                                        <p:cTn id="81" dur="1" fill="hold">
                                          <p:stCondLst>
                                            <p:cond delay="0"/>
                                          </p:stCondLst>
                                        </p:cTn>
                                        <p:tgtEl>
                                          <p:spTgt spid="118"/>
                                        </p:tgtEl>
                                        <p:attrNameLst>
                                          <p:attrName>style.visibility</p:attrName>
                                        </p:attrNameLst>
                                      </p:cBhvr>
                                      <p:to>
                                        <p:strVal val="visible"/>
                                      </p:to>
                                    </p:set>
                                    <p:animEffect transition="in" filter="fade">
                                      <p:cBhvr>
                                        <p:cTn id="82" dur="500"/>
                                        <p:tgtEl>
                                          <p:spTgt spid="118"/>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97"/>
                                        </p:tgtEl>
                                        <p:attrNameLst>
                                          <p:attrName>style.visibility</p:attrName>
                                        </p:attrNameLst>
                                      </p:cBhvr>
                                      <p:to>
                                        <p:strVal val="visible"/>
                                      </p:to>
                                    </p:set>
                                    <p:animEffect transition="in" filter="box(in)">
                                      <p:cBhvr>
                                        <p:cTn id="8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76" grpId="0" bldLvl="0" animBg="1"/>
      <p:bldP spid="76" grpId="1" animBg="1"/>
      <p:bldP spid="100" grpId="0"/>
      <p:bldP spid="10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建设内容与具体举措</a:t>
            </a:r>
          </a:p>
        </p:txBody>
      </p:sp>
      <p:cxnSp>
        <p:nvCxnSpPr>
          <p:cNvPr id="12" name="直接连接符 11"/>
          <p:cNvCxnSpPr>
            <a:endCxn id="13" idx="2"/>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50151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4" name="椭圆 13"/>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5" name="椭圆 14"/>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6"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76" name="íšlîdé"/>
          <p:cNvSpPr/>
          <p:nvPr/>
        </p:nvSpPr>
        <p:spPr>
          <a:xfrm>
            <a:off x="4554220" y="1057310"/>
            <a:ext cx="3420110"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4518660" y="1037590"/>
            <a:ext cx="3503930" cy="583565"/>
          </a:xfrm>
          <a:prstGeom prst="rect">
            <a:avLst/>
          </a:prstGeom>
          <a:noFill/>
          <a:ln w="9525">
            <a:noFill/>
          </a:ln>
        </p:spPr>
        <p:txBody>
          <a:bodyPr wrap="square">
            <a:spAutoFit/>
          </a:bodyPr>
          <a:lstStyle/>
          <a:p>
            <a:pPr indent="0"/>
            <a:r>
              <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建构课程开发图谱</a:t>
            </a:r>
          </a:p>
        </p:txBody>
      </p:sp>
      <p:pic>
        <p:nvPicPr>
          <p:cNvPr id="4" name="图片 3"/>
          <p:cNvPicPr>
            <a:picLocks noChangeAspect="1"/>
          </p:cNvPicPr>
          <p:nvPr/>
        </p:nvPicPr>
        <p:blipFill>
          <a:blip r:embed="rId3" cstate="print">
            <a:clrChange>
              <a:clrFrom>
                <a:srgbClr val="F6F6F6">
                  <a:alpha val="100000"/>
                </a:srgbClr>
              </a:clrFrom>
              <a:clrTo>
                <a:srgbClr val="F6F6F6">
                  <a:alpha val="100000"/>
                  <a:alpha val="0"/>
                </a:srgbClr>
              </a:clrTo>
            </a:clrChange>
          </a:blip>
          <a:stretch>
            <a:fillRect/>
          </a:stretch>
        </p:blipFill>
        <p:spPr>
          <a:xfrm>
            <a:off x="9737090" y="-212090"/>
            <a:ext cx="2454910" cy="2460625"/>
          </a:xfrm>
          <a:prstGeom prst="rect">
            <a:avLst/>
          </a:prstGeom>
        </p:spPr>
      </p:pic>
      <p:grpSp>
        <p:nvGrpSpPr>
          <p:cNvPr id="88" name="组合 87"/>
          <p:cNvGrpSpPr/>
          <p:nvPr/>
        </p:nvGrpSpPr>
        <p:grpSpPr>
          <a:xfrm>
            <a:off x="2929682" y="1707503"/>
            <a:ext cx="4810136" cy="4810137"/>
            <a:chOff x="2162382" y="1019381"/>
            <a:chExt cx="4810136" cy="4810137"/>
          </a:xfrm>
          <a:effectLst>
            <a:outerShdw blurRad="50800" dist="38100" dir="2700000" algn="tl" rotWithShape="0">
              <a:prstClr val="black">
                <a:alpha val="19000"/>
              </a:prstClr>
            </a:outerShdw>
          </a:effectLst>
        </p:grpSpPr>
        <p:sp>
          <p:nvSpPr>
            <p:cNvPr id="91" name="Freeform 4"/>
            <p:cNvSpPr>
              <a:spLocks/>
            </p:cNvSpPr>
            <p:nvPr/>
          </p:nvSpPr>
          <p:spPr bwMode="auto">
            <a:xfrm rot="20834484" flipH="1">
              <a:off x="4448546" y="1019381"/>
              <a:ext cx="1726693" cy="2309806"/>
            </a:xfrm>
            <a:custGeom>
              <a:avLst/>
              <a:gdLst>
                <a:gd name="T0" fmla="*/ 2147483647 w 849"/>
                <a:gd name="T1" fmla="*/ 2147483647 h 1133"/>
                <a:gd name="T2" fmla="*/ 0 w 849"/>
                <a:gd name="T3" fmla="*/ 2147483647 h 1133"/>
                <a:gd name="T4" fmla="*/ 2147483647 w 849"/>
                <a:gd name="T5" fmla="*/ 0 h 1133"/>
                <a:gd name="T6" fmla="*/ 2147483647 w 849"/>
                <a:gd name="T7" fmla="*/ 0 h 1133"/>
                <a:gd name="T8" fmla="*/ 2147483647 w 849"/>
                <a:gd name="T9" fmla="*/ 2147483647 h 1133"/>
                <a:gd name="T10" fmla="*/ 2147483647 w 849"/>
                <a:gd name="T11" fmla="*/ 2147483647 h 1133"/>
                <a:gd name="T12" fmla="*/ 2147483647 w 849"/>
                <a:gd name="T13" fmla="*/ 2147483647 h 1133"/>
                <a:gd name="T14" fmla="*/ 2147483647 w 849"/>
                <a:gd name="T15" fmla="*/ 2147483647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566" y="1133"/>
                  </a:moveTo>
                  <a:cubicBezTo>
                    <a:pt x="254" y="1133"/>
                    <a:pt x="0" y="880"/>
                    <a:pt x="0" y="567"/>
                  </a:cubicBezTo>
                  <a:cubicBezTo>
                    <a:pt x="0" y="253"/>
                    <a:pt x="254" y="0"/>
                    <a:pt x="566" y="0"/>
                  </a:cubicBezTo>
                  <a:cubicBezTo>
                    <a:pt x="566" y="0"/>
                    <a:pt x="566" y="0"/>
                    <a:pt x="566" y="0"/>
                  </a:cubicBezTo>
                  <a:cubicBezTo>
                    <a:pt x="410" y="0"/>
                    <a:pt x="283" y="126"/>
                    <a:pt x="283" y="282"/>
                  </a:cubicBezTo>
                  <a:cubicBezTo>
                    <a:pt x="283" y="439"/>
                    <a:pt x="410" y="566"/>
                    <a:pt x="566" y="566"/>
                  </a:cubicBezTo>
                  <a:cubicBezTo>
                    <a:pt x="722" y="566"/>
                    <a:pt x="849" y="693"/>
                    <a:pt x="849" y="850"/>
                  </a:cubicBezTo>
                  <a:cubicBezTo>
                    <a:pt x="849" y="1006"/>
                    <a:pt x="722" y="1133"/>
                    <a:pt x="566" y="1133"/>
                  </a:cubicBezTo>
                  <a:close/>
                </a:path>
              </a:pathLst>
            </a:custGeom>
            <a:gradFill flip="none" rotWithShape="1">
              <a:gsLst>
                <a:gs pos="0">
                  <a:srgbClr val="6EFF01"/>
                </a:gs>
                <a:gs pos="90000">
                  <a:srgbClr val="0F5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a:bevel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buFont typeface="Wingdings" pitchFamily="2" charset="2"/>
                <a:buChar char="u"/>
                <a:defRPr/>
              </a:pPr>
              <a:endParaRPr lang="en-GB" altLang="zh-CN" sz="1600" b="1">
                <a:solidFill>
                  <a:schemeClr val="bg1"/>
                </a:solidFill>
                <a:latin typeface="微软雅黑" pitchFamily="34" charset="-122"/>
                <a:ea typeface="微软雅黑" pitchFamily="34" charset="-122"/>
              </a:endParaRPr>
            </a:p>
          </p:txBody>
        </p:sp>
        <p:sp>
          <p:nvSpPr>
            <p:cNvPr id="94" name="Freeform 4"/>
            <p:cNvSpPr>
              <a:spLocks/>
            </p:cNvSpPr>
            <p:nvPr/>
          </p:nvSpPr>
          <p:spPr bwMode="auto">
            <a:xfrm rot="15434484" flipH="1">
              <a:off x="2453938" y="1513792"/>
              <a:ext cx="1726693" cy="2309806"/>
            </a:xfrm>
            <a:custGeom>
              <a:avLst/>
              <a:gdLst>
                <a:gd name="T0" fmla="*/ 2147483647 w 849"/>
                <a:gd name="T1" fmla="*/ 2147483647 h 1133"/>
                <a:gd name="T2" fmla="*/ 0 w 849"/>
                <a:gd name="T3" fmla="*/ 2147483647 h 1133"/>
                <a:gd name="T4" fmla="*/ 2147483647 w 849"/>
                <a:gd name="T5" fmla="*/ 0 h 1133"/>
                <a:gd name="T6" fmla="*/ 2147483647 w 849"/>
                <a:gd name="T7" fmla="*/ 0 h 1133"/>
                <a:gd name="T8" fmla="*/ 2147483647 w 849"/>
                <a:gd name="T9" fmla="*/ 2147483647 h 1133"/>
                <a:gd name="T10" fmla="*/ 2147483647 w 849"/>
                <a:gd name="T11" fmla="*/ 2147483647 h 1133"/>
                <a:gd name="T12" fmla="*/ 2147483647 w 849"/>
                <a:gd name="T13" fmla="*/ 2147483647 h 1133"/>
                <a:gd name="T14" fmla="*/ 2147483647 w 849"/>
                <a:gd name="T15" fmla="*/ 2147483647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566" y="1133"/>
                  </a:moveTo>
                  <a:cubicBezTo>
                    <a:pt x="254" y="1133"/>
                    <a:pt x="0" y="880"/>
                    <a:pt x="0" y="567"/>
                  </a:cubicBezTo>
                  <a:cubicBezTo>
                    <a:pt x="0" y="253"/>
                    <a:pt x="254" y="0"/>
                    <a:pt x="566" y="0"/>
                  </a:cubicBezTo>
                  <a:cubicBezTo>
                    <a:pt x="566" y="0"/>
                    <a:pt x="566" y="0"/>
                    <a:pt x="566" y="0"/>
                  </a:cubicBezTo>
                  <a:cubicBezTo>
                    <a:pt x="410" y="0"/>
                    <a:pt x="283" y="126"/>
                    <a:pt x="283" y="282"/>
                  </a:cubicBezTo>
                  <a:cubicBezTo>
                    <a:pt x="283" y="439"/>
                    <a:pt x="410" y="566"/>
                    <a:pt x="566" y="566"/>
                  </a:cubicBezTo>
                  <a:cubicBezTo>
                    <a:pt x="722" y="566"/>
                    <a:pt x="849" y="693"/>
                    <a:pt x="849" y="850"/>
                  </a:cubicBezTo>
                  <a:cubicBezTo>
                    <a:pt x="849" y="1006"/>
                    <a:pt x="722" y="1133"/>
                    <a:pt x="566" y="1133"/>
                  </a:cubicBezTo>
                  <a:close/>
                </a:path>
              </a:pathLst>
            </a:custGeom>
            <a:gradFill flip="none" rotWithShape="1">
              <a:gsLst>
                <a:gs pos="0">
                  <a:srgbClr val="FFCF01"/>
                </a:gs>
                <a:gs pos="90000">
                  <a:srgbClr val="E22000"/>
                </a:gs>
              </a:gsLst>
              <a:lin ang="189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a:bevelT/>
              <a:bevelB w="0" h="635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buFont typeface="Wingdings" pitchFamily="2" charset="2"/>
                <a:buChar char="u"/>
                <a:defRPr/>
              </a:pPr>
              <a:endParaRPr lang="en-GB" altLang="zh-CN" sz="1600" dirty="0">
                <a:solidFill>
                  <a:schemeClr val="bg1"/>
                </a:solidFill>
                <a:effectLst>
                  <a:reflection blurRad="6350" stA="50000" endA="300" endPos="50000" dist="29997" dir="5400000" sy="-100000" algn="bl" rotWithShape="0"/>
                </a:effectLst>
                <a:latin typeface="微软雅黑" pitchFamily="34" charset="-122"/>
                <a:ea typeface="微软雅黑" pitchFamily="34" charset="-122"/>
              </a:endParaRPr>
            </a:p>
          </p:txBody>
        </p:sp>
        <p:sp>
          <p:nvSpPr>
            <p:cNvPr id="95" name="Freeform 4"/>
            <p:cNvSpPr>
              <a:spLocks/>
            </p:cNvSpPr>
            <p:nvPr/>
          </p:nvSpPr>
          <p:spPr bwMode="auto">
            <a:xfrm rot="10034484" flipH="1">
              <a:off x="2948348" y="3519712"/>
              <a:ext cx="1726693" cy="2309806"/>
            </a:xfrm>
            <a:custGeom>
              <a:avLst/>
              <a:gdLst>
                <a:gd name="T0" fmla="*/ 2147483647 w 849"/>
                <a:gd name="T1" fmla="*/ 2147483647 h 1133"/>
                <a:gd name="T2" fmla="*/ 0 w 849"/>
                <a:gd name="T3" fmla="*/ 2147483647 h 1133"/>
                <a:gd name="T4" fmla="*/ 2147483647 w 849"/>
                <a:gd name="T5" fmla="*/ 0 h 1133"/>
                <a:gd name="T6" fmla="*/ 2147483647 w 849"/>
                <a:gd name="T7" fmla="*/ 0 h 1133"/>
                <a:gd name="T8" fmla="*/ 2147483647 w 849"/>
                <a:gd name="T9" fmla="*/ 2147483647 h 1133"/>
                <a:gd name="T10" fmla="*/ 2147483647 w 849"/>
                <a:gd name="T11" fmla="*/ 2147483647 h 1133"/>
                <a:gd name="T12" fmla="*/ 2147483647 w 849"/>
                <a:gd name="T13" fmla="*/ 2147483647 h 1133"/>
                <a:gd name="T14" fmla="*/ 2147483647 w 849"/>
                <a:gd name="T15" fmla="*/ 2147483647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566" y="1133"/>
                  </a:moveTo>
                  <a:cubicBezTo>
                    <a:pt x="254" y="1133"/>
                    <a:pt x="0" y="880"/>
                    <a:pt x="0" y="567"/>
                  </a:cubicBezTo>
                  <a:cubicBezTo>
                    <a:pt x="0" y="253"/>
                    <a:pt x="254" y="0"/>
                    <a:pt x="566" y="0"/>
                  </a:cubicBezTo>
                  <a:cubicBezTo>
                    <a:pt x="566" y="0"/>
                    <a:pt x="566" y="0"/>
                    <a:pt x="566" y="0"/>
                  </a:cubicBezTo>
                  <a:cubicBezTo>
                    <a:pt x="410" y="0"/>
                    <a:pt x="283" y="126"/>
                    <a:pt x="283" y="282"/>
                  </a:cubicBezTo>
                  <a:cubicBezTo>
                    <a:pt x="283" y="439"/>
                    <a:pt x="410" y="566"/>
                    <a:pt x="566" y="566"/>
                  </a:cubicBezTo>
                  <a:cubicBezTo>
                    <a:pt x="722" y="566"/>
                    <a:pt x="849" y="693"/>
                    <a:pt x="849" y="850"/>
                  </a:cubicBezTo>
                  <a:cubicBezTo>
                    <a:pt x="849" y="1006"/>
                    <a:pt x="722" y="1133"/>
                    <a:pt x="566" y="1133"/>
                  </a:cubicBezTo>
                  <a:close/>
                </a:path>
              </a:pathLst>
            </a:cu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a:bevelT/>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buFont typeface="Wingdings" pitchFamily="2" charset="2"/>
                <a:buChar char="u"/>
                <a:defRPr/>
              </a:pPr>
              <a:endParaRPr lang="en-GB" altLang="zh-CN" sz="1600" b="1" dirty="0">
                <a:solidFill>
                  <a:schemeClr val="bg1"/>
                </a:solidFill>
                <a:latin typeface="微软雅黑" pitchFamily="34" charset="-122"/>
                <a:ea typeface="微软雅黑" pitchFamily="34" charset="-122"/>
              </a:endParaRPr>
            </a:p>
          </p:txBody>
        </p:sp>
        <p:sp>
          <p:nvSpPr>
            <p:cNvPr id="97" name="Freeform 4"/>
            <p:cNvSpPr>
              <a:spLocks/>
            </p:cNvSpPr>
            <p:nvPr/>
          </p:nvSpPr>
          <p:spPr bwMode="auto">
            <a:xfrm rot="4634484" flipH="1">
              <a:off x="4954268" y="3085428"/>
              <a:ext cx="1726693" cy="2309806"/>
            </a:xfrm>
            <a:custGeom>
              <a:avLst/>
              <a:gdLst>
                <a:gd name="T0" fmla="*/ 2147483647 w 849"/>
                <a:gd name="T1" fmla="*/ 2147483647 h 1133"/>
                <a:gd name="T2" fmla="*/ 0 w 849"/>
                <a:gd name="T3" fmla="*/ 2147483647 h 1133"/>
                <a:gd name="T4" fmla="*/ 2147483647 w 849"/>
                <a:gd name="T5" fmla="*/ 0 h 1133"/>
                <a:gd name="T6" fmla="*/ 2147483647 w 849"/>
                <a:gd name="T7" fmla="*/ 0 h 1133"/>
                <a:gd name="T8" fmla="*/ 2147483647 w 849"/>
                <a:gd name="T9" fmla="*/ 2147483647 h 1133"/>
                <a:gd name="T10" fmla="*/ 2147483647 w 849"/>
                <a:gd name="T11" fmla="*/ 2147483647 h 1133"/>
                <a:gd name="T12" fmla="*/ 2147483647 w 849"/>
                <a:gd name="T13" fmla="*/ 2147483647 h 1133"/>
                <a:gd name="T14" fmla="*/ 2147483647 w 849"/>
                <a:gd name="T15" fmla="*/ 2147483647 h 1133"/>
                <a:gd name="T16" fmla="*/ 0 60000 65536"/>
                <a:gd name="T17" fmla="*/ 0 60000 65536"/>
                <a:gd name="T18" fmla="*/ 0 60000 65536"/>
                <a:gd name="T19" fmla="*/ 0 60000 65536"/>
                <a:gd name="T20" fmla="*/ 0 60000 65536"/>
                <a:gd name="T21" fmla="*/ 0 60000 65536"/>
                <a:gd name="T22" fmla="*/ 0 60000 65536"/>
                <a:gd name="T23" fmla="*/ 0 60000 65536"/>
                <a:gd name="T24" fmla="*/ 0 w 849"/>
                <a:gd name="T25" fmla="*/ 0 h 1133"/>
                <a:gd name="T26" fmla="*/ 849 w 849"/>
                <a:gd name="T27" fmla="*/ 1133 h 1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9" h="1133">
                  <a:moveTo>
                    <a:pt x="566" y="1133"/>
                  </a:moveTo>
                  <a:cubicBezTo>
                    <a:pt x="254" y="1133"/>
                    <a:pt x="0" y="880"/>
                    <a:pt x="0" y="567"/>
                  </a:cubicBezTo>
                  <a:cubicBezTo>
                    <a:pt x="0" y="253"/>
                    <a:pt x="254" y="0"/>
                    <a:pt x="566" y="0"/>
                  </a:cubicBezTo>
                  <a:cubicBezTo>
                    <a:pt x="566" y="0"/>
                    <a:pt x="566" y="0"/>
                    <a:pt x="566" y="0"/>
                  </a:cubicBezTo>
                  <a:cubicBezTo>
                    <a:pt x="410" y="0"/>
                    <a:pt x="283" y="126"/>
                    <a:pt x="283" y="282"/>
                  </a:cubicBezTo>
                  <a:cubicBezTo>
                    <a:pt x="283" y="439"/>
                    <a:pt x="410" y="566"/>
                    <a:pt x="566" y="566"/>
                  </a:cubicBezTo>
                  <a:cubicBezTo>
                    <a:pt x="722" y="566"/>
                    <a:pt x="849" y="693"/>
                    <a:pt x="849" y="850"/>
                  </a:cubicBezTo>
                  <a:cubicBezTo>
                    <a:pt x="849" y="1006"/>
                    <a:pt x="722" y="1133"/>
                    <a:pt x="566" y="1133"/>
                  </a:cubicBezTo>
                  <a:close/>
                </a:path>
              </a:pathLst>
            </a:custGeom>
            <a:gradFill>
              <a:gsLst>
                <a:gs pos="0">
                  <a:schemeClr val="bg1"/>
                </a:gs>
                <a:gs pos="30000">
                  <a:srgbClr val="D49E6C"/>
                </a:gs>
                <a:gs pos="70000">
                  <a:srgbClr val="A65528"/>
                </a:gs>
                <a:gs pos="100000">
                  <a:srgbClr val="663012"/>
                </a:gs>
              </a:gsLst>
              <a:lin ang="2700000" scaled="0"/>
            </a:gradFill>
            <a:ln w="25400">
              <a:noFill/>
            </a:ln>
            <a:effectLst>
              <a:outerShdw blurRad="225425" dist="38100" dir="5220000" algn="ctr">
                <a:srgbClr val="000000">
                  <a:alpha val="33000"/>
                </a:srgbClr>
              </a:outerShdw>
            </a:effectLst>
            <a:scene3d>
              <a:camera prst="orthographicFront"/>
              <a:lightRig rig="flat" dir="t"/>
            </a:scene3d>
            <a:sp3d extrusionH="304800">
              <a:bevelT/>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buFont typeface="Wingdings" pitchFamily="2" charset="2"/>
                <a:buChar char="u"/>
                <a:defRPr/>
              </a:pPr>
              <a:endParaRPr lang="en-GB" altLang="zh-CN" sz="1600" b="1" dirty="0">
                <a:solidFill>
                  <a:schemeClr val="bg1"/>
                </a:solidFill>
                <a:latin typeface="微软雅黑" pitchFamily="34" charset="-122"/>
                <a:ea typeface="微软雅黑" pitchFamily="34" charset="-122"/>
              </a:endParaRPr>
            </a:p>
          </p:txBody>
        </p:sp>
        <p:sp>
          <p:nvSpPr>
            <p:cNvPr id="98" name="Oval 2"/>
            <p:cNvSpPr>
              <a:spLocks noChangeAspect="1" noChangeArrowheads="1"/>
            </p:cNvSpPr>
            <p:nvPr/>
          </p:nvSpPr>
          <p:spPr bwMode="auto">
            <a:xfrm>
              <a:off x="4040818" y="2816538"/>
              <a:ext cx="1298995" cy="1298994"/>
            </a:xfrm>
            <a:prstGeom prst="ellipse">
              <a:avLst/>
            </a:prstGeom>
            <a:solidFill>
              <a:schemeClr val="tx1">
                <a:lumMod val="65000"/>
                <a:lumOff val="35000"/>
                <a:alpha val="15000"/>
              </a:schemeClr>
            </a:solidFill>
            <a:ln w="25400">
              <a:solidFill>
                <a:schemeClr val="accent4">
                  <a:lumMod val="75000"/>
                  <a:alpha val="15000"/>
                </a:schemeClr>
              </a:solidFill>
            </a:ln>
            <a:effectLst>
              <a:outerShdw blurRad="225425" dist="38100" dir="5220000" algn="ctr">
                <a:srgbClr val="000000">
                  <a:alpha val="33000"/>
                </a:srgbClr>
              </a:outerShdw>
            </a:effectLst>
            <a:scene3d>
              <a:camera prst="orthographicFront"/>
              <a:lightRig rig="flat" dir="t"/>
            </a:scene3d>
            <a:sp3d extrusionH="152400">
              <a:bevelT w="101600" h="12065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fr-FR" altLang="zh-CN" sz="1400" dirty="0">
                <a:solidFill>
                  <a:schemeClr val="tx1"/>
                </a:solidFill>
                <a:latin typeface="微软雅黑" pitchFamily="34" charset="-122"/>
                <a:ea typeface="微软雅黑" pitchFamily="34" charset="-122"/>
              </a:endParaRPr>
            </a:p>
          </p:txBody>
        </p:sp>
        <p:sp>
          <p:nvSpPr>
            <p:cNvPr id="99" name="椭圆 98"/>
            <p:cNvSpPr/>
            <p:nvPr/>
          </p:nvSpPr>
          <p:spPr bwMode="auto">
            <a:xfrm>
              <a:off x="4074021" y="2835286"/>
              <a:ext cx="1265791" cy="1220711"/>
            </a:xfrm>
            <a:prstGeom prst="ellipse">
              <a:avLst/>
            </a:prstGeom>
            <a:solidFill>
              <a:srgbClr val="FFC000"/>
            </a:solidFill>
            <a:ln w="25400">
              <a:noFill/>
            </a:ln>
            <a:effectLst>
              <a:outerShdw blurRad="225425" dist="38100" dir="5220000" algn="ctr">
                <a:srgbClr val="000000">
                  <a:alpha val="33000"/>
                </a:srgbClr>
              </a:outerShdw>
            </a:effectLst>
            <a:scene3d>
              <a:camera prst="perspectiveFront"/>
              <a:lightRig rig="flat" dir="t"/>
            </a:scene3d>
            <a:sp3d>
              <a:bevelT w="101600"/>
              <a:bevelB prst="relaxedInset"/>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tabLst>
                  <a:tab pos="136525" algn="l"/>
                </a:tabLst>
                <a:defRPr/>
              </a:pPr>
              <a:r>
                <a:rPr lang="zh-CN" altLang="en-US" sz="2800" dirty="0" smtClean="0">
                  <a:solidFill>
                    <a:schemeClr val="tx1"/>
                  </a:solidFill>
                  <a:latin typeface="微软雅黑" pitchFamily="34" charset="-122"/>
                  <a:ea typeface="微软雅黑" pitchFamily="34" charset="-122"/>
                </a:rPr>
                <a:t>礼食尚美</a:t>
              </a:r>
              <a:endParaRPr lang="zh-CN" altLang="en-US" sz="2800" dirty="0">
                <a:solidFill>
                  <a:schemeClr val="tx1"/>
                </a:solidFill>
                <a:latin typeface="微软雅黑" pitchFamily="34" charset="-122"/>
                <a:ea typeface="微软雅黑" pitchFamily="34" charset="-122"/>
              </a:endParaRPr>
            </a:p>
          </p:txBody>
        </p:sp>
      </p:grpSp>
      <p:grpSp>
        <p:nvGrpSpPr>
          <p:cNvPr id="101" name="组合 100"/>
          <p:cNvGrpSpPr/>
          <p:nvPr/>
        </p:nvGrpSpPr>
        <p:grpSpPr>
          <a:xfrm>
            <a:off x="8193657" y="1879683"/>
            <a:ext cx="3835783" cy="3993624"/>
            <a:chOff x="7375557" y="1201721"/>
            <a:chExt cx="3835783" cy="3993624"/>
          </a:xfrm>
        </p:grpSpPr>
        <p:sp>
          <p:nvSpPr>
            <p:cNvPr id="102" name="矩形 87"/>
            <p:cNvSpPr>
              <a:spLocks noChangeArrowheads="1"/>
            </p:cNvSpPr>
            <p:nvPr/>
          </p:nvSpPr>
          <p:spPr bwMode="auto">
            <a:xfrm>
              <a:off x="7578725" y="1201721"/>
              <a:ext cx="2626775" cy="369332"/>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dirty="0" smtClean="0"/>
                <a:t>低：</a:t>
              </a:r>
              <a:r>
                <a:rPr lang="zh-CN" altLang="zh-CN" dirty="0" smtClean="0"/>
                <a:t>自创文明用餐歌曲</a:t>
              </a:r>
              <a:endParaRPr lang="en-US" altLang="zh-CN" dirty="0">
                <a:latin typeface="微软雅黑" pitchFamily="34" charset="-122"/>
                <a:ea typeface="微软雅黑" pitchFamily="34" charset="-122"/>
              </a:endParaRPr>
            </a:p>
          </p:txBody>
        </p:sp>
        <p:sp>
          <p:nvSpPr>
            <p:cNvPr id="103" name="矩形 87"/>
            <p:cNvSpPr>
              <a:spLocks noChangeArrowheads="1"/>
            </p:cNvSpPr>
            <p:nvPr/>
          </p:nvSpPr>
          <p:spPr bwMode="auto">
            <a:xfrm>
              <a:off x="7578725" y="1503346"/>
              <a:ext cx="3632615" cy="369332"/>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dirty="0" smtClean="0"/>
                <a:t>中：自编</a:t>
              </a:r>
              <a:r>
                <a:rPr lang="en-US" altLang="zh-CN" dirty="0" smtClean="0"/>
                <a:t>《</a:t>
              </a:r>
              <a:r>
                <a:rPr lang="zh-CN" altLang="zh-CN" dirty="0" smtClean="0"/>
                <a:t>一粒米的旅行</a:t>
              </a:r>
              <a:r>
                <a:rPr lang="en-US" altLang="zh-CN" dirty="0" smtClean="0"/>
                <a:t>》</a:t>
              </a:r>
              <a:r>
                <a:rPr lang="zh-CN" altLang="en-US" dirty="0" smtClean="0"/>
                <a:t>连环画</a:t>
              </a:r>
              <a:endParaRPr lang="en-US" altLang="zh-CN" dirty="0">
                <a:latin typeface="微软雅黑" pitchFamily="34" charset="-122"/>
                <a:ea typeface="微软雅黑" pitchFamily="34" charset="-122"/>
              </a:endParaRPr>
            </a:p>
          </p:txBody>
        </p:sp>
        <p:sp>
          <p:nvSpPr>
            <p:cNvPr id="104" name="矩形 87"/>
            <p:cNvSpPr>
              <a:spLocks noChangeArrowheads="1"/>
            </p:cNvSpPr>
            <p:nvPr/>
          </p:nvSpPr>
          <p:spPr bwMode="auto">
            <a:xfrm>
              <a:off x="7578724" y="1804971"/>
              <a:ext cx="2779175" cy="369332"/>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高：我是小小宣讲员</a:t>
              </a:r>
              <a:endParaRPr lang="en-US" altLang="zh-CN" dirty="0">
                <a:latin typeface="微软雅黑" pitchFamily="34" charset="-122"/>
                <a:ea typeface="微软雅黑" pitchFamily="34" charset="-122"/>
              </a:endParaRPr>
            </a:p>
          </p:txBody>
        </p:sp>
        <p:cxnSp>
          <p:nvCxnSpPr>
            <p:cNvPr id="105" name="直接箭头连接符 104"/>
            <p:cNvCxnSpPr/>
            <p:nvPr/>
          </p:nvCxnSpPr>
          <p:spPr>
            <a:xfrm>
              <a:off x="7578725" y="1503346"/>
              <a:ext cx="2718215" cy="13252"/>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p:nvPr/>
          </p:nvCxnSpPr>
          <p:spPr>
            <a:xfrm flipV="1">
              <a:off x="7578725" y="1821398"/>
              <a:ext cx="2758855" cy="7386"/>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cxnSp>
          <p:nvCxnSpPr>
            <p:cNvPr id="108" name="直接箭头连接符 107"/>
            <p:cNvCxnSpPr/>
            <p:nvPr/>
          </p:nvCxnSpPr>
          <p:spPr>
            <a:xfrm flipV="1">
              <a:off x="7566056" y="2105878"/>
              <a:ext cx="2771524" cy="4128"/>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sp>
          <p:nvSpPr>
            <p:cNvPr id="109" name="矩形 87"/>
            <p:cNvSpPr>
              <a:spLocks noChangeArrowheads="1"/>
            </p:cNvSpPr>
            <p:nvPr/>
          </p:nvSpPr>
          <p:spPr bwMode="auto">
            <a:xfrm>
              <a:off x="7375557" y="3657062"/>
              <a:ext cx="1565275" cy="369332"/>
            </a:xfrm>
            <a:prstGeom prst="rect">
              <a:avLst/>
            </a:prstGeom>
            <a:noFill/>
            <a:ln w="9525">
              <a:noFill/>
              <a:miter lim="800000"/>
              <a:headEnd/>
              <a:tailEnd/>
            </a:ln>
          </p:spPr>
          <p:txBody>
            <a:bodyPr>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美食与地域</a:t>
              </a:r>
              <a:endParaRPr lang="en-US" altLang="zh-CN" dirty="0">
                <a:latin typeface="微软雅黑" pitchFamily="34" charset="-122"/>
                <a:ea typeface="微软雅黑" pitchFamily="34" charset="-122"/>
              </a:endParaRPr>
            </a:p>
          </p:txBody>
        </p:sp>
        <p:sp>
          <p:nvSpPr>
            <p:cNvPr id="110" name="矩形 87"/>
            <p:cNvSpPr>
              <a:spLocks noChangeArrowheads="1"/>
            </p:cNvSpPr>
            <p:nvPr/>
          </p:nvSpPr>
          <p:spPr bwMode="auto">
            <a:xfrm>
              <a:off x="7416197" y="4070447"/>
              <a:ext cx="1565275" cy="369332"/>
            </a:xfrm>
            <a:prstGeom prst="rect">
              <a:avLst/>
            </a:prstGeom>
            <a:noFill/>
            <a:ln w="9525">
              <a:noFill/>
              <a:miter lim="800000"/>
              <a:headEnd/>
              <a:tailEnd/>
            </a:ln>
          </p:spPr>
          <p:txBody>
            <a:bodyPr>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美食与营养</a:t>
              </a:r>
              <a:endParaRPr lang="en-US" altLang="zh-CN" dirty="0">
                <a:latin typeface="微软雅黑" pitchFamily="34" charset="-122"/>
                <a:ea typeface="微软雅黑" pitchFamily="34" charset="-122"/>
              </a:endParaRPr>
            </a:p>
          </p:txBody>
        </p:sp>
        <p:sp>
          <p:nvSpPr>
            <p:cNvPr id="111" name="矩形 87"/>
            <p:cNvSpPr>
              <a:spLocks noChangeArrowheads="1"/>
            </p:cNvSpPr>
            <p:nvPr/>
          </p:nvSpPr>
          <p:spPr bwMode="auto">
            <a:xfrm>
              <a:off x="7446677" y="4473672"/>
              <a:ext cx="1506538" cy="369332"/>
            </a:xfrm>
            <a:prstGeom prst="rect">
              <a:avLst/>
            </a:prstGeom>
            <a:noFill/>
            <a:ln w="9525">
              <a:noFill/>
              <a:miter lim="800000"/>
              <a:headEnd/>
              <a:tailEnd/>
            </a:ln>
          </p:spPr>
          <p:txBody>
            <a:bodyPr>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美食与文化</a:t>
              </a:r>
              <a:endParaRPr lang="en-US" altLang="zh-CN" dirty="0">
                <a:latin typeface="微软雅黑" pitchFamily="34" charset="-122"/>
                <a:ea typeface="微软雅黑" pitchFamily="34" charset="-122"/>
              </a:endParaRPr>
            </a:p>
          </p:txBody>
        </p:sp>
        <p:cxnSp>
          <p:nvCxnSpPr>
            <p:cNvPr id="112" name="直接箭头连接符 111"/>
            <p:cNvCxnSpPr/>
            <p:nvPr/>
          </p:nvCxnSpPr>
          <p:spPr>
            <a:xfrm>
              <a:off x="7578757" y="4395567"/>
              <a:ext cx="1422400" cy="1588"/>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cxnSp>
          <p:nvCxnSpPr>
            <p:cNvPr id="113" name="直接箭头连接符 112"/>
            <p:cNvCxnSpPr/>
            <p:nvPr/>
          </p:nvCxnSpPr>
          <p:spPr>
            <a:xfrm>
              <a:off x="7497477" y="3989485"/>
              <a:ext cx="1422400" cy="1587"/>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sp>
          <p:nvSpPr>
            <p:cNvPr id="114" name="矩形 87"/>
            <p:cNvSpPr>
              <a:spLocks noChangeArrowheads="1"/>
            </p:cNvSpPr>
            <p:nvPr/>
          </p:nvSpPr>
          <p:spPr bwMode="auto">
            <a:xfrm>
              <a:off x="7454328" y="4826013"/>
              <a:ext cx="1506538" cy="369332"/>
            </a:xfrm>
            <a:prstGeom prst="rect">
              <a:avLst/>
            </a:prstGeom>
            <a:noFill/>
            <a:ln w="9525">
              <a:noFill/>
              <a:miter lim="800000"/>
              <a:headEnd/>
              <a:tailEnd/>
            </a:ln>
          </p:spPr>
          <p:txBody>
            <a:bodyPr>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美食与民族</a:t>
              </a:r>
              <a:endParaRPr lang="en-US" altLang="zh-CN" dirty="0">
                <a:latin typeface="微软雅黑" pitchFamily="34" charset="-122"/>
                <a:ea typeface="微软雅黑" pitchFamily="34" charset="-122"/>
              </a:endParaRPr>
            </a:p>
          </p:txBody>
        </p:sp>
        <p:cxnSp>
          <p:nvCxnSpPr>
            <p:cNvPr id="115" name="直接箭头连接符 114"/>
            <p:cNvCxnSpPr/>
            <p:nvPr/>
          </p:nvCxnSpPr>
          <p:spPr>
            <a:xfrm>
              <a:off x="7545768" y="4839666"/>
              <a:ext cx="1422400" cy="1587"/>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sp>
          <p:nvSpPr>
            <p:cNvPr id="188" name="矩形 87"/>
            <p:cNvSpPr>
              <a:spLocks noChangeArrowheads="1"/>
            </p:cNvSpPr>
            <p:nvPr/>
          </p:nvSpPr>
          <p:spPr bwMode="auto">
            <a:xfrm>
              <a:off x="7599077" y="2112742"/>
              <a:ext cx="2738503" cy="369332"/>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全校：我是善真光盘娃</a:t>
              </a:r>
              <a:endParaRPr lang="en-US" altLang="zh-CN" dirty="0">
                <a:latin typeface="微软雅黑" pitchFamily="34" charset="-122"/>
                <a:ea typeface="微软雅黑" pitchFamily="34" charset="-122"/>
              </a:endParaRPr>
            </a:p>
          </p:txBody>
        </p:sp>
      </p:grpSp>
      <p:grpSp>
        <p:nvGrpSpPr>
          <p:cNvPr id="116" name="组合 115"/>
          <p:cNvGrpSpPr/>
          <p:nvPr/>
        </p:nvGrpSpPr>
        <p:grpSpPr>
          <a:xfrm>
            <a:off x="0" y="1889843"/>
            <a:ext cx="2926080" cy="4674344"/>
            <a:chOff x="6655912" y="1201721"/>
            <a:chExt cx="2926080" cy="4674344"/>
          </a:xfrm>
        </p:grpSpPr>
        <p:sp>
          <p:nvSpPr>
            <p:cNvPr id="118" name="矩形 87"/>
            <p:cNvSpPr>
              <a:spLocks noChangeArrowheads="1"/>
            </p:cNvSpPr>
            <p:nvPr/>
          </p:nvSpPr>
          <p:spPr bwMode="auto">
            <a:xfrm>
              <a:off x="6655912" y="1201721"/>
              <a:ext cx="2488089" cy="369332"/>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低：水果小人便装秀</a:t>
              </a:r>
              <a:endParaRPr lang="en-US" altLang="zh-CN" dirty="0">
                <a:latin typeface="微软雅黑" pitchFamily="34" charset="-122"/>
                <a:ea typeface="微软雅黑" pitchFamily="34" charset="-122"/>
              </a:endParaRPr>
            </a:p>
          </p:txBody>
        </p:sp>
        <p:sp>
          <p:nvSpPr>
            <p:cNvPr id="121" name="矩形 87"/>
            <p:cNvSpPr>
              <a:spLocks noChangeArrowheads="1"/>
            </p:cNvSpPr>
            <p:nvPr/>
          </p:nvSpPr>
          <p:spPr bwMode="auto">
            <a:xfrm>
              <a:off x="6655912" y="1503346"/>
              <a:ext cx="2488089" cy="369332"/>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中：蔬果杂粮巧拼贴</a:t>
              </a:r>
              <a:endParaRPr lang="en-US" altLang="zh-CN" dirty="0">
                <a:latin typeface="微软雅黑" pitchFamily="34" charset="-122"/>
                <a:ea typeface="微软雅黑" pitchFamily="34" charset="-122"/>
              </a:endParaRPr>
            </a:p>
          </p:txBody>
        </p:sp>
        <p:sp>
          <p:nvSpPr>
            <p:cNvPr id="126" name="矩形 87"/>
            <p:cNvSpPr>
              <a:spLocks noChangeArrowheads="1"/>
            </p:cNvSpPr>
            <p:nvPr/>
          </p:nvSpPr>
          <p:spPr bwMode="auto">
            <a:xfrm>
              <a:off x="6655912" y="1804971"/>
              <a:ext cx="2368391" cy="369332"/>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高：自创食物链绘本</a:t>
              </a:r>
              <a:endParaRPr lang="en-US" altLang="zh-CN" dirty="0">
                <a:latin typeface="微软雅黑" pitchFamily="34" charset="-122"/>
                <a:ea typeface="微软雅黑" pitchFamily="34" charset="-122"/>
              </a:endParaRPr>
            </a:p>
          </p:txBody>
        </p:sp>
        <p:cxnSp>
          <p:nvCxnSpPr>
            <p:cNvPr id="128" name="直接箭头连接符 127"/>
            <p:cNvCxnSpPr/>
            <p:nvPr/>
          </p:nvCxnSpPr>
          <p:spPr>
            <a:xfrm flipV="1">
              <a:off x="6655912" y="1504934"/>
              <a:ext cx="2223293" cy="11664"/>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cxnSp>
          <p:nvCxnSpPr>
            <p:cNvPr id="131" name="直接箭头连接符 130"/>
            <p:cNvCxnSpPr/>
            <p:nvPr/>
          </p:nvCxnSpPr>
          <p:spPr>
            <a:xfrm>
              <a:off x="6655912" y="1811238"/>
              <a:ext cx="2304573" cy="19133"/>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cxnSp>
          <p:nvCxnSpPr>
            <p:cNvPr id="133" name="直接箭头连接符 132"/>
            <p:cNvCxnSpPr/>
            <p:nvPr/>
          </p:nvCxnSpPr>
          <p:spPr>
            <a:xfrm flipV="1">
              <a:off x="6655912" y="2131912"/>
              <a:ext cx="2332544" cy="14606"/>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sp>
          <p:nvSpPr>
            <p:cNvPr id="134" name="矩形 87"/>
            <p:cNvSpPr>
              <a:spLocks noChangeArrowheads="1"/>
            </p:cNvSpPr>
            <p:nvPr/>
          </p:nvSpPr>
          <p:spPr bwMode="auto">
            <a:xfrm>
              <a:off x="6655912" y="4124422"/>
              <a:ext cx="2061401" cy="369332"/>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一：童声说故事</a:t>
              </a:r>
              <a:endParaRPr lang="en-US" altLang="zh-CN" dirty="0">
                <a:latin typeface="微软雅黑" pitchFamily="34" charset="-122"/>
                <a:ea typeface="微软雅黑" pitchFamily="34" charset="-122"/>
              </a:endParaRPr>
            </a:p>
          </p:txBody>
        </p:sp>
        <p:sp>
          <p:nvSpPr>
            <p:cNvPr id="141" name="矩形 87"/>
            <p:cNvSpPr>
              <a:spLocks noChangeArrowheads="1"/>
            </p:cNvSpPr>
            <p:nvPr/>
          </p:nvSpPr>
          <p:spPr bwMode="auto">
            <a:xfrm>
              <a:off x="6655912" y="4395567"/>
              <a:ext cx="2020761" cy="369332"/>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二：创演童话剧</a:t>
              </a:r>
              <a:endParaRPr lang="en-US" altLang="zh-CN" dirty="0">
                <a:latin typeface="微软雅黑" pitchFamily="34" charset="-122"/>
                <a:ea typeface="微软雅黑" pitchFamily="34" charset="-122"/>
              </a:endParaRPr>
            </a:p>
          </p:txBody>
        </p:sp>
        <p:sp>
          <p:nvSpPr>
            <p:cNvPr id="142" name="矩形 87"/>
            <p:cNvSpPr>
              <a:spLocks noChangeArrowheads="1"/>
            </p:cNvSpPr>
            <p:nvPr/>
          </p:nvSpPr>
          <p:spPr bwMode="auto">
            <a:xfrm>
              <a:off x="6655912" y="4697192"/>
              <a:ext cx="2926080" cy="369332"/>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三：诵编三字经（田园）</a:t>
              </a:r>
              <a:endParaRPr lang="en-US" altLang="zh-CN" dirty="0">
                <a:latin typeface="微软雅黑" pitchFamily="34" charset="-122"/>
                <a:ea typeface="微软雅黑" pitchFamily="34" charset="-122"/>
              </a:endParaRPr>
            </a:p>
          </p:txBody>
        </p:sp>
        <p:cxnSp>
          <p:nvCxnSpPr>
            <p:cNvPr id="151" name="直接箭头连接符 150"/>
            <p:cNvCxnSpPr/>
            <p:nvPr/>
          </p:nvCxnSpPr>
          <p:spPr>
            <a:xfrm>
              <a:off x="6655912" y="4391878"/>
              <a:ext cx="1786445" cy="15437"/>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cxnSp>
          <p:nvCxnSpPr>
            <p:cNvPr id="152" name="直接箭头连接符 151"/>
            <p:cNvCxnSpPr/>
            <p:nvPr/>
          </p:nvCxnSpPr>
          <p:spPr>
            <a:xfrm>
              <a:off x="6655912" y="4706838"/>
              <a:ext cx="1776285" cy="25914"/>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sp>
          <p:nvSpPr>
            <p:cNvPr id="153" name="矩形 87"/>
            <p:cNvSpPr>
              <a:spLocks noChangeArrowheads="1"/>
            </p:cNvSpPr>
            <p:nvPr/>
          </p:nvSpPr>
          <p:spPr bwMode="auto">
            <a:xfrm>
              <a:off x="6655912" y="4978413"/>
              <a:ext cx="1786794" cy="369332"/>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四：诗词飞花令</a:t>
              </a:r>
              <a:endParaRPr lang="en-US" altLang="zh-CN" dirty="0">
                <a:latin typeface="微软雅黑" pitchFamily="34" charset="-122"/>
                <a:ea typeface="微软雅黑" pitchFamily="34" charset="-122"/>
              </a:endParaRPr>
            </a:p>
          </p:txBody>
        </p:sp>
        <p:cxnSp>
          <p:nvCxnSpPr>
            <p:cNvPr id="154" name="直接箭头连接符 153"/>
            <p:cNvCxnSpPr/>
            <p:nvPr/>
          </p:nvCxnSpPr>
          <p:spPr>
            <a:xfrm>
              <a:off x="6655912" y="5011638"/>
              <a:ext cx="1763616" cy="2335"/>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sp>
          <p:nvSpPr>
            <p:cNvPr id="191" name="矩形 87"/>
            <p:cNvSpPr>
              <a:spLocks noChangeArrowheads="1"/>
            </p:cNvSpPr>
            <p:nvPr/>
          </p:nvSpPr>
          <p:spPr bwMode="auto">
            <a:xfrm>
              <a:off x="6655912" y="5232413"/>
              <a:ext cx="2274474" cy="369332"/>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五：寻食物密码</a:t>
              </a:r>
              <a:endParaRPr lang="en-US" altLang="zh-CN" dirty="0">
                <a:latin typeface="微软雅黑" pitchFamily="34" charset="-122"/>
                <a:ea typeface="微软雅黑" pitchFamily="34" charset="-122"/>
              </a:endParaRPr>
            </a:p>
          </p:txBody>
        </p:sp>
        <p:cxnSp>
          <p:nvCxnSpPr>
            <p:cNvPr id="192" name="直接箭头连接符 191"/>
            <p:cNvCxnSpPr/>
            <p:nvPr/>
          </p:nvCxnSpPr>
          <p:spPr>
            <a:xfrm flipV="1">
              <a:off x="6655912" y="5267973"/>
              <a:ext cx="1824576" cy="28145"/>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cxnSp>
          <p:nvCxnSpPr>
            <p:cNvPr id="210" name="直接箭头连接符 209"/>
            <p:cNvCxnSpPr/>
            <p:nvPr/>
          </p:nvCxnSpPr>
          <p:spPr>
            <a:xfrm>
              <a:off x="6655912" y="5550118"/>
              <a:ext cx="1814416" cy="12495"/>
            </a:xfrm>
            <a:prstGeom prst="straightConnector1">
              <a:avLst/>
            </a:prstGeom>
            <a:ln w="19050">
              <a:solidFill>
                <a:schemeClr val="tx1">
                  <a:lumMod val="50000"/>
                  <a:lumOff val="50000"/>
                </a:schemeClr>
              </a:solidFill>
              <a:prstDash val="sysDash"/>
              <a:tailEnd type="none"/>
            </a:ln>
            <a:effectLst/>
          </p:spPr>
          <p:style>
            <a:lnRef idx="1">
              <a:schemeClr val="accent1"/>
            </a:lnRef>
            <a:fillRef idx="0">
              <a:schemeClr val="accent1"/>
            </a:fillRef>
            <a:effectRef idx="0">
              <a:schemeClr val="accent1"/>
            </a:effectRef>
            <a:fontRef idx="minor">
              <a:schemeClr val="tx1"/>
            </a:fontRef>
          </p:style>
        </p:cxnSp>
        <p:sp>
          <p:nvSpPr>
            <p:cNvPr id="211" name="矩形 87"/>
            <p:cNvSpPr>
              <a:spLocks noChangeArrowheads="1"/>
            </p:cNvSpPr>
            <p:nvPr/>
          </p:nvSpPr>
          <p:spPr bwMode="auto">
            <a:xfrm>
              <a:off x="6655912" y="5506733"/>
              <a:ext cx="2274474" cy="369332"/>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dirty="0" smtClean="0">
                  <a:latin typeface="微软雅黑" pitchFamily="34" charset="-122"/>
                  <a:ea typeface="微软雅黑" pitchFamily="34" charset="-122"/>
                </a:rPr>
                <a:t>六：营养百事通</a:t>
              </a:r>
              <a:endParaRPr lang="en-US" altLang="zh-CN" dirty="0">
                <a:latin typeface="微软雅黑" pitchFamily="34" charset="-122"/>
                <a:ea typeface="微软雅黑" pitchFamily="34" charset="-122"/>
              </a:endParaRPr>
            </a:p>
          </p:txBody>
        </p:sp>
      </p:grpSp>
      <p:cxnSp>
        <p:nvCxnSpPr>
          <p:cNvPr id="155" name="直接连接符 154"/>
          <p:cNvCxnSpPr/>
          <p:nvPr/>
        </p:nvCxnSpPr>
        <p:spPr>
          <a:xfrm flipH="1">
            <a:off x="2438400" y="4903756"/>
            <a:ext cx="4328" cy="15681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rot="5400000">
            <a:off x="1839632" y="2515664"/>
            <a:ext cx="1285884"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rot="5400000">
            <a:off x="7470488" y="4985652"/>
            <a:ext cx="1285884"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8286944" y="1943184"/>
            <a:ext cx="13776" cy="11860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9" name="肘形连接符 158"/>
          <p:cNvCxnSpPr>
            <a:endCxn id="121" idx="3"/>
          </p:cNvCxnSpPr>
          <p:nvPr/>
        </p:nvCxnSpPr>
        <p:spPr>
          <a:xfrm rot="10800000">
            <a:off x="2488090" y="2376134"/>
            <a:ext cx="1708217" cy="526546"/>
          </a:xfrm>
          <a:prstGeom prst="bentConnector3">
            <a:avLst>
              <a:gd name="adj1" fmla="val 50000"/>
            </a:avLst>
          </a:prstGeom>
          <a:ln>
            <a:solidFill>
              <a:schemeClr val="bg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0" name="肘形连接符 159"/>
          <p:cNvCxnSpPr/>
          <p:nvPr/>
        </p:nvCxnSpPr>
        <p:spPr>
          <a:xfrm rot="10800000">
            <a:off x="2481780" y="5331568"/>
            <a:ext cx="1571636" cy="214314"/>
          </a:xfrm>
          <a:prstGeom prst="bentConnector3">
            <a:avLst>
              <a:gd name="adj1" fmla="val 52771"/>
            </a:avLst>
          </a:prstGeom>
          <a:ln>
            <a:solidFill>
              <a:schemeClr val="bg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1" name="肘形连接符 160"/>
          <p:cNvCxnSpPr/>
          <p:nvPr/>
        </p:nvCxnSpPr>
        <p:spPr>
          <a:xfrm rot="10800000" flipV="1">
            <a:off x="6553746" y="2402610"/>
            <a:ext cx="1643074" cy="357190"/>
          </a:xfrm>
          <a:prstGeom prst="bentConnector3">
            <a:avLst>
              <a:gd name="adj1" fmla="val 50000"/>
            </a:avLst>
          </a:prstGeom>
          <a:ln>
            <a:solidFill>
              <a:schemeClr val="bg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2" name="肘形连接符 161"/>
          <p:cNvCxnSpPr/>
          <p:nvPr/>
        </p:nvCxnSpPr>
        <p:spPr>
          <a:xfrm rot="10800000">
            <a:off x="6553746" y="5260130"/>
            <a:ext cx="1643074" cy="142876"/>
          </a:xfrm>
          <a:prstGeom prst="bentConnector3">
            <a:avLst>
              <a:gd name="adj1" fmla="val 50000"/>
            </a:avLst>
          </a:prstGeom>
          <a:ln>
            <a:solidFill>
              <a:schemeClr val="bg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63" name="TextBox 162"/>
          <p:cNvSpPr txBox="1"/>
          <p:nvPr/>
        </p:nvSpPr>
        <p:spPr>
          <a:xfrm>
            <a:off x="6939280" y="2296160"/>
            <a:ext cx="1605280" cy="461665"/>
          </a:xfrm>
          <a:prstGeom prst="rect">
            <a:avLst/>
          </a:prstGeom>
          <a:noFill/>
        </p:spPr>
        <p:txBody>
          <a:bodyPr wrap="square" rtlCol="0">
            <a:spAutoFit/>
          </a:bodyPr>
          <a:lstStyle/>
          <a:p>
            <a:r>
              <a:rPr lang="zh-CN" altLang="en-US" sz="2400" b="1" dirty="0" smtClean="0"/>
              <a:t>文明用餐</a:t>
            </a:r>
            <a:endParaRPr lang="zh-CN" altLang="en-US" sz="2400" b="1" dirty="0"/>
          </a:p>
        </p:txBody>
      </p:sp>
      <p:sp>
        <p:nvSpPr>
          <p:cNvPr id="189" name="TextBox 188"/>
          <p:cNvSpPr txBox="1"/>
          <p:nvPr/>
        </p:nvSpPr>
        <p:spPr>
          <a:xfrm>
            <a:off x="6573520" y="4338320"/>
            <a:ext cx="1452880" cy="461665"/>
          </a:xfrm>
          <a:prstGeom prst="rect">
            <a:avLst/>
          </a:prstGeom>
          <a:noFill/>
        </p:spPr>
        <p:txBody>
          <a:bodyPr wrap="square" rtlCol="0">
            <a:spAutoFit/>
          </a:bodyPr>
          <a:lstStyle/>
          <a:p>
            <a:r>
              <a:rPr lang="zh-CN" altLang="en-US" sz="2400" b="1" dirty="0" smtClean="0"/>
              <a:t>味道中国</a:t>
            </a:r>
            <a:endParaRPr lang="zh-CN" altLang="en-US" sz="2400" b="1" dirty="0"/>
          </a:p>
        </p:txBody>
      </p:sp>
      <p:sp>
        <p:nvSpPr>
          <p:cNvPr id="190" name="TextBox 189"/>
          <p:cNvSpPr txBox="1"/>
          <p:nvPr/>
        </p:nvSpPr>
        <p:spPr>
          <a:xfrm>
            <a:off x="2367280" y="5140960"/>
            <a:ext cx="1544320" cy="461665"/>
          </a:xfrm>
          <a:prstGeom prst="rect">
            <a:avLst/>
          </a:prstGeom>
          <a:noFill/>
        </p:spPr>
        <p:txBody>
          <a:bodyPr wrap="square" rtlCol="0">
            <a:spAutoFit/>
          </a:bodyPr>
          <a:lstStyle/>
          <a:p>
            <a:r>
              <a:rPr lang="zh-CN" altLang="en-US" sz="2400" b="1" dirty="0" smtClean="0"/>
              <a:t>诗话食语</a:t>
            </a:r>
            <a:endParaRPr lang="zh-CN" altLang="en-US" sz="2400" b="1" dirty="0"/>
          </a:p>
        </p:txBody>
      </p:sp>
      <p:sp>
        <p:nvSpPr>
          <p:cNvPr id="213" name="TextBox 212"/>
          <p:cNvSpPr txBox="1"/>
          <p:nvPr/>
        </p:nvSpPr>
        <p:spPr>
          <a:xfrm>
            <a:off x="2641600" y="2103120"/>
            <a:ext cx="1463040" cy="461665"/>
          </a:xfrm>
          <a:prstGeom prst="rect">
            <a:avLst/>
          </a:prstGeom>
          <a:noFill/>
        </p:spPr>
        <p:txBody>
          <a:bodyPr wrap="square" rtlCol="0">
            <a:spAutoFit/>
          </a:bodyPr>
          <a:lstStyle/>
          <a:p>
            <a:r>
              <a:rPr lang="zh-CN" altLang="en-US" sz="2400" b="1" dirty="0" smtClean="0"/>
              <a:t>艺术创作</a:t>
            </a:r>
            <a:endParaRPr lang="zh-CN" altLang="en-US" sz="2400" b="1" dirty="0"/>
          </a:p>
        </p:txBody>
      </p:sp>
    </p:spTree>
    <p:custDataLst>
      <p:tags r:id="rId1"/>
    </p:custDataLst>
  </p:cSld>
  <p:clrMapOvr>
    <a:masterClrMapping/>
  </p:clrMapOvr>
  <p:transition spd="slow">
    <p:fade/>
  </p:transition>
  <p:timing>
    <p:tnLst>
      <p:par>
        <p:cTn id="1" dur="indefinite" restart="never" nodeType="tmRoot"/>
      </p:par>
    </p:tnLst>
    <p:bldLst>
      <p:bldP spid="76" grpId="1" animBg="1"/>
      <p:bldP spid="10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5185"/>
          <a:stretch>
            <a:fillRect/>
          </a:stretch>
        </p:blipFill>
        <p:spPr>
          <a:xfrm>
            <a:off x="0" y="0"/>
            <a:ext cx="12192000" cy="6858000"/>
          </a:xfrm>
          <a:prstGeom prst="rect">
            <a:avLst/>
          </a:prstGeom>
        </p:spPr>
      </p:pic>
      <p:sp>
        <p:nvSpPr>
          <p:cNvPr id="11"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建设内容与具体举措</a:t>
            </a:r>
          </a:p>
        </p:txBody>
      </p:sp>
      <p:cxnSp>
        <p:nvCxnSpPr>
          <p:cNvPr id="12" name="直接连接符 11"/>
          <p:cNvCxnSpPr>
            <a:endCxn id="13" idx="2"/>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50151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4" name="椭圆 13"/>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5" name="椭圆 14"/>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6"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3" name="îṩlïḋé"/>
          <p:cNvSpPr/>
          <p:nvPr/>
        </p:nvSpPr>
        <p:spPr bwMode="auto">
          <a:xfrm>
            <a:off x="5901867" y="2171095"/>
            <a:ext cx="280988" cy="404813"/>
          </a:xfrm>
          <a:custGeom>
            <a:avLst/>
            <a:gdLst>
              <a:gd name="T0" fmla="*/ 149 w 177"/>
              <a:gd name="T1" fmla="*/ 0 h 255"/>
              <a:gd name="T2" fmla="*/ 151 w 177"/>
              <a:gd name="T3" fmla="*/ 2 h 255"/>
              <a:gd name="T4" fmla="*/ 153 w 177"/>
              <a:gd name="T5" fmla="*/ 8 h 255"/>
              <a:gd name="T6" fmla="*/ 157 w 177"/>
              <a:gd name="T7" fmla="*/ 17 h 255"/>
              <a:gd name="T8" fmla="*/ 162 w 177"/>
              <a:gd name="T9" fmla="*/ 30 h 255"/>
              <a:gd name="T10" fmla="*/ 166 w 177"/>
              <a:gd name="T11" fmla="*/ 46 h 255"/>
              <a:gd name="T12" fmla="*/ 170 w 177"/>
              <a:gd name="T13" fmla="*/ 63 h 255"/>
              <a:gd name="T14" fmla="*/ 174 w 177"/>
              <a:gd name="T15" fmla="*/ 82 h 255"/>
              <a:gd name="T16" fmla="*/ 177 w 177"/>
              <a:gd name="T17" fmla="*/ 102 h 255"/>
              <a:gd name="T18" fmla="*/ 177 w 177"/>
              <a:gd name="T19" fmla="*/ 122 h 255"/>
              <a:gd name="T20" fmla="*/ 174 w 177"/>
              <a:gd name="T21" fmla="*/ 143 h 255"/>
              <a:gd name="T22" fmla="*/ 168 w 177"/>
              <a:gd name="T23" fmla="*/ 164 h 255"/>
              <a:gd name="T24" fmla="*/ 159 w 177"/>
              <a:gd name="T25" fmla="*/ 183 h 255"/>
              <a:gd name="T26" fmla="*/ 146 w 177"/>
              <a:gd name="T27" fmla="*/ 203 h 255"/>
              <a:gd name="T28" fmla="*/ 127 w 177"/>
              <a:gd name="T29" fmla="*/ 220 h 255"/>
              <a:gd name="T30" fmla="*/ 105 w 177"/>
              <a:gd name="T31" fmla="*/ 234 h 255"/>
              <a:gd name="T32" fmla="*/ 77 w 177"/>
              <a:gd name="T33" fmla="*/ 246 h 255"/>
              <a:gd name="T34" fmla="*/ 42 w 177"/>
              <a:gd name="T35" fmla="*/ 255 h 255"/>
              <a:gd name="T36" fmla="*/ 44 w 177"/>
              <a:gd name="T37" fmla="*/ 253 h 255"/>
              <a:gd name="T38" fmla="*/ 51 w 177"/>
              <a:gd name="T39" fmla="*/ 250 h 255"/>
              <a:gd name="T40" fmla="*/ 62 w 177"/>
              <a:gd name="T41" fmla="*/ 244 h 255"/>
              <a:gd name="T42" fmla="*/ 75 w 177"/>
              <a:gd name="T43" fmla="*/ 235 h 255"/>
              <a:gd name="T44" fmla="*/ 90 w 177"/>
              <a:gd name="T45" fmla="*/ 222 h 255"/>
              <a:gd name="T46" fmla="*/ 104 w 177"/>
              <a:gd name="T47" fmla="*/ 208 h 255"/>
              <a:gd name="T48" fmla="*/ 116 w 177"/>
              <a:gd name="T49" fmla="*/ 190 h 255"/>
              <a:gd name="T50" fmla="*/ 126 w 177"/>
              <a:gd name="T51" fmla="*/ 169 h 255"/>
              <a:gd name="T52" fmla="*/ 133 w 177"/>
              <a:gd name="T53" fmla="*/ 143 h 255"/>
              <a:gd name="T54" fmla="*/ 131 w 177"/>
              <a:gd name="T55" fmla="*/ 147 h 255"/>
              <a:gd name="T56" fmla="*/ 127 w 177"/>
              <a:gd name="T57" fmla="*/ 155 h 255"/>
              <a:gd name="T58" fmla="*/ 120 w 177"/>
              <a:gd name="T59" fmla="*/ 168 h 255"/>
              <a:gd name="T60" fmla="*/ 109 w 177"/>
              <a:gd name="T61" fmla="*/ 182 h 255"/>
              <a:gd name="T62" fmla="*/ 96 w 177"/>
              <a:gd name="T63" fmla="*/ 198 h 255"/>
              <a:gd name="T64" fmla="*/ 81 w 177"/>
              <a:gd name="T65" fmla="*/ 213 h 255"/>
              <a:gd name="T66" fmla="*/ 62 w 177"/>
              <a:gd name="T67" fmla="*/ 227 h 255"/>
              <a:gd name="T68" fmla="*/ 42 w 177"/>
              <a:gd name="T69" fmla="*/ 239 h 255"/>
              <a:gd name="T70" fmla="*/ 18 w 177"/>
              <a:gd name="T71" fmla="*/ 246 h 255"/>
              <a:gd name="T72" fmla="*/ 18 w 177"/>
              <a:gd name="T73" fmla="*/ 243 h 255"/>
              <a:gd name="T74" fmla="*/ 16 w 177"/>
              <a:gd name="T75" fmla="*/ 238 h 255"/>
              <a:gd name="T76" fmla="*/ 12 w 177"/>
              <a:gd name="T77" fmla="*/ 229 h 255"/>
              <a:gd name="T78" fmla="*/ 8 w 177"/>
              <a:gd name="T79" fmla="*/ 216 h 255"/>
              <a:gd name="T80" fmla="*/ 4 w 177"/>
              <a:gd name="T81" fmla="*/ 201 h 255"/>
              <a:gd name="T82" fmla="*/ 1 w 177"/>
              <a:gd name="T83" fmla="*/ 185 h 255"/>
              <a:gd name="T84" fmla="*/ 0 w 177"/>
              <a:gd name="T85" fmla="*/ 166 h 255"/>
              <a:gd name="T86" fmla="*/ 0 w 177"/>
              <a:gd name="T87" fmla="*/ 147 h 255"/>
              <a:gd name="T88" fmla="*/ 3 w 177"/>
              <a:gd name="T89" fmla="*/ 126 h 255"/>
              <a:gd name="T90" fmla="*/ 9 w 177"/>
              <a:gd name="T91" fmla="*/ 105 h 255"/>
              <a:gd name="T92" fmla="*/ 19 w 177"/>
              <a:gd name="T93" fmla="*/ 86 h 255"/>
              <a:gd name="T94" fmla="*/ 34 w 177"/>
              <a:gd name="T95" fmla="*/ 65 h 255"/>
              <a:gd name="T96" fmla="*/ 55 w 177"/>
              <a:gd name="T97" fmla="*/ 47 h 255"/>
              <a:gd name="T98" fmla="*/ 79 w 177"/>
              <a:gd name="T99" fmla="*/ 29 h 255"/>
              <a:gd name="T100" fmla="*/ 110 w 177"/>
              <a:gd name="T101" fmla="*/ 13 h 255"/>
              <a:gd name="T102" fmla="*/ 149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49" y="0"/>
                </a:moveTo>
                <a:lnTo>
                  <a:pt x="151" y="2"/>
                </a:lnTo>
                <a:lnTo>
                  <a:pt x="153" y="8"/>
                </a:lnTo>
                <a:lnTo>
                  <a:pt x="157" y="17"/>
                </a:lnTo>
                <a:lnTo>
                  <a:pt x="162" y="30"/>
                </a:lnTo>
                <a:lnTo>
                  <a:pt x="166" y="46"/>
                </a:lnTo>
                <a:lnTo>
                  <a:pt x="170" y="63"/>
                </a:lnTo>
                <a:lnTo>
                  <a:pt x="174" y="82"/>
                </a:lnTo>
                <a:lnTo>
                  <a:pt x="177" y="102"/>
                </a:lnTo>
                <a:lnTo>
                  <a:pt x="177" y="122"/>
                </a:lnTo>
                <a:lnTo>
                  <a:pt x="174" y="143"/>
                </a:lnTo>
                <a:lnTo>
                  <a:pt x="168" y="164"/>
                </a:lnTo>
                <a:lnTo>
                  <a:pt x="159" y="183"/>
                </a:lnTo>
                <a:lnTo>
                  <a:pt x="146" y="203"/>
                </a:lnTo>
                <a:lnTo>
                  <a:pt x="127" y="220"/>
                </a:lnTo>
                <a:lnTo>
                  <a:pt x="105" y="234"/>
                </a:lnTo>
                <a:lnTo>
                  <a:pt x="77" y="246"/>
                </a:lnTo>
                <a:lnTo>
                  <a:pt x="42" y="255"/>
                </a:lnTo>
                <a:lnTo>
                  <a:pt x="44" y="253"/>
                </a:lnTo>
                <a:lnTo>
                  <a:pt x="51" y="250"/>
                </a:lnTo>
                <a:lnTo>
                  <a:pt x="62" y="244"/>
                </a:lnTo>
                <a:lnTo>
                  <a:pt x="75" y="235"/>
                </a:lnTo>
                <a:lnTo>
                  <a:pt x="90" y="222"/>
                </a:lnTo>
                <a:lnTo>
                  <a:pt x="104" y="208"/>
                </a:lnTo>
                <a:lnTo>
                  <a:pt x="116" y="190"/>
                </a:lnTo>
                <a:lnTo>
                  <a:pt x="126" y="169"/>
                </a:lnTo>
                <a:lnTo>
                  <a:pt x="133" y="143"/>
                </a:lnTo>
                <a:lnTo>
                  <a:pt x="131" y="147"/>
                </a:lnTo>
                <a:lnTo>
                  <a:pt x="127" y="155"/>
                </a:lnTo>
                <a:lnTo>
                  <a:pt x="120" y="168"/>
                </a:lnTo>
                <a:lnTo>
                  <a:pt x="109" y="182"/>
                </a:lnTo>
                <a:lnTo>
                  <a:pt x="96" y="198"/>
                </a:lnTo>
                <a:lnTo>
                  <a:pt x="81" y="213"/>
                </a:lnTo>
                <a:lnTo>
                  <a:pt x="62" y="227"/>
                </a:lnTo>
                <a:lnTo>
                  <a:pt x="42" y="239"/>
                </a:lnTo>
                <a:lnTo>
                  <a:pt x="18" y="246"/>
                </a:lnTo>
                <a:lnTo>
                  <a:pt x="18" y="243"/>
                </a:lnTo>
                <a:lnTo>
                  <a:pt x="16" y="238"/>
                </a:lnTo>
                <a:lnTo>
                  <a:pt x="12" y="229"/>
                </a:lnTo>
                <a:lnTo>
                  <a:pt x="8" y="216"/>
                </a:lnTo>
                <a:lnTo>
                  <a:pt x="4" y="201"/>
                </a:lnTo>
                <a:lnTo>
                  <a:pt x="1" y="185"/>
                </a:lnTo>
                <a:lnTo>
                  <a:pt x="0" y="166"/>
                </a:lnTo>
                <a:lnTo>
                  <a:pt x="0" y="147"/>
                </a:lnTo>
                <a:lnTo>
                  <a:pt x="3" y="126"/>
                </a:lnTo>
                <a:lnTo>
                  <a:pt x="9" y="105"/>
                </a:lnTo>
                <a:lnTo>
                  <a:pt x="19" y="86"/>
                </a:lnTo>
                <a:lnTo>
                  <a:pt x="34" y="65"/>
                </a:lnTo>
                <a:lnTo>
                  <a:pt x="55" y="47"/>
                </a:lnTo>
                <a:lnTo>
                  <a:pt x="79" y="29"/>
                </a:lnTo>
                <a:lnTo>
                  <a:pt x="110" y="13"/>
                </a:lnTo>
                <a:lnTo>
                  <a:pt x="149" y="0"/>
                </a:lnTo>
                <a:close/>
              </a:path>
            </a:pathLst>
          </a:custGeom>
          <a:solidFill>
            <a:schemeClr val="bg1"/>
          </a:solidFill>
          <a:ln w="0">
            <a:noFill/>
            <a:prstDash val="solid"/>
            <a:round/>
          </a:ln>
        </p:spPr>
        <p:txBody>
          <a:bodyPr wrap="square" lIns="91440" tIns="45720" rIns="91440" bIns="45720" anchor="ctr">
            <a:normAutofit/>
          </a:bodyPr>
          <a:lstStyle/>
          <a:p>
            <a:pPr algn="ctr"/>
            <a:endParaRPr/>
          </a:p>
        </p:txBody>
      </p:sp>
      <p:sp>
        <p:nvSpPr>
          <p:cNvPr id="76" name="íšlîdé"/>
          <p:cNvSpPr/>
          <p:nvPr/>
        </p:nvSpPr>
        <p:spPr>
          <a:xfrm>
            <a:off x="4605020" y="1139190"/>
            <a:ext cx="3420110"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4589780" y="1139190"/>
            <a:ext cx="3503930" cy="583565"/>
          </a:xfrm>
          <a:prstGeom prst="rect">
            <a:avLst/>
          </a:prstGeom>
          <a:noFill/>
          <a:ln w="9525">
            <a:noFill/>
          </a:ln>
        </p:spPr>
        <p:txBody>
          <a:bodyPr wrap="square">
            <a:spAutoFit/>
          </a:bodyPr>
          <a:lstStyle/>
          <a:p>
            <a:pPr indent="0"/>
            <a:r>
              <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丰富课程实施型态</a:t>
            </a:r>
          </a:p>
        </p:txBody>
      </p:sp>
      <p:grpSp>
        <p:nvGrpSpPr>
          <p:cNvPr id="5" name="组合 4"/>
          <p:cNvGrpSpPr/>
          <p:nvPr/>
        </p:nvGrpSpPr>
        <p:grpSpPr>
          <a:xfrm>
            <a:off x="2147488" y="2895283"/>
            <a:ext cx="1842997" cy="672991"/>
            <a:chOff x="1518803" y="3430058"/>
            <a:chExt cx="2457329" cy="897321"/>
          </a:xfrm>
        </p:grpSpPr>
        <p:sp>
          <p:nvSpPr>
            <p:cNvPr id="4" name="文本框 9"/>
            <p:cNvSpPr txBox="1"/>
            <p:nvPr/>
          </p:nvSpPr>
          <p:spPr>
            <a:xfrm>
              <a:off x="1518803" y="3737823"/>
              <a:ext cx="2457329" cy="589556"/>
            </a:xfrm>
            <a:prstGeom prst="rect">
              <a:avLst/>
            </a:prstGeom>
            <a:noFill/>
          </p:spPr>
          <p:txBody>
            <a:bodyPr wrap="square" lIns="72000" tIns="0" rIns="72000" bIns="0" anchor="ctr" anchorCtr="0">
              <a:normAutofit/>
            </a:bodyPr>
            <a:lstStyle/>
            <a:p>
              <a:pPr algn="r" defTabSz="914400">
                <a:lnSpc>
                  <a:spcPct val="120000"/>
                </a:lnSpc>
                <a:defRPr/>
              </a:pPr>
              <a:endParaRPr lang="zh-CN" altLang="en-US" sz="1050" dirty="0"/>
            </a:p>
          </p:txBody>
        </p:sp>
        <p:sp>
          <p:nvSpPr>
            <p:cNvPr id="9" name="矩形 8"/>
            <p:cNvSpPr/>
            <p:nvPr/>
          </p:nvSpPr>
          <p:spPr>
            <a:xfrm>
              <a:off x="1518803" y="3430058"/>
              <a:ext cx="2457329" cy="246221"/>
            </a:xfrm>
            <a:prstGeom prst="rect">
              <a:avLst/>
            </a:prstGeom>
          </p:spPr>
          <p:txBody>
            <a:bodyPr wrap="none" lIns="72000" tIns="0" rIns="72000" bIns="0"/>
            <a:lstStyle/>
            <a:p>
              <a:pPr lvl="0" algn="r" defTabSz="914400">
                <a:defRPr/>
              </a:pPr>
              <a:r>
                <a:rPr lang="zh-CN" altLang="en-US" sz="3600" b="1">
                  <a:solidFill>
                    <a:schemeClr val="accent1"/>
                  </a:solidFill>
                  <a:latin typeface="方正少儿简体" panose="03000509000000000000" charset="-122"/>
                  <a:ea typeface="方正少儿简体" panose="03000509000000000000" charset="-122"/>
                </a:rPr>
                <a:t>打造食育课堂</a:t>
              </a:r>
            </a:p>
          </p:txBody>
        </p:sp>
      </p:grpSp>
      <p:grpSp>
        <p:nvGrpSpPr>
          <p:cNvPr id="10" name="组合 9"/>
          <p:cNvGrpSpPr/>
          <p:nvPr/>
        </p:nvGrpSpPr>
        <p:grpSpPr>
          <a:xfrm>
            <a:off x="7642716" y="2484394"/>
            <a:ext cx="3584575" cy="672991"/>
            <a:chOff x="8268607" y="3017352"/>
            <a:chExt cx="4779433" cy="897321"/>
          </a:xfrm>
        </p:grpSpPr>
        <p:sp>
          <p:nvSpPr>
            <p:cNvPr id="18" name="文本框 12"/>
            <p:cNvSpPr txBox="1"/>
            <p:nvPr/>
          </p:nvSpPr>
          <p:spPr>
            <a:xfrm>
              <a:off x="8268607" y="3325117"/>
              <a:ext cx="2457329" cy="589556"/>
            </a:xfrm>
            <a:prstGeom prst="rect">
              <a:avLst/>
            </a:prstGeom>
            <a:noFill/>
          </p:spPr>
          <p:txBody>
            <a:bodyPr wrap="square" lIns="72000" tIns="0" rIns="72000" bIns="0" anchor="ctr" anchorCtr="0">
              <a:normAutofit/>
            </a:bodyPr>
            <a:lstStyle/>
            <a:p>
              <a:pPr defTabSz="914400">
                <a:lnSpc>
                  <a:spcPct val="120000"/>
                </a:lnSpc>
                <a:defRPr/>
              </a:pPr>
              <a:endParaRPr lang="zh-CN" altLang="en-US" sz="1050"/>
            </a:p>
          </p:txBody>
        </p:sp>
        <p:sp>
          <p:nvSpPr>
            <p:cNvPr id="19" name="矩形 18"/>
            <p:cNvSpPr/>
            <p:nvPr/>
          </p:nvSpPr>
          <p:spPr>
            <a:xfrm>
              <a:off x="8268607" y="3017352"/>
              <a:ext cx="4779433" cy="855133"/>
            </a:xfrm>
            <a:prstGeom prst="rect">
              <a:avLst/>
            </a:prstGeom>
          </p:spPr>
          <p:txBody>
            <a:bodyPr wrap="none" lIns="72000" tIns="0" rIns="72000" bIns="0">
              <a:normAutofit/>
            </a:bodyPr>
            <a:lstStyle/>
            <a:p>
              <a:pPr lvl="0" algn="l" defTabSz="914400">
                <a:defRPr/>
              </a:pPr>
              <a:r>
                <a:rPr lang="zh-CN" altLang="en-US" sz="3600" b="1">
                  <a:solidFill>
                    <a:schemeClr val="accent2"/>
                  </a:solidFill>
                  <a:latin typeface="方正少儿简体" panose="03000509000000000000" charset="-122"/>
                  <a:ea typeface="方正少儿简体" panose="03000509000000000000" charset="-122"/>
                </a:rPr>
                <a:t>建设食育社团</a:t>
              </a:r>
            </a:p>
          </p:txBody>
        </p:sp>
      </p:grpSp>
      <p:grpSp>
        <p:nvGrpSpPr>
          <p:cNvPr id="22" name="组合 21"/>
          <p:cNvGrpSpPr/>
          <p:nvPr/>
        </p:nvGrpSpPr>
        <p:grpSpPr>
          <a:xfrm>
            <a:off x="2147488" y="4882624"/>
            <a:ext cx="1842997" cy="672991"/>
            <a:chOff x="1518803" y="3430058"/>
            <a:chExt cx="2457329" cy="897321"/>
          </a:xfrm>
        </p:grpSpPr>
        <p:sp>
          <p:nvSpPr>
            <p:cNvPr id="24" name="文本框 23"/>
            <p:cNvSpPr txBox="1"/>
            <p:nvPr/>
          </p:nvSpPr>
          <p:spPr>
            <a:xfrm>
              <a:off x="1518803" y="3737823"/>
              <a:ext cx="2457329" cy="589556"/>
            </a:xfrm>
            <a:prstGeom prst="rect">
              <a:avLst/>
            </a:prstGeom>
            <a:noFill/>
          </p:spPr>
          <p:txBody>
            <a:bodyPr wrap="square" lIns="72000" tIns="0" rIns="72000" bIns="0" anchor="ctr" anchorCtr="0">
              <a:normAutofit/>
            </a:bodyPr>
            <a:lstStyle/>
            <a:p>
              <a:pPr algn="r" defTabSz="914400">
                <a:lnSpc>
                  <a:spcPct val="120000"/>
                </a:lnSpc>
                <a:defRPr/>
              </a:pPr>
              <a:endParaRPr lang="zh-CN" altLang="en-US" sz="1050"/>
            </a:p>
          </p:txBody>
        </p:sp>
        <p:sp>
          <p:nvSpPr>
            <p:cNvPr id="25" name="矩形 24"/>
            <p:cNvSpPr/>
            <p:nvPr/>
          </p:nvSpPr>
          <p:spPr>
            <a:xfrm>
              <a:off x="1518803" y="3430058"/>
              <a:ext cx="2457329" cy="246221"/>
            </a:xfrm>
            <a:prstGeom prst="rect">
              <a:avLst/>
            </a:prstGeom>
          </p:spPr>
          <p:txBody>
            <a:bodyPr wrap="none" lIns="72000" tIns="0" rIns="72000" bIns="0">
              <a:noAutofit/>
            </a:bodyPr>
            <a:lstStyle/>
            <a:p>
              <a:pPr lvl="0" algn="r" defTabSz="914400">
                <a:defRPr/>
              </a:pPr>
              <a:r>
                <a:rPr lang="zh-CN" altLang="en-US" sz="3600" b="1">
                  <a:solidFill>
                    <a:schemeClr val="accent6"/>
                  </a:solidFill>
                  <a:latin typeface="方正少儿简体" panose="03000509000000000000" charset="-122"/>
                  <a:ea typeface="方正少儿简体" panose="03000509000000000000" charset="-122"/>
                </a:rPr>
                <a:t>丰富食育活动</a:t>
              </a:r>
            </a:p>
          </p:txBody>
        </p:sp>
      </p:grpSp>
      <p:grpSp>
        <p:nvGrpSpPr>
          <p:cNvPr id="27" name="组合 26"/>
          <p:cNvGrpSpPr/>
          <p:nvPr/>
        </p:nvGrpSpPr>
        <p:grpSpPr>
          <a:xfrm>
            <a:off x="7642716" y="4883215"/>
            <a:ext cx="1842997" cy="672991"/>
            <a:chOff x="8268607" y="3017352"/>
            <a:chExt cx="2457329" cy="897321"/>
          </a:xfrm>
        </p:grpSpPr>
        <p:sp>
          <p:nvSpPr>
            <p:cNvPr id="28" name="文本框 18"/>
            <p:cNvSpPr txBox="1"/>
            <p:nvPr/>
          </p:nvSpPr>
          <p:spPr>
            <a:xfrm>
              <a:off x="8268607" y="3325117"/>
              <a:ext cx="2457329" cy="589556"/>
            </a:xfrm>
            <a:prstGeom prst="rect">
              <a:avLst/>
            </a:prstGeom>
            <a:noFill/>
          </p:spPr>
          <p:txBody>
            <a:bodyPr wrap="square" lIns="72000" tIns="0" rIns="72000" bIns="0" anchor="ctr" anchorCtr="0">
              <a:normAutofit/>
            </a:bodyPr>
            <a:lstStyle/>
            <a:p>
              <a:pPr defTabSz="914400">
                <a:lnSpc>
                  <a:spcPct val="120000"/>
                </a:lnSpc>
                <a:defRPr/>
              </a:pPr>
              <a:endParaRPr lang="zh-CN" altLang="en-US" sz="1050"/>
            </a:p>
          </p:txBody>
        </p:sp>
        <p:sp>
          <p:nvSpPr>
            <p:cNvPr id="29" name="矩形 28"/>
            <p:cNvSpPr/>
            <p:nvPr/>
          </p:nvSpPr>
          <p:spPr>
            <a:xfrm>
              <a:off x="8268607" y="3017352"/>
              <a:ext cx="2457329" cy="246221"/>
            </a:xfrm>
            <a:prstGeom prst="rect">
              <a:avLst/>
            </a:prstGeom>
          </p:spPr>
          <p:txBody>
            <a:bodyPr wrap="none" lIns="72000" tIns="0" rIns="72000" bIns="0">
              <a:noAutofit/>
            </a:bodyPr>
            <a:lstStyle/>
            <a:p>
              <a:pPr lvl="0" algn="l" defTabSz="914400">
                <a:defRPr/>
              </a:pPr>
              <a:r>
                <a:rPr lang="zh-CN" altLang="en-US" sz="3600" b="1">
                  <a:solidFill>
                    <a:schemeClr val="accent4"/>
                  </a:solidFill>
                  <a:latin typeface="方正少儿简体" panose="03000509000000000000" charset="-122"/>
                  <a:ea typeface="方正少儿简体" panose="03000509000000000000" charset="-122"/>
                </a:rPr>
                <a:t>设计项目学习</a:t>
              </a:r>
            </a:p>
          </p:txBody>
        </p:sp>
      </p:grpSp>
      <p:grpSp>
        <p:nvGrpSpPr>
          <p:cNvPr id="30" name="组合 29"/>
          <p:cNvGrpSpPr/>
          <p:nvPr/>
        </p:nvGrpSpPr>
        <p:grpSpPr>
          <a:xfrm>
            <a:off x="6153995" y="2469515"/>
            <a:ext cx="1200150" cy="1200150"/>
            <a:chOff x="4909395" y="1028700"/>
            <a:chExt cx="1200150" cy="1200150"/>
          </a:xfrm>
        </p:grpSpPr>
        <p:sp>
          <p:nvSpPr>
            <p:cNvPr id="31" name="箭头: V 形 22"/>
            <p:cNvSpPr/>
            <p:nvPr/>
          </p:nvSpPr>
          <p:spPr>
            <a:xfrm rot="5400000">
              <a:off x="4909395" y="1028700"/>
              <a:ext cx="1200150" cy="1200150"/>
            </a:xfrm>
            <a:prstGeom prst="chevron">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任意多边形: 形状 9"/>
            <p:cNvSpPr/>
            <p:nvPr/>
          </p:nvSpPr>
          <p:spPr bwMode="auto">
            <a:xfrm>
              <a:off x="5347617" y="1073539"/>
              <a:ext cx="323708" cy="278519"/>
            </a:xfrm>
            <a:custGeom>
              <a:avLst/>
              <a:gdLst>
                <a:gd name="connsiteX0" fmla="*/ 181524 w 337647"/>
                <a:gd name="connsiteY0" fmla="*/ 231775 h 290513"/>
                <a:gd name="connsiteX1" fmla="*/ 190749 w 337647"/>
                <a:gd name="connsiteY1" fmla="*/ 236996 h 290513"/>
                <a:gd name="connsiteX2" fmla="*/ 205246 w 337647"/>
                <a:gd name="connsiteY2" fmla="*/ 239607 h 290513"/>
                <a:gd name="connsiteX3" fmla="*/ 222379 w 337647"/>
                <a:gd name="connsiteY3" fmla="*/ 235691 h 290513"/>
                <a:gd name="connsiteX4" fmla="*/ 243466 w 337647"/>
                <a:gd name="connsiteY4" fmla="*/ 247439 h 290513"/>
                <a:gd name="connsiteX5" fmla="*/ 261917 w 337647"/>
                <a:gd name="connsiteY5" fmla="*/ 252660 h 290513"/>
                <a:gd name="connsiteX6" fmla="*/ 163073 w 337647"/>
                <a:gd name="connsiteY6" fmla="*/ 290513 h 290513"/>
                <a:gd name="connsiteX7" fmla="*/ 52367 w 337647"/>
                <a:gd name="connsiteY7" fmla="*/ 239607 h 290513"/>
                <a:gd name="connsiteX8" fmla="*/ 60275 w 337647"/>
                <a:gd name="connsiteY8" fmla="*/ 234386 h 290513"/>
                <a:gd name="connsiteX9" fmla="*/ 91905 w 337647"/>
                <a:gd name="connsiteY9" fmla="*/ 243523 h 290513"/>
                <a:gd name="connsiteX10" fmla="*/ 93223 w 337647"/>
                <a:gd name="connsiteY10" fmla="*/ 247439 h 290513"/>
                <a:gd name="connsiteX11" fmla="*/ 114309 w 337647"/>
                <a:gd name="connsiteY11" fmla="*/ 267018 h 290513"/>
                <a:gd name="connsiteX12" fmla="*/ 127489 w 337647"/>
                <a:gd name="connsiteY12" fmla="*/ 269629 h 290513"/>
                <a:gd name="connsiteX13" fmla="*/ 164391 w 337647"/>
                <a:gd name="connsiteY13" fmla="*/ 244828 h 290513"/>
                <a:gd name="connsiteX14" fmla="*/ 165708 w 337647"/>
                <a:gd name="connsiteY14" fmla="*/ 239607 h 290513"/>
                <a:gd name="connsiteX15" fmla="*/ 181524 w 337647"/>
                <a:gd name="connsiteY15" fmla="*/ 231775 h 290513"/>
                <a:gd name="connsiteX16" fmla="*/ 127774 w 337647"/>
                <a:gd name="connsiteY16" fmla="*/ 220663 h 290513"/>
                <a:gd name="connsiteX17" fmla="*/ 118745 w 337647"/>
                <a:gd name="connsiteY17" fmla="*/ 227200 h 290513"/>
                <a:gd name="connsiteX18" fmla="*/ 118745 w 337647"/>
                <a:gd name="connsiteY18" fmla="*/ 235044 h 290513"/>
                <a:gd name="connsiteX19" fmla="*/ 125194 w 337647"/>
                <a:gd name="connsiteY19" fmla="*/ 240273 h 290513"/>
                <a:gd name="connsiteX20" fmla="*/ 136803 w 337647"/>
                <a:gd name="connsiteY20" fmla="*/ 235044 h 290513"/>
                <a:gd name="connsiteX21" fmla="*/ 136803 w 337647"/>
                <a:gd name="connsiteY21" fmla="*/ 227200 h 290513"/>
                <a:gd name="connsiteX22" fmla="*/ 131644 w 337647"/>
                <a:gd name="connsiteY22" fmla="*/ 221970 h 290513"/>
                <a:gd name="connsiteX23" fmla="*/ 127774 w 337647"/>
                <a:gd name="connsiteY23" fmla="*/ 220663 h 290513"/>
                <a:gd name="connsiteX24" fmla="*/ 206249 w 337647"/>
                <a:gd name="connsiteY24" fmla="*/ 190500 h 290513"/>
                <a:gd name="connsiteX25" fmla="*/ 195242 w 337647"/>
                <a:gd name="connsiteY25" fmla="*/ 196950 h 290513"/>
                <a:gd name="connsiteX26" fmla="*/ 196618 w 337647"/>
                <a:gd name="connsiteY26" fmla="*/ 204689 h 290513"/>
                <a:gd name="connsiteX27" fmla="*/ 202121 w 337647"/>
                <a:gd name="connsiteY27" fmla="*/ 209848 h 290513"/>
                <a:gd name="connsiteX28" fmla="*/ 215880 w 337647"/>
                <a:gd name="connsiteY28" fmla="*/ 204689 h 290513"/>
                <a:gd name="connsiteX29" fmla="*/ 214504 w 337647"/>
                <a:gd name="connsiteY29" fmla="*/ 196950 h 290513"/>
                <a:gd name="connsiteX30" fmla="*/ 209001 w 337647"/>
                <a:gd name="connsiteY30" fmla="*/ 191790 h 290513"/>
                <a:gd name="connsiteX31" fmla="*/ 206249 w 337647"/>
                <a:gd name="connsiteY31" fmla="*/ 190500 h 290513"/>
                <a:gd name="connsiteX32" fmla="*/ 201791 w 337647"/>
                <a:gd name="connsiteY32" fmla="*/ 175311 h 290513"/>
                <a:gd name="connsiteX33" fmla="*/ 215351 w 337647"/>
                <a:gd name="connsiteY33" fmla="*/ 176934 h 290513"/>
                <a:gd name="connsiteX34" fmla="*/ 227257 w 337647"/>
                <a:gd name="connsiteY34" fmla="*/ 184728 h 290513"/>
                <a:gd name="connsiteX35" fmla="*/ 229903 w 337647"/>
                <a:gd name="connsiteY35" fmla="*/ 191222 h 290513"/>
                <a:gd name="connsiteX36" fmla="*/ 232549 w 337647"/>
                <a:gd name="connsiteY36" fmla="*/ 201613 h 290513"/>
                <a:gd name="connsiteX37" fmla="*/ 261653 w 337647"/>
                <a:gd name="connsiteY37" fmla="*/ 218498 h 290513"/>
                <a:gd name="connsiteX38" fmla="*/ 319861 w 337647"/>
                <a:gd name="connsiteY38" fmla="*/ 184728 h 290513"/>
                <a:gd name="connsiteX39" fmla="*/ 335736 w 337647"/>
                <a:gd name="connsiteY39" fmla="*/ 188624 h 290513"/>
                <a:gd name="connsiteX40" fmla="*/ 331768 w 337647"/>
                <a:gd name="connsiteY40" fmla="*/ 204211 h 290513"/>
                <a:gd name="connsiteX41" fmla="*/ 274882 w 337647"/>
                <a:gd name="connsiteY41" fmla="*/ 237981 h 290513"/>
                <a:gd name="connsiteX42" fmla="*/ 251069 w 337647"/>
                <a:gd name="connsiteY42" fmla="*/ 237981 h 290513"/>
                <a:gd name="connsiteX43" fmla="*/ 223288 w 337647"/>
                <a:gd name="connsiteY43" fmla="*/ 222395 h 290513"/>
                <a:gd name="connsiteX44" fmla="*/ 210059 w 337647"/>
                <a:gd name="connsiteY44" fmla="*/ 227590 h 290513"/>
                <a:gd name="connsiteX45" fmla="*/ 206090 w 337647"/>
                <a:gd name="connsiteY45" fmla="*/ 227590 h 290513"/>
                <a:gd name="connsiteX46" fmla="*/ 195507 w 337647"/>
                <a:gd name="connsiteY46" fmla="*/ 226292 h 290513"/>
                <a:gd name="connsiteX47" fmla="*/ 184924 w 337647"/>
                <a:gd name="connsiteY47" fmla="*/ 218498 h 290513"/>
                <a:gd name="connsiteX48" fmla="*/ 166403 w 337647"/>
                <a:gd name="connsiteY48" fmla="*/ 226292 h 290513"/>
                <a:gd name="connsiteX49" fmla="*/ 155819 w 337647"/>
                <a:gd name="connsiteY49" fmla="*/ 231487 h 290513"/>
                <a:gd name="connsiteX50" fmla="*/ 153173 w 337647"/>
                <a:gd name="connsiteY50" fmla="*/ 240579 h 290513"/>
                <a:gd name="connsiteX51" fmla="*/ 128038 w 337647"/>
                <a:gd name="connsiteY51" fmla="*/ 258763 h 290513"/>
                <a:gd name="connsiteX52" fmla="*/ 118778 w 337647"/>
                <a:gd name="connsiteY52" fmla="*/ 256165 h 290513"/>
                <a:gd name="connsiteX53" fmla="*/ 102903 w 337647"/>
                <a:gd name="connsiteY53" fmla="*/ 241878 h 290513"/>
                <a:gd name="connsiteX54" fmla="*/ 101580 w 337647"/>
                <a:gd name="connsiteY54" fmla="*/ 234085 h 290513"/>
                <a:gd name="connsiteX55" fmla="*/ 89673 w 337647"/>
                <a:gd name="connsiteY55" fmla="*/ 230188 h 290513"/>
                <a:gd name="connsiteX56" fmla="*/ 60569 w 337647"/>
                <a:gd name="connsiteY56" fmla="*/ 222395 h 290513"/>
                <a:gd name="connsiteX57" fmla="*/ 15590 w 337647"/>
                <a:gd name="connsiteY57" fmla="*/ 243177 h 290513"/>
                <a:gd name="connsiteX58" fmla="*/ 11621 w 337647"/>
                <a:gd name="connsiteY58" fmla="*/ 244476 h 290513"/>
                <a:gd name="connsiteX59" fmla="*/ 1038 w 337647"/>
                <a:gd name="connsiteY59" fmla="*/ 237981 h 290513"/>
                <a:gd name="connsiteX60" fmla="*/ 6330 w 337647"/>
                <a:gd name="connsiteY60" fmla="*/ 223694 h 290513"/>
                <a:gd name="connsiteX61" fmla="*/ 49986 w 337647"/>
                <a:gd name="connsiteY61" fmla="*/ 202912 h 290513"/>
                <a:gd name="connsiteX62" fmla="*/ 65861 w 337647"/>
                <a:gd name="connsiteY62" fmla="*/ 201613 h 290513"/>
                <a:gd name="connsiteX63" fmla="*/ 97611 w 337647"/>
                <a:gd name="connsiteY63" fmla="*/ 209406 h 290513"/>
                <a:gd name="connsiteX64" fmla="*/ 109517 w 337647"/>
                <a:gd name="connsiteY64" fmla="*/ 213303 h 290513"/>
                <a:gd name="connsiteX65" fmla="*/ 138621 w 337647"/>
                <a:gd name="connsiteY65" fmla="*/ 206809 h 290513"/>
                <a:gd name="connsiteX66" fmla="*/ 145236 w 337647"/>
                <a:gd name="connsiteY66" fmla="*/ 210705 h 290513"/>
                <a:gd name="connsiteX67" fmla="*/ 157142 w 337647"/>
                <a:gd name="connsiteY67" fmla="*/ 206809 h 290513"/>
                <a:gd name="connsiteX68" fmla="*/ 178309 w 337647"/>
                <a:gd name="connsiteY68" fmla="*/ 196418 h 290513"/>
                <a:gd name="connsiteX69" fmla="*/ 179632 w 337647"/>
                <a:gd name="connsiteY69" fmla="*/ 192521 h 290513"/>
                <a:gd name="connsiteX70" fmla="*/ 190215 w 337647"/>
                <a:gd name="connsiteY70" fmla="*/ 179532 h 290513"/>
                <a:gd name="connsiteX71" fmla="*/ 201791 w 337647"/>
                <a:gd name="connsiteY71" fmla="*/ 175311 h 290513"/>
                <a:gd name="connsiteX72" fmla="*/ 197837 w 337647"/>
                <a:gd name="connsiteY72" fmla="*/ 12700 h 290513"/>
                <a:gd name="connsiteX73" fmla="*/ 295255 w 337647"/>
                <a:gd name="connsiteY73" fmla="*/ 111680 h 290513"/>
                <a:gd name="connsiteX74" fmla="*/ 292622 w 337647"/>
                <a:gd name="connsiteY74" fmla="*/ 118279 h 290513"/>
                <a:gd name="connsiteX75" fmla="*/ 286040 w 337647"/>
                <a:gd name="connsiteY75" fmla="*/ 122238 h 290513"/>
                <a:gd name="connsiteX76" fmla="*/ 196520 w 337647"/>
                <a:gd name="connsiteY76" fmla="*/ 122238 h 290513"/>
                <a:gd name="connsiteX77" fmla="*/ 187305 w 337647"/>
                <a:gd name="connsiteY77" fmla="*/ 113000 h 290513"/>
                <a:gd name="connsiteX78" fmla="*/ 187305 w 337647"/>
                <a:gd name="connsiteY78" fmla="*/ 21938 h 290513"/>
                <a:gd name="connsiteX79" fmla="*/ 189938 w 337647"/>
                <a:gd name="connsiteY79" fmla="*/ 15339 h 290513"/>
                <a:gd name="connsiteX80" fmla="*/ 197837 w 337647"/>
                <a:gd name="connsiteY80" fmla="*/ 12700 h 290513"/>
                <a:gd name="connsiteX81" fmla="*/ 150484 w 337647"/>
                <a:gd name="connsiteY81" fmla="*/ 0 h 290513"/>
                <a:gd name="connsiteX82" fmla="*/ 159686 w 337647"/>
                <a:gd name="connsiteY82" fmla="*/ 3938 h 290513"/>
                <a:gd name="connsiteX83" fmla="*/ 163629 w 337647"/>
                <a:gd name="connsiteY83" fmla="*/ 13127 h 290513"/>
                <a:gd name="connsiteX84" fmla="*/ 163629 w 337647"/>
                <a:gd name="connsiteY84" fmla="*/ 132587 h 290513"/>
                <a:gd name="connsiteX85" fmla="*/ 176775 w 337647"/>
                <a:gd name="connsiteY85" fmla="*/ 145714 h 290513"/>
                <a:gd name="connsiteX86" fmla="*/ 296398 w 337647"/>
                <a:gd name="connsiteY86" fmla="*/ 145714 h 290513"/>
                <a:gd name="connsiteX87" fmla="*/ 305599 w 337647"/>
                <a:gd name="connsiteY87" fmla="*/ 149653 h 290513"/>
                <a:gd name="connsiteX88" fmla="*/ 308228 w 337647"/>
                <a:gd name="connsiteY88" fmla="*/ 158842 h 290513"/>
                <a:gd name="connsiteX89" fmla="*/ 305599 w 337647"/>
                <a:gd name="connsiteY89" fmla="*/ 178533 h 290513"/>
                <a:gd name="connsiteX90" fmla="*/ 262220 w 337647"/>
                <a:gd name="connsiteY90" fmla="*/ 204788 h 290513"/>
                <a:gd name="connsiteX91" fmla="*/ 242502 w 337647"/>
                <a:gd name="connsiteY91" fmla="*/ 194286 h 290513"/>
                <a:gd name="connsiteX92" fmla="*/ 218840 w 337647"/>
                <a:gd name="connsiteY92" fmla="*/ 165406 h 290513"/>
                <a:gd name="connsiteX93" fmla="*/ 205694 w 337647"/>
                <a:gd name="connsiteY93" fmla="*/ 162780 h 290513"/>
                <a:gd name="connsiteX94" fmla="*/ 168887 w 337647"/>
                <a:gd name="connsiteY94" fmla="*/ 186409 h 290513"/>
                <a:gd name="connsiteX95" fmla="*/ 168887 w 337647"/>
                <a:gd name="connsiteY95" fmla="*/ 187722 h 290513"/>
                <a:gd name="connsiteX96" fmla="*/ 146540 w 337647"/>
                <a:gd name="connsiteY96" fmla="*/ 196912 h 290513"/>
                <a:gd name="connsiteX97" fmla="*/ 142597 w 337647"/>
                <a:gd name="connsiteY97" fmla="*/ 195599 h 290513"/>
                <a:gd name="connsiteX98" fmla="*/ 128137 w 337647"/>
                <a:gd name="connsiteY98" fmla="*/ 192973 h 290513"/>
                <a:gd name="connsiteX99" fmla="*/ 107104 w 337647"/>
                <a:gd name="connsiteY99" fmla="*/ 199537 h 290513"/>
                <a:gd name="connsiteX100" fmla="*/ 70297 w 337647"/>
                <a:gd name="connsiteY100" fmla="*/ 189035 h 290513"/>
                <a:gd name="connsiteX101" fmla="*/ 45321 w 337647"/>
                <a:gd name="connsiteY101" fmla="*/ 191661 h 290513"/>
                <a:gd name="connsiteX102" fmla="*/ 29546 w 337647"/>
                <a:gd name="connsiteY102" fmla="*/ 199537 h 290513"/>
                <a:gd name="connsiteX103" fmla="*/ 19030 w 337647"/>
                <a:gd name="connsiteY103" fmla="*/ 145714 h 290513"/>
                <a:gd name="connsiteX104" fmla="*/ 150484 w 337647"/>
                <a:gd name="connsiteY104" fmla="*/ 0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37647" h="290513">
                  <a:moveTo>
                    <a:pt x="181524" y="231775"/>
                  </a:moveTo>
                  <a:cubicBezTo>
                    <a:pt x="184159" y="234386"/>
                    <a:pt x="188113" y="235691"/>
                    <a:pt x="190749" y="236996"/>
                  </a:cubicBezTo>
                  <a:cubicBezTo>
                    <a:pt x="194703" y="238302"/>
                    <a:pt x="199975" y="239607"/>
                    <a:pt x="205246" y="239607"/>
                  </a:cubicBezTo>
                  <a:cubicBezTo>
                    <a:pt x="210518" y="239607"/>
                    <a:pt x="217108" y="238302"/>
                    <a:pt x="222379" y="235691"/>
                  </a:cubicBezTo>
                  <a:lnTo>
                    <a:pt x="243466" y="247439"/>
                  </a:lnTo>
                  <a:cubicBezTo>
                    <a:pt x="248738" y="251354"/>
                    <a:pt x="255327" y="252660"/>
                    <a:pt x="261917" y="252660"/>
                  </a:cubicBezTo>
                  <a:cubicBezTo>
                    <a:pt x="235559" y="276155"/>
                    <a:pt x="201292" y="290513"/>
                    <a:pt x="163073" y="290513"/>
                  </a:cubicBezTo>
                  <a:cubicBezTo>
                    <a:pt x="118263" y="290513"/>
                    <a:pt x="78726" y="270934"/>
                    <a:pt x="52367" y="239607"/>
                  </a:cubicBezTo>
                  <a:cubicBezTo>
                    <a:pt x="52367" y="239607"/>
                    <a:pt x="52367" y="239607"/>
                    <a:pt x="60275" y="234386"/>
                  </a:cubicBezTo>
                  <a:cubicBezTo>
                    <a:pt x="60275" y="234386"/>
                    <a:pt x="60275" y="234386"/>
                    <a:pt x="91905" y="243523"/>
                  </a:cubicBezTo>
                  <a:cubicBezTo>
                    <a:pt x="91905" y="244828"/>
                    <a:pt x="91905" y="246133"/>
                    <a:pt x="93223" y="247439"/>
                  </a:cubicBezTo>
                  <a:cubicBezTo>
                    <a:pt x="97176" y="256576"/>
                    <a:pt x="105084" y="263102"/>
                    <a:pt x="114309" y="267018"/>
                  </a:cubicBezTo>
                  <a:cubicBezTo>
                    <a:pt x="118263" y="269629"/>
                    <a:pt x="123535" y="269629"/>
                    <a:pt x="127489" y="269629"/>
                  </a:cubicBezTo>
                  <a:cubicBezTo>
                    <a:pt x="143304" y="269629"/>
                    <a:pt x="157801" y="260491"/>
                    <a:pt x="164391" y="244828"/>
                  </a:cubicBezTo>
                  <a:cubicBezTo>
                    <a:pt x="164391" y="243523"/>
                    <a:pt x="164391" y="240912"/>
                    <a:pt x="165708" y="239607"/>
                  </a:cubicBezTo>
                  <a:cubicBezTo>
                    <a:pt x="165708" y="239607"/>
                    <a:pt x="165708" y="239607"/>
                    <a:pt x="181524" y="231775"/>
                  </a:cubicBezTo>
                  <a:close/>
                  <a:moveTo>
                    <a:pt x="127774" y="220663"/>
                  </a:moveTo>
                  <a:cubicBezTo>
                    <a:pt x="123904" y="220663"/>
                    <a:pt x="120035" y="223278"/>
                    <a:pt x="118745" y="227200"/>
                  </a:cubicBezTo>
                  <a:cubicBezTo>
                    <a:pt x="117455" y="229815"/>
                    <a:pt x="118745" y="232429"/>
                    <a:pt x="118745" y="235044"/>
                  </a:cubicBezTo>
                  <a:cubicBezTo>
                    <a:pt x="120035" y="237659"/>
                    <a:pt x="122615" y="238966"/>
                    <a:pt x="125194" y="240273"/>
                  </a:cubicBezTo>
                  <a:cubicBezTo>
                    <a:pt x="129064" y="242888"/>
                    <a:pt x="135513" y="238966"/>
                    <a:pt x="136803" y="235044"/>
                  </a:cubicBezTo>
                  <a:cubicBezTo>
                    <a:pt x="138093" y="232429"/>
                    <a:pt x="138093" y="229815"/>
                    <a:pt x="136803" y="227200"/>
                  </a:cubicBezTo>
                  <a:cubicBezTo>
                    <a:pt x="135513" y="224585"/>
                    <a:pt x="134223" y="223278"/>
                    <a:pt x="131644" y="221970"/>
                  </a:cubicBezTo>
                  <a:cubicBezTo>
                    <a:pt x="130354" y="221970"/>
                    <a:pt x="129064" y="220663"/>
                    <a:pt x="127774" y="220663"/>
                  </a:cubicBezTo>
                  <a:close/>
                  <a:moveTo>
                    <a:pt x="206249" y="190500"/>
                  </a:moveTo>
                  <a:cubicBezTo>
                    <a:pt x="200745" y="190500"/>
                    <a:pt x="197994" y="193080"/>
                    <a:pt x="195242" y="196950"/>
                  </a:cubicBezTo>
                  <a:cubicBezTo>
                    <a:pt x="195242" y="199529"/>
                    <a:pt x="195242" y="202109"/>
                    <a:pt x="196618" y="204689"/>
                  </a:cubicBezTo>
                  <a:cubicBezTo>
                    <a:pt x="196618" y="207269"/>
                    <a:pt x="199370" y="208558"/>
                    <a:pt x="202121" y="209848"/>
                  </a:cubicBezTo>
                  <a:cubicBezTo>
                    <a:pt x="207625" y="211138"/>
                    <a:pt x="213128" y="208558"/>
                    <a:pt x="215880" y="204689"/>
                  </a:cubicBezTo>
                  <a:cubicBezTo>
                    <a:pt x="215880" y="202109"/>
                    <a:pt x="215880" y="199529"/>
                    <a:pt x="214504" y="196950"/>
                  </a:cubicBezTo>
                  <a:cubicBezTo>
                    <a:pt x="214504" y="194370"/>
                    <a:pt x="211752" y="193080"/>
                    <a:pt x="209001" y="191790"/>
                  </a:cubicBezTo>
                  <a:cubicBezTo>
                    <a:pt x="207625" y="190500"/>
                    <a:pt x="206249" y="190500"/>
                    <a:pt x="206249" y="190500"/>
                  </a:cubicBezTo>
                  <a:close/>
                  <a:moveTo>
                    <a:pt x="201791" y="175311"/>
                  </a:moveTo>
                  <a:cubicBezTo>
                    <a:pt x="206090" y="174661"/>
                    <a:pt x="210720" y="174986"/>
                    <a:pt x="215351" y="176934"/>
                  </a:cubicBezTo>
                  <a:cubicBezTo>
                    <a:pt x="219319" y="178233"/>
                    <a:pt x="223288" y="180831"/>
                    <a:pt x="227257" y="184728"/>
                  </a:cubicBezTo>
                  <a:cubicBezTo>
                    <a:pt x="228580" y="187325"/>
                    <a:pt x="229903" y="188624"/>
                    <a:pt x="229903" y="191222"/>
                  </a:cubicBezTo>
                  <a:cubicBezTo>
                    <a:pt x="231226" y="193820"/>
                    <a:pt x="232549" y="197717"/>
                    <a:pt x="232549" y="201613"/>
                  </a:cubicBezTo>
                  <a:cubicBezTo>
                    <a:pt x="232549" y="201613"/>
                    <a:pt x="232549" y="201613"/>
                    <a:pt x="261653" y="218498"/>
                  </a:cubicBezTo>
                  <a:cubicBezTo>
                    <a:pt x="261653" y="218498"/>
                    <a:pt x="261653" y="218498"/>
                    <a:pt x="319861" y="184728"/>
                  </a:cubicBezTo>
                  <a:cubicBezTo>
                    <a:pt x="325153" y="180831"/>
                    <a:pt x="333090" y="183429"/>
                    <a:pt x="335736" y="188624"/>
                  </a:cubicBezTo>
                  <a:cubicBezTo>
                    <a:pt x="339705" y="193820"/>
                    <a:pt x="337059" y="200314"/>
                    <a:pt x="331768" y="204211"/>
                  </a:cubicBezTo>
                  <a:cubicBezTo>
                    <a:pt x="331768" y="204211"/>
                    <a:pt x="331768" y="204211"/>
                    <a:pt x="274882" y="237981"/>
                  </a:cubicBezTo>
                  <a:cubicBezTo>
                    <a:pt x="266944" y="241878"/>
                    <a:pt x="257684" y="241878"/>
                    <a:pt x="251069" y="237981"/>
                  </a:cubicBezTo>
                  <a:cubicBezTo>
                    <a:pt x="251069" y="237981"/>
                    <a:pt x="251069" y="237981"/>
                    <a:pt x="223288" y="222395"/>
                  </a:cubicBezTo>
                  <a:cubicBezTo>
                    <a:pt x="219319" y="224993"/>
                    <a:pt x="215351" y="226292"/>
                    <a:pt x="210059" y="227590"/>
                  </a:cubicBezTo>
                  <a:cubicBezTo>
                    <a:pt x="208736" y="227590"/>
                    <a:pt x="207413" y="227590"/>
                    <a:pt x="206090" y="227590"/>
                  </a:cubicBezTo>
                  <a:cubicBezTo>
                    <a:pt x="202121" y="227590"/>
                    <a:pt x="199476" y="227590"/>
                    <a:pt x="195507" y="226292"/>
                  </a:cubicBezTo>
                  <a:cubicBezTo>
                    <a:pt x="191538" y="224993"/>
                    <a:pt x="187569" y="222395"/>
                    <a:pt x="184924" y="218498"/>
                  </a:cubicBezTo>
                  <a:cubicBezTo>
                    <a:pt x="184924" y="218498"/>
                    <a:pt x="184924" y="218498"/>
                    <a:pt x="166403" y="226292"/>
                  </a:cubicBezTo>
                  <a:cubicBezTo>
                    <a:pt x="166403" y="226292"/>
                    <a:pt x="166403" y="226292"/>
                    <a:pt x="155819" y="231487"/>
                  </a:cubicBezTo>
                  <a:cubicBezTo>
                    <a:pt x="155819" y="235384"/>
                    <a:pt x="154496" y="237981"/>
                    <a:pt x="153173" y="240579"/>
                  </a:cubicBezTo>
                  <a:cubicBezTo>
                    <a:pt x="149205" y="250970"/>
                    <a:pt x="139944" y="258763"/>
                    <a:pt x="128038" y="258763"/>
                  </a:cubicBezTo>
                  <a:cubicBezTo>
                    <a:pt x="125392" y="258763"/>
                    <a:pt x="121423" y="257464"/>
                    <a:pt x="118778" y="256165"/>
                  </a:cubicBezTo>
                  <a:cubicBezTo>
                    <a:pt x="112163" y="253568"/>
                    <a:pt x="106871" y="248372"/>
                    <a:pt x="102903" y="241878"/>
                  </a:cubicBezTo>
                  <a:cubicBezTo>
                    <a:pt x="102903" y="239280"/>
                    <a:pt x="101580" y="236682"/>
                    <a:pt x="101580" y="234085"/>
                  </a:cubicBezTo>
                  <a:cubicBezTo>
                    <a:pt x="101580" y="234085"/>
                    <a:pt x="101580" y="234085"/>
                    <a:pt x="89673" y="230188"/>
                  </a:cubicBezTo>
                  <a:cubicBezTo>
                    <a:pt x="89673" y="230188"/>
                    <a:pt x="89673" y="230188"/>
                    <a:pt x="60569" y="222395"/>
                  </a:cubicBezTo>
                  <a:cubicBezTo>
                    <a:pt x="60569" y="222395"/>
                    <a:pt x="60569" y="222395"/>
                    <a:pt x="15590" y="243177"/>
                  </a:cubicBezTo>
                  <a:cubicBezTo>
                    <a:pt x="14267" y="244476"/>
                    <a:pt x="12944" y="244476"/>
                    <a:pt x="11621" y="244476"/>
                  </a:cubicBezTo>
                  <a:cubicBezTo>
                    <a:pt x="6330" y="244476"/>
                    <a:pt x="2361" y="241878"/>
                    <a:pt x="1038" y="237981"/>
                  </a:cubicBezTo>
                  <a:cubicBezTo>
                    <a:pt x="-1608" y="232786"/>
                    <a:pt x="1038" y="226292"/>
                    <a:pt x="6330" y="223694"/>
                  </a:cubicBezTo>
                  <a:cubicBezTo>
                    <a:pt x="6330" y="223694"/>
                    <a:pt x="6330" y="223694"/>
                    <a:pt x="49986" y="202912"/>
                  </a:cubicBezTo>
                  <a:cubicBezTo>
                    <a:pt x="55278" y="200314"/>
                    <a:pt x="60569" y="199015"/>
                    <a:pt x="65861" y="201613"/>
                  </a:cubicBezTo>
                  <a:cubicBezTo>
                    <a:pt x="65861" y="201613"/>
                    <a:pt x="65861" y="201613"/>
                    <a:pt x="97611" y="209406"/>
                  </a:cubicBezTo>
                  <a:cubicBezTo>
                    <a:pt x="97611" y="209406"/>
                    <a:pt x="97611" y="209406"/>
                    <a:pt x="109517" y="213303"/>
                  </a:cubicBezTo>
                  <a:cubicBezTo>
                    <a:pt x="116132" y="205510"/>
                    <a:pt x="128038" y="202912"/>
                    <a:pt x="138621" y="206809"/>
                  </a:cubicBezTo>
                  <a:cubicBezTo>
                    <a:pt x="141267" y="208107"/>
                    <a:pt x="143913" y="209406"/>
                    <a:pt x="145236" y="210705"/>
                  </a:cubicBezTo>
                  <a:cubicBezTo>
                    <a:pt x="145236" y="210705"/>
                    <a:pt x="145236" y="210705"/>
                    <a:pt x="157142" y="206809"/>
                  </a:cubicBezTo>
                  <a:cubicBezTo>
                    <a:pt x="157142" y="206809"/>
                    <a:pt x="157142" y="206809"/>
                    <a:pt x="178309" y="196418"/>
                  </a:cubicBezTo>
                  <a:cubicBezTo>
                    <a:pt x="178309" y="195119"/>
                    <a:pt x="179632" y="193820"/>
                    <a:pt x="179632" y="192521"/>
                  </a:cubicBezTo>
                  <a:cubicBezTo>
                    <a:pt x="182278" y="187325"/>
                    <a:pt x="184924" y="183429"/>
                    <a:pt x="190215" y="179532"/>
                  </a:cubicBezTo>
                  <a:cubicBezTo>
                    <a:pt x="193522" y="177584"/>
                    <a:pt x="197491" y="175960"/>
                    <a:pt x="201791" y="175311"/>
                  </a:cubicBezTo>
                  <a:close/>
                  <a:moveTo>
                    <a:pt x="197837" y="12700"/>
                  </a:moveTo>
                  <a:cubicBezTo>
                    <a:pt x="249179" y="17979"/>
                    <a:pt x="291306" y="60210"/>
                    <a:pt x="295255" y="111680"/>
                  </a:cubicBezTo>
                  <a:cubicBezTo>
                    <a:pt x="295255" y="114319"/>
                    <a:pt x="295255" y="116959"/>
                    <a:pt x="292622" y="118279"/>
                  </a:cubicBezTo>
                  <a:cubicBezTo>
                    <a:pt x="291306" y="120918"/>
                    <a:pt x="288673" y="122238"/>
                    <a:pt x="286040" y="122238"/>
                  </a:cubicBezTo>
                  <a:cubicBezTo>
                    <a:pt x="286040" y="122238"/>
                    <a:pt x="286040" y="122238"/>
                    <a:pt x="196520" y="122238"/>
                  </a:cubicBezTo>
                  <a:cubicBezTo>
                    <a:pt x="191254" y="122238"/>
                    <a:pt x="187305" y="118279"/>
                    <a:pt x="187305" y="113000"/>
                  </a:cubicBezTo>
                  <a:cubicBezTo>
                    <a:pt x="187305" y="113000"/>
                    <a:pt x="187305" y="113000"/>
                    <a:pt x="187305" y="21938"/>
                  </a:cubicBezTo>
                  <a:cubicBezTo>
                    <a:pt x="187305" y="19299"/>
                    <a:pt x="188621" y="17979"/>
                    <a:pt x="189938" y="15339"/>
                  </a:cubicBezTo>
                  <a:cubicBezTo>
                    <a:pt x="192571" y="14020"/>
                    <a:pt x="195204" y="12700"/>
                    <a:pt x="197837" y="12700"/>
                  </a:cubicBezTo>
                  <a:close/>
                  <a:moveTo>
                    <a:pt x="150484" y="0"/>
                  </a:moveTo>
                  <a:cubicBezTo>
                    <a:pt x="154427" y="0"/>
                    <a:pt x="157057" y="1313"/>
                    <a:pt x="159686" y="3938"/>
                  </a:cubicBezTo>
                  <a:cubicBezTo>
                    <a:pt x="162315" y="6564"/>
                    <a:pt x="163629" y="9189"/>
                    <a:pt x="163629" y="13127"/>
                  </a:cubicBezTo>
                  <a:cubicBezTo>
                    <a:pt x="163629" y="13127"/>
                    <a:pt x="163629" y="13127"/>
                    <a:pt x="163629" y="132587"/>
                  </a:cubicBezTo>
                  <a:cubicBezTo>
                    <a:pt x="163629" y="139151"/>
                    <a:pt x="168887" y="145714"/>
                    <a:pt x="176775" y="145714"/>
                  </a:cubicBezTo>
                  <a:cubicBezTo>
                    <a:pt x="176775" y="145714"/>
                    <a:pt x="176775" y="145714"/>
                    <a:pt x="296398" y="145714"/>
                  </a:cubicBezTo>
                  <a:cubicBezTo>
                    <a:pt x="300341" y="145714"/>
                    <a:pt x="302970" y="147027"/>
                    <a:pt x="305599" y="149653"/>
                  </a:cubicBezTo>
                  <a:cubicBezTo>
                    <a:pt x="308228" y="152278"/>
                    <a:pt x="309543" y="154904"/>
                    <a:pt x="308228" y="158842"/>
                  </a:cubicBezTo>
                  <a:cubicBezTo>
                    <a:pt x="308228" y="165406"/>
                    <a:pt x="306914" y="171969"/>
                    <a:pt x="305599" y="178533"/>
                  </a:cubicBezTo>
                  <a:cubicBezTo>
                    <a:pt x="305599" y="178533"/>
                    <a:pt x="305599" y="178533"/>
                    <a:pt x="262220" y="204788"/>
                  </a:cubicBezTo>
                  <a:cubicBezTo>
                    <a:pt x="262220" y="204788"/>
                    <a:pt x="262220" y="204788"/>
                    <a:pt x="242502" y="194286"/>
                  </a:cubicBezTo>
                  <a:cubicBezTo>
                    <a:pt x="239872" y="181158"/>
                    <a:pt x="231985" y="169344"/>
                    <a:pt x="218840" y="165406"/>
                  </a:cubicBezTo>
                  <a:cubicBezTo>
                    <a:pt x="214896" y="162780"/>
                    <a:pt x="209638" y="162780"/>
                    <a:pt x="205694" y="162780"/>
                  </a:cubicBezTo>
                  <a:cubicBezTo>
                    <a:pt x="189920" y="162780"/>
                    <a:pt x="175460" y="171969"/>
                    <a:pt x="168887" y="186409"/>
                  </a:cubicBezTo>
                  <a:cubicBezTo>
                    <a:pt x="168887" y="187722"/>
                    <a:pt x="168887" y="187722"/>
                    <a:pt x="168887" y="187722"/>
                  </a:cubicBezTo>
                  <a:cubicBezTo>
                    <a:pt x="168887" y="187722"/>
                    <a:pt x="168887" y="187722"/>
                    <a:pt x="146540" y="196912"/>
                  </a:cubicBezTo>
                  <a:cubicBezTo>
                    <a:pt x="145226" y="196912"/>
                    <a:pt x="143911" y="195599"/>
                    <a:pt x="142597" y="195599"/>
                  </a:cubicBezTo>
                  <a:cubicBezTo>
                    <a:pt x="137338" y="192973"/>
                    <a:pt x="133395" y="192973"/>
                    <a:pt x="128137" y="192973"/>
                  </a:cubicBezTo>
                  <a:cubicBezTo>
                    <a:pt x="120249" y="192973"/>
                    <a:pt x="112362" y="195599"/>
                    <a:pt x="107104" y="199537"/>
                  </a:cubicBezTo>
                  <a:cubicBezTo>
                    <a:pt x="107104" y="199537"/>
                    <a:pt x="107104" y="199537"/>
                    <a:pt x="70297" y="189035"/>
                  </a:cubicBezTo>
                  <a:cubicBezTo>
                    <a:pt x="61095" y="187722"/>
                    <a:pt x="53208" y="187722"/>
                    <a:pt x="45321" y="191661"/>
                  </a:cubicBezTo>
                  <a:lnTo>
                    <a:pt x="29546" y="199537"/>
                  </a:lnTo>
                  <a:cubicBezTo>
                    <a:pt x="21659" y="182471"/>
                    <a:pt x="19030" y="164093"/>
                    <a:pt x="19030" y="145714"/>
                  </a:cubicBezTo>
                  <a:cubicBezTo>
                    <a:pt x="19030" y="69575"/>
                    <a:pt x="76870" y="7876"/>
                    <a:pt x="150484" y="0"/>
                  </a:cubicBezTo>
                  <a:close/>
                </a:path>
              </a:pathLst>
            </a:custGeom>
            <a:solidFill>
              <a:schemeClr val="accent2"/>
            </a:solidFill>
            <a:ln>
              <a:noFill/>
            </a:ln>
          </p:spPr>
          <p:txBody>
            <a:bodyPr anchor="ctr"/>
            <a:lstStyle/>
            <a:p>
              <a:pPr algn="ctr"/>
              <a:endParaRPr/>
            </a:p>
          </p:txBody>
        </p:sp>
      </p:grpSp>
      <p:grpSp>
        <p:nvGrpSpPr>
          <p:cNvPr id="33" name="组合 32"/>
          <p:cNvGrpSpPr/>
          <p:nvPr/>
        </p:nvGrpSpPr>
        <p:grpSpPr>
          <a:xfrm>
            <a:off x="4266320" y="2469515"/>
            <a:ext cx="1210952" cy="1200150"/>
            <a:chOff x="3021720" y="1028700"/>
            <a:chExt cx="1210952" cy="1200150"/>
          </a:xfrm>
        </p:grpSpPr>
        <p:sp>
          <p:nvSpPr>
            <p:cNvPr id="34" name="箭头: V 形 25"/>
            <p:cNvSpPr/>
            <p:nvPr/>
          </p:nvSpPr>
          <p:spPr>
            <a:xfrm>
              <a:off x="3032522" y="1028700"/>
              <a:ext cx="1200150" cy="1200150"/>
            </a:xfrm>
            <a:prstGeom prst="chevron">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5" name="任意多边形: 形状 10"/>
            <p:cNvSpPr/>
            <p:nvPr/>
          </p:nvSpPr>
          <p:spPr bwMode="auto">
            <a:xfrm>
              <a:off x="3021720" y="1497252"/>
              <a:ext cx="348415" cy="299777"/>
            </a:xfrm>
            <a:custGeom>
              <a:avLst/>
              <a:gdLst>
                <a:gd name="connsiteX0" fmla="*/ 181524 w 337647"/>
                <a:gd name="connsiteY0" fmla="*/ 231775 h 290513"/>
                <a:gd name="connsiteX1" fmla="*/ 190749 w 337647"/>
                <a:gd name="connsiteY1" fmla="*/ 236996 h 290513"/>
                <a:gd name="connsiteX2" fmla="*/ 205246 w 337647"/>
                <a:gd name="connsiteY2" fmla="*/ 239607 h 290513"/>
                <a:gd name="connsiteX3" fmla="*/ 222379 w 337647"/>
                <a:gd name="connsiteY3" fmla="*/ 235691 h 290513"/>
                <a:gd name="connsiteX4" fmla="*/ 243466 w 337647"/>
                <a:gd name="connsiteY4" fmla="*/ 247439 h 290513"/>
                <a:gd name="connsiteX5" fmla="*/ 261917 w 337647"/>
                <a:gd name="connsiteY5" fmla="*/ 252660 h 290513"/>
                <a:gd name="connsiteX6" fmla="*/ 163073 w 337647"/>
                <a:gd name="connsiteY6" fmla="*/ 290513 h 290513"/>
                <a:gd name="connsiteX7" fmla="*/ 52367 w 337647"/>
                <a:gd name="connsiteY7" fmla="*/ 239607 h 290513"/>
                <a:gd name="connsiteX8" fmla="*/ 60275 w 337647"/>
                <a:gd name="connsiteY8" fmla="*/ 234386 h 290513"/>
                <a:gd name="connsiteX9" fmla="*/ 91905 w 337647"/>
                <a:gd name="connsiteY9" fmla="*/ 243523 h 290513"/>
                <a:gd name="connsiteX10" fmla="*/ 93223 w 337647"/>
                <a:gd name="connsiteY10" fmla="*/ 247439 h 290513"/>
                <a:gd name="connsiteX11" fmla="*/ 114309 w 337647"/>
                <a:gd name="connsiteY11" fmla="*/ 267018 h 290513"/>
                <a:gd name="connsiteX12" fmla="*/ 127489 w 337647"/>
                <a:gd name="connsiteY12" fmla="*/ 269629 h 290513"/>
                <a:gd name="connsiteX13" fmla="*/ 164391 w 337647"/>
                <a:gd name="connsiteY13" fmla="*/ 244828 h 290513"/>
                <a:gd name="connsiteX14" fmla="*/ 165708 w 337647"/>
                <a:gd name="connsiteY14" fmla="*/ 239607 h 290513"/>
                <a:gd name="connsiteX15" fmla="*/ 181524 w 337647"/>
                <a:gd name="connsiteY15" fmla="*/ 231775 h 290513"/>
                <a:gd name="connsiteX16" fmla="*/ 127774 w 337647"/>
                <a:gd name="connsiteY16" fmla="*/ 220663 h 290513"/>
                <a:gd name="connsiteX17" fmla="*/ 118745 w 337647"/>
                <a:gd name="connsiteY17" fmla="*/ 227200 h 290513"/>
                <a:gd name="connsiteX18" fmla="*/ 118745 w 337647"/>
                <a:gd name="connsiteY18" fmla="*/ 235044 h 290513"/>
                <a:gd name="connsiteX19" fmla="*/ 125194 w 337647"/>
                <a:gd name="connsiteY19" fmla="*/ 240273 h 290513"/>
                <a:gd name="connsiteX20" fmla="*/ 136803 w 337647"/>
                <a:gd name="connsiteY20" fmla="*/ 235044 h 290513"/>
                <a:gd name="connsiteX21" fmla="*/ 136803 w 337647"/>
                <a:gd name="connsiteY21" fmla="*/ 227200 h 290513"/>
                <a:gd name="connsiteX22" fmla="*/ 131644 w 337647"/>
                <a:gd name="connsiteY22" fmla="*/ 221970 h 290513"/>
                <a:gd name="connsiteX23" fmla="*/ 127774 w 337647"/>
                <a:gd name="connsiteY23" fmla="*/ 220663 h 290513"/>
                <a:gd name="connsiteX24" fmla="*/ 206249 w 337647"/>
                <a:gd name="connsiteY24" fmla="*/ 190500 h 290513"/>
                <a:gd name="connsiteX25" fmla="*/ 195242 w 337647"/>
                <a:gd name="connsiteY25" fmla="*/ 196950 h 290513"/>
                <a:gd name="connsiteX26" fmla="*/ 196618 w 337647"/>
                <a:gd name="connsiteY26" fmla="*/ 204689 h 290513"/>
                <a:gd name="connsiteX27" fmla="*/ 202121 w 337647"/>
                <a:gd name="connsiteY27" fmla="*/ 209848 h 290513"/>
                <a:gd name="connsiteX28" fmla="*/ 215880 w 337647"/>
                <a:gd name="connsiteY28" fmla="*/ 204689 h 290513"/>
                <a:gd name="connsiteX29" fmla="*/ 214504 w 337647"/>
                <a:gd name="connsiteY29" fmla="*/ 196950 h 290513"/>
                <a:gd name="connsiteX30" fmla="*/ 209001 w 337647"/>
                <a:gd name="connsiteY30" fmla="*/ 191790 h 290513"/>
                <a:gd name="connsiteX31" fmla="*/ 206249 w 337647"/>
                <a:gd name="connsiteY31" fmla="*/ 190500 h 290513"/>
                <a:gd name="connsiteX32" fmla="*/ 201791 w 337647"/>
                <a:gd name="connsiteY32" fmla="*/ 175311 h 290513"/>
                <a:gd name="connsiteX33" fmla="*/ 215351 w 337647"/>
                <a:gd name="connsiteY33" fmla="*/ 176934 h 290513"/>
                <a:gd name="connsiteX34" fmla="*/ 227257 w 337647"/>
                <a:gd name="connsiteY34" fmla="*/ 184728 h 290513"/>
                <a:gd name="connsiteX35" fmla="*/ 229903 w 337647"/>
                <a:gd name="connsiteY35" fmla="*/ 191222 h 290513"/>
                <a:gd name="connsiteX36" fmla="*/ 232549 w 337647"/>
                <a:gd name="connsiteY36" fmla="*/ 201613 h 290513"/>
                <a:gd name="connsiteX37" fmla="*/ 261653 w 337647"/>
                <a:gd name="connsiteY37" fmla="*/ 218498 h 290513"/>
                <a:gd name="connsiteX38" fmla="*/ 319861 w 337647"/>
                <a:gd name="connsiteY38" fmla="*/ 184728 h 290513"/>
                <a:gd name="connsiteX39" fmla="*/ 335736 w 337647"/>
                <a:gd name="connsiteY39" fmla="*/ 188624 h 290513"/>
                <a:gd name="connsiteX40" fmla="*/ 331768 w 337647"/>
                <a:gd name="connsiteY40" fmla="*/ 204211 h 290513"/>
                <a:gd name="connsiteX41" fmla="*/ 274882 w 337647"/>
                <a:gd name="connsiteY41" fmla="*/ 237981 h 290513"/>
                <a:gd name="connsiteX42" fmla="*/ 251069 w 337647"/>
                <a:gd name="connsiteY42" fmla="*/ 237981 h 290513"/>
                <a:gd name="connsiteX43" fmla="*/ 223288 w 337647"/>
                <a:gd name="connsiteY43" fmla="*/ 222395 h 290513"/>
                <a:gd name="connsiteX44" fmla="*/ 210059 w 337647"/>
                <a:gd name="connsiteY44" fmla="*/ 227590 h 290513"/>
                <a:gd name="connsiteX45" fmla="*/ 206090 w 337647"/>
                <a:gd name="connsiteY45" fmla="*/ 227590 h 290513"/>
                <a:gd name="connsiteX46" fmla="*/ 195507 w 337647"/>
                <a:gd name="connsiteY46" fmla="*/ 226292 h 290513"/>
                <a:gd name="connsiteX47" fmla="*/ 184924 w 337647"/>
                <a:gd name="connsiteY47" fmla="*/ 218498 h 290513"/>
                <a:gd name="connsiteX48" fmla="*/ 166403 w 337647"/>
                <a:gd name="connsiteY48" fmla="*/ 226292 h 290513"/>
                <a:gd name="connsiteX49" fmla="*/ 155819 w 337647"/>
                <a:gd name="connsiteY49" fmla="*/ 231487 h 290513"/>
                <a:gd name="connsiteX50" fmla="*/ 153173 w 337647"/>
                <a:gd name="connsiteY50" fmla="*/ 240579 h 290513"/>
                <a:gd name="connsiteX51" fmla="*/ 128038 w 337647"/>
                <a:gd name="connsiteY51" fmla="*/ 258763 h 290513"/>
                <a:gd name="connsiteX52" fmla="*/ 118778 w 337647"/>
                <a:gd name="connsiteY52" fmla="*/ 256165 h 290513"/>
                <a:gd name="connsiteX53" fmla="*/ 102903 w 337647"/>
                <a:gd name="connsiteY53" fmla="*/ 241878 h 290513"/>
                <a:gd name="connsiteX54" fmla="*/ 101580 w 337647"/>
                <a:gd name="connsiteY54" fmla="*/ 234085 h 290513"/>
                <a:gd name="connsiteX55" fmla="*/ 89673 w 337647"/>
                <a:gd name="connsiteY55" fmla="*/ 230188 h 290513"/>
                <a:gd name="connsiteX56" fmla="*/ 60569 w 337647"/>
                <a:gd name="connsiteY56" fmla="*/ 222395 h 290513"/>
                <a:gd name="connsiteX57" fmla="*/ 15590 w 337647"/>
                <a:gd name="connsiteY57" fmla="*/ 243177 h 290513"/>
                <a:gd name="connsiteX58" fmla="*/ 11621 w 337647"/>
                <a:gd name="connsiteY58" fmla="*/ 244476 h 290513"/>
                <a:gd name="connsiteX59" fmla="*/ 1038 w 337647"/>
                <a:gd name="connsiteY59" fmla="*/ 237981 h 290513"/>
                <a:gd name="connsiteX60" fmla="*/ 6330 w 337647"/>
                <a:gd name="connsiteY60" fmla="*/ 223694 h 290513"/>
                <a:gd name="connsiteX61" fmla="*/ 49986 w 337647"/>
                <a:gd name="connsiteY61" fmla="*/ 202912 h 290513"/>
                <a:gd name="connsiteX62" fmla="*/ 65861 w 337647"/>
                <a:gd name="connsiteY62" fmla="*/ 201613 h 290513"/>
                <a:gd name="connsiteX63" fmla="*/ 97611 w 337647"/>
                <a:gd name="connsiteY63" fmla="*/ 209406 h 290513"/>
                <a:gd name="connsiteX64" fmla="*/ 109517 w 337647"/>
                <a:gd name="connsiteY64" fmla="*/ 213303 h 290513"/>
                <a:gd name="connsiteX65" fmla="*/ 138621 w 337647"/>
                <a:gd name="connsiteY65" fmla="*/ 206809 h 290513"/>
                <a:gd name="connsiteX66" fmla="*/ 145236 w 337647"/>
                <a:gd name="connsiteY66" fmla="*/ 210705 h 290513"/>
                <a:gd name="connsiteX67" fmla="*/ 157142 w 337647"/>
                <a:gd name="connsiteY67" fmla="*/ 206809 h 290513"/>
                <a:gd name="connsiteX68" fmla="*/ 178309 w 337647"/>
                <a:gd name="connsiteY68" fmla="*/ 196418 h 290513"/>
                <a:gd name="connsiteX69" fmla="*/ 179632 w 337647"/>
                <a:gd name="connsiteY69" fmla="*/ 192521 h 290513"/>
                <a:gd name="connsiteX70" fmla="*/ 190215 w 337647"/>
                <a:gd name="connsiteY70" fmla="*/ 179532 h 290513"/>
                <a:gd name="connsiteX71" fmla="*/ 201791 w 337647"/>
                <a:gd name="connsiteY71" fmla="*/ 175311 h 290513"/>
                <a:gd name="connsiteX72" fmla="*/ 197837 w 337647"/>
                <a:gd name="connsiteY72" fmla="*/ 12700 h 290513"/>
                <a:gd name="connsiteX73" fmla="*/ 295255 w 337647"/>
                <a:gd name="connsiteY73" fmla="*/ 111680 h 290513"/>
                <a:gd name="connsiteX74" fmla="*/ 292622 w 337647"/>
                <a:gd name="connsiteY74" fmla="*/ 118279 h 290513"/>
                <a:gd name="connsiteX75" fmla="*/ 286040 w 337647"/>
                <a:gd name="connsiteY75" fmla="*/ 122238 h 290513"/>
                <a:gd name="connsiteX76" fmla="*/ 196520 w 337647"/>
                <a:gd name="connsiteY76" fmla="*/ 122238 h 290513"/>
                <a:gd name="connsiteX77" fmla="*/ 187305 w 337647"/>
                <a:gd name="connsiteY77" fmla="*/ 113000 h 290513"/>
                <a:gd name="connsiteX78" fmla="*/ 187305 w 337647"/>
                <a:gd name="connsiteY78" fmla="*/ 21938 h 290513"/>
                <a:gd name="connsiteX79" fmla="*/ 189938 w 337647"/>
                <a:gd name="connsiteY79" fmla="*/ 15339 h 290513"/>
                <a:gd name="connsiteX80" fmla="*/ 197837 w 337647"/>
                <a:gd name="connsiteY80" fmla="*/ 12700 h 290513"/>
                <a:gd name="connsiteX81" fmla="*/ 150484 w 337647"/>
                <a:gd name="connsiteY81" fmla="*/ 0 h 290513"/>
                <a:gd name="connsiteX82" fmla="*/ 159686 w 337647"/>
                <a:gd name="connsiteY82" fmla="*/ 3938 h 290513"/>
                <a:gd name="connsiteX83" fmla="*/ 163629 w 337647"/>
                <a:gd name="connsiteY83" fmla="*/ 13127 h 290513"/>
                <a:gd name="connsiteX84" fmla="*/ 163629 w 337647"/>
                <a:gd name="connsiteY84" fmla="*/ 132587 h 290513"/>
                <a:gd name="connsiteX85" fmla="*/ 176775 w 337647"/>
                <a:gd name="connsiteY85" fmla="*/ 145714 h 290513"/>
                <a:gd name="connsiteX86" fmla="*/ 296398 w 337647"/>
                <a:gd name="connsiteY86" fmla="*/ 145714 h 290513"/>
                <a:gd name="connsiteX87" fmla="*/ 305599 w 337647"/>
                <a:gd name="connsiteY87" fmla="*/ 149653 h 290513"/>
                <a:gd name="connsiteX88" fmla="*/ 308228 w 337647"/>
                <a:gd name="connsiteY88" fmla="*/ 158842 h 290513"/>
                <a:gd name="connsiteX89" fmla="*/ 305599 w 337647"/>
                <a:gd name="connsiteY89" fmla="*/ 178533 h 290513"/>
                <a:gd name="connsiteX90" fmla="*/ 262220 w 337647"/>
                <a:gd name="connsiteY90" fmla="*/ 204788 h 290513"/>
                <a:gd name="connsiteX91" fmla="*/ 242502 w 337647"/>
                <a:gd name="connsiteY91" fmla="*/ 194286 h 290513"/>
                <a:gd name="connsiteX92" fmla="*/ 218840 w 337647"/>
                <a:gd name="connsiteY92" fmla="*/ 165406 h 290513"/>
                <a:gd name="connsiteX93" fmla="*/ 205694 w 337647"/>
                <a:gd name="connsiteY93" fmla="*/ 162780 h 290513"/>
                <a:gd name="connsiteX94" fmla="*/ 168887 w 337647"/>
                <a:gd name="connsiteY94" fmla="*/ 186409 h 290513"/>
                <a:gd name="connsiteX95" fmla="*/ 168887 w 337647"/>
                <a:gd name="connsiteY95" fmla="*/ 187722 h 290513"/>
                <a:gd name="connsiteX96" fmla="*/ 146540 w 337647"/>
                <a:gd name="connsiteY96" fmla="*/ 196912 h 290513"/>
                <a:gd name="connsiteX97" fmla="*/ 142597 w 337647"/>
                <a:gd name="connsiteY97" fmla="*/ 195599 h 290513"/>
                <a:gd name="connsiteX98" fmla="*/ 128137 w 337647"/>
                <a:gd name="connsiteY98" fmla="*/ 192973 h 290513"/>
                <a:gd name="connsiteX99" fmla="*/ 107104 w 337647"/>
                <a:gd name="connsiteY99" fmla="*/ 199537 h 290513"/>
                <a:gd name="connsiteX100" fmla="*/ 70297 w 337647"/>
                <a:gd name="connsiteY100" fmla="*/ 189035 h 290513"/>
                <a:gd name="connsiteX101" fmla="*/ 45321 w 337647"/>
                <a:gd name="connsiteY101" fmla="*/ 191661 h 290513"/>
                <a:gd name="connsiteX102" fmla="*/ 29546 w 337647"/>
                <a:gd name="connsiteY102" fmla="*/ 199537 h 290513"/>
                <a:gd name="connsiteX103" fmla="*/ 19030 w 337647"/>
                <a:gd name="connsiteY103" fmla="*/ 145714 h 290513"/>
                <a:gd name="connsiteX104" fmla="*/ 150484 w 337647"/>
                <a:gd name="connsiteY104" fmla="*/ 0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37647" h="290513">
                  <a:moveTo>
                    <a:pt x="181524" y="231775"/>
                  </a:moveTo>
                  <a:cubicBezTo>
                    <a:pt x="184159" y="234386"/>
                    <a:pt x="188113" y="235691"/>
                    <a:pt x="190749" y="236996"/>
                  </a:cubicBezTo>
                  <a:cubicBezTo>
                    <a:pt x="194703" y="238302"/>
                    <a:pt x="199975" y="239607"/>
                    <a:pt x="205246" y="239607"/>
                  </a:cubicBezTo>
                  <a:cubicBezTo>
                    <a:pt x="210518" y="239607"/>
                    <a:pt x="217108" y="238302"/>
                    <a:pt x="222379" y="235691"/>
                  </a:cubicBezTo>
                  <a:lnTo>
                    <a:pt x="243466" y="247439"/>
                  </a:lnTo>
                  <a:cubicBezTo>
                    <a:pt x="248738" y="251354"/>
                    <a:pt x="255327" y="252660"/>
                    <a:pt x="261917" y="252660"/>
                  </a:cubicBezTo>
                  <a:cubicBezTo>
                    <a:pt x="235559" y="276155"/>
                    <a:pt x="201292" y="290513"/>
                    <a:pt x="163073" y="290513"/>
                  </a:cubicBezTo>
                  <a:cubicBezTo>
                    <a:pt x="118263" y="290513"/>
                    <a:pt x="78726" y="270934"/>
                    <a:pt x="52367" y="239607"/>
                  </a:cubicBezTo>
                  <a:cubicBezTo>
                    <a:pt x="52367" y="239607"/>
                    <a:pt x="52367" y="239607"/>
                    <a:pt x="60275" y="234386"/>
                  </a:cubicBezTo>
                  <a:cubicBezTo>
                    <a:pt x="60275" y="234386"/>
                    <a:pt x="60275" y="234386"/>
                    <a:pt x="91905" y="243523"/>
                  </a:cubicBezTo>
                  <a:cubicBezTo>
                    <a:pt x="91905" y="244828"/>
                    <a:pt x="91905" y="246133"/>
                    <a:pt x="93223" y="247439"/>
                  </a:cubicBezTo>
                  <a:cubicBezTo>
                    <a:pt x="97176" y="256576"/>
                    <a:pt x="105084" y="263102"/>
                    <a:pt x="114309" y="267018"/>
                  </a:cubicBezTo>
                  <a:cubicBezTo>
                    <a:pt x="118263" y="269629"/>
                    <a:pt x="123535" y="269629"/>
                    <a:pt x="127489" y="269629"/>
                  </a:cubicBezTo>
                  <a:cubicBezTo>
                    <a:pt x="143304" y="269629"/>
                    <a:pt x="157801" y="260491"/>
                    <a:pt x="164391" y="244828"/>
                  </a:cubicBezTo>
                  <a:cubicBezTo>
                    <a:pt x="164391" y="243523"/>
                    <a:pt x="164391" y="240912"/>
                    <a:pt x="165708" y="239607"/>
                  </a:cubicBezTo>
                  <a:cubicBezTo>
                    <a:pt x="165708" y="239607"/>
                    <a:pt x="165708" y="239607"/>
                    <a:pt x="181524" y="231775"/>
                  </a:cubicBezTo>
                  <a:close/>
                  <a:moveTo>
                    <a:pt x="127774" y="220663"/>
                  </a:moveTo>
                  <a:cubicBezTo>
                    <a:pt x="123904" y="220663"/>
                    <a:pt x="120035" y="223278"/>
                    <a:pt x="118745" y="227200"/>
                  </a:cubicBezTo>
                  <a:cubicBezTo>
                    <a:pt x="117455" y="229815"/>
                    <a:pt x="118745" y="232429"/>
                    <a:pt x="118745" y="235044"/>
                  </a:cubicBezTo>
                  <a:cubicBezTo>
                    <a:pt x="120035" y="237659"/>
                    <a:pt x="122615" y="238966"/>
                    <a:pt x="125194" y="240273"/>
                  </a:cubicBezTo>
                  <a:cubicBezTo>
                    <a:pt x="129064" y="242888"/>
                    <a:pt x="135513" y="238966"/>
                    <a:pt x="136803" y="235044"/>
                  </a:cubicBezTo>
                  <a:cubicBezTo>
                    <a:pt x="138093" y="232429"/>
                    <a:pt x="138093" y="229815"/>
                    <a:pt x="136803" y="227200"/>
                  </a:cubicBezTo>
                  <a:cubicBezTo>
                    <a:pt x="135513" y="224585"/>
                    <a:pt x="134223" y="223278"/>
                    <a:pt x="131644" y="221970"/>
                  </a:cubicBezTo>
                  <a:cubicBezTo>
                    <a:pt x="130354" y="221970"/>
                    <a:pt x="129064" y="220663"/>
                    <a:pt x="127774" y="220663"/>
                  </a:cubicBezTo>
                  <a:close/>
                  <a:moveTo>
                    <a:pt x="206249" y="190500"/>
                  </a:moveTo>
                  <a:cubicBezTo>
                    <a:pt x="200745" y="190500"/>
                    <a:pt x="197994" y="193080"/>
                    <a:pt x="195242" y="196950"/>
                  </a:cubicBezTo>
                  <a:cubicBezTo>
                    <a:pt x="195242" y="199529"/>
                    <a:pt x="195242" y="202109"/>
                    <a:pt x="196618" y="204689"/>
                  </a:cubicBezTo>
                  <a:cubicBezTo>
                    <a:pt x="196618" y="207269"/>
                    <a:pt x="199370" y="208558"/>
                    <a:pt x="202121" y="209848"/>
                  </a:cubicBezTo>
                  <a:cubicBezTo>
                    <a:pt x="207625" y="211138"/>
                    <a:pt x="213128" y="208558"/>
                    <a:pt x="215880" y="204689"/>
                  </a:cubicBezTo>
                  <a:cubicBezTo>
                    <a:pt x="215880" y="202109"/>
                    <a:pt x="215880" y="199529"/>
                    <a:pt x="214504" y="196950"/>
                  </a:cubicBezTo>
                  <a:cubicBezTo>
                    <a:pt x="214504" y="194370"/>
                    <a:pt x="211752" y="193080"/>
                    <a:pt x="209001" y="191790"/>
                  </a:cubicBezTo>
                  <a:cubicBezTo>
                    <a:pt x="207625" y="190500"/>
                    <a:pt x="206249" y="190500"/>
                    <a:pt x="206249" y="190500"/>
                  </a:cubicBezTo>
                  <a:close/>
                  <a:moveTo>
                    <a:pt x="201791" y="175311"/>
                  </a:moveTo>
                  <a:cubicBezTo>
                    <a:pt x="206090" y="174661"/>
                    <a:pt x="210720" y="174986"/>
                    <a:pt x="215351" y="176934"/>
                  </a:cubicBezTo>
                  <a:cubicBezTo>
                    <a:pt x="219319" y="178233"/>
                    <a:pt x="223288" y="180831"/>
                    <a:pt x="227257" y="184728"/>
                  </a:cubicBezTo>
                  <a:cubicBezTo>
                    <a:pt x="228580" y="187325"/>
                    <a:pt x="229903" y="188624"/>
                    <a:pt x="229903" y="191222"/>
                  </a:cubicBezTo>
                  <a:cubicBezTo>
                    <a:pt x="231226" y="193820"/>
                    <a:pt x="232549" y="197717"/>
                    <a:pt x="232549" y="201613"/>
                  </a:cubicBezTo>
                  <a:cubicBezTo>
                    <a:pt x="232549" y="201613"/>
                    <a:pt x="232549" y="201613"/>
                    <a:pt x="261653" y="218498"/>
                  </a:cubicBezTo>
                  <a:cubicBezTo>
                    <a:pt x="261653" y="218498"/>
                    <a:pt x="261653" y="218498"/>
                    <a:pt x="319861" y="184728"/>
                  </a:cubicBezTo>
                  <a:cubicBezTo>
                    <a:pt x="325153" y="180831"/>
                    <a:pt x="333090" y="183429"/>
                    <a:pt x="335736" y="188624"/>
                  </a:cubicBezTo>
                  <a:cubicBezTo>
                    <a:pt x="339705" y="193820"/>
                    <a:pt x="337059" y="200314"/>
                    <a:pt x="331768" y="204211"/>
                  </a:cubicBezTo>
                  <a:cubicBezTo>
                    <a:pt x="331768" y="204211"/>
                    <a:pt x="331768" y="204211"/>
                    <a:pt x="274882" y="237981"/>
                  </a:cubicBezTo>
                  <a:cubicBezTo>
                    <a:pt x="266944" y="241878"/>
                    <a:pt x="257684" y="241878"/>
                    <a:pt x="251069" y="237981"/>
                  </a:cubicBezTo>
                  <a:cubicBezTo>
                    <a:pt x="251069" y="237981"/>
                    <a:pt x="251069" y="237981"/>
                    <a:pt x="223288" y="222395"/>
                  </a:cubicBezTo>
                  <a:cubicBezTo>
                    <a:pt x="219319" y="224993"/>
                    <a:pt x="215351" y="226292"/>
                    <a:pt x="210059" y="227590"/>
                  </a:cubicBezTo>
                  <a:cubicBezTo>
                    <a:pt x="208736" y="227590"/>
                    <a:pt x="207413" y="227590"/>
                    <a:pt x="206090" y="227590"/>
                  </a:cubicBezTo>
                  <a:cubicBezTo>
                    <a:pt x="202121" y="227590"/>
                    <a:pt x="199476" y="227590"/>
                    <a:pt x="195507" y="226292"/>
                  </a:cubicBezTo>
                  <a:cubicBezTo>
                    <a:pt x="191538" y="224993"/>
                    <a:pt x="187569" y="222395"/>
                    <a:pt x="184924" y="218498"/>
                  </a:cubicBezTo>
                  <a:cubicBezTo>
                    <a:pt x="184924" y="218498"/>
                    <a:pt x="184924" y="218498"/>
                    <a:pt x="166403" y="226292"/>
                  </a:cubicBezTo>
                  <a:cubicBezTo>
                    <a:pt x="166403" y="226292"/>
                    <a:pt x="166403" y="226292"/>
                    <a:pt x="155819" y="231487"/>
                  </a:cubicBezTo>
                  <a:cubicBezTo>
                    <a:pt x="155819" y="235384"/>
                    <a:pt x="154496" y="237981"/>
                    <a:pt x="153173" y="240579"/>
                  </a:cubicBezTo>
                  <a:cubicBezTo>
                    <a:pt x="149205" y="250970"/>
                    <a:pt x="139944" y="258763"/>
                    <a:pt x="128038" y="258763"/>
                  </a:cubicBezTo>
                  <a:cubicBezTo>
                    <a:pt x="125392" y="258763"/>
                    <a:pt x="121423" y="257464"/>
                    <a:pt x="118778" y="256165"/>
                  </a:cubicBezTo>
                  <a:cubicBezTo>
                    <a:pt x="112163" y="253568"/>
                    <a:pt x="106871" y="248372"/>
                    <a:pt x="102903" y="241878"/>
                  </a:cubicBezTo>
                  <a:cubicBezTo>
                    <a:pt x="102903" y="239280"/>
                    <a:pt x="101580" y="236682"/>
                    <a:pt x="101580" y="234085"/>
                  </a:cubicBezTo>
                  <a:cubicBezTo>
                    <a:pt x="101580" y="234085"/>
                    <a:pt x="101580" y="234085"/>
                    <a:pt x="89673" y="230188"/>
                  </a:cubicBezTo>
                  <a:cubicBezTo>
                    <a:pt x="89673" y="230188"/>
                    <a:pt x="89673" y="230188"/>
                    <a:pt x="60569" y="222395"/>
                  </a:cubicBezTo>
                  <a:cubicBezTo>
                    <a:pt x="60569" y="222395"/>
                    <a:pt x="60569" y="222395"/>
                    <a:pt x="15590" y="243177"/>
                  </a:cubicBezTo>
                  <a:cubicBezTo>
                    <a:pt x="14267" y="244476"/>
                    <a:pt x="12944" y="244476"/>
                    <a:pt x="11621" y="244476"/>
                  </a:cubicBezTo>
                  <a:cubicBezTo>
                    <a:pt x="6330" y="244476"/>
                    <a:pt x="2361" y="241878"/>
                    <a:pt x="1038" y="237981"/>
                  </a:cubicBezTo>
                  <a:cubicBezTo>
                    <a:pt x="-1608" y="232786"/>
                    <a:pt x="1038" y="226292"/>
                    <a:pt x="6330" y="223694"/>
                  </a:cubicBezTo>
                  <a:cubicBezTo>
                    <a:pt x="6330" y="223694"/>
                    <a:pt x="6330" y="223694"/>
                    <a:pt x="49986" y="202912"/>
                  </a:cubicBezTo>
                  <a:cubicBezTo>
                    <a:pt x="55278" y="200314"/>
                    <a:pt x="60569" y="199015"/>
                    <a:pt x="65861" y="201613"/>
                  </a:cubicBezTo>
                  <a:cubicBezTo>
                    <a:pt x="65861" y="201613"/>
                    <a:pt x="65861" y="201613"/>
                    <a:pt x="97611" y="209406"/>
                  </a:cubicBezTo>
                  <a:cubicBezTo>
                    <a:pt x="97611" y="209406"/>
                    <a:pt x="97611" y="209406"/>
                    <a:pt x="109517" y="213303"/>
                  </a:cubicBezTo>
                  <a:cubicBezTo>
                    <a:pt x="116132" y="205510"/>
                    <a:pt x="128038" y="202912"/>
                    <a:pt x="138621" y="206809"/>
                  </a:cubicBezTo>
                  <a:cubicBezTo>
                    <a:pt x="141267" y="208107"/>
                    <a:pt x="143913" y="209406"/>
                    <a:pt x="145236" y="210705"/>
                  </a:cubicBezTo>
                  <a:cubicBezTo>
                    <a:pt x="145236" y="210705"/>
                    <a:pt x="145236" y="210705"/>
                    <a:pt x="157142" y="206809"/>
                  </a:cubicBezTo>
                  <a:cubicBezTo>
                    <a:pt x="157142" y="206809"/>
                    <a:pt x="157142" y="206809"/>
                    <a:pt x="178309" y="196418"/>
                  </a:cubicBezTo>
                  <a:cubicBezTo>
                    <a:pt x="178309" y="195119"/>
                    <a:pt x="179632" y="193820"/>
                    <a:pt x="179632" y="192521"/>
                  </a:cubicBezTo>
                  <a:cubicBezTo>
                    <a:pt x="182278" y="187325"/>
                    <a:pt x="184924" y="183429"/>
                    <a:pt x="190215" y="179532"/>
                  </a:cubicBezTo>
                  <a:cubicBezTo>
                    <a:pt x="193522" y="177584"/>
                    <a:pt x="197491" y="175960"/>
                    <a:pt x="201791" y="175311"/>
                  </a:cubicBezTo>
                  <a:close/>
                  <a:moveTo>
                    <a:pt x="197837" y="12700"/>
                  </a:moveTo>
                  <a:cubicBezTo>
                    <a:pt x="249179" y="17979"/>
                    <a:pt x="291306" y="60210"/>
                    <a:pt x="295255" y="111680"/>
                  </a:cubicBezTo>
                  <a:cubicBezTo>
                    <a:pt x="295255" y="114319"/>
                    <a:pt x="295255" y="116959"/>
                    <a:pt x="292622" y="118279"/>
                  </a:cubicBezTo>
                  <a:cubicBezTo>
                    <a:pt x="291306" y="120918"/>
                    <a:pt x="288673" y="122238"/>
                    <a:pt x="286040" y="122238"/>
                  </a:cubicBezTo>
                  <a:cubicBezTo>
                    <a:pt x="286040" y="122238"/>
                    <a:pt x="286040" y="122238"/>
                    <a:pt x="196520" y="122238"/>
                  </a:cubicBezTo>
                  <a:cubicBezTo>
                    <a:pt x="191254" y="122238"/>
                    <a:pt x="187305" y="118279"/>
                    <a:pt x="187305" y="113000"/>
                  </a:cubicBezTo>
                  <a:cubicBezTo>
                    <a:pt x="187305" y="113000"/>
                    <a:pt x="187305" y="113000"/>
                    <a:pt x="187305" y="21938"/>
                  </a:cubicBezTo>
                  <a:cubicBezTo>
                    <a:pt x="187305" y="19299"/>
                    <a:pt x="188621" y="17979"/>
                    <a:pt x="189938" y="15339"/>
                  </a:cubicBezTo>
                  <a:cubicBezTo>
                    <a:pt x="192571" y="14020"/>
                    <a:pt x="195204" y="12700"/>
                    <a:pt x="197837" y="12700"/>
                  </a:cubicBezTo>
                  <a:close/>
                  <a:moveTo>
                    <a:pt x="150484" y="0"/>
                  </a:moveTo>
                  <a:cubicBezTo>
                    <a:pt x="154427" y="0"/>
                    <a:pt x="157057" y="1313"/>
                    <a:pt x="159686" y="3938"/>
                  </a:cubicBezTo>
                  <a:cubicBezTo>
                    <a:pt x="162315" y="6564"/>
                    <a:pt x="163629" y="9189"/>
                    <a:pt x="163629" y="13127"/>
                  </a:cubicBezTo>
                  <a:cubicBezTo>
                    <a:pt x="163629" y="13127"/>
                    <a:pt x="163629" y="13127"/>
                    <a:pt x="163629" y="132587"/>
                  </a:cubicBezTo>
                  <a:cubicBezTo>
                    <a:pt x="163629" y="139151"/>
                    <a:pt x="168887" y="145714"/>
                    <a:pt x="176775" y="145714"/>
                  </a:cubicBezTo>
                  <a:cubicBezTo>
                    <a:pt x="176775" y="145714"/>
                    <a:pt x="176775" y="145714"/>
                    <a:pt x="296398" y="145714"/>
                  </a:cubicBezTo>
                  <a:cubicBezTo>
                    <a:pt x="300341" y="145714"/>
                    <a:pt x="302970" y="147027"/>
                    <a:pt x="305599" y="149653"/>
                  </a:cubicBezTo>
                  <a:cubicBezTo>
                    <a:pt x="308228" y="152278"/>
                    <a:pt x="309543" y="154904"/>
                    <a:pt x="308228" y="158842"/>
                  </a:cubicBezTo>
                  <a:cubicBezTo>
                    <a:pt x="308228" y="165406"/>
                    <a:pt x="306914" y="171969"/>
                    <a:pt x="305599" y="178533"/>
                  </a:cubicBezTo>
                  <a:cubicBezTo>
                    <a:pt x="305599" y="178533"/>
                    <a:pt x="305599" y="178533"/>
                    <a:pt x="262220" y="204788"/>
                  </a:cubicBezTo>
                  <a:cubicBezTo>
                    <a:pt x="262220" y="204788"/>
                    <a:pt x="262220" y="204788"/>
                    <a:pt x="242502" y="194286"/>
                  </a:cubicBezTo>
                  <a:cubicBezTo>
                    <a:pt x="239872" y="181158"/>
                    <a:pt x="231985" y="169344"/>
                    <a:pt x="218840" y="165406"/>
                  </a:cubicBezTo>
                  <a:cubicBezTo>
                    <a:pt x="214896" y="162780"/>
                    <a:pt x="209638" y="162780"/>
                    <a:pt x="205694" y="162780"/>
                  </a:cubicBezTo>
                  <a:cubicBezTo>
                    <a:pt x="189920" y="162780"/>
                    <a:pt x="175460" y="171969"/>
                    <a:pt x="168887" y="186409"/>
                  </a:cubicBezTo>
                  <a:cubicBezTo>
                    <a:pt x="168887" y="187722"/>
                    <a:pt x="168887" y="187722"/>
                    <a:pt x="168887" y="187722"/>
                  </a:cubicBezTo>
                  <a:cubicBezTo>
                    <a:pt x="168887" y="187722"/>
                    <a:pt x="168887" y="187722"/>
                    <a:pt x="146540" y="196912"/>
                  </a:cubicBezTo>
                  <a:cubicBezTo>
                    <a:pt x="145226" y="196912"/>
                    <a:pt x="143911" y="195599"/>
                    <a:pt x="142597" y="195599"/>
                  </a:cubicBezTo>
                  <a:cubicBezTo>
                    <a:pt x="137338" y="192973"/>
                    <a:pt x="133395" y="192973"/>
                    <a:pt x="128137" y="192973"/>
                  </a:cubicBezTo>
                  <a:cubicBezTo>
                    <a:pt x="120249" y="192973"/>
                    <a:pt x="112362" y="195599"/>
                    <a:pt x="107104" y="199537"/>
                  </a:cubicBezTo>
                  <a:cubicBezTo>
                    <a:pt x="107104" y="199537"/>
                    <a:pt x="107104" y="199537"/>
                    <a:pt x="70297" y="189035"/>
                  </a:cubicBezTo>
                  <a:cubicBezTo>
                    <a:pt x="61095" y="187722"/>
                    <a:pt x="53208" y="187722"/>
                    <a:pt x="45321" y="191661"/>
                  </a:cubicBezTo>
                  <a:lnTo>
                    <a:pt x="29546" y="199537"/>
                  </a:lnTo>
                  <a:cubicBezTo>
                    <a:pt x="21659" y="182471"/>
                    <a:pt x="19030" y="164093"/>
                    <a:pt x="19030" y="145714"/>
                  </a:cubicBezTo>
                  <a:cubicBezTo>
                    <a:pt x="19030" y="69575"/>
                    <a:pt x="76870" y="7876"/>
                    <a:pt x="150484" y="0"/>
                  </a:cubicBezTo>
                  <a:close/>
                </a:path>
              </a:pathLst>
            </a:custGeom>
            <a:solidFill>
              <a:schemeClr val="accent6"/>
            </a:solidFill>
            <a:ln>
              <a:noFill/>
            </a:ln>
          </p:spPr>
          <p:txBody>
            <a:bodyPr anchor="ctr"/>
            <a:lstStyle/>
            <a:p>
              <a:pPr algn="ctr"/>
              <a:endParaRPr/>
            </a:p>
          </p:txBody>
        </p:sp>
      </p:grpSp>
      <p:grpSp>
        <p:nvGrpSpPr>
          <p:cNvPr id="36" name="组合 35"/>
          <p:cNvGrpSpPr/>
          <p:nvPr/>
        </p:nvGrpSpPr>
        <p:grpSpPr>
          <a:xfrm>
            <a:off x="5098144" y="3294107"/>
            <a:ext cx="1436914" cy="1436915"/>
            <a:chOff x="3853544" y="1853292"/>
            <a:chExt cx="1436914" cy="1436915"/>
          </a:xfrm>
        </p:grpSpPr>
        <p:sp>
          <p:nvSpPr>
            <p:cNvPr id="37" name="矩形: 圆角 21"/>
            <p:cNvSpPr/>
            <p:nvPr/>
          </p:nvSpPr>
          <p:spPr>
            <a:xfrm rot="2700000">
              <a:off x="3853543" y="1853293"/>
              <a:ext cx="1436915" cy="1436914"/>
            </a:xfrm>
            <a:prstGeom prst="round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u="sng"/>
            </a:p>
          </p:txBody>
        </p:sp>
        <p:sp>
          <p:nvSpPr>
            <p:cNvPr id="38" name="任意多边形: 形状 8"/>
            <p:cNvSpPr/>
            <p:nvPr/>
          </p:nvSpPr>
          <p:spPr bwMode="auto">
            <a:xfrm>
              <a:off x="4201363" y="2228851"/>
              <a:ext cx="741276" cy="685799"/>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lumMod val="50000"/>
              </a:schemeClr>
            </a:solidFill>
            <a:ln w="9525">
              <a:noFill/>
              <a:round/>
            </a:ln>
          </p:spPr>
          <p:txBody>
            <a:bodyPr anchor="ctr"/>
            <a:lstStyle/>
            <a:p>
              <a:pPr algn="ctr"/>
              <a:endParaRPr u="sng"/>
            </a:p>
          </p:txBody>
        </p:sp>
      </p:grpSp>
      <p:grpSp>
        <p:nvGrpSpPr>
          <p:cNvPr id="39" name="组合 38"/>
          <p:cNvGrpSpPr/>
          <p:nvPr/>
        </p:nvGrpSpPr>
        <p:grpSpPr>
          <a:xfrm>
            <a:off x="4277122" y="4355465"/>
            <a:ext cx="1200150" cy="1200150"/>
            <a:chOff x="3032522" y="2914650"/>
            <a:chExt cx="1200150" cy="1200150"/>
          </a:xfrm>
        </p:grpSpPr>
        <p:sp>
          <p:nvSpPr>
            <p:cNvPr id="40" name="箭头: V 形 24"/>
            <p:cNvSpPr/>
            <p:nvPr/>
          </p:nvSpPr>
          <p:spPr>
            <a:xfrm rot="16200000">
              <a:off x="3032522" y="2914650"/>
              <a:ext cx="1200150" cy="1200150"/>
            </a:xfrm>
            <a:prstGeom prst="chevron">
              <a:avLst/>
            </a:pr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1" name="任意多边形: 形状 11"/>
            <p:cNvSpPr>
              <a:spLocks noChangeAspect="1"/>
            </p:cNvSpPr>
            <p:nvPr/>
          </p:nvSpPr>
          <p:spPr bwMode="auto">
            <a:xfrm>
              <a:off x="3459274" y="3744589"/>
              <a:ext cx="346646" cy="298256"/>
            </a:xfrm>
            <a:custGeom>
              <a:avLst/>
              <a:gdLst>
                <a:gd name="connsiteX0" fmla="*/ 181524 w 337647"/>
                <a:gd name="connsiteY0" fmla="*/ 231775 h 290513"/>
                <a:gd name="connsiteX1" fmla="*/ 190749 w 337647"/>
                <a:gd name="connsiteY1" fmla="*/ 236996 h 290513"/>
                <a:gd name="connsiteX2" fmla="*/ 205246 w 337647"/>
                <a:gd name="connsiteY2" fmla="*/ 239607 h 290513"/>
                <a:gd name="connsiteX3" fmla="*/ 222379 w 337647"/>
                <a:gd name="connsiteY3" fmla="*/ 235691 h 290513"/>
                <a:gd name="connsiteX4" fmla="*/ 243466 w 337647"/>
                <a:gd name="connsiteY4" fmla="*/ 247439 h 290513"/>
                <a:gd name="connsiteX5" fmla="*/ 261917 w 337647"/>
                <a:gd name="connsiteY5" fmla="*/ 252660 h 290513"/>
                <a:gd name="connsiteX6" fmla="*/ 163073 w 337647"/>
                <a:gd name="connsiteY6" fmla="*/ 290513 h 290513"/>
                <a:gd name="connsiteX7" fmla="*/ 52367 w 337647"/>
                <a:gd name="connsiteY7" fmla="*/ 239607 h 290513"/>
                <a:gd name="connsiteX8" fmla="*/ 60275 w 337647"/>
                <a:gd name="connsiteY8" fmla="*/ 234386 h 290513"/>
                <a:gd name="connsiteX9" fmla="*/ 91905 w 337647"/>
                <a:gd name="connsiteY9" fmla="*/ 243523 h 290513"/>
                <a:gd name="connsiteX10" fmla="*/ 93223 w 337647"/>
                <a:gd name="connsiteY10" fmla="*/ 247439 h 290513"/>
                <a:gd name="connsiteX11" fmla="*/ 114309 w 337647"/>
                <a:gd name="connsiteY11" fmla="*/ 267018 h 290513"/>
                <a:gd name="connsiteX12" fmla="*/ 127489 w 337647"/>
                <a:gd name="connsiteY12" fmla="*/ 269629 h 290513"/>
                <a:gd name="connsiteX13" fmla="*/ 164391 w 337647"/>
                <a:gd name="connsiteY13" fmla="*/ 244828 h 290513"/>
                <a:gd name="connsiteX14" fmla="*/ 165708 w 337647"/>
                <a:gd name="connsiteY14" fmla="*/ 239607 h 290513"/>
                <a:gd name="connsiteX15" fmla="*/ 181524 w 337647"/>
                <a:gd name="connsiteY15" fmla="*/ 231775 h 290513"/>
                <a:gd name="connsiteX16" fmla="*/ 127774 w 337647"/>
                <a:gd name="connsiteY16" fmla="*/ 220663 h 290513"/>
                <a:gd name="connsiteX17" fmla="*/ 118745 w 337647"/>
                <a:gd name="connsiteY17" fmla="*/ 227200 h 290513"/>
                <a:gd name="connsiteX18" fmla="*/ 118745 w 337647"/>
                <a:gd name="connsiteY18" fmla="*/ 235044 h 290513"/>
                <a:gd name="connsiteX19" fmla="*/ 125194 w 337647"/>
                <a:gd name="connsiteY19" fmla="*/ 240273 h 290513"/>
                <a:gd name="connsiteX20" fmla="*/ 136803 w 337647"/>
                <a:gd name="connsiteY20" fmla="*/ 235044 h 290513"/>
                <a:gd name="connsiteX21" fmla="*/ 136803 w 337647"/>
                <a:gd name="connsiteY21" fmla="*/ 227200 h 290513"/>
                <a:gd name="connsiteX22" fmla="*/ 131644 w 337647"/>
                <a:gd name="connsiteY22" fmla="*/ 221970 h 290513"/>
                <a:gd name="connsiteX23" fmla="*/ 127774 w 337647"/>
                <a:gd name="connsiteY23" fmla="*/ 220663 h 290513"/>
                <a:gd name="connsiteX24" fmla="*/ 206249 w 337647"/>
                <a:gd name="connsiteY24" fmla="*/ 190500 h 290513"/>
                <a:gd name="connsiteX25" fmla="*/ 195242 w 337647"/>
                <a:gd name="connsiteY25" fmla="*/ 196950 h 290513"/>
                <a:gd name="connsiteX26" fmla="*/ 196618 w 337647"/>
                <a:gd name="connsiteY26" fmla="*/ 204689 h 290513"/>
                <a:gd name="connsiteX27" fmla="*/ 202121 w 337647"/>
                <a:gd name="connsiteY27" fmla="*/ 209848 h 290513"/>
                <a:gd name="connsiteX28" fmla="*/ 215880 w 337647"/>
                <a:gd name="connsiteY28" fmla="*/ 204689 h 290513"/>
                <a:gd name="connsiteX29" fmla="*/ 214504 w 337647"/>
                <a:gd name="connsiteY29" fmla="*/ 196950 h 290513"/>
                <a:gd name="connsiteX30" fmla="*/ 209001 w 337647"/>
                <a:gd name="connsiteY30" fmla="*/ 191790 h 290513"/>
                <a:gd name="connsiteX31" fmla="*/ 206249 w 337647"/>
                <a:gd name="connsiteY31" fmla="*/ 190500 h 290513"/>
                <a:gd name="connsiteX32" fmla="*/ 201791 w 337647"/>
                <a:gd name="connsiteY32" fmla="*/ 175311 h 290513"/>
                <a:gd name="connsiteX33" fmla="*/ 215351 w 337647"/>
                <a:gd name="connsiteY33" fmla="*/ 176934 h 290513"/>
                <a:gd name="connsiteX34" fmla="*/ 227257 w 337647"/>
                <a:gd name="connsiteY34" fmla="*/ 184728 h 290513"/>
                <a:gd name="connsiteX35" fmla="*/ 229903 w 337647"/>
                <a:gd name="connsiteY35" fmla="*/ 191222 h 290513"/>
                <a:gd name="connsiteX36" fmla="*/ 232549 w 337647"/>
                <a:gd name="connsiteY36" fmla="*/ 201613 h 290513"/>
                <a:gd name="connsiteX37" fmla="*/ 261653 w 337647"/>
                <a:gd name="connsiteY37" fmla="*/ 218498 h 290513"/>
                <a:gd name="connsiteX38" fmla="*/ 319861 w 337647"/>
                <a:gd name="connsiteY38" fmla="*/ 184728 h 290513"/>
                <a:gd name="connsiteX39" fmla="*/ 335736 w 337647"/>
                <a:gd name="connsiteY39" fmla="*/ 188624 h 290513"/>
                <a:gd name="connsiteX40" fmla="*/ 331768 w 337647"/>
                <a:gd name="connsiteY40" fmla="*/ 204211 h 290513"/>
                <a:gd name="connsiteX41" fmla="*/ 274882 w 337647"/>
                <a:gd name="connsiteY41" fmla="*/ 237981 h 290513"/>
                <a:gd name="connsiteX42" fmla="*/ 251069 w 337647"/>
                <a:gd name="connsiteY42" fmla="*/ 237981 h 290513"/>
                <a:gd name="connsiteX43" fmla="*/ 223288 w 337647"/>
                <a:gd name="connsiteY43" fmla="*/ 222395 h 290513"/>
                <a:gd name="connsiteX44" fmla="*/ 210059 w 337647"/>
                <a:gd name="connsiteY44" fmla="*/ 227590 h 290513"/>
                <a:gd name="connsiteX45" fmla="*/ 206090 w 337647"/>
                <a:gd name="connsiteY45" fmla="*/ 227590 h 290513"/>
                <a:gd name="connsiteX46" fmla="*/ 195507 w 337647"/>
                <a:gd name="connsiteY46" fmla="*/ 226292 h 290513"/>
                <a:gd name="connsiteX47" fmla="*/ 184924 w 337647"/>
                <a:gd name="connsiteY47" fmla="*/ 218498 h 290513"/>
                <a:gd name="connsiteX48" fmla="*/ 166403 w 337647"/>
                <a:gd name="connsiteY48" fmla="*/ 226292 h 290513"/>
                <a:gd name="connsiteX49" fmla="*/ 155819 w 337647"/>
                <a:gd name="connsiteY49" fmla="*/ 231487 h 290513"/>
                <a:gd name="connsiteX50" fmla="*/ 153173 w 337647"/>
                <a:gd name="connsiteY50" fmla="*/ 240579 h 290513"/>
                <a:gd name="connsiteX51" fmla="*/ 128038 w 337647"/>
                <a:gd name="connsiteY51" fmla="*/ 258763 h 290513"/>
                <a:gd name="connsiteX52" fmla="*/ 118778 w 337647"/>
                <a:gd name="connsiteY52" fmla="*/ 256165 h 290513"/>
                <a:gd name="connsiteX53" fmla="*/ 102903 w 337647"/>
                <a:gd name="connsiteY53" fmla="*/ 241878 h 290513"/>
                <a:gd name="connsiteX54" fmla="*/ 101580 w 337647"/>
                <a:gd name="connsiteY54" fmla="*/ 234085 h 290513"/>
                <a:gd name="connsiteX55" fmla="*/ 89673 w 337647"/>
                <a:gd name="connsiteY55" fmla="*/ 230188 h 290513"/>
                <a:gd name="connsiteX56" fmla="*/ 60569 w 337647"/>
                <a:gd name="connsiteY56" fmla="*/ 222395 h 290513"/>
                <a:gd name="connsiteX57" fmla="*/ 15590 w 337647"/>
                <a:gd name="connsiteY57" fmla="*/ 243177 h 290513"/>
                <a:gd name="connsiteX58" fmla="*/ 11621 w 337647"/>
                <a:gd name="connsiteY58" fmla="*/ 244476 h 290513"/>
                <a:gd name="connsiteX59" fmla="*/ 1038 w 337647"/>
                <a:gd name="connsiteY59" fmla="*/ 237981 h 290513"/>
                <a:gd name="connsiteX60" fmla="*/ 6330 w 337647"/>
                <a:gd name="connsiteY60" fmla="*/ 223694 h 290513"/>
                <a:gd name="connsiteX61" fmla="*/ 49986 w 337647"/>
                <a:gd name="connsiteY61" fmla="*/ 202912 h 290513"/>
                <a:gd name="connsiteX62" fmla="*/ 65861 w 337647"/>
                <a:gd name="connsiteY62" fmla="*/ 201613 h 290513"/>
                <a:gd name="connsiteX63" fmla="*/ 97611 w 337647"/>
                <a:gd name="connsiteY63" fmla="*/ 209406 h 290513"/>
                <a:gd name="connsiteX64" fmla="*/ 109517 w 337647"/>
                <a:gd name="connsiteY64" fmla="*/ 213303 h 290513"/>
                <a:gd name="connsiteX65" fmla="*/ 138621 w 337647"/>
                <a:gd name="connsiteY65" fmla="*/ 206809 h 290513"/>
                <a:gd name="connsiteX66" fmla="*/ 145236 w 337647"/>
                <a:gd name="connsiteY66" fmla="*/ 210705 h 290513"/>
                <a:gd name="connsiteX67" fmla="*/ 157142 w 337647"/>
                <a:gd name="connsiteY67" fmla="*/ 206809 h 290513"/>
                <a:gd name="connsiteX68" fmla="*/ 178309 w 337647"/>
                <a:gd name="connsiteY68" fmla="*/ 196418 h 290513"/>
                <a:gd name="connsiteX69" fmla="*/ 179632 w 337647"/>
                <a:gd name="connsiteY69" fmla="*/ 192521 h 290513"/>
                <a:gd name="connsiteX70" fmla="*/ 190215 w 337647"/>
                <a:gd name="connsiteY70" fmla="*/ 179532 h 290513"/>
                <a:gd name="connsiteX71" fmla="*/ 201791 w 337647"/>
                <a:gd name="connsiteY71" fmla="*/ 175311 h 290513"/>
                <a:gd name="connsiteX72" fmla="*/ 197837 w 337647"/>
                <a:gd name="connsiteY72" fmla="*/ 12700 h 290513"/>
                <a:gd name="connsiteX73" fmla="*/ 295255 w 337647"/>
                <a:gd name="connsiteY73" fmla="*/ 111680 h 290513"/>
                <a:gd name="connsiteX74" fmla="*/ 292622 w 337647"/>
                <a:gd name="connsiteY74" fmla="*/ 118279 h 290513"/>
                <a:gd name="connsiteX75" fmla="*/ 286040 w 337647"/>
                <a:gd name="connsiteY75" fmla="*/ 122238 h 290513"/>
                <a:gd name="connsiteX76" fmla="*/ 196520 w 337647"/>
                <a:gd name="connsiteY76" fmla="*/ 122238 h 290513"/>
                <a:gd name="connsiteX77" fmla="*/ 187305 w 337647"/>
                <a:gd name="connsiteY77" fmla="*/ 113000 h 290513"/>
                <a:gd name="connsiteX78" fmla="*/ 187305 w 337647"/>
                <a:gd name="connsiteY78" fmla="*/ 21938 h 290513"/>
                <a:gd name="connsiteX79" fmla="*/ 189938 w 337647"/>
                <a:gd name="connsiteY79" fmla="*/ 15339 h 290513"/>
                <a:gd name="connsiteX80" fmla="*/ 197837 w 337647"/>
                <a:gd name="connsiteY80" fmla="*/ 12700 h 290513"/>
                <a:gd name="connsiteX81" fmla="*/ 150484 w 337647"/>
                <a:gd name="connsiteY81" fmla="*/ 0 h 290513"/>
                <a:gd name="connsiteX82" fmla="*/ 159686 w 337647"/>
                <a:gd name="connsiteY82" fmla="*/ 3938 h 290513"/>
                <a:gd name="connsiteX83" fmla="*/ 163629 w 337647"/>
                <a:gd name="connsiteY83" fmla="*/ 13127 h 290513"/>
                <a:gd name="connsiteX84" fmla="*/ 163629 w 337647"/>
                <a:gd name="connsiteY84" fmla="*/ 132587 h 290513"/>
                <a:gd name="connsiteX85" fmla="*/ 176775 w 337647"/>
                <a:gd name="connsiteY85" fmla="*/ 145714 h 290513"/>
                <a:gd name="connsiteX86" fmla="*/ 296398 w 337647"/>
                <a:gd name="connsiteY86" fmla="*/ 145714 h 290513"/>
                <a:gd name="connsiteX87" fmla="*/ 305599 w 337647"/>
                <a:gd name="connsiteY87" fmla="*/ 149653 h 290513"/>
                <a:gd name="connsiteX88" fmla="*/ 308228 w 337647"/>
                <a:gd name="connsiteY88" fmla="*/ 158842 h 290513"/>
                <a:gd name="connsiteX89" fmla="*/ 305599 w 337647"/>
                <a:gd name="connsiteY89" fmla="*/ 178533 h 290513"/>
                <a:gd name="connsiteX90" fmla="*/ 262220 w 337647"/>
                <a:gd name="connsiteY90" fmla="*/ 204788 h 290513"/>
                <a:gd name="connsiteX91" fmla="*/ 242502 w 337647"/>
                <a:gd name="connsiteY91" fmla="*/ 194286 h 290513"/>
                <a:gd name="connsiteX92" fmla="*/ 218840 w 337647"/>
                <a:gd name="connsiteY92" fmla="*/ 165406 h 290513"/>
                <a:gd name="connsiteX93" fmla="*/ 205694 w 337647"/>
                <a:gd name="connsiteY93" fmla="*/ 162780 h 290513"/>
                <a:gd name="connsiteX94" fmla="*/ 168887 w 337647"/>
                <a:gd name="connsiteY94" fmla="*/ 186409 h 290513"/>
                <a:gd name="connsiteX95" fmla="*/ 168887 w 337647"/>
                <a:gd name="connsiteY95" fmla="*/ 187722 h 290513"/>
                <a:gd name="connsiteX96" fmla="*/ 146540 w 337647"/>
                <a:gd name="connsiteY96" fmla="*/ 196912 h 290513"/>
                <a:gd name="connsiteX97" fmla="*/ 142597 w 337647"/>
                <a:gd name="connsiteY97" fmla="*/ 195599 h 290513"/>
                <a:gd name="connsiteX98" fmla="*/ 128137 w 337647"/>
                <a:gd name="connsiteY98" fmla="*/ 192973 h 290513"/>
                <a:gd name="connsiteX99" fmla="*/ 107104 w 337647"/>
                <a:gd name="connsiteY99" fmla="*/ 199537 h 290513"/>
                <a:gd name="connsiteX100" fmla="*/ 70297 w 337647"/>
                <a:gd name="connsiteY100" fmla="*/ 189035 h 290513"/>
                <a:gd name="connsiteX101" fmla="*/ 45321 w 337647"/>
                <a:gd name="connsiteY101" fmla="*/ 191661 h 290513"/>
                <a:gd name="connsiteX102" fmla="*/ 29546 w 337647"/>
                <a:gd name="connsiteY102" fmla="*/ 199537 h 290513"/>
                <a:gd name="connsiteX103" fmla="*/ 19030 w 337647"/>
                <a:gd name="connsiteY103" fmla="*/ 145714 h 290513"/>
                <a:gd name="connsiteX104" fmla="*/ 150484 w 337647"/>
                <a:gd name="connsiteY104" fmla="*/ 0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37647" h="290513">
                  <a:moveTo>
                    <a:pt x="181524" y="231775"/>
                  </a:moveTo>
                  <a:cubicBezTo>
                    <a:pt x="184159" y="234386"/>
                    <a:pt x="188113" y="235691"/>
                    <a:pt x="190749" y="236996"/>
                  </a:cubicBezTo>
                  <a:cubicBezTo>
                    <a:pt x="194703" y="238302"/>
                    <a:pt x="199975" y="239607"/>
                    <a:pt x="205246" y="239607"/>
                  </a:cubicBezTo>
                  <a:cubicBezTo>
                    <a:pt x="210518" y="239607"/>
                    <a:pt x="217108" y="238302"/>
                    <a:pt x="222379" y="235691"/>
                  </a:cubicBezTo>
                  <a:lnTo>
                    <a:pt x="243466" y="247439"/>
                  </a:lnTo>
                  <a:cubicBezTo>
                    <a:pt x="248738" y="251354"/>
                    <a:pt x="255327" y="252660"/>
                    <a:pt x="261917" y="252660"/>
                  </a:cubicBezTo>
                  <a:cubicBezTo>
                    <a:pt x="235559" y="276155"/>
                    <a:pt x="201292" y="290513"/>
                    <a:pt x="163073" y="290513"/>
                  </a:cubicBezTo>
                  <a:cubicBezTo>
                    <a:pt x="118263" y="290513"/>
                    <a:pt x="78726" y="270934"/>
                    <a:pt x="52367" y="239607"/>
                  </a:cubicBezTo>
                  <a:cubicBezTo>
                    <a:pt x="52367" y="239607"/>
                    <a:pt x="52367" y="239607"/>
                    <a:pt x="60275" y="234386"/>
                  </a:cubicBezTo>
                  <a:cubicBezTo>
                    <a:pt x="60275" y="234386"/>
                    <a:pt x="60275" y="234386"/>
                    <a:pt x="91905" y="243523"/>
                  </a:cubicBezTo>
                  <a:cubicBezTo>
                    <a:pt x="91905" y="244828"/>
                    <a:pt x="91905" y="246133"/>
                    <a:pt x="93223" y="247439"/>
                  </a:cubicBezTo>
                  <a:cubicBezTo>
                    <a:pt x="97176" y="256576"/>
                    <a:pt x="105084" y="263102"/>
                    <a:pt x="114309" y="267018"/>
                  </a:cubicBezTo>
                  <a:cubicBezTo>
                    <a:pt x="118263" y="269629"/>
                    <a:pt x="123535" y="269629"/>
                    <a:pt x="127489" y="269629"/>
                  </a:cubicBezTo>
                  <a:cubicBezTo>
                    <a:pt x="143304" y="269629"/>
                    <a:pt x="157801" y="260491"/>
                    <a:pt x="164391" y="244828"/>
                  </a:cubicBezTo>
                  <a:cubicBezTo>
                    <a:pt x="164391" y="243523"/>
                    <a:pt x="164391" y="240912"/>
                    <a:pt x="165708" y="239607"/>
                  </a:cubicBezTo>
                  <a:cubicBezTo>
                    <a:pt x="165708" y="239607"/>
                    <a:pt x="165708" y="239607"/>
                    <a:pt x="181524" y="231775"/>
                  </a:cubicBezTo>
                  <a:close/>
                  <a:moveTo>
                    <a:pt x="127774" y="220663"/>
                  </a:moveTo>
                  <a:cubicBezTo>
                    <a:pt x="123904" y="220663"/>
                    <a:pt x="120035" y="223278"/>
                    <a:pt x="118745" y="227200"/>
                  </a:cubicBezTo>
                  <a:cubicBezTo>
                    <a:pt x="117455" y="229815"/>
                    <a:pt x="118745" y="232429"/>
                    <a:pt x="118745" y="235044"/>
                  </a:cubicBezTo>
                  <a:cubicBezTo>
                    <a:pt x="120035" y="237659"/>
                    <a:pt x="122615" y="238966"/>
                    <a:pt x="125194" y="240273"/>
                  </a:cubicBezTo>
                  <a:cubicBezTo>
                    <a:pt x="129064" y="242888"/>
                    <a:pt x="135513" y="238966"/>
                    <a:pt x="136803" y="235044"/>
                  </a:cubicBezTo>
                  <a:cubicBezTo>
                    <a:pt x="138093" y="232429"/>
                    <a:pt x="138093" y="229815"/>
                    <a:pt x="136803" y="227200"/>
                  </a:cubicBezTo>
                  <a:cubicBezTo>
                    <a:pt x="135513" y="224585"/>
                    <a:pt x="134223" y="223278"/>
                    <a:pt x="131644" y="221970"/>
                  </a:cubicBezTo>
                  <a:cubicBezTo>
                    <a:pt x="130354" y="221970"/>
                    <a:pt x="129064" y="220663"/>
                    <a:pt x="127774" y="220663"/>
                  </a:cubicBezTo>
                  <a:close/>
                  <a:moveTo>
                    <a:pt x="206249" y="190500"/>
                  </a:moveTo>
                  <a:cubicBezTo>
                    <a:pt x="200745" y="190500"/>
                    <a:pt x="197994" y="193080"/>
                    <a:pt x="195242" y="196950"/>
                  </a:cubicBezTo>
                  <a:cubicBezTo>
                    <a:pt x="195242" y="199529"/>
                    <a:pt x="195242" y="202109"/>
                    <a:pt x="196618" y="204689"/>
                  </a:cubicBezTo>
                  <a:cubicBezTo>
                    <a:pt x="196618" y="207269"/>
                    <a:pt x="199370" y="208558"/>
                    <a:pt x="202121" y="209848"/>
                  </a:cubicBezTo>
                  <a:cubicBezTo>
                    <a:pt x="207625" y="211138"/>
                    <a:pt x="213128" y="208558"/>
                    <a:pt x="215880" y="204689"/>
                  </a:cubicBezTo>
                  <a:cubicBezTo>
                    <a:pt x="215880" y="202109"/>
                    <a:pt x="215880" y="199529"/>
                    <a:pt x="214504" y="196950"/>
                  </a:cubicBezTo>
                  <a:cubicBezTo>
                    <a:pt x="214504" y="194370"/>
                    <a:pt x="211752" y="193080"/>
                    <a:pt x="209001" y="191790"/>
                  </a:cubicBezTo>
                  <a:cubicBezTo>
                    <a:pt x="207625" y="190500"/>
                    <a:pt x="206249" y="190500"/>
                    <a:pt x="206249" y="190500"/>
                  </a:cubicBezTo>
                  <a:close/>
                  <a:moveTo>
                    <a:pt x="201791" y="175311"/>
                  </a:moveTo>
                  <a:cubicBezTo>
                    <a:pt x="206090" y="174661"/>
                    <a:pt x="210720" y="174986"/>
                    <a:pt x="215351" y="176934"/>
                  </a:cubicBezTo>
                  <a:cubicBezTo>
                    <a:pt x="219319" y="178233"/>
                    <a:pt x="223288" y="180831"/>
                    <a:pt x="227257" y="184728"/>
                  </a:cubicBezTo>
                  <a:cubicBezTo>
                    <a:pt x="228580" y="187325"/>
                    <a:pt x="229903" y="188624"/>
                    <a:pt x="229903" y="191222"/>
                  </a:cubicBezTo>
                  <a:cubicBezTo>
                    <a:pt x="231226" y="193820"/>
                    <a:pt x="232549" y="197717"/>
                    <a:pt x="232549" y="201613"/>
                  </a:cubicBezTo>
                  <a:cubicBezTo>
                    <a:pt x="232549" y="201613"/>
                    <a:pt x="232549" y="201613"/>
                    <a:pt x="261653" y="218498"/>
                  </a:cubicBezTo>
                  <a:cubicBezTo>
                    <a:pt x="261653" y="218498"/>
                    <a:pt x="261653" y="218498"/>
                    <a:pt x="319861" y="184728"/>
                  </a:cubicBezTo>
                  <a:cubicBezTo>
                    <a:pt x="325153" y="180831"/>
                    <a:pt x="333090" y="183429"/>
                    <a:pt x="335736" y="188624"/>
                  </a:cubicBezTo>
                  <a:cubicBezTo>
                    <a:pt x="339705" y="193820"/>
                    <a:pt x="337059" y="200314"/>
                    <a:pt x="331768" y="204211"/>
                  </a:cubicBezTo>
                  <a:cubicBezTo>
                    <a:pt x="331768" y="204211"/>
                    <a:pt x="331768" y="204211"/>
                    <a:pt x="274882" y="237981"/>
                  </a:cubicBezTo>
                  <a:cubicBezTo>
                    <a:pt x="266944" y="241878"/>
                    <a:pt x="257684" y="241878"/>
                    <a:pt x="251069" y="237981"/>
                  </a:cubicBezTo>
                  <a:cubicBezTo>
                    <a:pt x="251069" y="237981"/>
                    <a:pt x="251069" y="237981"/>
                    <a:pt x="223288" y="222395"/>
                  </a:cubicBezTo>
                  <a:cubicBezTo>
                    <a:pt x="219319" y="224993"/>
                    <a:pt x="215351" y="226292"/>
                    <a:pt x="210059" y="227590"/>
                  </a:cubicBezTo>
                  <a:cubicBezTo>
                    <a:pt x="208736" y="227590"/>
                    <a:pt x="207413" y="227590"/>
                    <a:pt x="206090" y="227590"/>
                  </a:cubicBezTo>
                  <a:cubicBezTo>
                    <a:pt x="202121" y="227590"/>
                    <a:pt x="199476" y="227590"/>
                    <a:pt x="195507" y="226292"/>
                  </a:cubicBezTo>
                  <a:cubicBezTo>
                    <a:pt x="191538" y="224993"/>
                    <a:pt x="187569" y="222395"/>
                    <a:pt x="184924" y="218498"/>
                  </a:cubicBezTo>
                  <a:cubicBezTo>
                    <a:pt x="184924" y="218498"/>
                    <a:pt x="184924" y="218498"/>
                    <a:pt x="166403" y="226292"/>
                  </a:cubicBezTo>
                  <a:cubicBezTo>
                    <a:pt x="166403" y="226292"/>
                    <a:pt x="166403" y="226292"/>
                    <a:pt x="155819" y="231487"/>
                  </a:cubicBezTo>
                  <a:cubicBezTo>
                    <a:pt x="155819" y="235384"/>
                    <a:pt x="154496" y="237981"/>
                    <a:pt x="153173" y="240579"/>
                  </a:cubicBezTo>
                  <a:cubicBezTo>
                    <a:pt x="149205" y="250970"/>
                    <a:pt x="139944" y="258763"/>
                    <a:pt x="128038" y="258763"/>
                  </a:cubicBezTo>
                  <a:cubicBezTo>
                    <a:pt x="125392" y="258763"/>
                    <a:pt x="121423" y="257464"/>
                    <a:pt x="118778" y="256165"/>
                  </a:cubicBezTo>
                  <a:cubicBezTo>
                    <a:pt x="112163" y="253568"/>
                    <a:pt x="106871" y="248372"/>
                    <a:pt x="102903" y="241878"/>
                  </a:cubicBezTo>
                  <a:cubicBezTo>
                    <a:pt x="102903" y="239280"/>
                    <a:pt x="101580" y="236682"/>
                    <a:pt x="101580" y="234085"/>
                  </a:cubicBezTo>
                  <a:cubicBezTo>
                    <a:pt x="101580" y="234085"/>
                    <a:pt x="101580" y="234085"/>
                    <a:pt x="89673" y="230188"/>
                  </a:cubicBezTo>
                  <a:cubicBezTo>
                    <a:pt x="89673" y="230188"/>
                    <a:pt x="89673" y="230188"/>
                    <a:pt x="60569" y="222395"/>
                  </a:cubicBezTo>
                  <a:cubicBezTo>
                    <a:pt x="60569" y="222395"/>
                    <a:pt x="60569" y="222395"/>
                    <a:pt x="15590" y="243177"/>
                  </a:cubicBezTo>
                  <a:cubicBezTo>
                    <a:pt x="14267" y="244476"/>
                    <a:pt x="12944" y="244476"/>
                    <a:pt x="11621" y="244476"/>
                  </a:cubicBezTo>
                  <a:cubicBezTo>
                    <a:pt x="6330" y="244476"/>
                    <a:pt x="2361" y="241878"/>
                    <a:pt x="1038" y="237981"/>
                  </a:cubicBezTo>
                  <a:cubicBezTo>
                    <a:pt x="-1608" y="232786"/>
                    <a:pt x="1038" y="226292"/>
                    <a:pt x="6330" y="223694"/>
                  </a:cubicBezTo>
                  <a:cubicBezTo>
                    <a:pt x="6330" y="223694"/>
                    <a:pt x="6330" y="223694"/>
                    <a:pt x="49986" y="202912"/>
                  </a:cubicBezTo>
                  <a:cubicBezTo>
                    <a:pt x="55278" y="200314"/>
                    <a:pt x="60569" y="199015"/>
                    <a:pt x="65861" y="201613"/>
                  </a:cubicBezTo>
                  <a:cubicBezTo>
                    <a:pt x="65861" y="201613"/>
                    <a:pt x="65861" y="201613"/>
                    <a:pt x="97611" y="209406"/>
                  </a:cubicBezTo>
                  <a:cubicBezTo>
                    <a:pt x="97611" y="209406"/>
                    <a:pt x="97611" y="209406"/>
                    <a:pt x="109517" y="213303"/>
                  </a:cubicBezTo>
                  <a:cubicBezTo>
                    <a:pt x="116132" y="205510"/>
                    <a:pt x="128038" y="202912"/>
                    <a:pt x="138621" y="206809"/>
                  </a:cubicBezTo>
                  <a:cubicBezTo>
                    <a:pt x="141267" y="208107"/>
                    <a:pt x="143913" y="209406"/>
                    <a:pt x="145236" y="210705"/>
                  </a:cubicBezTo>
                  <a:cubicBezTo>
                    <a:pt x="145236" y="210705"/>
                    <a:pt x="145236" y="210705"/>
                    <a:pt x="157142" y="206809"/>
                  </a:cubicBezTo>
                  <a:cubicBezTo>
                    <a:pt x="157142" y="206809"/>
                    <a:pt x="157142" y="206809"/>
                    <a:pt x="178309" y="196418"/>
                  </a:cubicBezTo>
                  <a:cubicBezTo>
                    <a:pt x="178309" y="195119"/>
                    <a:pt x="179632" y="193820"/>
                    <a:pt x="179632" y="192521"/>
                  </a:cubicBezTo>
                  <a:cubicBezTo>
                    <a:pt x="182278" y="187325"/>
                    <a:pt x="184924" y="183429"/>
                    <a:pt x="190215" y="179532"/>
                  </a:cubicBezTo>
                  <a:cubicBezTo>
                    <a:pt x="193522" y="177584"/>
                    <a:pt x="197491" y="175960"/>
                    <a:pt x="201791" y="175311"/>
                  </a:cubicBezTo>
                  <a:close/>
                  <a:moveTo>
                    <a:pt x="197837" y="12700"/>
                  </a:moveTo>
                  <a:cubicBezTo>
                    <a:pt x="249179" y="17979"/>
                    <a:pt x="291306" y="60210"/>
                    <a:pt x="295255" y="111680"/>
                  </a:cubicBezTo>
                  <a:cubicBezTo>
                    <a:pt x="295255" y="114319"/>
                    <a:pt x="295255" y="116959"/>
                    <a:pt x="292622" y="118279"/>
                  </a:cubicBezTo>
                  <a:cubicBezTo>
                    <a:pt x="291306" y="120918"/>
                    <a:pt x="288673" y="122238"/>
                    <a:pt x="286040" y="122238"/>
                  </a:cubicBezTo>
                  <a:cubicBezTo>
                    <a:pt x="286040" y="122238"/>
                    <a:pt x="286040" y="122238"/>
                    <a:pt x="196520" y="122238"/>
                  </a:cubicBezTo>
                  <a:cubicBezTo>
                    <a:pt x="191254" y="122238"/>
                    <a:pt x="187305" y="118279"/>
                    <a:pt x="187305" y="113000"/>
                  </a:cubicBezTo>
                  <a:cubicBezTo>
                    <a:pt x="187305" y="113000"/>
                    <a:pt x="187305" y="113000"/>
                    <a:pt x="187305" y="21938"/>
                  </a:cubicBezTo>
                  <a:cubicBezTo>
                    <a:pt x="187305" y="19299"/>
                    <a:pt x="188621" y="17979"/>
                    <a:pt x="189938" y="15339"/>
                  </a:cubicBezTo>
                  <a:cubicBezTo>
                    <a:pt x="192571" y="14020"/>
                    <a:pt x="195204" y="12700"/>
                    <a:pt x="197837" y="12700"/>
                  </a:cubicBezTo>
                  <a:close/>
                  <a:moveTo>
                    <a:pt x="150484" y="0"/>
                  </a:moveTo>
                  <a:cubicBezTo>
                    <a:pt x="154427" y="0"/>
                    <a:pt x="157057" y="1313"/>
                    <a:pt x="159686" y="3938"/>
                  </a:cubicBezTo>
                  <a:cubicBezTo>
                    <a:pt x="162315" y="6564"/>
                    <a:pt x="163629" y="9189"/>
                    <a:pt x="163629" y="13127"/>
                  </a:cubicBezTo>
                  <a:cubicBezTo>
                    <a:pt x="163629" y="13127"/>
                    <a:pt x="163629" y="13127"/>
                    <a:pt x="163629" y="132587"/>
                  </a:cubicBezTo>
                  <a:cubicBezTo>
                    <a:pt x="163629" y="139151"/>
                    <a:pt x="168887" y="145714"/>
                    <a:pt x="176775" y="145714"/>
                  </a:cubicBezTo>
                  <a:cubicBezTo>
                    <a:pt x="176775" y="145714"/>
                    <a:pt x="176775" y="145714"/>
                    <a:pt x="296398" y="145714"/>
                  </a:cubicBezTo>
                  <a:cubicBezTo>
                    <a:pt x="300341" y="145714"/>
                    <a:pt x="302970" y="147027"/>
                    <a:pt x="305599" y="149653"/>
                  </a:cubicBezTo>
                  <a:cubicBezTo>
                    <a:pt x="308228" y="152278"/>
                    <a:pt x="309543" y="154904"/>
                    <a:pt x="308228" y="158842"/>
                  </a:cubicBezTo>
                  <a:cubicBezTo>
                    <a:pt x="308228" y="165406"/>
                    <a:pt x="306914" y="171969"/>
                    <a:pt x="305599" y="178533"/>
                  </a:cubicBezTo>
                  <a:cubicBezTo>
                    <a:pt x="305599" y="178533"/>
                    <a:pt x="305599" y="178533"/>
                    <a:pt x="262220" y="204788"/>
                  </a:cubicBezTo>
                  <a:cubicBezTo>
                    <a:pt x="262220" y="204788"/>
                    <a:pt x="262220" y="204788"/>
                    <a:pt x="242502" y="194286"/>
                  </a:cubicBezTo>
                  <a:cubicBezTo>
                    <a:pt x="239872" y="181158"/>
                    <a:pt x="231985" y="169344"/>
                    <a:pt x="218840" y="165406"/>
                  </a:cubicBezTo>
                  <a:cubicBezTo>
                    <a:pt x="214896" y="162780"/>
                    <a:pt x="209638" y="162780"/>
                    <a:pt x="205694" y="162780"/>
                  </a:cubicBezTo>
                  <a:cubicBezTo>
                    <a:pt x="189920" y="162780"/>
                    <a:pt x="175460" y="171969"/>
                    <a:pt x="168887" y="186409"/>
                  </a:cubicBezTo>
                  <a:cubicBezTo>
                    <a:pt x="168887" y="187722"/>
                    <a:pt x="168887" y="187722"/>
                    <a:pt x="168887" y="187722"/>
                  </a:cubicBezTo>
                  <a:cubicBezTo>
                    <a:pt x="168887" y="187722"/>
                    <a:pt x="168887" y="187722"/>
                    <a:pt x="146540" y="196912"/>
                  </a:cubicBezTo>
                  <a:cubicBezTo>
                    <a:pt x="145226" y="196912"/>
                    <a:pt x="143911" y="195599"/>
                    <a:pt x="142597" y="195599"/>
                  </a:cubicBezTo>
                  <a:cubicBezTo>
                    <a:pt x="137338" y="192973"/>
                    <a:pt x="133395" y="192973"/>
                    <a:pt x="128137" y="192973"/>
                  </a:cubicBezTo>
                  <a:cubicBezTo>
                    <a:pt x="120249" y="192973"/>
                    <a:pt x="112362" y="195599"/>
                    <a:pt x="107104" y="199537"/>
                  </a:cubicBezTo>
                  <a:cubicBezTo>
                    <a:pt x="107104" y="199537"/>
                    <a:pt x="107104" y="199537"/>
                    <a:pt x="70297" y="189035"/>
                  </a:cubicBezTo>
                  <a:cubicBezTo>
                    <a:pt x="61095" y="187722"/>
                    <a:pt x="53208" y="187722"/>
                    <a:pt x="45321" y="191661"/>
                  </a:cubicBezTo>
                  <a:lnTo>
                    <a:pt x="29546" y="199537"/>
                  </a:lnTo>
                  <a:cubicBezTo>
                    <a:pt x="21659" y="182471"/>
                    <a:pt x="19030" y="164093"/>
                    <a:pt x="19030" y="145714"/>
                  </a:cubicBezTo>
                  <a:cubicBezTo>
                    <a:pt x="19030" y="69575"/>
                    <a:pt x="76870" y="7876"/>
                    <a:pt x="150484" y="0"/>
                  </a:cubicBezTo>
                  <a:close/>
                </a:path>
              </a:pathLst>
            </a:custGeom>
            <a:solidFill>
              <a:schemeClr val="accent4"/>
            </a:solidFill>
            <a:ln>
              <a:noFill/>
            </a:ln>
          </p:spPr>
          <p:txBody>
            <a:bodyPr anchor="ctr"/>
            <a:lstStyle/>
            <a:p>
              <a:pPr algn="ctr"/>
              <a:endParaRPr u="sng"/>
            </a:p>
          </p:txBody>
        </p:sp>
      </p:grpSp>
      <p:grpSp>
        <p:nvGrpSpPr>
          <p:cNvPr id="42" name="组合 41"/>
          <p:cNvGrpSpPr/>
          <p:nvPr/>
        </p:nvGrpSpPr>
        <p:grpSpPr>
          <a:xfrm>
            <a:off x="6153996" y="4355464"/>
            <a:ext cx="1200150" cy="1200150"/>
            <a:chOff x="4909396" y="2914649"/>
            <a:chExt cx="1200150" cy="1200150"/>
          </a:xfrm>
        </p:grpSpPr>
        <p:sp>
          <p:nvSpPr>
            <p:cNvPr id="43" name="箭头: V 形 23"/>
            <p:cNvSpPr/>
            <p:nvPr/>
          </p:nvSpPr>
          <p:spPr>
            <a:xfrm rot="10800000">
              <a:off x="4909396" y="2914649"/>
              <a:ext cx="1200150" cy="1200150"/>
            </a:xfrm>
            <a:prstGeom prst="chevron">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4" name="任意多边形: 形状 12"/>
            <p:cNvSpPr/>
            <p:nvPr/>
          </p:nvSpPr>
          <p:spPr bwMode="auto">
            <a:xfrm>
              <a:off x="5772541" y="3374130"/>
              <a:ext cx="326810" cy="281189"/>
            </a:xfrm>
            <a:custGeom>
              <a:avLst/>
              <a:gdLst>
                <a:gd name="connsiteX0" fmla="*/ 181524 w 337647"/>
                <a:gd name="connsiteY0" fmla="*/ 231775 h 290513"/>
                <a:gd name="connsiteX1" fmla="*/ 190749 w 337647"/>
                <a:gd name="connsiteY1" fmla="*/ 236996 h 290513"/>
                <a:gd name="connsiteX2" fmla="*/ 205246 w 337647"/>
                <a:gd name="connsiteY2" fmla="*/ 239607 h 290513"/>
                <a:gd name="connsiteX3" fmla="*/ 222379 w 337647"/>
                <a:gd name="connsiteY3" fmla="*/ 235691 h 290513"/>
                <a:gd name="connsiteX4" fmla="*/ 243466 w 337647"/>
                <a:gd name="connsiteY4" fmla="*/ 247439 h 290513"/>
                <a:gd name="connsiteX5" fmla="*/ 261917 w 337647"/>
                <a:gd name="connsiteY5" fmla="*/ 252660 h 290513"/>
                <a:gd name="connsiteX6" fmla="*/ 163073 w 337647"/>
                <a:gd name="connsiteY6" fmla="*/ 290513 h 290513"/>
                <a:gd name="connsiteX7" fmla="*/ 52367 w 337647"/>
                <a:gd name="connsiteY7" fmla="*/ 239607 h 290513"/>
                <a:gd name="connsiteX8" fmla="*/ 60275 w 337647"/>
                <a:gd name="connsiteY8" fmla="*/ 234386 h 290513"/>
                <a:gd name="connsiteX9" fmla="*/ 91905 w 337647"/>
                <a:gd name="connsiteY9" fmla="*/ 243523 h 290513"/>
                <a:gd name="connsiteX10" fmla="*/ 93223 w 337647"/>
                <a:gd name="connsiteY10" fmla="*/ 247439 h 290513"/>
                <a:gd name="connsiteX11" fmla="*/ 114309 w 337647"/>
                <a:gd name="connsiteY11" fmla="*/ 267018 h 290513"/>
                <a:gd name="connsiteX12" fmla="*/ 127489 w 337647"/>
                <a:gd name="connsiteY12" fmla="*/ 269629 h 290513"/>
                <a:gd name="connsiteX13" fmla="*/ 164391 w 337647"/>
                <a:gd name="connsiteY13" fmla="*/ 244828 h 290513"/>
                <a:gd name="connsiteX14" fmla="*/ 165708 w 337647"/>
                <a:gd name="connsiteY14" fmla="*/ 239607 h 290513"/>
                <a:gd name="connsiteX15" fmla="*/ 181524 w 337647"/>
                <a:gd name="connsiteY15" fmla="*/ 231775 h 290513"/>
                <a:gd name="connsiteX16" fmla="*/ 127774 w 337647"/>
                <a:gd name="connsiteY16" fmla="*/ 220663 h 290513"/>
                <a:gd name="connsiteX17" fmla="*/ 118745 w 337647"/>
                <a:gd name="connsiteY17" fmla="*/ 227200 h 290513"/>
                <a:gd name="connsiteX18" fmla="*/ 118745 w 337647"/>
                <a:gd name="connsiteY18" fmla="*/ 235044 h 290513"/>
                <a:gd name="connsiteX19" fmla="*/ 125194 w 337647"/>
                <a:gd name="connsiteY19" fmla="*/ 240273 h 290513"/>
                <a:gd name="connsiteX20" fmla="*/ 136803 w 337647"/>
                <a:gd name="connsiteY20" fmla="*/ 235044 h 290513"/>
                <a:gd name="connsiteX21" fmla="*/ 136803 w 337647"/>
                <a:gd name="connsiteY21" fmla="*/ 227200 h 290513"/>
                <a:gd name="connsiteX22" fmla="*/ 131644 w 337647"/>
                <a:gd name="connsiteY22" fmla="*/ 221970 h 290513"/>
                <a:gd name="connsiteX23" fmla="*/ 127774 w 337647"/>
                <a:gd name="connsiteY23" fmla="*/ 220663 h 290513"/>
                <a:gd name="connsiteX24" fmla="*/ 206249 w 337647"/>
                <a:gd name="connsiteY24" fmla="*/ 190500 h 290513"/>
                <a:gd name="connsiteX25" fmla="*/ 195242 w 337647"/>
                <a:gd name="connsiteY25" fmla="*/ 196950 h 290513"/>
                <a:gd name="connsiteX26" fmla="*/ 196618 w 337647"/>
                <a:gd name="connsiteY26" fmla="*/ 204689 h 290513"/>
                <a:gd name="connsiteX27" fmla="*/ 202121 w 337647"/>
                <a:gd name="connsiteY27" fmla="*/ 209848 h 290513"/>
                <a:gd name="connsiteX28" fmla="*/ 215880 w 337647"/>
                <a:gd name="connsiteY28" fmla="*/ 204689 h 290513"/>
                <a:gd name="connsiteX29" fmla="*/ 214504 w 337647"/>
                <a:gd name="connsiteY29" fmla="*/ 196950 h 290513"/>
                <a:gd name="connsiteX30" fmla="*/ 209001 w 337647"/>
                <a:gd name="connsiteY30" fmla="*/ 191790 h 290513"/>
                <a:gd name="connsiteX31" fmla="*/ 206249 w 337647"/>
                <a:gd name="connsiteY31" fmla="*/ 190500 h 290513"/>
                <a:gd name="connsiteX32" fmla="*/ 201791 w 337647"/>
                <a:gd name="connsiteY32" fmla="*/ 175311 h 290513"/>
                <a:gd name="connsiteX33" fmla="*/ 215351 w 337647"/>
                <a:gd name="connsiteY33" fmla="*/ 176934 h 290513"/>
                <a:gd name="connsiteX34" fmla="*/ 227257 w 337647"/>
                <a:gd name="connsiteY34" fmla="*/ 184728 h 290513"/>
                <a:gd name="connsiteX35" fmla="*/ 229903 w 337647"/>
                <a:gd name="connsiteY35" fmla="*/ 191222 h 290513"/>
                <a:gd name="connsiteX36" fmla="*/ 232549 w 337647"/>
                <a:gd name="connsiteY36" fmla="*/ 201613 h 290513"/>
                <a:gd name="connsiteX37" fmla="*/ 261653 w 337647"/>
                <a:gd name="connsiteY37" fmla="*/ 218498 h 290513"/>
                <a:gd name="connsiteX38" fmla="*/ 319861 w 337647"/>
                <a:gd name="connsiteY38" fmla="*/ 184728 h 290513"/>
                <a:gd name="connsiteX39" fmla="*/ 335736 w 337647"/>
                <a:gd name="connsiteY39" fmla="*/ 188624 h 290513"/>
                <a:gd name="connsiteX40" fmla="*/ 331768 w 337647"/>
                <a:gd name="connsiteY40" fmla="*/ 204211 h 290513"/>
                <a:gd name="connsiteX41" fmla="*/ 274882 w 337647"/>
                <a:gd name="connsiteY41" fmla="*/ 237981 h 290513"/>
                <a:gd name="connsiteX42" fmla="*/ 251069 w 337647"/>
                <a:gd name="connsiteY42" fmla="*/ 237981 h 290513"/>
                <a:gd name="connsiteX43" fmla="*/ 223288 w 337647"/>
                <a:gd name="connsiteY43" fmla="*/ 222395 h 290513"/>
                <a:gd name="connsiteX44" fmla="*/ 210059 w 337647"/>
                <a:gd name="connsiteY44" fmla="*/ 227590 h 290513"/>
                <a:gd name="connsiteX45" fmla="*/ 206090 w 337647"/>
                <a:gd name="connsiteY45" fmla="*/ 227590 h 290513"/>
                <a:gd name="connsiteX46" fmla="*/ 195507 w 337647"/>
                <a:gd name="connsiteY46" fmla="*/ 226292 h 290513"/>
                <a:gd name="connsiteX47" fmla="*/ 184924 w 337647"/>
                <a:gd name="connsiteY47" fmla="*/ 218498 h 290513"/>
                <a:gd name="connsiteX48" fmla="*/ 166403 w 337647"/>
                <a:gd name="connsiteY48" fmla="*/ 226292 h 290513"/>
                <a:gd name="connsiteX49" fmla="*/ 155819 w 337647"/>
                <a:gd name="connsiteY49" fmla="*/ 231487 h 290513"/>
                <a:gd name="connsiteX50" fmla="*/ 153173 w 337647"/>
                <a:gd name="connsiteY50" fmla="*/ 240579 h 290513"/>
                <a:gd name="connsiteX51" fmla="*/ 128038 w 337647"/>
                <a:gd name="connsiteY51" fmla="*/ 258763 h 290513"/>
                <a:gd name="connsiteX52" fmla="*/ 118778 w 337647"/>
                <a:gd name="connsiteY52" fmla="*/ 256165 h 290513"/>
                <a:gd name="connsiteX53" fmla="*/ 102903 w 337647"/>
                <a:gd name="connsiteY53" fmla="*/ 241878 h 290513"/>
                <a:gd name="connsiteX54" fmla="*/ 101580 w 337647"/>
                <a:gd name="connsiteY54" fmla="*/ 234085 h 290513"/>
                <a:gd name="connsiteX55" fmla="*/ 89673 w 337647"/>
                <a:gd name="connsiteY55" fmla="*/ 230188 h 290513"/>
                <a:gd name="connsiteX56" fmla="*/ 60569 w 337647"/>
                <a:gd name="connsiteY56" fmla="*/ 222395 h 290513"/>
                <a:gd name="connsiteX57" fmla="*/ 15590 w 337647"/>
                <a:gd name="connsiteY57" fmla="*/ 243177 h 290513"/>
                <a:gd name="connsiteX58" fmla="*/ 11621 w 337647"/>
                <a:gd name="connsiteY58" fmla="*/ 244476 h 290513"/>
                <a:gd name="connsiteX59" fmla="*/ 1038 w 337647"/>
                <a:gd name="connsiteY59" fmla="*/ 237981 h 290513"/>
                <a:gd name="connsiteX60" fmla="*/ 6330 w 337647"/>
                <a:gd name="connsiteY60" fmla="*/ 223694 h 290513"/>
                <a:gd name="connsiteX61" fmla="*/ 49986 w 337647"/>
                <a:gd name="connsiteY61" fmla="*/ 202912 h 290513"/>
                <a:gd name="connsiteX62" fmla="*/ 65861 w 337647"/>
                <a:gd name="connsiteY62" fmla="*/ 201613 h 290513"/>
                <a:gd name="connsiteX63" fmla="*/ 97611 w 337647"/>
                <a:gd name="connsiteY63" fmla="*/ 209406 h 290513"/>
                <a:gd name="connsiteX64" fmla="*/ 109517 w 337647"/>
                <a:gd name="connsiteY64" fmla="*/ 213303 h 290513"/>
                <a:gd name="connsiteX65" fmla="*/ 138621 w 337647"/>
                <a:gd name="connsiteY65" fmla="*/ 206809 h 290513"/>
                <a:gd name="connsiteX66" fmla="*/ 145236 w 337647"/>
                <a:gd name="connsiteY66" fmla="*/ 210705 h 290513"/>
                <a:gd name="connsiteX67" fmla="*/ 157142 w 337647"/>
                <a:gd name="connsiteY67" fmla="*/ 206809 h 290513"/>
                <a:gd name="connsiteX68" fmla="*/ 178309 w 337647"/>
                <a:gd name="connsiteY68" fmla="*/ 196418 h 290513"/>
                <a:gd name="connsiteX69" fmla="*/ 179632 w 337647"/>
                <a:gd name="connsiteY69" fmla="*/ 192521 h 290513"/>
                <a:gd name="connsiteX70" fmla="*/ 190215 w 337647"/>
                <a:gd name="connsiteY70" fmla="*/ 179532 h 290513"/>
                <a:gd name="connsiteX71" fmla="*/ 201791 w 337647"/>
                <a:gd name="connsiteY71" fmla="*/ 175311 h 290513"/>
                <a:gd name="connsiteX72" fmla="*/ 197837 w 337647"/>
                <a:gd name="connsiteY72" fmla="*/ 12700 h 290513"/>
                <a:gd name="connsiteX73" fmla="*/ 295255 w 337647"/>
                <a:gd name="connsiteY73" fmla="*/ 111680 h 290513"/>
                <a:gd name="connsiteX74" fmla="*/ 292622 w 337647"/>
                <a:gd name="connsiteY74" fmla="*/ 118279 h 290513"/>
                <a:gd name="connsiteX75" fmla="*/ 286040 w 337647"/>
                <a:gd name="connsiteY75" fmla="*/ 122238 h 290513"/>
                <a:gd name="connsiteX76" fmla="*/ 196520 w 337647"/>
                <a:gd name="connsiteY76" fmla="*/ 122238 h 290513"/>
                <a:gd name="connsiteX77" fmla="*/ 187305 w 337647"/>
                <a:gd name="connsiteY77" fmla="*/ 113000 h 290513"/>
                <a:gd name="connsiteX78" fmla="*/ 187305 w 337647"/>
                <a:gd name="connsiteY78" fmla="*/ 21938 h 290513"/>
                <a:gd name="connsiteX79" fmla="*/ 189938 w 337647"/>
                <a:gd name="connsiteY79" fmla="*/ 15339 h 290513"/>
                <a:gd name="connsiteX80" fmla="*/ 197837 w 337647"/>
                <a:gd name="connsiteY80" fmla="*/ 12700 h 290513"/>
                <a:gd name="connsiteX81" fmla="*/ 150484 w 337647"/>
                <a:gd name="connsiteY81" fmla="*/ 0 h 290513"/>
                <a:gd name="connsiteX82" fmla="*/ 159686 w 337647"/>
                <a:gd name="connsiteY82" fmla="*/ 3938 h 290513"/>
                <a:gd name="connsiteX83" fmla="*/ 163629 w 337647"/>
                <a:gd name="connsiteY83" fmla="*/ 13127 h 290513"/>
                <a:gd name="connsiteX84" fmla="*/ 163629 w 337647"/>
                <a:gd name="connsiteY84" fmla="*/ 132587 h 290513"/>
                <a:gd name="connsiteX85" fmla="*/ 176775 w 337647"/>
                <a:gd name="connsiteY85" fmla="*/ 145714 h 290513"/>
                <a:gd name="connsiteX86" fmla="*/ 296398 w 337647"/>
                <a:gd name="connsiteY86" fmla="*/ 145714 h 290513"/>
                <a:gd name="connsiteX87" fmla="*/ 305599 w 337647"/>
                <a:gd name="connsiteY87" fmla="*/ 149653 h 290513"/>
                <a:gd name="connsiteX88" fmla="*/ 308228 w 337647"/>
                <a:gd name="connsiteY88" fmla="*/ 158842 h 290513"/>
                <a:gd name="connsiteX89" fmla="*/ 305599 w 337647"/>
                <a:gd name="connsiteY89" fmla="*/ 178533 h 290513"/>
                <a:gd name="connsiteX90" fmla="*/ 262220 w 337647"/>
                <a:gd name="connsiteY90" fmla="*/ 204788 h 290513"/>
                <a:gd name="connsiteX91" fmla="*/ 242502 w 337647"/>
                <a:gd name="connsiteY91" fmla="*/ 194286 h 290513"/>
                <a:gd name="connsiteX92" fmla="*/ 218840 w 337647"/>
                <a:gd name="connsiteY92" fmla="*/ 165406 h 290513"/>
                <a:gd name="connsiteX93" fmla="*/ 205694 w 337647"/>
                <a:gd name="connsiteY93" fmla="*/ 162780 h 290513"/>
                <a:gd name="connsiteX94" fmla="*/ 168887 w 337647"/>
                <a:gd name="connsiteY94" fmla="*/ 186409 h 290513"/>
                <a:gd name="connsiteX95" fmla="*/ 168887 w 337647"/>
                <a:gd name="connsiteY95" fmla="*/ 187722 h 290513"/>
                <a:gd name="connsiteX96" fmla="*/ 146540 w 337647"/>
                <a:gd name="connsiteY96" fmla="*/ 196912 h 290513"/>
                <a:gd name="connsiteX97" fmla="*/ 142597 w 337647"/>
                <a:gd name="connsiteY97" fmla="*/ 195599 h 290513"/>
                <a:gd name="connsiteX98" fmla="*/ 128137 w 337647"/>
                <a:gd name="connsiteY98" fmla="*/ 192973 h 290513"/>
                <a:gd name="connsiteX99" fmla="*/ 107104 w 337647"/>
                <a:gd name="connsiteY99" fmla="*/ 199537 h 290513"/>
                <a:gd name="connsiteX100" fmla="*/ 70297 w 337647"/>
                <a:gd name="connsiteY100" fmla="*/ 189035 h 290513"/>
                <a:gd name="connsiteX101" fmla="*/ 45321 w 337647"/>
                <a:gd name="connsiteY101" fmla="*/ 191661 h 290513"/>
                <a:gd name="connsiteX102" fmla="*/ 29546 w 337647"/>
                <a:gd name="connsiteY102" fmla="*/ 199537 h 290513"/>
                <a:gd name="connsiteX103" fmla="*/ 19030 w 337647"/>
                <a:gd name="connsiteY103" fmla="*/ 145714 h 290513"/>
                <a:gd name="connsiteX104" fmla="*/ 150484 w 337647"/>
                <a:gd name="connsiteY104" fmla="*/ 0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37647" h="290513">
                  <a:moveTo>
                    <a:pt x="181524" y="231775"/>
                  </a:moveTo>
                  <a:cubicBezTo>
                    <a:pt x="184159" y="234386"/>
                    <a:pt x="188113" y="235691"/>
                    <a:pt x="190749" y="236996"/>
                  </a:cubicBezTo>
                  <a:cubicBezTo>
                    <a:pt x="194703" y="238302"/>
                    <a:pt x="199975" y="239607"/>
                    <a:pt x="205246" y="239607"/>
                  </a:cubicBezTo>
                  <a:cubicBezTo>
                    <a:pt x="210518" y="239607"/>
                    <a:pt x="217108" y="238302"/>
                    <a:pt x="222379" y="235691"/>
                  </a:cubicBezTo>
                  <a:lnTo>
                    <a:pt x="243466" y="247439"/>
                  </a:lnTo>
                  <a:cubicBezTo>
                    <a:pt x="248738" y="251354"/>
                    <a:pt x="255327" y="252660"/>
                    <a:pt x="261917" y="252660"/>
                  </a:cubicBezTo>
                  <a:cubicBezTo>
                    <a:pt x="235559" y="276155"/>
                    <a:pt x="201292" y="290513"/>
                    <a:pt x="163073" y="290513"/>
                  </a:cubicBezTo>
                  <a:cubicBezTo>
                    <a:pt x="118263" y="290513"/>
                    <a:pt x="78726" y="270934"/>
                    <a:pt x="52367" y="239607"/>
                  </a:cubicBezTo>
                  <a:cubicBezTo>
                    <a:pt x="52367" y="239607"/>
                    <a:pt x="52367" y="239607"/>
                    <a:pt x="60275" y="234386"/>
                  </a:cubicBezTo>
                  <a:cubicBezTo>
                    <a:pt x="60275" y="234386"/>
                    <a:pt x="60275" y="234386"/>
                    <a:pt x="91905" y="243523"/>
                  </a:cubicBezTo>
                  <a:cubicBezTo>
                    <a:pt x="91905" y="244828"/>
                    <a:pt x="91905" y="246133"/>
                    <a:pt x="93223" y="247439"/>
                  </a:cubicBezTo>
                  <a:cubicBezTo>
                    <a:pt x="97176" y="256576"/>
                    <a:pt x="105084" y="263102"/>
                    <a:pt x="114309" y="267018"/>
                  </a:cubicBezTo>
                  <a:cubicBezTo>
                    <a:pt x="118263" y="269629"/>
                    <a:pt x="123535" y="269629"/>
                    <a:pt x="127489" y="269629"/>
                  </a:cubicBezTo>
                  <a:cubicBezTo>
                    <a:pt x="143304" y="269629"/>
                    <a:pt x="157801" y="260491"/>
                    <a:pt x="164391" y="244828"/>
                  </a:cubicBezTo>
                  <a:cubicBezTo>
                    <a:pt x="164391" y="243523"/>
                    <a:pt x="164391" y="240912"/>
                    <a:pt x="165708" y="239607"/>
                  </a:cubicBezTo>
                  <a:cubicBezTo>
                    <a:pt x="165708" y="239607"/>
                    <a:pt x="165708" y="239607"/>
                    <a:pt x="181524" y="231775"/>
                  </a:cubicBezTo>
                  <a:close/>
                  <a:moveTo>
                    <a:pt x="127774" y="220663"/>
                  </a:moveTo>
                  <a:cubicBezTo>
                    <a:pt x="123904" y="220663"/>
                    <a:pt x="120035" y="223278"/>
                    <a:pt x="118745" y="227200"/>
                  </a:cubicBezTo>
                  <a:cubicBezTo>
                    <a:pt x="117455" y="229815"/>
                    <a:pt x="118745" y="232429"/>
                    <a:pt x="118745" y="235044"/>
                  </a:cubicBezTo>
                  <a:cubicBezTo>
                    <a:pt x="120035" y="237659"/>
                    <a:pt x="122615" y="238966"/>
                    <a:pt x="125194" y="240273"/>
                  </a:cubicBezTo>
                  <a:cubicBezTo>
                    <a:pt x="129064" y="242888"/>
                    <a:pt x="135513" y="238966"/>
                    <a:pt x="136803" y="235044"/>
                  </a:cubicBezTo>
                  <a:cubicBezTo>
                    <a:pt x="138093" y="232429"/>
                    <a:pt x="138093" y="229815"/>
                    <a:pt x="136803" y="227200"/>
                  </a:cubicBezTo>
                  <a:cubicBezTo>
                    <a:pt x="135513" y="224585"/>
                    <a:pt x="134223" y="223278"/>
                    <a:pt x="131644" y="221970"/>
                  </a:cubicBezTo>
                  <a:cubicBezTo>
                    <a:pt x="130354" y="221970"/>
                    <a:pt x="129064" y="220663"/>
                    <a:pt x="127774" y="220663"/>
                  </a:cubicBezTo>
                  <a:close/>
                  <a:moveTo>
                    <a:pt x="206249" y="190500"/>
                  </a:moveTo>
                  <a:cubicBezTo>
                    <a:pt x="200745" y="190500"/>
                    <a:pt x="197994" y="193080"/>
                    <a:pt x="195242" y="196950"/>
                  </a:cubicBezTo>
                  <a:cubicBezTo>
                    <a:pt x="195242" y="199529"/>
                    <a:pt x="195242" y="202109"/>
                    <a:pt x="196618" y="204689"/>
                  </a:cubicBezTo>
                  <a:cubicBezTo>
                    <a:pt x="196618" y="207269"/>
                    <a:pt x="199370" y="208558"/>
                    <a:pt x="202121" y="209848"/>
                  </a:cubicBezTo>
                  <a:cubicBezTo>
                    <a:pt x="207625" y="211138"/>
                    <a:pt x="213128" y="208558"/>
                    <a:pt x="215880" y="204689"/>
                  </a:cubicBezTo>
                  <a:cubicBezTo>
                    <a:pt x="215880" y="202109"/>
                    <a:pt x="215880" y="199529"/>
                    <a:pt x="214504" y="196950"/>
                  </a:cubicBezTo>
                  <a:cubicBezTo>
                    <a:pt x="214504" y="194370"/>
                    <a:pt x="211752" y="193080"/>
                    <a:pt x="209001" y="191790"/>
                  </a:cubicBezTo>
                  <a:cubicBezTo>
                    <a:pt x="207625" y="190500"/>
                    <a:pt x="206249" y="190500"/>
                    <a:pt x="206249" y="190500"/>
                  </a:cubicBezTo>
                  <a:close/>
                  <a:moveTo>
                    <a:pt x="201791" y="175311"/>
                  </a:moveTo>
                  <a:cubicBezTo>
                    <a:pt x="206090" y="174661"/>
                    <a:pt x="210720" y="174986"/>
                    <a:pt x="215351" y="176934"/>
                  </a:cubicBezTo>
                  <a:cubicBezTo>
                    <a:pt x="219319" y="178233"/>
                    <a:pt x="223288" y="180831"/>
                    <a:pt x="227257" y="184728"/>
                  </a:cubicBezTo>
                  <a:cubicBezTo>
                    <a:pt x="228580" y="187325"/>
                    <a:pt x="229903" y="188624"/>
                    <a:pt x="229903" y="191222"/>
                  </a:cubicBezTo>
                  <a:cubicBezTo>
                    <a:pt x="231226" y="193820"/>
                    <a:pt x="232549" y="197717"/>
                    <a:pt x="232549" y="201613"/>
                  </a:cubicBezTo>
                  <a:cubicBezTo>
                    <a:pt x="232549" y="201613"/>
                    <a:pt x="232549" y="201613"/>
                    <a:pt x="261653" y="218498"/>
                  </a:cubicBezTo>
                  <a:cubicBezTo>
                    <a:pt x="261653" y="218498"/>
                    <a:pt x="261653" y="218498"/>
                    <a:pt x="319861" y="184728"/>
                  </a:cubicBezTo>
                  <a:cubicBezTo>
                    <a:pt x="325153" y="180831"/>
                    <a:pt x="333090" y="183429"/>
                    <a:pt x="335736" y="188624"/>
                  </a:cubicBezTo>
                  <a:cubicBezTo>
                    <a:pt x="339705" y="193820"/>
                    <a:pt x="337059" y="200314"/>
                    <a:pt x="331768" y="204211"/>
                  </a:cubicBezTo>
                  <a:cubicBezTo>
                    <a:pt x="331768" y="204211"/>
                    <a:pt x="331768" y="204211"/>
                    <a:pt x="274882" y="237981"/>
                  </a:cubicBezTo>
                  <a:cubicBezTo>
                    <a:pt x="266944" y="241878"/>
                    <a:pt x="257684" y="241878"/>
                    <a:pt x="251069" y="237981"/>
                  </a:cubicBezTo>
                  <a:cubicBezTo>
                    <a:pt x="251069" y="237981"/>
                    <a:pt x="251069" y="237981"/>
                    <a:pt x="223288" y="222395"/>
                  </a:cubicBezTo>
                  <a:cubicBezTo>
                    <a:pt x="219319" y="224993"/>
                    <a:pt x="215351" y="226292"/>
                    <a:pt x="210059" y="227590"/>
                  </a:cubicBezTo>
                  <a:cubicBezTo>
                    <a:pt x="208736" y="227590"/>
                    <a:pt x="207413" y="227590"/>
                    <a:pt x="206090" y="227590"/>
                  </a:cubicBezTo>
                  <a:cubicBezTo>
                    <a:pt x="202121" y="227590"/>
                    <a:pt x="199476" y="227590"/>
                    <a:pt x="195507" y="226292"/>
                  </a:cubicBezTo>
                  <a:cubicBezTo>
                    <a:pt x="191538" y="224993"/>
                    <a:pt x="187569" y="222395"/>
                    <a:pt x="184924" y="218498"/>
                  </a:cubicBezTo>
                  <a:cubicBezTo>
                    <a:pt x="184924" y="218498"/>
                    <a:pt x="184924" y="218498"/>
                    <a:pt x="166403" y="226292"/>
                  </a:cubicBezTo>
                  <a:cubicBezTo>
                    <a:pt x="166403" y="226292"/>
                    <a:pt x="166403" y="226292"/>
                    <a:pt x="155819" y="231487"/>
                  </a:cubicBezTo>
                  <a:cubicBezTo>
                    <a:pt x="155819" y="235384"/>
                    <a:pt x="154496" y="237981"/>
                    <a:pt x="153173" y="240579"/>
                  </a:cubicBezTo>
                  <a:cubicBezTo>
                    <a:pt x="149205" y="250970"/>
                    <a:pt x="139944" y="258763"/>
                    <a:pt x="128038" y="258763"/>
                  </a:cubicBezTo>
                  <a:cubicBezTo>
                    <a:pt x="125392" y="258763"/>
                    <a:pt x="121423" y="257464"/>
                    <a:pt x="118778" y="256165"/>
                  </a:cubicBezTo>
                  <a:cubicBezTo>
                    <a:pt x="112163" y="253568"/>
                    <a:pt x="106871" y="248372"/>
                    <a:pt x="102903" y="241878"/>
                  </a:cubicBezTo>
                  <a:cubicBezTo>
                    <a:pt x="102903" y="239280"/>
                    <a:pt x="101580" y="236682"/>
                    <a:pt x="101580" y="234085"/>
                  </a:cubicBezTo>
                  <a:cubicBezTo>
                    <a:pt x="101580" y="234085"/>
                    <a:pt x="101580" y="234085"/>
                    <a:pt x="89673" y="230188"/>
                  </a:cubicBezTo>
                  <a:cubicBezTo>
                    <a:pt x="89673" y="230188"/>
                    <a:pt x="89673" y="230188"/>
                    <a:pt x="60569" y="222395"/>
                  </a:cubicBezTo>
                  <a:cubicBezTo>
                    <a:pt x="60569" y="222395"/>
                    <a:pt x="60569" y="222395"/>
                    <a:pt x="15590" y="243177"/>
                  </a:cubicBezTo>
                  <a:cubicBezTo>
                    <a:pt x="14267" y="244476"/>
                    <a:pt x="12944" y="244476"/>
                    <a:pt x="11621" y="244476"/>
                  </a:cubicBezTo>
                  <a:cubicBezTo>
                    <a:pt x="6330" y="244476"/>
                    <a:pt x="2361" y="241878"/>
                    <a:pt x="1038" y="237981"/>
                  </a:cubicBezTo>
                  <a:cubicBezTo>
                    <a:pt x="-1608" y="232786"/>
                    <a:pt x="1038" y="226292"/>
                    <a:pt x="6330" y="223694"/>
                  </a:cubicBezTo>
                  <a:cubicBezTo>
                    <a:pt x="6330" y="223694"/>
                    <a:pt x="6330" y="223694"/>
                    <a:pt x="49986" y="202912"/>
                  </a:cubicBezTo>
                  <a:cubicBezTo>
                    <a:pt x="55278" y="200314"/>
                    <a:pt x="60569" y="199015"/>
                    <a:pt x="65861" y="201613"/>
                  </a:cubicBezTo>
                  <a:cubicBezTo>
                    <a:pt x="65861" y="201613"/>
                    <a:pt x="65861" y="201613"/>
                    <a:pt x="97611" y="209406"/>
                  </a:cubicBezTo>
                  <a:cubicBezTo>
                    <a:pt x="97611" y="209406"/>
                    <a:pt x="97611" y="209406"/>
                    <a:pt x="109517" y="213303"/>
                  </a:cubicBezTo>
                  <a:cubicBezTo>
                    <a:pt x="116132" y="205510"/>
                    <a:pt x="128038" y="202912"/>
                    <a:pt x="138621" y="206809"/>
                  </a:cubicBezTo>
                  <a:cubicBezTo>
                    <a:pt x="141267" y="208107"/>
                    <a:pt x="143913" y="209406"/>
                    <a:pt x="145236" y="210705"/>
                  </a:cubicBezTo>
                  <a:cubicBezTo>
                    <a:pt x="145236" y="210705"/>
                    <a:pt x="145236" y="210705"/>
                    <a:pt x="157142" y="206809"/>
                  </a:cubicBezTo>
                  <a:cubicBezTo>
                    <a:pt x="157142" y="206809"/>
                    <a:pt x="157142" y="206809"/>
                    <a:pt x="178309" y="196418"/>
                  </a:cubicBezTo>
                  <a:cubicBezTo>
                    <a:pt x="178309" y="195119"/>
                    <a:pt x="179632" y="193820"/>
                    <a:pt x="179632" y="192521"/>
                  </a:cubicBezTo>
                  <a:cubicBezTo>
                    <a:pt x="182278" y="187325"/>
                    <a:pt x="184924" y="183429"/>
                    <a:pt x="190215" y="179532"/>
                  </a:cubicBezTo>
                  <a:cubicBezTo>
                    <a:pt x="193522" y="177584"/>
                    <a:pt x="197491" y="175960"/>
                    <a:pt x="201791" y="175311"/>
                  </a:cubicBezTo>
                  <a:close/>
                  <a:moveTo>
                    <a:pt x="197837" y="12700"/>
                  </a:moveTo>
                  <a:cubicBezTo>
                    <a:pt x="249179" y="17979"/>
                    <a:pt x="291306" y="60210"/>
                    <a:pt x="295255" y="111680"/>
                  </a:cubicBezTo>
                  <a:cubicBezTo>
                    <a:pt x="295255" y="114319"/>
                    <a:pt x="295255" y="116959"/>
                    <a:pt x="292622" y="118279"/>
                  </a:cubicBezTo>
                  <a:cubicBezTo>
                    <a:pt x="291306" y="120918"/>
                    <a:pt x="288673" y="122238"/>
                    <a:pt x="286040" y="122238"/>
                  </a:cubicBezTo>
                  <a:cubicBezTo>
                    <a:pt x="286040" y="122238"/>
                    <a:pt x="286040" y="122238"/>
                    <a:pt x="196520" y="122238"/>
                  </a:cubicBezTo>
                  <a:cubicBezTo>
                    <a:pt x="191254" y="122238"/>
                    <a:pt x="187305" y="118279"/>
                    <a:pt x="187305" y="113000"/>
                  </a:cubicBezTo>
                  <a:cubicBezTo>
                    <a:pt x="187305" y="113000"/>
                    <a:pt x="187305" y="113000"/>
                    <a:pt x="187305" y="21938"/>
                  </a:cubicBezTo>
                  <a:cubicBezTo>
                    <a:pt x="187305" y="19299"/>
                    <a:pt x="188621" y="17979"/>
                    <a:pt x="189938" y="15339"/>
                  </a:cubicBezTo>
                  <a:cubicBezTo>
                    <a:pt x="192571" y="14020"/>
                    <a:pt x="195204" y="12700"/>
                    <a:pt x="197837" y="12700"/>
                  </a:cubicBezTo>
                  <a:close/>
                  <a:moveTo>
                    <a:pt x="150484" y="0"/>
                  </a:moveTo>
                  <a:cubicBezTo>
                    <a:pt x="154427" y="0"/>
                    <a:pt x="157057" y="1313"/>
                    <a:pt x="159686" y="3938"/>
                  </a:cubicBezTo>
                  <a:cubicBezTo>
                    <a:pt x="162315" y="6564"/>
                    <a:pt x="163629" y="9189"/>
                    <a:pt x="163629" y="13127"/>
                  </a:cubicBezTo>
                  <a:cubicBezTo>
                    <a:pt x="163629" y="13127"/>
                    <a:pt x="163629" y="13127"/>
                    <a:pt x="163629" y="132587"/>
                  </a:cubicBezTo>
                  <a:cubicBezTo>
                    <a:pt x="163629" y="139151"/>
                    <a:pt x="168887" y="145714"/>
                    <a:pt x="176775" y="145714"/>
                  </a:cubicBezTo>
                  <a:cubicBezTo>
                    <a:pt x="176775" y="145714"/>
                    <a:pt x="176775" y="145714"/>
                    <a:pt x="296398" y="145714"/>
                  </a:cubicBezTo>
                  <a:cubicBezTo>
                    <a:pt x="300341" y="145714"/>
                    <a:pt x="302970" y="147027"/>
                    <a:pt x="305599" y="149653"/>
                  </a:cubicBezTo>
                  <a:cubicBezTo>
                    <a:pt x="308228" y="152278"/>
                    <a:pt x="309543" y="154904"/>
                    <a:pt x="308228" y="158842"/>
                  </a:cubicBezTo>
                  <a:cubicBezTo>
                    <a:pt x="308228" y="165406"/>
                    <a:pt x="306914" y="171969"/>
                    <a:pt x="305599" y="178533"/>
                  </a:cubicBezTo>
                  <a:cubicBezTo>
                    <a:pt x="305599" y="178533"/>
                    <a:pt x="305599" y="178533"/>
                    <a:pt x="262220" y="204788"/>
                  </a:cubicBezTo>
                  <a:cubicBezTo>
                    <a:pt x="262220" y="204788"/>
                    <a:pt x="262220" y="204788"/>
                    <a:pt x="242502" y="194286"/>
                  </a:cubicBezTo>
                  <a:cubicBezTo>
                    <a:pt x="239872" y="181158"/>
                    <a:pt x="231985" y="169344"/>
                    <a:pt x="218840" y="165406"/>
                  </a:cubicBezTo>
                  <a:cubicBezTo>
                    <a:pt x="214896" y="162780"/>
                    <a:pt x="209638" y="162780"/>
                    <a:pt x="205694" y="162780"/>
                  </a:cubicBezTo>
                  <a:cubicBezTo>
                    <a:pt x="189920" y="162780"/>
                    <a:pt x="175460" y="171969"/>
                    <a:pt x="168887" y="186409"/>
                  </a:cubicBezTo>
                  <a:cubicBezTo>
                    <a:pt x="168887" y="187722"/>
                    <a:pt x="168887" y="187722"/>
                    <a:pt x="168887" y="187722"/>
                  </a:cubicBezTo>
                  <a:cubicBezTo>
                    <a:pt x="168887" y="187722"/>
                    <a:pt x="168887" y="187722"/>
                    <a:pt x="146540" y="196912"/>
                  </a:cubicBezTo>
                  <a:cubicBezTo>
                    <a:pt x="145226" y="196912"/>
                    <a:pt x="143911" y="195599"/>
                    <a:pt x="142597" y="195599"/>
                  </a:cubicBezTo>
                  <a:cubicBezTo>
                    <a:pt x="137338" y="192973"/>
                    <a:pt x="133395" y="192973"/>
                    <a:pt x="128137" y="192973"/>
                  </a:cubicBezTo>
                  <a:cubicBezTo>
                    <a:pt x="120249" y="192973"/>
                    <a:pt x="112362" y="195599"/>
                    <a:pt x="107104" y="199537"/>
                  </a:cubicBezTo>
                  <a:cubicBezTo>
                    <a:pt x="107104" y="199537"/>
                    <a:pt x="107104" y="199537"/>
                    <a:pt x="70297" y="189035"/>
                  </a:cubicBezTo>
                  <a:cubicBezTo>
                    <a:pt x="61095" y="187722"/>
                    <a:pt x="53208" y="187722"/>
                    <a:pt x="45321" y="191661"/>
                  </a:cubicBezTo>
                  <a:lnTo>
                    <a:pt x="29546" y="199537"/>
                  </a:lnTo>
                  <a:cubicBezTo>
                    <a:pt x="21659" y="182471"/>
                    <a:pt x="19030" y="164093"/>
                    <a:pt x="19030" y="145714"/>
                  </a:cubicBezTo>
                  <a:cubicBezTo>
                    <a:pt x="19030" y="69575"/>
                    <a:pt x="76870" y="7876"/>
                    <a:pt x="150484" y="0"/>
                  </a:cubicBezTo>
                  <a:close/>
                </a:path>
              </a:pathLst>
            </a:custGeom>
            <a:solidFill>
              <a:schemeClr val="accent1"/>
            </a:solidFill>
            <a:ln>
              <a:noFill/>
            </a:ln>
          </p:spPr>
          <p:txBody>
            <a:bodyPr anchor="ctr"/>
            <a:lstStyle/>
            <a:p>
              <a:pPr algn="ctr"/>
              <a:endParaRPr/>
            </a:p>
          </p:txBody>
        </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100"/>
                                        </p:tgtEl>
                                        <p:attrNameLst>
                                          <p:attrName>style.visibility</p:attrName>
                                        </p:attrNameLst>
                                      </p:cBhvr>
                                      <p:to>
                                        <p:strVal val="visible"/>
                                      </p:to>
                                    </p:set>
                                    <p:anim calcmode="lin" valueType="num">
                                      <p:cBhvr>
                                        <p:cTn id="10" dur="500" fill="hold"/>
                                        <p:tgtEl>
                                          <p:spTgt spid="100"/>
                                        </p:tgtEl>
                                        <p:attrNameLst>
                                          <p:attrName>ppt_w</p:attrName>
                                        </p:attrNameLst>
                                      </p:cBhvr>
                                      <p:tavLst>
                                        <p:tav tm="0">
                                          <p:val>
                                            <p:fltVal val="0"/>
                                          </p:val>
                                        </p:tav>
                                        <p:tav tm="100000">
                                          <p:val>
                                            <p:strVal val="#ppt_w"/>
                                          </p:val>
                                        </p:tav>
                                      </p:tavLst>
                                    </p:anim>
                                    <p:anim calcmode="lin" valueType="num">
                                      <p:cBhvr>
                                        <p:cTn id="11" dur="500" fill="hold"/>
                                        <p:tgtEl>
                                          <p:spTgt spid="100"/>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6"/>
                                        </p:tgtEl>
                                        <p:attrNameLst>
                                          <p:attrName>style.visibility</p:attrName>
                                        </p:attrNameLst>
                                      </p:cBhvr>
                                      <p:to>
                                        <p:strVal val="visible"/>
                                      </p:to>
                                    </p:set>
                                    <p:anim calcmode="lin" valueType="num">
                                      <p:cBhvr>
                                        <p:cTn id="14" dur="500" fill="hold"/>
                                        <p:tgtEl>
                                          <p:spTgt spid="76"/>
                                        </p:tgtEl>
                                        <p:attrNameLst>
                                          <p:attrName>ppt_w</p:attrName>
                                        </p:attrNameLst>
                                      </p:cBhvr>
                                      <p:tavLst>
                                        <p:tav tm="0">
                                          <p:val>
                                            <p:fltVal val="0"/>
                                          </p:val>
                                        </p:tav>
                                        <p:tav tm="100000">
                                          <p:val>
                                            <p:strVal val="#ppt_w"/>
                                          </p:val>
                                        </p:tav>
                                      </p:tavLst>
                                    </p:anim>
                                    <p:anim calcmode="lin" valueType="num">
                                      <p:cBhvr>
                                        <p:cTn id="15" dur="500" fill="hold"/>
                                        <p:tgtEl>
                                          <p:spTgt spid="76"/>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0-#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0-#ppt_h/2"/>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1+#ppt_w/2"/>
                                          </p:val>
                                        </p:tav>
                                        <p:tav tm="100000">
                                          <p:val>
                                            <p:strVal val="#ppt_x"/>
                                          </p:val>
                                        </p:tav>
                                      </p:tavLst>
                                    </p:anim>
                                    <p:anim calcmode="lin" valueType="num">
                                      <p:cBhvr additive="base">
                                        <p:cTn id="32" dur="500" fill="hold"/>
                                        <p:tgtEl>
                                          <p:spTgt spid="42"/>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42"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nimBg="1"/>
      <p:bldP spid="76" grpId="1" animBg="1"/>
      <p:bldP spid="100" grpId="0"/>
      <p:bldP spid="10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p:cNvPicPr>
            <a:picLocks noChangeAspect="1"/>
          </p:cNvPicPr>
          <p:nvPr/>
        </p:nvPicPr>
        <p:blipFill rotWithShape="1">
          <a:blip r:embed="rId3" cstate="print">
            <a:extLst>
              <a:ext uri="{28A0092B-C50C-407E-A947-70E740481C1C}">
                <a14:useLocalDpi xmlns:a14="http://schemas.microsoft.com/office/drawing/2010/main" xmlns="" val="0"/>
              </a:ext>
            </a:extLst>
          </a:blip>
          <a:srcRect l="35185"/>
          <a:stretch>
            <a:fillRect/>
          </a:stretch>
        </p:blipFill>
        <p:spPr>
          <a:xfrm>
            <a:off x="0" y="0"/>
            <a:ext cx="12192000" cy="6858000"/>
          </a:xfrm>
          <a:prstGeom prst="rect">
            <a:avLst/>
          </a:prstGeom>
        </p:spPr>
      </p:pic>
      <p:grpSp>
        <p:nvGrpSpPr>
          <p:cNvPr id="2" name="组合 3"/>
          <p:cNvGrpSpPr>
            <a:grpSpLocks/>
          </p:cNvGrpSpPr>
          <p:nvPr/>
        </p:nvGrpSpPr>
        <p:grpSpPr bwMode="auto">
          <a:xfrm>
            <a:off x="3860800" y="4132264"/>
            <a:ext cx="1871133" cy="2244725"/>
            <a:chOff x="2895234" y="4132045"/>
            <a:chExt cx="1404158" cy="2244178"/>
          </a:xfrm>
        </p:grpSpPr>
        <p:sp>
          <p:nvSpPr>
            <p:cNvPr id="24" name="椭圆 23"/>
            <p:cNvSpPr/>
            <p:nvPr/>
          </p:nvSpPr>
          <p:spPr>
            <a:xfrm>
              <a:off x="3069960" y="4325673"/>
              <a:ext cx="1040412" cy="102527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b="1" dirty="0">
                <a:solidFill>
                  <a:srgbClr val="92D050"/>
                </a:solidFill>
                <a:latin typeface="Agency FB" panose="020B0503020202020204" pitchFamily="34" charset="0"/>
                <a:ea typeface="Arial Unicode MS" panose="020B0604020202020204" pitchFamily="34" charset="-122"/>
                <a:cs typeface="Arial Unicode MS" panose="020B0604020202020204" pitchFamily="34" charset="-122"/>
              </a:endParaRPr>
            </a:p>
          </p:txBody>
        </p:sp>
        <p:sp>
          <p:nvSpPr>
            <p:cNvPr id="25" name="矩形 24"/>
            <p:cNvSpPr/>
            <p:nvPr/>
          </p:nvSpPr>
          <p:spPr>
            <a:xfrm rot="16200000">
              <a:off x="3403386" y="5480218"/>
              <a:ext cx="1596636" cy="1953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同心圆 25"/>
            <p:cNvSpPr/>
            <p:nvPr/>
          </p:nvSpPr>
          <p:spPr>
            <a:xfrm rot="16200000">
              <a:off x="2885493" y="4141786"/>
              <a:ext cx="1423640" cy="1404158"/>
            </a:xfrm>
            <a:prstGeom prst="donut">
              <a:avLst>
                <a:gd name="adj" fmla="val 1384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grpSp>
        <p:nvGrpSpPr>
          <p:cNvPr id="3" name="组合 4"/>
          <p:cNvGrpSpPr>
            <a:grpSpLocks/>
          </p:cNvGrpSpPr>
          <p:nvPr/>
        </p:nvGrpSpPr>
        <p:grpSpPr bwMode="auto">
          <a:xfrm>
            <a:off x="4635500" y="1951038"/>
            <a:ext cx="1871133" cy="4425950"/>
            <a:chOff x="3475962" y="1951634"/>
            <a:chExt cx="1404156" cy="4424589"/>
          </a:xfrm>
        </p:grpSpPr>
        <p:sp>
          <p:nvSpPr>
            <p:cNvPr id="27" name="椭圆 26"/>
            <p:cNvSpPr/>
            <p:nvPr/>
          </p:nvSpPr>
          <p:spPr>
            <a:xfrm>
              <a:off x="3650687" y="2150010"/>
              <a:ext cx="1040410" cy="102679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b="1" dirty="0">
                <a:solidFill>
                  <a:srgbClr val="FF6600"/>
                </a:solidFill>
                <a:latin typeface="Agency FB" panose="020B0503020202020204" pitchFamily="34" charset="0"/>
                <a:ea typeface="Arial Unicode MS" panose="020B0604020202020204" pitchFamily="34" charset="-122"/>
                <a:cs typeface="Arial Unicode MS" panose="020B0604020202020204" pitchFamily="34" charset="-122"/>
              </a:endParaRPr>
            </a:p>
          </p:txBody>
        </p:sp>
        <p:sp>
          <p:nvSpPr>
            <p:cNvPr id="28" name="矩形 27"/>
            <p:cNvSpPr/>
            <p:nvPr/>
          </p:nvSpPr>
          <p:spPr>
            <a:xfrm rot="16200000">
              <a:off x="2926420" y="4422526"/>
              <a:ext cx="3712021" cy="19537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同心圆 28"/>
            <p:cNvSpPr/>
            <p:nvPr/>
          </p:nvSpPr>
          <p:spPr>
            <a:xfrm rot="16200000">
              <a:off x="3466265" y="1961331"/>
              <a:ext cx="1423549" cy="1404156"/>
            </a:xfrm>
            <a:prstGeom prst="donut">
              <a:avLst>
                <a:gd name="adj" fmla="val 13848"/>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grpSp>
        <p:nvGrpSpPr>
          <p:cNvPr id="4" name="组合 5"/>
          <p:cNvGrpSpPr>
            <a:grpSpLocks/>
          </p:cNvGrpSpPr>
          <p:nvPr/>
        </p:nvGrpSpPr>
        <p:grpSpPr bwMode="auto">
          <a:xfrm>
            <a:off x="7076018" y="2887664"/>
            <a:ext cx="1873249" cy="3489325"/>
            <a:chOff x="5307502" y="2887739"/>
            <a:chExt cx="1404156" cy="3488484"/>
          </a:xfrm>
        </p:grpSpPr>
        <p:sp>
          <p:nvSpPr>
            <p:cNvPr id="30" name="椭圆 29"/>
            <p:cNvSpPr/>
            <p:nvPr/>
          </p:nvSpPr>
          <p:spPr>
            <a:xfrm>
              <a:off x="5482030" y="3081367"/>
              <a:ext cx="1040821" cy="10252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b="1" dirty="0">
                <a:solidFill>
                  <a:schemeClr val="tx1">
                    <a:lumMod val="75000"/>
                    <a:lumOff val="25000"/>
                  </a:schemeClr>
                </a:solidFill>
                <a:latin typeface="Agency FB" panose="020B0503020202020204" pitchFamily="34" charset="0"/>
                <a:ea typeface="Arial Unicode MS" panose="020B0604020202020204" pitchFamily="34" charset="-122"/>
                <a:cs typeface="Arial Unicode MS" panose="020B0604020202020204" pitchFamily="34" charset="-122"/>
              </a:endParaRPr>
            </a:p>
          </p:txBody>
        </p:sp>
        <p:sp>
          <p:nvSpPr>
            <p:cNvPr id="31" name="矩形 30"/>
            <p:cNvSpPr/>
            <p:nvPr/>
          </p:nvSpPr>
          <p:spPr>
            <a:xfrm rot="16200000">
              <a:off x="4006036" y="4892297"/>
              <a:ext cx="2785392" cy="182461"/>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zh-CN" altLang="en-US"/>
            </a:p>
          </p:txBody>
        </p:sp>
        <p:sp>
          <p:nvSpPr>
            <p:cNvPr id="32" name="同心圆 31"/>
            <p:cNvSpPr/>
            <p:nvPr/>
          </p:nvSpPr>
          <p:spPr>
            <a:xfrm rot="16200000" flipV="1">
              <a:off x="5297758" y="2897483"/>
              <a:ext cx="1423644" cy="1404156"/>
            </a:xfrm>
            <a:prstGeom prst="donut">
              <a:avLst>
                <a:gd name="adj" fmla="val 13848"/>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36" name="任意多边形 35"/>
          <p:cNvSpPr/>
          <p:nvPr/>
        </p:nvSpPr>
        <p:spPr>
          <a:xfrm rot="10800000" flipV="1">
            <a:off x="1678517" y="3716339"/>
            <a:ext cx="2717800" cy="433387"/>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headEnd type="diamond" w="med" len="med"/>
            <a:tailEnd type="diamond" w="med" len="med"/>
          </a:ln>
        </p:spPr>
        <p:style>
          <a:lnRef idx="3">
            <a:schemeClr val="accent6"/>
          </a:lnRef>
          <a:fillRef idx="0">
            <a:schemeClr val="accent6"/>
          </a:fillRef>
          <a:effectRef idx="2">
            <a:schemeClr val="accent6"/>
          </a:effectRef>
          <a:fontRef idx="minor">
            <a:schemeClr val="tx1"/>
          </a:fontRef>
        </p:style>
        <p:txBody>
          <a:bodyPr anchor="ctr"/>
          <a:lstStyle/>
          <a:p>
            <a:pPr fontAlgn="auto">
              <a:spcBef>
                <a:spcPts val="0"/>
              </a:spcBef>
              <a:spcAft>
                <a:spcPts val="0"/>
              </a:spcAft>
              <a:defRPr/>
            </a:pPr>
            <a:endParaRPr lang="zh-CN" altLang="en-US"/>
          </a:p>
        </p:txBody>
      </p:sp>
      <p:sp>
        <p:nvSpPr>
          <p:cNvPr id="62" name="任意多边形 61"/>
          <p:cNvSpPr/>
          <p:nvPr/>
        </p:nvSpPr>
        <p:spPr>
          <a:xfrm rot="10800000" flipV="1">
            <a:off x="1200151" y="4114801"/>
            <a:ext cx="2715683" cy="250825"/>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headEnd type="diamond" w="med" len="med"/>
            <a:tailEnd type="diamond" w="med" len="med"/>
          </a:ln>
        </p:spPr>
        <p:style>
          <a:lnRef idx="3">
            <a:schemeClr val="accent6"/>
          </a:lnRef>
          <a:fillRef idx="0">
            <a:schemeClr val="accent6"/>
          </a:fillRef>
          <a:effectRef idx="2">
            <a:schemeClr val="accent6"/>
          </a:effectRef>
          <a:fontRef idx="minor">
            <a:schemeClr val="tx1"/>
          </a:fontRef>
        </p:style>
        <p:txBody>
          <a:bodyPr anchor="ctr"/>
          <a:lstStyle/>
          <a:p>
            <a:pPr fontAlgn="auto">
              <a:spcBef>
                <a:spcPts val="0"/>
              </a:spcBef>
              <a:spcAft>
                <a:spcPts val="0"/>
              </a:spcAft>
              <a:defRPr/>
            </a:pPr>
            <a:endParaRPr lang="zh-CN" altLang="en-US"/>
          </a:p>
        </p:txBody>
      </p:sp>
      <p:sp>
        <p:nvSpPr>
          <p:cNvPr id="65" name="任意多边形 64"/>
          <p:cNvSpPr/>
          <p:nvPr/>
        </p:nvSpPr>
        <p:spPr>
          <a:xfrm rot="10800000" flipV="1">
            <a:off x="624417" y="4546601"/>
            <a:ext cx="3139016" cy="250825"/>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headEnd type="diamond" w="med" len="med"/>
            <a:tailEnd type="diamond" w="med" len="med"/>
          </a:ln>
        </p:spPr>
        <p:style>
          <a:lnRef idx="3">
            <a:schemeClr val="accent6"/>
          </a:lnRef>
          <a:fillRef idx="0">
            <a:schemeClr val="accent6"/>
          </a:fillRef>
          <a:effectRef idx="2">
            <a:schemeClr val="accent6"/>
          </a:effectRef>
          <a:fontRef idx="minor">
            <a:schemeClr val="tx1"/>
          </a:fontRef>
        </p:style>
        <p:txBody>
          <a:bodyPr anchor="ctr"/>
          <a:lstStyle/>
          <a:p>
            <a:pPr fontAlgn="auto">
              <a:spcBef>
                <a:spcPts val="0"/>
              </a:spcBef>
              <a:spcAft>
                <a:spcPts val="0"/>
              </a:spcAft>
              <a:defRPr/>
            </a:pPr>
            <a:endParaRPr lang="zh-CN" altLang="en-US"/>
          </a:p>
        </p:txBody>
      </p:sp>
      <p:sp>
        <p:nvSpPr>
          <p:cNvPr id="68" name="任意多边形 67"/>
          <p:cNvSpPr/>
          <p:nvPr/>
        </p:nvSpPr>
        <p:spPr>
          <a:xfrm rot="10800000" flipV="1">
            <a:off x="2707217" y="1341438"/>
            <a:ext cx="2715683" cy="43180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headEnd type="diamond" w="med" len="med"/>
            <a:tailEnd type="diamond" w="med" len="med"/>
          </a:ln>
        </p:spPr>
        <p:style>
          <a:lnRef idx="3">
            <a:schemeClr val="accent2"/>
          </a:lnRef>
          <a:fillRef idx="0">
            <a:schemeClr val="accent2"/>
          </a:fillRef>
          <a:effectRef idx="2">
            <a:schemeClr val="accent2"/>
          </a:effectRef>
          <a:fontRef idx="minor">
            <a:schemeClr val="tx1"/>
          </a:fontRef>
        </p:style>
        <p:txBody>
          <a:bodyPr anchor="ctr"/>
          <a:lstStyle/>
          <a:p>
            <a:pPr fontAlgn="auto">
              <a:spcBef>
                <a:spcPts val="0"/>
              </a:spcBef>
              <a:spcAft>
                <a:spcPts val="0"/>
              </a:spcAft>
              <a:defRPr/>
            </a:pPr>
            <a:endParaRPr lang="zh-CN" altLang="en-US"/>
          </a:p>
        </p:txBody>
      </p:sp>
      <p:sp>
        <p:nvSpPr>
          <p:cNvPr id="72" name="任意多边形 71"/>
          <p:cNvSpPr/>
          <p:nvPr/>
        </p:nvSpPr>
        <p:spPr>
          <a:xfrm rot="10800000" flipV="1">
            <a:off x="1968501" y="1773238"/>
            <a:ext cx="2715684" cy="43180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headEnd type="diamond" w="med" len="med"/>
            <a:tailEnd type="diamond" w="med" len="med"/>
          </a:ln>
        </p:spPr>
        <p:style>
          <a:lnRef idx="3">
            <a:schemeClr val="accent2"/>
          </a:lnRef>
          <a:fillRef idx="0">
            <a:schemeClr val="accent2"/>
          </a:fillRef>
          <a:effectRef idx="2">
            <a:schemeClr val="accent2"/>
          </a:effectRef>
          <a:fontRef idx="minor">
            <a:schemeClr val="tx1"/>
          </a:fontRef>
        </p:style>
        <p:txBody>
          <a:bodyPr anchor="ctr"/>
          <a:lstStyle/>
          <a:p>
            <a:pPr fontAlgn="auto">
              <a:spcBef>
                <a:spcPts val="0"/>
              </a:spcBef>
              <a:spcAft>
                <a:spcPts val="0"/>
              </a:spcAft>
              <a:defRPr/>
            </a:pPr>
            <a:endParaRPr lang="zh-CN" altLang="en-US"/>
          </a:p>
        </p:txBody>
      </p:sp>
      <p:sp>
        <p:nvSpPr>
          <p:cNvPr id="75" name="任意多边形 74"/>
          <p:cNvSpPr/>
          <p:nvPr/>
        </p:nvSpPr>
        <p:spPr>
          <a:xfrm>
            <a:off x="5731934" y="1341438"/>
            <a:ext cx="2741084" cy="455612"/>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headEnd type="diamond" w="med" len="med"/>
            <a:tailEnd type="diamond" w="med" len="med"/>
          </a:ln>
        </p:spPr>
        <p:style>
          <a:lnRef idx="3">
            <a:schemeClr val="accent2"/>
          </a:lnRef>
          <a:fillRef idx="0">
            <a:schemeClr val="accent2"/>
          </a:fillRef>
          <a:effectRef idx="2">
            <a:schemeClr val="accent2"/>
          </a:effectRef>
          <a:fontRef idx="minor">
            <a:schemeClr val="tx1"/>
          </a:fontRef>
        </p:style>
        <p:txBody>
          <a:bodyPr anchor="ctr"/>
          <a:lstStyle/>
          <a:p>
            <a:pPr fontAlgn="auto">
              <a:spcBef>
                <a:spcPts val="0"/>
              </a:spcBef>
              <a:spcAft>
                <a:spcPts val="0"/>
              </a:spcAft>
              <a:defRPr/>
            </a:pPr>
            <a:endParaRPr lang="zh-CN" altLang="en-US"/>
          </a:p>
        </p:txBody>
      </p:sp>
      <p:sp>
        <p:nvSpPr>
          <p:cNvPr id="78" name="任意多边形 77"/>
          <p:cNvSpPr/>
          <p:nvPr/>
        </p:nvSpPr>
        <p:spPr>
          <a:xfrm>
            <a:off x="6451601" y="1855788"/>
            <a:ext cx="2715684" cy="34925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headEnd type="diamond" w="med" len="med"/>
            <a:tailEnd type="diamond" w="med" len="med"/>
          </a:ln>
        </p:spPr>
        <p:style>
          <a:lnRef idx="3">
            <a:schemeClr val="accent2"/>
          </a:lnRef>
          <a:fillRef idx="0">
            <a:schemeClr val="accent2"/>
          </a:fillRef>
          <a:effectRef idx="2">
            <a:schemeClr val="accent2"/>
          </a:effectRef>
          <a:fontRef idx="minor">
            <a:schemeClr val="tx1"/>
          </a:fontRef>
        </p:style>
        <p:txBody>
          <a:bodyPr anchor="ctr"/>
          <a:lstStyle/>
          <a:p>
            <a:pPr fontAlgn="auto">
              <a:spcBef>
                <a:spcPts val="0"/>
              </a:spcBef>
              <a:spcAft>
                <a:spcPts val="0"/>
              </a:spcAft>
              <a:defRPr/>
            </a:pPr>
            <a:endParaRPr lang="zh-CN" altLang="en-US"/>
          </a:p>
        </p:txBody>
      </p:sp>
      <p:sp>
        <p:nvSpPr>
          <p:cNvPr id="92" name="任意多边形 91"/>
          <p:cNvSpPr/>
          <p:nvPr/>
        </p:nvSpPr>
        <p:spPr>
          <a:xfrm>
            <a:off x="8879417" y="2935288"/>
            <a:ext cx="2717800" cy="34925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headEnd type="diamond" w="med" len="med"/>
            <a:tailEnd type="diamond" w="med" len="med"/>
          </a:ln>
        </p:spPr>
        <p:style>
          <a:lnRef idx="3">
            <a:schemeClr val="accent5"/>
          </a:lnRef>
          <a:fillRef idx="0">
            <a:schemeClr val="accent5"/>
          </a:fillRef>
          <a:effectRef idx="2">
            <a:schemeClr val="accent5"/>
          </a:effectRef>
          <a:fontRef idx="minor">
            <a:schemeClr val="tx1"/>
          </a:fontRef>
        </p:style>
        <p:txBody>
          <a:bodyPr anchor="ctr"/>
          <a:lstStyle/>
          <a:p>
            <a:pPr fontAlgn="auto">
              <a:spcBef>
                <a:spcPts val="0"/>
              </a:spcBef>
              <a:spcAft>
                <a:spcPts val="0"/>
              </a:spcAft>
              <a:defRPr/>
            </a:pPr>
            <a:endParaRPr lang="zh-CN" altLang="en-US"/>
          </a:p>
        </p:txBody>
      </p:sp>
      <p:sp>
        <p:nvSpPr>
          <p:cNvPr id="95" name="任意多边形 94"/>
          <p:cNvSpPr/>
          <p:nvPr/>
        </p:nvSpPr>
        <p:spPr>
          <a:xfrm>
            <a:off x="9044517" y="3327400"/>
            <a:ext cx="2715683" cy="34925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headEnd type="diamond" w="med" len="med"/>
            <a:tailEnd type="diamond" w="med" len="med"/>
          </a:ln>
        </p:spPr>
        <p:style>
          <a:lnRef idx="3">
            <a:schemeClr val="accent5"/>
          </a:lnRef>
          <a:fillRef idx="0">
            <a:schemeClr val="accent5"/>
          </a:fillRef>
          <a:effectRef idx="2">
            <a:schemeClr val="accent5"/>
          </a:effectRef>
          <a:fontRef idx="minor">
            <a:schemeClr val="tx1"/>
          </a:fontRef>
        </p:style>
        <p:txBody>
          <a:bodyPr anchor="ctr"/>
          <a:lstStyle/>
          <a:p>
            <a:pPr fontAlgn="auto">
              <a:spcBef>
                <a:spcPts val="0"/>
              </a:spcBef>
              <a:spcAft>
                <a:spcPts val="0"/>
              </a:spcAft>
              <a:defRPr/>
            </a:pPr>
            <a:endParaRPr lang="zh-CN" altLang="en-US"/>
          </a:p>
        </p:txBody>
      </p:sp>
      <p:sp>
        <p:nvSpPr>
          <p:cNvPr id="98" name="任意多边形 97"/>
          <p:cNvSpPr/>
          <p:nvPr/>
        </p:nvSpPr>
        <p:spPr>
          <a:xfrm rot="10800000" flipH="1">
            <a:off x="8879418" y="3997325"/>
            <a:ext cx="2277533" cy="15240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headEnd type="diamond" w="med" len="med"/>
            <a:tailEnd type="diamond" w="med" len="med"/>
          </a:ln>
        </p:spPr>
        <p:style>
          <a:lnRef idx="3">
            <a:schemeClr val="accent5"/>
          </a:lnRef>
          <a:fillRef idx="0">
            <a:schemeClr val="accent5"/>
          </a:fillRef>
          <a:effectRef idx="2">
            <a:schemeClr val="accent5"/>
          </a:effectRef>
          <a:fontRef idx="minor">
            <a:schemeClr val="tx1"/>
          </a:fontRef>
        </p:style>
        <p:txBody>
          <a:bodyPr anchor="ctr"/>
          <a:lstStyle/>
          <a:p>
            <a:pPr fontAlgn="auto">
              <a:spcBef>
                <a:spcPts val="0"/>
              </a:spcBef>
              <a:spcAft>
                <a:spcPts val="0"/>
              </a:spcAft>
              <a:defRPr/>
            </a:pPr>
            <a:endParaRPr lang="zh-CN" altLang="en-US"/>
          </a:p>
        </p:txBody>
      </p:sp>
      <p:sp>
        <p:nvSpPr>
          <p:cNvPr id="101" name="任意多边形 100"/>
          <p:cNvSpPr/>
          <p:nvPr/>
        </p:nvSpPr>
        <p:spPr>
          <a:xfrm rot="10800000" flipH="1">
            <a:off x="8591551" y="4240213"/>
            <a:ext cx="2277533" cy="322262"/>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headEnd type="diamond" w="med" len="med"/>
            <a:tailEnd type="diamond" w="med" len="med"/>
          </a:ln>
        </p:spPr>
        <p:style>
          <a:lnRef idx="3">
            <a:schemeClr val="accent5"/>
          </a:lnRef>
          <a:fillRef idx="0">
            <a:schemeClr val="accent5"/>
          </a:fillRef>
          <a:effectRef idx="2">
            <a:schemeClr val="accent5"/>
          </a:effectRef>
          <a:fontRef idx="minor">
            <a:schemeClr val="tx1"/>
          </a:fontRef>
        </p:style>
        <p:txBody>
          <a:bodyPr anchor="ctr"/>
          <a:lstStyle/>
          <a:p>
            <a:pPr fontAlgn="auto">
              <a:spcBef>
                <a:spcPts val="0"/>
              </a:spcBef>
              <a:spcAft>
                <a:spcPts val="0"/>
              </a:spcAft>
              <a:defRPr/>
            </a:pPr>
            <a:endParaRPr lang="zh-CN" altLang="en-US"/>
          </a:p>
        </p:txBody>
      </p:sp>
      <p:sp>
        <p:nvSpPr>
          <p:cNvPr id="104" name="任意多边形 103"/>
          <p:cNvSpPr/>
          <p:nvPr/>
        </p:nvSpPr>
        <p:spPr>
          <a:xfrm rot="10800000" flipH="1">
            <a:off x="8003118" y="4400551"/>
            <a:ext cx="2618316" cy="574675"/>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headEnd type="diamond" w="med" len="med"/>
            <a:tailEnd type="diamond" w="med" len="med"/>
          </a:ln>
        </p:spPr>
        <p:style>
          <a:lnRef idx="3">
            <a:schemeClr val="accent5"/>
          </a:lnRef>
          <a:fillRef idx="0">
            <a:schemeClr val="accent5"/>
          </a:fillRef>
          <a:effectRef idx="2">
            <a:schemeClr val="accent5"/>
          </a:effectRef>
          <a:fontRef idx="minor">
            <a:schemeClr val="tx1"/>
          </a:fontRef>
        </p:style>
        <p:txBody>
          <a:bodyPr anchor="ctr"/>
          <a:lstStyle/>
          <a:p>
            <a:pPr fontAlgn="auto">
              <a:spcBef>
                <a:spcPts val="0"/>
              </a:spcBef>
              <a:spcAft>
                <a:spcPts val="0"/>
              </a:spcAft>
              <a:defRPr/>
            </a:pPr>
            <a:endParaRPr lang="zh-CN" altLang="en-US"/>
          </a:p>
        </p:txBody>
      </p:sp>
      <p:sp>
        <p:nvSpPr>
          <p:cNvPr id="54" name="TextBox 53"/>
          <p:cNvSpPr txBox="1"/>
          <p:nvPr/>
        </p:nvSpPr>
        <p:spPr>
          <a:xfrm>
            <a:off x="7319434" y="311151"/>
            <a:ext cx="4610100" cy="461963"/>
          </a:xfrm>
          <a:prstGeom prst="rect">
            <a:avLst/>
          </a:prstGeom>
          <a:noFill/>
        </p:spPr>
        <p:txBody>
          <a:bodyPr>
            <a:spAutoFit/>
          </a:bodyPr>
          <a:lstStyle/>
          <a:p>
            <a:pPr fontAlgn="auto">
              <a:spcBef>
                <a:spcPts val="0"/>
              </a:spcBef>
              <a:spcAft>
                <a:spcPts val="0"/>
              </a:spcAft>
              <a:defRPr/>
            </a:pPr>
            <a:r>
              <a:rPr lang="zh-CN" altLang="en-US" sz="2400" dirty="0" smtClean="0">
                <a:solidFill>
                  <a:srgbClr val="D31B6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丰富食育活动</a:t>
            </a:r>
            <a:endParaRPr lang="zh-CN" altLang="zh-CN" sz="2400" dirty="0">
              <a:solidFill>
                <a:srgbClr val="D31B6E"/>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499" name="TextBox 54"/>
          <p:cNvSpPr txBox="1">
            <a:spLocks noChangeArrowheads="1"/>
          </p:cNvSpPr>
          <p:nvPr/>
        </p:nvSpPr>
        <p:spPr bwMode="auto">
          <a:xfrm>
            <a:off x="4291332" y="4566603"/>
            <a:ext cx="1144268" cy="461665"/>
          </a:xfrm>
          <a:prstGeom prst="rect">
            <a:avLst/>
          </a:prstGeom>
          <a:noFill/>
          <a:ln w="9525">
            <a:noFill/>
            <a:miter lim="800000"/>
            <a:headEnd/>
            <a:tailEnd/>
          </a:ln>
        </p:spPr>
        <p:txBody>
          <a:bodyPr wrap="square">
            <a:spAutoFit/>
          </a:bodyPr>
          <a:lstStyle/>
          <a:p>
            <a:r>
              <a:rPr lang="zh-CN" altLang="en-US" sz="2400" b="1" dirty="0"/>
              <a:t>三赛事</a:t>
            </a:r>
          </a:p>
        </p:txBody>
      </p:sp>
      <p:sp>
        <p:nvSpPr>
          <p:cNvPr id="20500" name="TextBox 55"/>
          <p:cNvSpPr txBox="1">
            <a:spLocks noChangeArrowheads="1"/>
          </p:cNvSpPr>
          <p:nvPr/>
        </p:nvSpPr>
        <p:spPr bwMode="auto">
          <a:xfrm>
            <a:off x="1583267" y="3357563"/>
            <a:ext cx="2785533" cy="400110"/>
          </a:xfrm>
          <a:prstGeom prst="rect">
            <a:avLst/>
          </a:prstGeom>
          <a:noFill/>
          <a:ln w="9525">
            <a:noFill/>
            <a:miter lim="800000"/>
            <a:headEnd/>
            <a:tailEnd/>
          </a:ln>
        </p:spPr>
        <p:txBody>
          <a:bodyPr>
            <a:spAutoFit/>
          </a:bodyPr>
          <a:lstStyle/>
          <a:p>
            <a:r>
              <a:rPr lang="zh-CN" altLang="en-US" sz="2000" dirty="0"/>
              <a:t>低年级：故事表演</a:t>
            </a:r>
          </a:p>
        </p:txBody>
      </p:sp>
      <p:sp>
        <p:nvSpPr>
          <p:cNvPr id="20501" name="TextBox 56"/>
          <p:cNvSpPr txBox="1">
            <a:spLocks noChangeArrowheads="1"/>
          </p:cNvSpPr>
          <p:nvPr/>
        </p:nvSpPr>
        <p:spPr bwMode="auto">
          <a:xfrm>
            <a:off x="1109134" y="3758883"/>
            <a:ext cx="2783417" cy="400110"/>
          </a:xfrm>
          <a:prstGeom prst="rect">
            <a:avLst/>
          </a:prstGeom>
          <a:noFill/>
          <a:ln w="9525">
            <a:noFill/>
            <a:miter lim="800000"/>
            <a:headEnd/>
            <a:tailEnd/>
          </a:ln>
        </p:spPr>
        <p:txBody>
          <a:bodyPr>
            <a:spAutoFit/>
          </a:bodyPr>
          <a:lstStyle/>
          <a:p>
            <a:r>
              <a:rPr lang="zh-CN" altLang="en-US" sz="2000" dirty="0"/>
              <a:t>中年级：古诗诵读</a:t>
            </a:r>
          </a:p>
        </p:txBody>
      </p:sp>
      <p:sp>
        <p:nvSpPr>
          <p:cNvPr id="20502" name="TextBox 57"/>
          <p:cNvSpPr txBox="1">
            <a:spLocks noChangeArrowheads="1"/>
          </p:cNvSpPr>
          <p:nvPr/>
        </p:nvSpPr>
        <p:spPr bwMode="auto">
          <a:xfrm>
            <a:off x="527051" y="4221164"/>
            <a:ext cx="2785533" cy="400110"/>
          </a:xfrm>
          <a:prstGeom prst="rect">
            <a:avLst/>
          </a:prstGeom>
          <a:noFill/>
          <a:ln w="9525">
            <a:noFill/>
            <a:miter lim="800000"/>
            <a:headEnd/>
            <a:tailEnd/>
          </a:ln>
        </p:spPr>
        <p:txBody>
          <a:bodyPr>
            <a:spAutoFit/>
          </a:bodyPr>
          <a:lstStyle/>
          <a:p>
            <a:r>
              <a:rPr lang="zh-CN" altLang="en-US" sz="2000" dirty="0"/>
              <a:t>高年级：演讲辩论</a:t>
            </a:r>
          </a:p>
        </p:txBody>
      </p:sp>
      <p:sp>
        <p:nvSpPr>
          <p:cNvPr id="20503" name="TextBox 58"/>
          <p:cNvSpPr txBox="1">
            <a:spLocks noChangeArrowheads="1"/>
          </p:cNvSpPr>
          <p:nvPr/>
        </p:nvSpPr>
        <p:spPr bwMode="auto">
          <a:xfrm>
            <a:off x="4988559" y="2334895"/>
            <a:ext cx="1118553" cy="461665"/>
          </a:xfrm>
          <a:prstGeom prst="rect">
            <a:avLst/>
          </a:prstGeom>
          <a:noFill/>
          <a:ln w="9525">
            <a:noFill/>
            <a:miter lim="800000"/>
            <a:headEnd/>
            <a:tailEnd/>
          </a:ln>
        </p:spPr>
        <p:txBody>
          <a:bodyPr wrap="square">
            <a:spAutoFit/>
          </a:bodyPr>
          <a:lstStyle/>
          <a:p>
            <a:r>
              <a:rPr lang="zh-CN" altLang="en-US" sz="2400" b="1" dirty="0">
                <a:solidFill>
                  <a:srgbClr val="002060"/>
                </a:solidFill>
              </a:rPr>
              <a:t>四节日</a:t>
            </a:r>
          </a:p>
        </p:txBody>
      </p:sp>
      <p:sp>
        <p:nvSpPr>
          <p:cNvPr id="20504" name="TextBox 59"/>
          <p:cNvSpPr txBox="1">
            <a:spLocks noChangeArrowheads="1"/>
          </p:cNvSpPr>
          <p:nvPr/>
        </p:nvSpPr>
        <p:spPr bwMode="auto">
          <a:xfrm>
            <a:off x="2446867" y="1773238"/>
            <a:ext cx="1536700" cy="461665"/>
          </a:xfrm>
          <a:prstGeom prst="rect">
            <a:avLst/>
          </a:prstGeom>
          <a:noFill/>
          <a:ln w="9525">
            <a:noFill/>
            <a:miter lim="800000"/>
            <a:headEnd/>
            <a:tailEnd/>
          </a:ln>
        </p:spPr>
        <p:txBody>
          <a:bodyPr>
            <a:spAutoFit/>
          </a:bodyPr>
          <a:lstStyle/>
          <a:p>
            <a:r>
              <a:rPr lang="zh-CN" altLang="en-US" sz="2400" dirty="0">
                <a:solidFill>
                  <a:srgbClr val="002060"/>
                </a:solidFill>
              </a:rPr>
              <a:t>丰收节</a:t>
            </a:r>
          </a:p>
        </p:txBody>
      </p:sp>
      <p:sp>
        <p:nvSpPr>
          <p:cNvPr id="20505" name="TextBox 60"/>
          <p:cNvSpPr txBox="1">
            <a:spLocks noChangeArrowheads="1"/>
          </p:cNvSpPr>
          <p:nvPr/>
        </p:nvSpPr>
        <p:spPr bwMode="auto">
          <a:xfrm>
            <a:off x="3119967" y="1341438"/>
            <a:ext cx="1536700" cy="461665"/>
          </a:xfrm>
          <a:prstGeom prst="rect">
            <a:avLst/>
          </a:prstGeom>
          <a:noFill/>
          <a:ln w="9525">
            <a:noFill/>
            <a:miter lim="800000"/>
            <a:headEnd/>
            <a:tailEnd/>
          </a:ln>
        </p:spPr>
        <p:txBody>
          <a:bodyPr>
            <a:spAutoFit/>
          </a:bodyPr>
          <a:lstStyle/>
          <a:p>
            <a:r>
              <a:rPr lang="zh-CN" altLang="en-US" sz="2400" dirty="0">
                <a:solidFill>
                  <a:srgbClr val="002060"/>
                </a:solidFill>
              </a:rPr>
              <a:t>美食节</a:t>
            </a:r>
          </a:p>
        </p:txBody>
      </p:sp>
      <p:sp>
        <p:nvSpPr>
          <p:cNvPr id="20506" name="TextBox 69"/>
          <p:cNvSpPr txBox="1">
            <a:spLocks noChangeArrowheads="1"/>
          </p:cNvSpPr>
          <p:nvPr/>
        </p:nvSpPr>
        <p:spPr bwMode="auto">
          <a:xfrm>
            <a:off x="7535334" y="1916114"/>
            <a:ext cx="1536700" cy="461665"/>
          </a:xfrm>
          <a:prstGeom prst="rect">
            <a:avLst/>
          </a:prstGeom>
          <a:noFill/>
          <a:ln w="9525">
            <a:noFill/>
            <a:miter lim="800000"/>
            <a:headEnd/>
            <a:tailEnd/>
          </a:ln>
        </p:spPr>
        <p:txBody>
          <a:bodyPr>
            <a:spAutoFit/>
          </a:bodyPr>
          <a:lstStyle/>
          <a:p>
            <a:r>
              <a:rPr lang="zh-CN" altLang="en-US" sz="2400" dirty="0">
                <a:solidFill>
                  <a:srgbClr val="002060"/>
                </a:solidFill>
              </a:rPr>
              <a:t>生命月</a:t>
            </a:r>
          </a:p>
        </p:txBody>
      </p:sp>
      <p:sp>
        <p:nvSpPr>
          <p:cNvPr id="20507" name="TextBox 80"/>
          <p:cNvSpPr txBox="1">
            <a:spLocks noChangeArrowheads="1"/>
          </p:cNvSpPr>
          <p:nvPr/>
        </p:nvSpPr>
        <p:spPr bwMode="auto">
          <a:xfrm>
            <a:off x="6864351" y="1412875"/>
            <a:ext cx="1536700" cy="461665"/>
          </a:xfrm>
          <a:prstGeom prst="rect">
            <a:avLst/>
          </a:prstGeom>
          <a:noFill/>
          <a:ln w="9525">
            <a:noFill/>
            <a:miter lim="800000"/>
            <a:headEnd/>
            <a:tailEnd/>
          </a:ln>
        </p:spPr>
        <p:txBody>
          <a:bodyPr>
            <a:spAutoFit/>
          </a:bodyPr>
          <a:lstStyle/>
          <a:p>
            <a:r>
              <a:rPr lang="zh-CN" altLang="en-US" sz="2400" dirty="0">
                <a:solidFill>
                  <a:srgbClr val="002060"/>
                </a:solidFill>
              </a:rPr>
              <a:t>营养周</a:t>
            </a:r>
          </a:p>
        </p:txBody>
      </p:sp>
      <p:sp>
        <p:nvSpPr>
          <p:cNvPr id="20508" name="TextBox 81"/>
          <p:cNvSpPr txBox="1">
            <a:spLocks noChangeArrowheads="1"/>
          </p:cNvSpPr>
          <p:nvPr/>
        </p:nvSpPr>
        <p:spPr bwMode="auto">
          <a:xfrm>
            <a:off x="9457267" y="3789363"/>
            <a:ext cx="1822451" cy="400110"/>
          </a:xfrm>
          <a:prstGeom prst="rect">
            <a:avLst/>
          </a:prstGeom>
          <a:noFill/>
          <a:ln w="9525">
            <a:noFill/>
            <a:miter lim="800000"/>
            <a:headEnd/>
            <a:tailEnd/>
          </a:ln>
        </p:spPr>
        <p:txBody>
          <a:bodyPr>
            <a:spAutoFit/>
          </a:bodyPr>
          <a:lstStyle/>
          <a:p>
            <a:r>
              <a:rPr lang="zh-CN" altLang="en-US" sz="2000" dirty="0"/>
              <a:t>开心农场</a:t>
            </a:r>
          </a:p>
        </p:txBody>
      </p:sp>
      <p:sp>
        <p:nvSpPr>
          <p:cNvPr id="20509" name="TextBox 82"/>
          <p:cNvSpPr txBox="1">
            <a:spLocks noChangeArrowheads="1"/>
          </p:cNvSpPr>
          <p:nvPr/>
        </p:nvSpPr>
        <p:spPr bwMode="auto">
          <a:xfrm>
            <a:off x="9935634" y="2636839"/>
            <a:ext cx="1824567" cy="400110"/>
          </a:xfrm>
          <a:prstGeom prst="rect">
            <a:avLst/>
          </a:prstGeom>
          <a:noFill/>
          <a:ln w="9525">
            <a:noFill/>
            <a:miter lim="800000"/>
            <a:headEnd/>
            <a:tailEnd/>
          </a:ln>
        </p:spPr>
        <p:txBody>
          <a:bodyPr>
            <a:spAutoFit/>
          </a:bodyPr>
          <a:lstStyle/>
          <a:p>
            <a:r>
              <a:rPr lang="zh-CN" altLang="en-US" sz="2000" dirty="0"/>
              <a:t>创意盆栽</a:t>
            </a:r>
          </a:p>
        </p:txBody>
      </p:sp>
      <p:sp>
        <p:nvSpPr>
          <p:cNvPr id="20510" name="TextBox 83"/>
          <p:cNvSpPr txBox="1">
            <a:spLocks noChangeArrowheads="1"/>
          </p:cNvSpPr>
          <p:nvPr/>
        </p:nvSpPr>
        <p:spPr bwMode="auto">
          <a:xfrm>
            <a:off x="9935634" y="2997200"/>
            <a:ext cx="1824567" cy="400110"/>
          </a:xfrm>
          <a:prstGeom prst="rect">
            <a:avLst/>
          </a:prstGeom>
          <a:noFill/>
          <a:ln w="9525">
            <a:noFill/>
            <a:miter lim="800000"/>
            <a:headEnd/>
            <a:tailEnd/>
          </a:ln>
        </p:spPr>
        <p:txBody>
          <a:bodyPr>
            <a:spAutoFit/>
          </a:bodyPr>
          <a:lstStyle/>
          <a:p>
            <a:r>
              <a:rPr lang="zh-CN" altLang="en-US" sz="2000" dirty="0"/>
              <a:t>无土栽培</a:t>
            </a:r>
          </a:p>
        </p:txBody>
      </p:sp>
      <p:sp>
        <p:nvSpPr>
          <p:cNvPr id="20511" name="TextBox 84"/>
          <p:cNvSpPr txBox="1">
            <a:spLocks noChangeArrowheads="1"/>
          </p:cNvSpPr>
          <p:nvPr/>
        </p:nvSpPr>
        <p:spPr bwMode="auto">
          <a:xfrm>
            <a:off x="7500620" y="3388360"/>
            <a:ext cx="1186180" cy="461665"/>
          </a:xfrm>
          <a:prstGeom prst="rect">
            <a:avLst/>
          </a:prstGeom>
          <a:noFill/>
          <a:ln w="9525">
            <a:noFill/>
            <a:miter lim="800000"/>
            <a:headEnd/>
            <a:tailEnd/>
          </a:ln>
        </p:spPr>
        <p:txBody>
          <a:bodyPr wrap="square">
            <a:spAutoFit/>
          </a:bodyPr>
          <a:lstStyle/>
          <a:p>
            <a:r>
              <a:rPr lang="zh-CN" altLang="en-US" sz="2400" b="1" dirty="0"/>
              <a:t>五种植</a:t>
            </a:r>
          </a:p>
        </p:txBody>
      </p:sp>
      <p:sp>
        <p:nvSpPr>
          <p:cNvPr id="20512" name="TextBox 85"/>
          <p:cNvSpPr txBox="1">
            <a:spLocks noChangeArrowheads="1"/>
          </p:cNvSpPr>
          <p:nvPr/>
        </p:nvSpPr>
        <p:spPr bwMode="auto">
          <a:xfrm>
            <a:off x="9167285" y="4221164"/>
            <a:ext cx="1824567" cy="400110"/>
          </a:xfrm>
          <a:prstGeom prst="rect">
            <a:avLst/>
          </a:prstGeom>
          <a:noFill/>
          <a:ln w="9525">
            <a:noFill/>
            <a:miter lim="800000"/>
            <a:headEnd/>
            <a:tailEnd/>
          </a:ln>
        </p:spPr>
        <p:txBody>
          <a:bodyPr>
            <a:spAutoFit/>
          </a:bodyPr>
          <a:lstStyle/>
          <a:p>
            <a:r>
              <a:rPr lang="zh-CN" altLang="en-US" sz="2000" dirty="0"/>
              <a:t>亲子种植</a:t>
            </a:r>
          </a:p>
        </p:txBody>
      </p:sp>
      <p:sp>
        <p:nvSpPr>
          <p:cNvPr id="20513" name="TextBox 86"/>
          <p:cNvSpPr txBox="1">
            <a:spLocks noChangeArrowheads="1"/>
          </p:cNvSpPr>
          <p:nvPr/>
        </p:nvSpPr>
        <p:spPr bwMode="auto">
          <a:xfrm>
            <a:off x="8784167" y="4652964"/>
            <a:ext cx="1824567" cy="400110"/>
          </a:xfrm>
          <a:prstGeom prst="rect">
            <a:avLst/>
          </a:prstGeom>
          <a:noFill/>
          <a:ln w="9525">
            <a:noFill/>
            <a:miter lim="800000"/>
            <a:headEnd/>
            <a:tailEnd/>
          </a:ln>
        </p:spPr>
        <p:txBody>
          <a:bodyPr>
            <a:spAutoFit/>
          </a:bodyPr>
          <a:lstStyle/>
          <a:p>
            <a:r>
              <a:rPr lang="zh-CN" altLang="en-US" sz="2000" dirty="0"/>
              <a:t>校外基地</a:t>
            </a:r>
          </a:p>
        </p:txBody>
      </p:sp>
      <p:pic>
        <p:nvPicPr>
          <p:cNvPr id="19503" name="Picture 47"/>
          <p:cNvPicPr>
            <a:picLocks noChangeAspect="1" noChangeArrowheads="1"/>
          </p:cNvPicPr>
          <p:nvPr/>
        </p:nvPicPr>
        <p:blipFill>
          <a:blip r:embed="rId4" cstate="print"/>
          <a:srcRect/>
          <a:stretch>
            <a:fillRect/>
          </a:stretch>
        </p:blipFill>
        <p:spPr bwMode="auto">
          <a:xfrm>
            <a:off x="0" y="1844823"/>
            <a:ext cx="2495845" cy="1152128"/>
          </a:xfrm>
          <a:prstGeom prst="dodecagon">
            <a:avLst/>
          </a:prstGeom>
          <a:ln w="25400">
            <a:solidFill>
              <a:schemeClr val="bg1"/>
            </a:solidFill>
          </a:ln>
          <a:effectLst>
            <a:glow rad="101600">
              <a:schemeClr val="bg1">
                <a:lumMod val="65000"/>
                <a:alpha val="40000"/>
              </a:schemeClr>
            </a:glow>
            <a:outerShdw blurRad="50800" dist="38100" dir="18900000" algn="bl" rotWithShape="0">
              <a:prstClr val="black">
                <a:alpha val="40000"/>
              </a:prstClr>
            </a:outerShdw>
          </a:effectLst>
        </p:spPr>
      </p:pic>
      <p:pic>
        <p:nvPicPr>
          <p:cNvPr id="19504" name="Picture 48"/>
          <p:cNvPicPr>
            <a:picLocks noChangeAspect="1" noChangeArrowheads="1"/>
          </p:cNvPicPr>
          <p:nvPr/>
        </p:nvPicPr>
        <p:blipFill>
          <a:blip r:embed="rId5" cstate="print"/>
          <a:srcRect/>
          <a:stretch>
            <a:fillRect/>
          </a:stretch>
        </p:blipFill>
        <p:spPr bwMode="auto">
          <a:xfrm>
            <a:off x="7920202" y="5229200"/>
            <a:ext cx="3861615" cy="1628800"/>
          </a:xfrm>
          <a:prstGeom prst="dodecagon">
            <a:avLst/>
          </a:prstGeom>
          <a:ln w="25400">
            <a:solidFill>
              <a:schemeClr val="bg1"/>
            </a:solidFill>
          </a:ln>
          <a:effectLst>
            <a:glow rad="101600">
              <a:schemeClr val="bg1">
                <a:lumMod val="65000"/>
                <a:alpha val="40000"/>
              </a:schemeClr>
            </a:glow>
            <a:outerShdw blurRad="50800" dist="38100" dir="18900000" algn="bl" rotWithShape="0">
              <a:prstClr val="black">
                <a:alpha val="40000"/>
              </a:prstClr>
            </a:outerShdw>
          </a:effectLst>
        </p:spPr>
      </p:pic>
      <p:pic>
        <p:nvPicPr>
          <p:cNvPr id="19505" name="Picture 49"/>
          <p:cNvPicPr>
            <a:picLocks noChangeAspect="1" noChangeArrowheads="1"/>
          </p:cNvPicPr>
          <p:nvPr/>
        </p:nvPicPr>
        <p:blipFill>
          <a:blip r:embed="rId6" cstate="print"/>
          <a:srcRect/>
          <a:stretch>
            <a:fillRect/>
          </a:stretch>
        </p:blipFill>
        <p:spPr bwMode="auto">
          <a:xfrm>
            <a:off x="9264352" y="836712"/>
            <a:ext cx="2303896" cy="1295904"/>
          </a:xfrm>
          <a:prstGeom prst="dodecagon">
            <a:avLst/>
          </a:prstGeom>
          <a:ln w="25400">
            <a:solidFill>
              <a:schemeClr val="bg1"/>
            </a:solidFill>
          </a:ln>
          <a:effectLst>
            <a:glow rad="101600">
              <a:schemeClr val="bg1">
                <a:lumMod val="65000"/>
                <a:alpha val="40000"/>
              </a:schemeClr>
            </a:glow>
            <a:outerShdw blurRad="50800" dist="38100" dir="18900000" algn="bl" rotWithShape="0">
              <a:prstClr val="black">
                <a:alpha val="40000"/>
              </a:prstClr>
            </a:outerShdw>
          </a:effectLst>
        </p:spPr>
      </p:pic>
      <p:pic>
        <p:nvPicPr>
          <p:cNvPr id="19507" name="Picture 51"/>
          <p:cNvPicPr>
            <a:picLocks noChangeAspect="1" noChangeArrowheads="1"/>
          </p:cNvPicPr>
          <p:nvPr/>
        </p:nvPicPr>
        <p:blipFill>
          <a:blip r:embed="rId7" cstate="print"/>
          <a:srcRect/>
          <a:stretch>
            <a:fillRect/>
          </a:stretch>
        </p:blipFill>
        <p:spPr bwMode="auto">
          <a:xfrm>
            <a:off x="239350" y="5013176"/>
            <a:ext cx="3601879" cy="1522140"/>
          </a:xfrm>
          <a:prstGeom prst="dodecagon">
            <a:avLst/>
          </a:prstGeom>
          <a:ln w="25400">
            <a:solidFill>
              <a:schemeClr val="bg1"/>
            </a:solidFill>
          </a:ln>
          <a:effectLst>
            <a:glow rad="101600">
              <a:schemeClr val="bg1">
                <a:lumMod val="65000"/>
                <a:alpha val="40000"/>
              </a:schemeClr>
            </a:glow>
            <a:outerShdw blurRad="50800" dist="38100" dir="18900000" algn="bl"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99"/>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20500"/>
                                        </p:tgtEl>
                                        <p:attrNameLst>
                                          <p:attrName>style.visibility</p:attrName>
                                        </p:attrNameLst>
                                      </p:cBhvr>
                                      <p:to>
                                        <p:strVal val="visible"/>
                                      </p:to>
                                    </p:set>
                                    <p:anim calcmode="lin" valueType="num">
                                      <p:cBhvr>
                                        <p:cTn id="17" dur="500" fill="hold"/>
                                        <p:tgtEl>
                                          <p:spTgt spid="20500"/>
                                        </p:tgtEl>
                                        <p:attrNameLst>
                                          <p:attrName>ppt_w</p:attrName>
                                        </p:attrNameLst>
                                      </p:cBhvr>
                                      <p:tavLst>
                                        <p:tav tm="0">
                                          <p:val>
                                            <p:fltVal val="0"/>
                                          </p:val>
                                        </p:tav>
                                        <p:tav tm="100000">
                                          <p:val>
                                            <p:strVal val="#ppt_w"/>
                                          </p:val>
                                        </p:tav>
                                      </p:tavLst>
                                    </p:anim>
                                    <p:anim calcmode="lin" valueType="num">
                                      <p:cBhvr>
                                        <p:cTn id="18" dur="500" fill="hold"/>
                                        <p:tgtEl>
                                          <p:spTgt spid="2050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left)">
                                      <p:cBhvr>
                                        <p:cTn id="22" dur="500"/>
                                        <p:tgtEl>
                                          <p:spTgt spid="62"/>
                                        </p:tgtEl>
                                      </p:cBhvr>
                                    </p:animEffect>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20501"/>
                                        </p:tgtEl>
                                        <p:attrNameLst>
                                          <p:attrName>style.visibility</p:attrName>
                                        </p:attrNameLst>
                                      </p:cBhvr>
                                      <p:to>
                                        <p:strVal val="visible"/>
                                      </p:to>
                                    </p:set>
                                    <p:anim calcmode="lin" valueType="num">
                                      <p:cBhvr>
                                        <p:cTn id="26" dur="500" fill="hold"/>
                                        <p:tgtEl>
                                          <p:spTgt spid="20501"/>
                                        </p:tgtEl>
                                        <p:attrNameLst>
                                          <p:attrName>ppt_w</p:attrName>
                                        </p:attrNameLst>
                                      </p:cBhvr>
                                      <p:tavLst>
                                        <p:tav tm="0">
                                          <p:val>
                                            <p:fltVal val="0"/>
                                          </p:val>
                                        </p:tav>
                                        <p:tav tm="100000">
                                          <p:val>
                                            <p:strVal val="#ppt_w"/>
                                          </p:val>
                                        </p:tav>
                                      </p:tavLst>
                                    </p:anim>
                                    <p:anim calcmode="lin" valueType="num">
                                      <p:cBhvr>
                                        <p:cTn id="27" dur="500" fill="hold"/>
                                        <p:tgtEl>
                                          <p:spTgt spid="20501"/>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wipe(left)">
                                      <p:cBhvr>
                                        <p:cTn id="31" dur="500"/>
                                        <p:tgtEl>
                                          <p:spTgt spid="65"/>
                                        </p:tgtEl>
                                      </p:cBhvr>
                                    </p:animEffect>
                                  </p:childTnLst>
                                </p:cTn>
                              </p:par>
                            </p:childTnLst>
                          </p:cTn>
                        </p:par>
                        <p:par>
                          <p:cTn id="32" fill="hold">
                            <p:stCondLst>
                              <p:cond delay="3000"/>
                            </p:stCondLst>
                            <p:childTnLst>
                              <p:par>
                                <p:cTn id="33" presetID="23" presetClass="entr" presetSubtype="16" fill="hold" grpId="0" nodeType="afterEffect">
                                  <p:stCondLst>
                                    <p:cond delay="0"/>
                                  </p:stCondLst>
                                  <p:childTnLst>
                                    <p:set>
                                      <p:cBhvr>
                                        <p:cTn id="34" dur="1" fill="hold">
                                          <p:stCondLst>
                                            <p:cond delay="0"/>
                                          </p:stCondLst>
                                        </p:cTn>
                                        <p:tgtEl>
                                          <p:spTgt spid="20502"/>
                                        </p:tgtEl>
                                        <p:attrNameLst>
                                          <p:attrName>style.visibility</p:attrName>
                                        </p:attrNameLst>
                                      </p:cBhvr>
                                      <p:to>
                                        <p:strVal val="visible"/>
                                      </p:to>
                                    </p:set>
                                    <p:anim calcmode="lin" valueType="num">
                                      <p:cBhvr>
                                        <p:cTn id="35" dur="500" fill="hold"/>
                                        <p:tgtEl>
                                          <p:spTgt spid="20502"/>
                                        </p:tgtEl>
                                        <p:attrNameLst>
                                          <p:attrName>ppt_w</p:attrName>
                                        </p:attrNameLst>
                                      </p:cBhvr>
                                      <p:tavLst>
                                        <p:tav tm="0">
                                          <p:val>
                                            <p:fltVal val="0"/>
                                          </p:val>
                                        </p:tav>
                                        <p:tav tm="100000">
                                          <p:val>
                                            <p:strVal val="#ppt_w"/>
                                          </p:val>
                                        </p:tav>
                                      </p:tavLst>
                                    </p:anim>
                                    <p:anim calcmode="lin" valueType="num">
                                      <p:cBhvr>
                                        <p:cTn id="36" dur="500" fill="hold"/>
                                        <p:tgtEl>
                                          <p:spTgt spid="20502"/>
                                        </p:tgtEl>
                                        <p:attrNameLst>
                                          <p:attrName>ppt_h</p:attrName>
                                        </p:attrNameLst>
                                      </p:cBhvr>
                                      <p:tavLst>
                                        <p:tav tm="0">
                                          <p:val>
                                            <p:fltVal val="0"/>
                                          </p:val>
                                        </p:tav>
                                        <p:tav tm="100000">
                                          <p:val>
                                            <p:strVal val="#ppt_h"/>
                                          </p:val>
                                        </p:tav>
                                      </p:tavLst>
                                    </p:anim>
                                  </p:childTnLst>
                                </p:cTn>
                              </p:par>
                            </p:childTnLst>
                          </p:cTn>
                        </p:par>
                        <p:par>
                          <p:cTn id="37" fill="hold">
                            <p:stCondLst>
                              <p:cond delay="3500"/>
                            </p:stCondLst>
                            <p:childTnLst>
                              <p:par>
                                <p:cTn id="38" presetID="23" presetClass="entr" presetSubtype="16" fill="hold" grpId="0" nodeType="afterEffect">
                                  <p:stCondLst>
                                    <p:cond delay="0"/>
                                  </p:stCondLst>
                                  <p:childTnLst>
                                    <p:set>
                                      <p:cBhvr>
                                        <p:cTn id="39" dur="1" fill="hold">
                                          <p:stCondLst>
                                            <p:cond delay="0"/>
                                          </p:stCondLst>
                                        </p:cTn>
                                        <p:tgtEl>
                                          <p:spTgt spid="20503"/>
                                        </p:tgtEl>
                                        <p:attrNameLst>
                                          <p:attrName>style.visibility</p:attrName>
                                        </p:attrNameLst>
                                      </p:cBhvr>
                                      <p:to>
                                        <p:strVal val="visible"/>
                                      </p:to>
                                    </p:set>
                                    <p:anim calcmode="lin" valueType="num">
                                      <p:cBhvr>
                                        <p:cTn id="40" dur="500" fill="hold"/>
                                        <p:tgtEl>
                                          <p:spTgt spid="20503"/>
                                        </p:tgtEl>
                                        <p:attrNameLst>
                                          <p:attrName>ppt_w</p:attrName>
                                        </p:attrNameLst>
                                      </p:cBhvr>
                                      <p:tavLst>
                                        <p:tav tm="0">
                                          <p:val>
                                            <p:fltVal val="0"/>
                                          </p:val>
                                        </p:tav>
                                        <p:tav tm="100000">
                                          <p:val>
                                            <p:strVal val="#ppt_w"/>
                                          </p:val>
                                        </p:tav>
                                      </p:tavLst>
                                    </p:anim>
                                    <p:anim calcmode="lin" valueType="num">
                                      <p:cBhvr>
                                        <p:cTn id="41" dur="500" fill="hold"/>
                                        <p:tgtEl>
                                          <p:spTgt spid="20503"/>
                                        </p:tgtEl>
                                        <p:attrNameLst>
                                          <p:attrName>ppt_h</p:attrName>
                                        </p:attrNameLst>
                                      </p:cBhvr>
                                      <p:tavLst>
                                        <p:tav tm="0">
                                          <p:val>
                                            <p:fltVal val="0"/>
                                          </p:val>
                                        </p:tav>
                                        <p:tav tm="100000">
                                          <p:val>
                                            <p:strVal val="#ppt_h"/>
                                          </p:val>
                                        </p:tav>
                                      </p:tavLst>
                                    </p:anim>
                                  </p:childTnLst>
                                </p:cTn>
                              </p:par>
                            </p:childTnLst>
                          </p:cTn>
                        </p:par>
                        <p:par>
                          <p:cTn id="42" fill="hold">
                            <p:stCondLst>
                              <p:cond delay="4000"/>
                            </p:stCondLst>
                            <p:childTnLst>
                              <p:par>
                                <p:cTn id="43" presetID="22" presetClass="entr" presetSubtype="4"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childTnLst>
                          </p:cTn>
                        </p:par>
                        <p:par>
                          <p:cTn id="46" fill="hold">
                            <p:stCondLst>
                              <p:cond delay="4500"/>
                            </p:stCondLst>
                            <p:childTnLst>
                              <p:par>
                                <p:cTn id="47" presetID="22" presetClass="entr" presetSubtype="8" fill="hold" nodeType="after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wipe(left)">
                                      <p:cBhvr>
                                        <p:cTn id="49" dur="500"/>
                                        <p:tgtEl>
                                          <p:spTgt spid="68"/>
                                        </p:tgtEl>
                                      </p:cBhvr>
                                    </p:animEffect>
                                  </p:childTnLst>
                                </p:cTn>
                              </p:par>
                              <p:par>
                                <p:cTn id="50" presetID="23" presetClass="entr" presetSubtype="16" fill="hold" grpId="0" nodeType="withEffect">
                                  <p:stCondLst>
                                    <p:cond delay="0"/>
                                  </p:stCondLst>
                                  <p:childTnLst>
                                    <p:set>
                                      <p:cBhvr>
                                        <p:cTn id="51" dur="1" fill="hold">
                                          <p:stCondLst>
                                            <p:cond delay="0"/>
                                          </p:stCondLst>
                                        </p:cTn>
                                        <p:tgtEl>
                                          <p:spTgt spid="20505"/>
                                        </p:tgtEl>
                                        <p:attrNameLst>
                                          <p:attrName>style.visibility</p:attrName>
                                        </p:attrNameLst>
                                      </p:cBhvr>
                                      <p:to>
                                        <p:strVal val="visible"/>
                                      </p:to>
                                    </p:set>
                                    <p:anim calcmode="lin" valueType="num">
                                      <p:cBhvr>
                                        <p:cTn id="52" dur="500" fill="hold"/>
                                        <p:tgtEl>
                                          <p:spTgt spid="20505"/>
                                        </p:tgtEl>
                                        <p:attrNameLst>
                                          <p:attrName>ppt_w</p:attrName>
                                        </p:attrNameLst>
                                      </p:cBhvr>
                                      <p:tavLst>
                                        <p:tav tm="0">
                                          <p:val>
                                            <p:fltVal val="0"/>
                                          </p:val>
                                        </p:tav>
                                        <p:tav tm="100000">
                                          <p:val>
                                            <p:strVal val="#ppt_w"/>
                                          </p:val>
                                        </p:tav>
                                      </p:tavLst>
                                    </p:anim>
                                    <p:anim calcmode="lin" valueType="num">
                                      <p:cBhvr>
                                        <p:cTn id="53" dur="500" fill="hold"/>
                                        <p:tgtEl>
                                          <p:spTgt spid="20505"/>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2" presetClass="entr" presetSubtype="8" fill="hold" nodeType="after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wipe(left)">
                                      <p:cBhvr>
                                        <p:cTn id="57" dur="500"/>
                                        <p:tgtEl>
                                          <p:spTgt spid="72"/>
                                        </p:tgtEl>
                                      </p:cBhvr>
                                    </p:animEffect>
                                  </p:childTnLst>
                                </p:cTn>
                              </p:par>
                            </p:childTnLst>
                          </p:cTn>
                        </p:par>
                        <p:par>
                          <p:cTn id="58" fill="hold">
                            <p:stCondLst>
                              <p:cond delay="5500"/>
                            </p:stCondLst>
                            <p:childTnLst>
                              <p:par>
                                <p:cTn id="59" presetID="23" presetClass="entr" presetSubtype="16" fill="hold" grpId="0" nodeType="afterEffect">
                                  <p:stCondLst>
                                    <p:cond delay="0"/>
                                  </p:stCondLst>
                                  <p:childTnLst>
                                    <p:set>
                                      <p:cBhvr>
                                        <p:cTn id="60" dur="1" fill="hold">
                                          <p:stCondLst>
                                            <p:cond delay="0"/>
                                          </p:stCondLst>
                                        </p:cTn>
                                        <p:tgtEl>
                                          <p:spTgt spid="20504"/>
                                        </p:tgtEl>
                                        <p:attrNameLst>
                                          <p:attrName>style.visibility</p:attrName>
                                        </p:attrNameLst>
                                      </p:cBhvr>
                                      <p:to>
                                        <p:strVal val="visible"/>
                                      </p:to>
                                    </p:set>
                                    <p:anim calcmode="lin" valueType="num">
                                      <p:cBhvr>
                                        <p:cTn id="61" dur="500" fill="hold"/>
                                        <p:tgtEl>
                                          <p:spTgt spid="20504"/>
                                        </p:tgtEl>
                                        <p:attrNameLst>
                                          <p:attrName>ppt_w</p:attrName>
                                        </p:attrNameLst>
                                      </p:cBhvr>
                                      <p:tavLst>
                                        <p:tav tm="0">
                                          <p:val>
                                            <p:fltVal val="0"/>
                                          </p:val>
                                        </p:tav>
                                        <p:tav tm="100000">
                                          <p:val>
                                            <p:strVal val="#ppt_w"/>
                                          </p:val>
                                        </p:tav>
                                      </p:tavLst>
                                    </p:anim>
                                    <p:anim calcmode="lin" valueType="num">
                                      <p:cBhvr>
                                        <p:cTn id="62" dur="500" fill="hold"/>
                                        <p:tgtEl>
                                          <p:spTgt spid="20504"/>
                                        </p:tgtEl>
                                        <p:attrNameLst>
                                          <p:attrName>ppt_h</p:attrName>
                                        </p:attrNameLst>
                                      </p:cBhvr>
                                      <p:tavLst>
                                        <p:tav tm="0">
                                          <p:val>
                                            <p:fltVal val="0"/>
                                          </p:val>
                                        </p:tav>
                                        <p:tav tm="100000">
                                          <p:val>
                                            <p:strVal val="#ppt_h"/>
                                          </p:val>
                                        </p:tav>
                                      </p:tavLst>
                                    </p:anim>
                                  </p:childTnLst>
                                </p:cTn>
                              </p:par>
                            </p:childTnLst>
                          </p:cTn>
                        </p:par>
                        <p:par>
                          <p:cTn id="63" fill="hold">
                            <p:stCondLst>
                              <p:cond delay="6000"/>
                            </p:stCondLst>
                            <p:childTnLst>
                              <p:par>
                                <p:cTn id="64" presetID="22" presetClass="entr" presetSubtype="8" fill="hold" nodeType="after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wipe(left)">
                                      <p:cBhvr>
                                        <p:cTn id="66" dur="500"/>
                                        <p:tgtEl>
                                          <p:spTgt spid="75"/>
                                        </p:tgtEl>
                                      </p:cBhvr>
                                    </p:animEffect>
                                  </p:childTnLst>
                                </p:cTn>
                              </p:par>
                              <p:par>
                                <p:cTn id="67" presetID="23" presetClass="entr" presetSubtype="16" fill="hold" grpId="0" nodeType="withEffect">
                                  <p:stCondLst>
                                    <p:cond delay="0"/>
                                  </p:stCondLst>
                                  <p:childTnLst>
                                    <p:set>
                                      <p:cBhvr>
                                        <p:cTn id="68" dur="1" fill="hold">
                                          <p:stCondLst>
                                            <p:cond delay="0"/>
                                          </p:stCondLst>
                                        </p:cTn>
                                        <p:tgtEl>
                                          <p:spTgt spid="20507"/>
                                        </p:tgtEl>
                                        <p:attrNameLst>
                                          <p:attrName>style.visibility</p:attrName>
                                        </p:attrNameLst>
                                      </p:cBhvr>
                                      <p:to>
                                        <p:strVal val="visible"/>
                                      </p:to>
                                    </p:set>
                                    <p:anim calcmode="lin" valueType="num">
                                      <p:cBhvr>
                                        <p:cTn id="69" dur="500" fill="hold"/>
                                        <p:tgtEl>
                                          <p:spTgt spid="20507"/>
                                        </p:tgtEl>
                                        <p:attrNameLst>
                                          <p:attrName>ppt_w</p:attrName>
                                        </p:attrNameLst>
                                      </p:cBhvr>
                                      <p:tavLst>
                                        <p:tav tm="0">
                                          <p:val>
                                            <p:fltVal val="0"/>
                                          </p:val>
                                        </p:tav>
                                        <p:tav tm="100000">
                                          <p:val>
                                            <p:strVal val="#ppt_w"/>
                                          </p:val>
                                        </p:tav>
                                      </p:tavLst>
                                    </p:anim>
                                    <p:anim calcmode="lin" valueType="num">
                                      <p:cBhvr>
                                        <p:cTn id="70" dur="500" fill="hold"/>
                                        <p:tgtEl>
                                          <p:spTgt spid="20507"/>
                                        </p:tgtEl>
                                        <p:attrNameLst>
                                          <p:attrName>ppt_h</p:attrName>
                                        </p:attrNameLst>
                                      </p:cBhvr>
                                      <p:tavLst>
                                        <p:tav tm="0">
                                          <p:val>
                                            <p:fltVal val="0"/>
                                          </p:val>
                                        </p:tav>
                                        <p:tav tm="100000">
                                          <p:val>
                                            <p:strVal val="#ppt_h"/>
                                          </p:val>
                                        </p:tav>
                                      </p:tavLst>
                                    </p:anim>
                                  </p:childTnLst>
                                </p:cTn>
                              </p:par>
                            </p:childTnLst>
                          </p:cTn>
                        </p:par>
                        <p:par>
                          <p:cTn id="71" fill="hold">
                            <p:stCondLst>
                              <p:cond delay="6500"/>
                            </p:stCondLst>
                            <p:childTnLst>
                              <p:par>
                                <p:cTn id="72" presetID="22" presetClass="entr" presetSubtype="8" fill="hold" nodeType="after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wipe(left)">
                                      <p:cBhvr>
                                        <p:cTn id="74" dur="500"/>
                                        <p:tgtEl>
                                          <p:spTgt spid="78"/>
                                        </p:tgtEl>
                                      </p:cBhvr>
                                    </p:animEffect>
                                  </p:childTnLst>
                                </p:cTn>
                              </p:par>
                              <p:par>
                                <p:cTn id="75" presetID="23" presetClass="entr" presetSubtype="16" fill="hold" grpId="0" nodeType="withEffect">
                                  <p:stCondLst>
                                    <p:cond delay="0"/>
                                  </p:stCondLst>
                                  <p:childTnLst>
                                    <p:set>
                                      <p:cBhvr>
                                        <p:cTn id="76" dur="1" fill="hold">
                                          <p:stCondLst>
                                            <p:cond delay="0"/>
                                          </p:stCondLst>
                                        </p:cTn>
                                        <p:tgtEl>
                                          <p:spTgt spid="20506"/>
                                        </p:tgtEl>
                                        <p:attrNameLst>
                                          <p:attrName>style.visibility</p:attrName>
                                        </p:attrNameLst>
                                      </p:cBhvr>
                                      <p:to>
                                        <p:strVal val="visible"/>
                                      </p:to>
                                    </p:set>
                                    <p:anim calcmode="lin" valueType="num">
                                      <p:cBhvr>
                                        <p:cTn id="77" dur="500" fill="hold"/>
                                        <p:tgtEl>
                                          <p:spTgt spid="20506"/>
                                        </p:tgtEl>
                                        <p:attrNameLst>
                                          <p:attrName>ppt_w</p:attrName>
                                        </p:attrNameLst>
                                      </p:cBhvr>
                                      <p:tavLst>
                                        <p:tav tm="0">
                                          <p:val>
                                            <p:fltVal val="0"/>
                                          </p:val>
                                        </p:tav>
                                        <p:tav tm="100000">
                                          <p:val>
                                            <p:strVal val="#ppt_w"/>
                                          </p:val>
                                        </p:tav>
                                      </p:tavLst>
                                    </p:anim>
                                    <p:anim calcmode="lin" valueType="num">
                                      <p:cBhvr>
                                        <p:cTn id="78" dur="500" fill="hold"/>
                                        <p:tgtEl>
                                          <p:spTgt spid="20506"/>
                                        </p:tgtEl>
                                        <p:attrNameLst>
                                          <p:attrName>ppt_h</p:attrName>
                                        </p:attrNameLst>
                                      </p:cBhvr>
                                      <p:tavLst>
                                        <p:tav tm="0">
                                          <p:val>
                                            <p:fltVal val="0"/>
                                          </p:val>
                                        </p:tav>
                                        <p:tav tm="100000">
                                          <p:val>
                                            <p:strVal val="#ppt_h"/>
                                          </p:val>
                                        </p:tav>
                                      </p:tavLst>
                                    </p:anim>
                                  </p:childTnLst>
                                </p:cTn>
                              </p:par>
                            </p:childTnLst>
                          </p:cTn>
                        </p:par>
                        <p:par>
                          <p:cTn id="79" fill="hold">
                            <p:stCondLst>
                              <p:cond delay="7000"/>
                            </p:stCondLst>
                            <p:childTnLst>
                              <p:par>
                                <p:cTn id="80" presetID="23" presetClass="entr" presetSubtype="16" fill="hold" grpId="0" nodeType="afterEffect">
                                  <p:stCondLst>
                                    <p:cond delay="0"/>
                                  </p:stCondLst>
                                  <p:childTnLst>
                                    <p:set>
                                      <p:cBhvr>
                                        <p:cTn id="81" dur="1" fill="hold">
                                          <p:stCondLst>
                                            <p:cond delay="0"/>
                                          </p:stCondLst>
                                        </p:cTn>
                                        <p:tgtEl>
                                          <p:spTgt spid="20511"/>
                                        </p:tgtEl>
                                        <p:attrNameLst>
                                          <p:attrName>style.visibility</p:attrName>
                                        </p:attrNameLst>
                                      </p:cBhvr>
                                      <p:to>
                                        <p:strVal val="visible"/>
                                      </p:to>
                                    </p:set>
                                    <p:anim calcmode="lin" valueType="num">
                                      <p:cBhvr>
                                        <p:cTn id="82" dur="500" fill="hold"/>
                                        <p:tgtEl>
                                          <p:spTgt spid="20511"/>
                                        </p:tgtEl>
                                        <p:attrNameLst>
                                          <p:attrName>ppt_w</p:attrName>
                                        </p:attrNameLst>
                                      </p:cBhvr>
                                      <p:tavLst>
                                        <p:tav tm="0">
                                          <p:val>
                                            <p:fltVal val="0"/>
                                          </p:val>
                                        </p:tav>
                                        <p:tav tm="100000">
                                          <p:val>
                                            <p:strVal val="#ppt_w"/>
                                          </p:val>
                                        </p:tav>
                                      </p:tavLst>
                                    </p:anim>
                                    <p:anim calcmode="lin" valueType="num">
                                      <p:cBhvr>
                                        <p:cTn id="83" dur="500" fill="hold"/>
                                        <p:tgtEl>
                                          <p:spTgt spid="20511"/>
                                        </p:tgtEl>
                                        <p:attrNameLst>
                                          <p:attrName>ppt_h</p:attrName>
                                        </p:attrNameLst>
                                      </p:cBhvr>
                                      <p:tavLst>
                                        <p:tav tm="0">
                                          <p:val>
                                            <p:fltVal val="0"/>
                                          </p:val>
                                        </p:tav>
                                        <p:tav tm="100000">
                                          <p:val>
                                            <p:strVal val="#ppt_h"/>
                                          </p:val>
                                        </p:tav>
                                      </p:tavLst>
                                    </p:anim>
                                  </p:childTnLst>
                                </p:cTn>
                              </p:par>
                            </p:childTnLst>
                          </p:cTn>
                        </p:par>
                        <p:par>
                          <p:cTn id="84" fill="hold">
                            <p:stCondLst>
                              <p:cond delay="7500"/>
                            </p:stCondLst>
                            <p:childTnLst>
                              <p:par>
                                <p:cTn id="85" presetID="22" presetClass="entr" presetSubtype="4" fill="hold" nodeType="after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wipe(down)">
                                      <p:cBhvr>
                                        <p:cTn id="87" dur="500"/>
                                        <p:tgtEl>
                                          <p:spTgt spid="4"/>
                                        </p:tgtEl>
                                      </p:cBhvr>
                                    </p:animEffect>
                                  </p:childTnLst>
                                </p:cTn>
                              </p:par>
                            </p:childTnLst>
                          </p:cTn>
                        </p:par>
                        <p:par>
                          <p:cTn id="88" fill="hold">
                            <p:stCondLst>
                              <p:cond delay="8000"/>
                            </p:stCondLst>
                            <p:childTnLst>
                              <p:par>
                                <p:cTn id="89" presetID="22" presetClass="entr" presetSubtype="8" fill="hold" nodeType="afterEffect">
                                  <p:stCondLst>
                                    <p:cond delay="0"/>
                                  </p:stCondLst>
                                  <p:childTnLst>
                                    <p:set>
                                      <p:cBhvr>
                                        <p:cTn id="90" dur="1" fill="hold">
                                          <p:stCondLst>
                                            <p:cond delay="0"/>
                                          </p:stCondLst>
                                        </p:cTn>
                                        <p:tgtEl>
                                          <p:spTgt spid="92"/>
                                        </p:tgtEl>
                                        <p:attrNameLst>
                                          <p:attrName>style.visibility</p:attrName>
                                        </p:attrNameLst>
                                      </p:cBhvr>
                                      <p:to>
                                        <p:strVal val="visible"/>
                                      </p:to>
                                    </p:set>
                                    <p:animEffect transition="in" filter="wipe(left)">
                                      <p:cBhvr>
                                        <p:cTn id="91" dur="500"/>
                                        <p:tgtEl>
                                          <p:spTgt spid="92"/>
                                        </p:tgtEl>
                                      </p:cBhvr>
                                    </p:animEffect>
                                  </p:childTnLst>
                                </p:cTn>
                              </p:par>
                            </p:childTnLst>
                          </p:cTn>
                        </p:par>
                        <p:par>
                          <p:cTn id="92" fill="hold">
                            <p:stCondLst>
                              <p:cond delay="8500"/>
                            </p:stCondLst>
                            <p:childTnLst>
                              <p:par>
                                <p:cTn id="93" presetID="23" presetClass="entr" presetSubtype="16" fill="hold" grpId="0" nodeType="afterEffect">
                                  <p:stCondLst>
                                    <p:cond delay="0"/>
                                  </p:stCondLst>
                                  <p:childTnLst>
                                    <p:set>
                                      <p:cBhvr>
                                        <p:cTn id="94" dur="1" fill="hold">
                                          <p:stCondLst>
                                            <p:cond delay="0"/>
                                          </p:stCondLst>
                                        </p:cTn>
                                        <p:tgtEl>
                                          <p:spTgt spid="20509"/>
                                        </p:tgtEl>
                                        <p:attrNameLst>
                                          <p:attrName>style.visibility</p:attrName>
                                        </p:attrNameLst>
                                      </p:cBhvr>
                                      <p:to>
                                        <p:strVal val="visible"/>
                                      </p:to>
                                    </p:set>
                                    <p:anim calcmode="lin" valueType="num">
                                      <p:cBhvr>
                                        <p:cTn id="95" dur="500" fill="hold"/>
                                        <p:tgtEl>
                                          <p:spTgt spid="20509"/>
                                        </p:tgtEl>
                                        <p:attrNameLst>
                                          <p:attrName>ppt_w</p:attrName>
                                        </p:attrNameLst>
                                      </p:cBhvr>
                                      <p:tavLst>
                                        <p:tav tm="0">
                                          <p:val>
                                            <p:fltVal val="0"/>
                                          </p:val>
                                        </p:tav>
                                        <p:tav tm="100000">
                                          <p:val>
                                            <p:strVal val="#ppt_w"/>
                                          </p:val>
                                        </p:tav>
                                      </p:tavLst>
                                    </p:anim>
                                    <p:anim calcmode="lin" valueType="num">
                                      <p:cBhvr>
                                        <p:cTn id="96" dur="500" fill="hold"/>
                                        <p:tgtEl>
                                          <p:spTgt spid="20509"/>
                                        </p:tgtEl>
                                        <p:attrNameLst>
                                          <p:attrName>ppt_h</p:attrName>
                                        </p:attrNameLst>
                                      </p:cBhvr>
                                      <p:tavLst>
                                        <p:tav tm="0">
                                          <p:val>
                                            <p:fltVal val="0"/>
                                          </p:val>
                                        </p:tav>
                                        <p:tav tm="100000">
                                          <p:val>
                                            <p:strVal val="#ppt_h"/>
                                          </p:val>
                                        </p:tav>
                                      </p:tavLst>
                                    </p:anim>
                                  </p:childTnLst>
                                </p:cTn>
                              </p:par>
                            </p:childTnLst>
                          </p:cTn>
                        </p:par>
                        <p:par>
                          <p:cTn id="97" fill="hold">
                            <p:stCondLst>
                              <p:cond delay="9000"/>
                            </p:stCondLst>
                            <p:childTnLst>
                              <p:par>
                                <p:cTn id="98" presetID="22" presetClass="entr" presetSubtype="8" fill="hold" nodeType="afterEffect">
                                  <p:stCondLst>
                                    <p:cond delay="0"/>
                                  </p:stCondLst>
                                  <p:childTnLst>
                                    <p:set>
                                      <p:cBhvr>
                                        <p:cTn id="99" dur="1" fill="hold">
                                          <p:stCondLst>
                                            <p:cond delay="0"/>
                                          </p:stCondLst>
                                        </p:cTn>
                                        <p:tgtEl>
                                          <p:spTgt spid="95"/>
                                        </p:tgtEl>
                                        <p:attrNameLst>
                                          <p:attrName>style.visibility</p:attrName>
                                        </p:attrNameLst>
                                      </p:cBhvr>
                                      <p:to>
                                        <p:strVal val="visible"/>
                                      </p:to>
                                    </p:set>
                                    <p:animEffect transition="in" filter="wipe(left)">
                                      <p:cBhvr>
                                        <p:cTn id="100" dur="500"/>
                                        <p:tgtEl>
                                          <p:spTgt spid="95"/>
                                        </p:tgtEl>
                                      </p:cBhvr>
                                    </p:animEffect>
                                  </p:childTnLst>
                                </p:cTn>
                              </p:par>
                              <p:par>
                                <p:cTn id="101" presetID="23" presetClass="entr" presetSubtype="16" fill="hold" grpId="0" nodeType="withEffect">
                                  <p:stCondLst>
                                    <p:cond delay="0"/>
                                  </p:stCondLst>
                                  <p:childTnLst>
                                    <p:set>
                                      <p:cBhvr>
                                        <p:cTn id="102" dur="1" fill="hold">
                                          <p:stCondLst>
                                            <p:cond delay="0"/>
                                          </p:stCondLst>
                                        </p:cTn>
                                        <p:tgtEl>
                                          <p:spTgt spid="20510"/>
                                        </p:tgtEl>
                                        <p:attrNameLst>
                                          <p:attrName>style.visibility</p:attrName>
                                        </p:attrNameLst>
                                      </p:cBhvr>
                                      <p:to>
                                        <p:strVal val="visible"/>
                                      </p:to>
                                    </p:set>
                                    <p:anim calcmode="lin" valueType="num">
                                      <p:cBhvr>
                                        <p:cTn id="103" dur="500" fill="hold"/>
                                        <p:tgtEl>
                                          <p:spTgt spid="20510"/>
                                        </p:tgtEl>
                                        <p:attrNameLst>
                                          <p:attrName>ppt_w</p:attrName>
                                        </p:attrNameLst>
                                      </p:cBhvr>
                                      <p:tavLst>
                                        <p:tav tm="0">
                                          <p:val>
                                            <p:fltVal val="0"/>
                                          </p:val>
                                        </p:tav>
                                        <p:tav tm="100000">
                                          <p:val>
                                            <p:strVal val="#ppt_w"/>
                                          </p:val>
                                        </p:tav>
                                      </p:tavLst>
                                    </p:anim>
                                    <p:anim calcmode="lin" valueType="num">
                                      <p:cBhvr>
                                        <p:cTn id="104" dur="500" fill="hold"/>
                                        <p:tgtEl>
                                          <p:spTgt spid="20510"/>
                                        </p:tgtEl>
                                        <p:attrNameLst>
                                          <p:attrName>ppt_h</p:attrName>
                                        </p:attrNameLst>
                                      </p:cBhvr>
                                      <p:tavLst>
                                        <p:tav tm="0">
                                          <p:val>
                                            <p:fltVal val="0"/>
                                          </p:val>
                                        </p:tav>
                                        <p:tav tm="100000">
                                          <p:val>
                                            <p:strVal val="#ppt_h"/>
                                          </p:val>
                                        </p:tav>
                                      </p:tavLst>
                                    </p:anim>
                                  </p:childTnLst>
                                </p:cTn>
                              </p:par>
                            </p:childTnLst>
                          </p:cTn>
                        </p:par>
                        <p:par>
                          <p:cTn id="105" fill="hold">
                            <p:stCondLst>
                              <p:cond delay="9500"/>
                            </p:stCondLst>
                            <p:childTnLst>
                              <p:par>
                                <p:cTn id="106" presetID="22" presetClass="entr" presetSubtype="8" fill="hold" nodeType="afterEffect">
                                  <p:stCondLst>
                                    <p:cond delay="0"/>
                                  </p:stCondLst>
                                  <p:childTnLst>
                                    <p:set>
                                      <p:cBhvr>
                                        <p:cTn id="107" dur="1" fill="hold">
                                          <p:stCondLst>
                                            <p:cond delay="0"/>
                                          </p:stCondLst>
                                        </p:cTn>
                                        <p:tgtEl>
                                          <p:spTgt spid="98"/>
                                        </p:tgtEl>
                                        <p:attrNameLst>
                                          <p:attrName>style.visibility</p:attrName>
                                        </p:attrNameLst>
                                      </p:cBhvr>
                                      <p:to>
                                        <p:strVal val="visible"/>
                                      </p:to>
                                    </p:set>
                                    <p:animEffect transition="in" filter="wipe(left)">
                                      <p:cBhvr>
                                        <p:cTn id="108" dur="500"/>
                                        <p:tgtEl>
                                          <p:spTgt spid="98"/>
                                        </p:tgtEl>
                                      </p:cBhvr>
                                    </p:animEffect>
                                  </p:childTnLst>
                                </p:cTn>
                              </p:par>
                              <p:par>
                                <p:cTn id="109" presetID="23" presetClass="entr" presetSubtype="16" fill="hold" grpId="0" nodeType="withEffect">
                                  <p:stCondLst>
                                    <p:cond delay="0"/>
                                  </p:stCondLst>
                                  <p:childTnLst>
                                    <p:set>
                                      <p:cBhvr>
                                        <p:cTn id="110" dur="1" fill="hold">
                                          <p:stCondLst>
                                            <p:cond delay="0"/>
                                          </p:stCondLst>
                                        </p:cTn>
                                        <p:tgtEl>
                                          <p:spTgt spid="20508"/>
                                        </p:tgtEl>
                                        <p:attrNameLst>
                                          <p:attrName>style.visibility</p:attrName>
                                        </p:attrNameLst>
                                      </p:cBhvr>
                                      <p:to>
                                        <p:strVal val="visible"/>
                                      </p:to>
                                    </p:set>
                                    <p:anim calcmode="lin" valueType="num">
                                      <p:cBhvr>
                                        <p:cTn id="111" dur="500" fill="hold"/>
                                        <p:tgtEl>
                                          <p:spTgt spid="20508"/>
                                        </p:tgtEl>
                                        <p:attrNameLst>
                                          <p:attrName>ppt_w</p:attrName>
                                        </p:attrNameLst>
                                      </p:cBhvr>
                                      <p:tavLst>
                                        <p:tav tm="0">
                                          <p:val>
                                            <p:fltVal val="0"/>
                                          </p:val>
                                        </p:tav>
                                        <p:tav tm="100000">
                                          <p:val>
                                            <p:strVal val="#ppt_w"/>
                                          </p:val>
                                        </p:tav>
                                      </p:tavLst>
                                    </p:anim>
                                    <p:anim calcmode="lin" valueType="num">
                                      <p:cBhvr>
                                        <p:cTn id="112" dur="500" fill="hold"/>
                                        <p:tgtEl>
                                          <p:spTgt spid="20508"/>
                                        </p:tgtEl>
                                        <p:attrNameLst>
                                          <p:attrName>ppt_h</p:attrName>
                                        </p:attrNameLst>
                                      </p:cBhvr>
                                      <p:tavLst>
                                        <p:tav tm="0">
                                          <p:val>
                                            <p:fltVal val="0"/>
                                          </p:val>
                                        </p:tav>
                                        <p:tav tm="100000">
                                          <p:val>
                                            <p:strVal val="#ppt_h"/>
                                          </p:val>
                                        </p:tav>
                                      </p:tavLst>
                                    </p:anim>
                                  </p:childTnLst>
                                </p:cTn>
                              </p:par>
                            </p:childTnLst>
                          </p:cTn>
                        </p:par>
                        <p:par>
                          <p:cTn id="113" fill="hold">
                            <p:stCondLst>
                              <p:cond delay="10000"/>
                            </p:stCondLst>
                            <p:childTnLst>
                              <p:par>
                                <p:cTn id="114" presetID="22" presetClass="entr" presetSubtype="8" fill="hold" nodeType="afterEffect">
                                  <p:stCondLst>
                                    <p:cond delay="0"/>
                                  </p:stCondLst>
                                  <p:childTnLst>
                                    <p:set>
                                      <p:cBhvr>
                                        <p:cTn id="115" dur="1" fill="hold">
                                          <p:stCondLst>
                                            <p:cond delay="0"/>
                                          </p:stCondLst>
                                        </p:cTn>
                                        <p:tgtEl>
                                          <p:spTgt spid="101"/>
                                        </p:tgtEl>
                                        <p:attrNameLst>
                                          <p:attrName>style.visibility</p:attrName>
                                        </p:attrNameLst>
                                      </p:cBhvr>
                                      <p:to>
                                        <p:strVal val="visible"/>
                                      </p:to>
                                    </p:set>
                                    <p:animEffect transition="in" filter="wipe(left)">
                                      <p:cBhvr>
                                        <p:cTn id="116" dur="500"/>
                                        <p:tgtEl>
                                          <p:spTgt spid="101"/>
                                        </p:tgtEl>
                                      </p:cBhvr>
                                    </p:animEffect>
                                  </p:childTnLst>
                                </p:cTn>
                              </p:par>
                              <p:par>
                                <p:cTn id="117" presetID="23" presetClass="entr" presetSubtype="16" fill="hold" grpId="0" nodeType="withEffect">
                                  <p:stCondLst>
                                    <p:cond delay="0"/>
                                  </p:stCondLst>
                                  <p:childTnLst>
                                    <p:set>
                                      <p:cBhvr>
                                        <p:cTn id="118" dur="1" fill="hold">
                                          <p:stCondLst>
                                            <p:cond delay="0"/>
                                          </p:stCondLst>
                                        </p:cTn>
                                        <p:tgtEl>
                                          <p:spTgt spid="20512"/>
                                        </p:tgtEl>
                                        <p:attrNameLst>
                                          <p:attrName>style.visibility</p:attrName>
                                        </p:attrNameLst>
                                      </p:cBhvr>
                                      <p:to>
                                        <p:strVal val="visible"/>
                                      </p:to>
                                    </p:set>
                                    <p:anim calcmode="lin" valueType="num">
                                      <p:cBhvr>
                                        <p:cTn id="119" dur="500" fill="hold"/>
                                        <p:tgtEl>
                                          <p:spTgt spid="20512"/>
                                        </p:tgtEl>
                                        <p:attrNameLst>
                                          <p:attrName>ppt_w</p:attrName>
                                        </p:attrNameLst>
                                      </p:cBhvr>
                                      <p:tavLst>
                                        <p:tav tm="0">
                                          <p:val>
                                            <p:fltVal val="0"/>
                                          </p:val>
                                        </p:tav>
                                        <p:tav tm="100000">
                                          <p:val>
                                            <p:strVal val="#ppt_w"/>
                                          </p:val>
                                        </p:tav>
                                      </p:tavLst>
                                    </p:anim>
                                    <p:anim calcmode="lin" valueType="num">
                                      <p:cBhvr>
                                        <p:cTn id="120" dur="500" fill="hold"/>
                                        <p:tgtEl>
                                          <p:spTgt spid="20512"/>
                                        </p:tgtEl>
                                        <p:attrNameLst>
                                          <p:attrName>ppt_h</p:attrName>
                                        </p:attrNameLst>
                                      </p:cBhvr>
                                      <p:tavLst>
                                        <p:tav tm="0">
                                          <p:val>
                                            <p:fltVal val="0"/>
                                          </p:val>
                                        </p:tav>
                                        <p:tav tm="100000">
                                          <p:val>
                                            <p:strVal val="#ppt_h"/>
                                          </p:val>
                                        </p:tav>
                                      </p:tavLst>
                                    </p:anim>
                                  </p:childTnLst>
                                </p:cTn>
                              </p:par>
                            </p:childTnLst>
                          </p:cTn>
                        </p:par>
                        <p:par>
                          <p:cTn id="121" fill="hold">
                            <p:stCondLst>
                              <p:cond delay="10500"/>
                            </p:stCondLst>
                            <p:childTnLst>
                              <p:par>
                                <p:cTn id="122" presetID="22" presetClass="entr" presetSubtype="8" fill="hold" nodeType="afterEffect">
                                  <p:stCondLst>
                                    <p:cond delay="0"/>
                                  </p:stCondLst>
                                  <p:childTnLst>
                                    <p:set>
                                      <p:cBhvr>
                                        <p:cTn id="123" dur="1" fill="hold">
                                          <p:stCondLst>
                                            <p:cond delay="0"/>
                                          </p:stCondLst>
                                        </p:cTn>
                                        <p:tgtEl>
                                          <p:spTgt spid="104"/>
                                        </p:tgtEl>
                                        <p:attrNameLst>
                                          <p:attrName>style.visibility</p:attrName>
                                        </p:attrNameLst>
                                      </p:cBhvr>
                                      <p:to>
                                        <p:strVal val="visible"/>
                                      </p:to>
                                    </p:set>
                                    <p:animEffect transition="in" filter="wipe(left)">
                                      <p:cBhvr>
                                        <p:cTn id="124" dur="500"/>
                                        <p:tgtEl>
                                          <p:spTgt spid="104"/>
                                        </p:tgtEl>
                                      </p:cBhvr>
                                    </p:animEffect>
                                  </p:childTnLst>
                                </p:cTn>
                              </p:par>
                              <p:par>
                                <p:cTn id="125" presetID="23" presetClass="entr" presetSubtype="16" fill="hold" grpId="0" nodeType="withEffect">
                                  <p:stCondLst>
                                    <p:cond delay="0"/>
                                  </p:stCondLst>
                                  <p:childTnLst>
                                    <p:set>
                                      <p:cBhvr>
                                        <p:cTn id="126" dur="1" fill="hold">
                                          <p:stCondLst>
                                            <p:cond delay="0"/>
                                          </p:stCondLst>
                                        </p:cTn>
                                        <p:tgtEl>
                                          <p:spTgt spid="20513"/>
                                        </p:tgtEl>
                                        <p:attrNameLst>
                                          <p:attrName>style.visibility</p:attrName>
                                        </p:attrNameLst>
                                      </p:cBhvr>
                                      <p:to>
                                        <p:strVal val="visible"/>
                                      </p:to>
                                    </p:set>
                                    <p:anim calcmode="lin" valueType="num">
                                      <p:cBhvr>
                                        <p:cTn id="127" dur="500" fill="hold"/>
                                        <p:tgtEl>
                                          <p:spTgt spid="20513"/>
                                        </p:tgtEl>
                                        <p:attrNameLst>
                                          <p:attrName>ppt_w</p:attrName>
                                        </p:attrNameLst>
                                      </p:cBhvr>
                                      <p:tavLst>
                                        <p:tav tm="0">
                                          <p:val>
                                            <p:fltVal val="0"/>
                                          </p:val>
                                        </p:tav>
                                        <p:tav tm="100000">
                                          <p:val>
                                            <p:strVal val="#ppt_w"/>
                                          </p:val>
                                        </p:tav>
                                      </p:tavLst>
                                    </p:anim>
                                    <p:anim calcmode="lin" valueType="num">
                                      <p:cBhvr>
                                        <p:cTn id="128" dur="500" fill="hold"/>
                                        <p:tgtEl>
                                          <p:spTgt spid="205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9" grpId="0"/>
      <p:bldP spid="20499" grpId="1"/>
      <p:bldP spid="20500" grpId="0"/>
      <p:bldP spid="20500" grpId="1"/>
      <p:bldP spid="20501" grpId="0"/>
      <p:bldP spid="20501" grpId="1"/>
      <p:bldP spid="20502" grpId="0"/>
      <p:bldP spid="20502" grpId="1"/>
      <p:bldP spid="20503" grpId="0"/>
      <p:bldP spid="20503" grpId="1"/>
      <p:bldP spid="20504" grpId="0"/>
      <p:bldP spid="20504" grpId="1"/>
      <p:bldP spid="20505" grpId="0"/>
      <p:bldP spid="20505" grpId="1"/>
      <p:bldP spid="20506" grpId="0"/>
      <p:bldP spid="20506" grpId="1"/>
      <p:bldP spid="20507" grpId="0"/>
      <p:bldP spid="20507" grpId="1"/>
      <p:bldP spid="20508" grpId="0"/>
      <p:bldP spid="20508" grpId="1"/>
      <p:bldP spid="20509" grpId="0"/>
      <p:bldP spid="20509" grpId="1"/>
      <p:bldP spid="20510" grpId="0"/>
      <p:bldP spid="20510" grpId="1"/>
      <p:bldP spid="20511" grpId="0"/>
      <p:bldP spid="20511" grpId="1"/>
      <p:bldP spid="20512" grpId="0"/>
      <p:bldP spid="20512" grpId="1"/>
      <p:bldP spid="20513" grpId="0"/>
      <p:bldP spid="205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xmlns="" val="0"/>
              </a:ext>
            </a:extLst>
          </a:blip>
          <a:srcRect l="35185"/>
          <a:stretch>
            <a:fillRect/>
          </a:stretch>
        </p:blipFill>
        <p:spPr>
          <a:xfrm>
            <a:off x="0" y="0"/>
            <a:ext cx="12192000" cy="6858000"/>
          </a:xfrm>
          <a:prstGeom prst="rect">
            <a:avLst/>
          </a:prstGeom>
        </p:spPr>
      </p:pic>
      <p:sp>
        <p:nvSpPr>
          <p:cNvPr id="11"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建设内容与具体举措</a:t>
            </a:r>
          </a:p>
        </p:txBody>
      </p:sp>
      <p:cxnSp>
        <p:nvCxnSpPr>
          <p:cNvPr id="12" name="直接连接符 11"/>
          <p:cNvCxnSpPr>
            <a:endCxn id="13" idx="2"/>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50151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4" name="椭圆 13"/>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5" name="椭圆 14"/>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6"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76" name="íšlîdé"/>
          <p:cNvSpPr/>
          <p:nvPr/>
        </p:nvSpPr>
        <p:spPr>
          <a:xfrm>
            <a:off x="4605020" y="1139190"/>
            <a:ext cx="3420110"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4589780" y="1139190"/>
            <a:ext cx="3503930" cy="583565"/>
          </a:xfrm>
          <a:prstGeom prst="rect">
            <a:avLst/>
          </a:prstGeom>
          <a:noFill/>
          <a:ln w="9525">
            <a:noFill/>
          </a:ln>
        </p:spPr>
        <p:txBody>
          <a:bodyPr wrap="square">
            <a:spAutoFit/>
          </a:bodyPr>
          <a:lstStyle/>
          <a:p>
            <a:pPr indent="0" algn="ctr"/>
            <a:r>
              <a:rPr lang="zh-CN" altLang="en-US" sz="3200" b="1" dirty="0" smtClean="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设计项目学习</a:t>
            </a:r>
            <a:endPar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endParaRPr>
          </a:p>
        </p:txBody>
      </p:sp>
      <p:graphicFrame>
        <p:nvGraphicFramePr>
          <p:cNvPr id="6" name="表格 5"/>
          <p:cNvGraphicFramePr/>
          <p:nvPr>
            <p:custDataLst>
              <p:tags r:id="rId2"/>
            </p:custDataLst>
          </p:nvPr>
        </p:nvGraphicFramePr>
        <p:xfrm>
          <a:off x="278765" y="2324100"/>
          <a:ext cx="11621136" cy="2971165"/>
        </p:xfrm>
        <a:graphic>
          <a:graphicData uri="http://schemas.openxmlformats.org/drawingml/2006/table">
            <a:tbl>
              <a:tblPr firstRow="1" bandRow="1">
                <a:tableStyleId>{5940675A-B579-460E-94D1-54222C63F5DA}</a:tableStyleId>
              </a:tblPr>
              <a:tblGrid>
                <a:gridCol w="2399137"/>
                <a:gridCol w="2404902"/>
                <a:gridCol w="2321296"/>
                <a:gridCol w="2685602"/>
                <a:gridCol w="1810199"/>
              </a:tblGrid>
              <a:tr h="635000">
                <a:tc>
                  <a:txBody>
                    <a:bodyPr/>
                    <a:lstStyle/>
                    <a:p>
                      <a:pPr indent="0" algn="ctr">
                        <a:buNone/>
                      </a:pPr>
                      <a:endParaRPr lang="en-US" altLang="en-US" sz="32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节气常识</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食育文化</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558800">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低年段</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名称含义</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c>
                  <a:txBody>
                    <a:bodyPr/>
                    <a:lstStyle/>
                    <a:p>
                      <a:pPr indent="0" algn="ctr">
                        <a:buNone/>
                      </a:pPr>
                      <a:r>
                        <a:rPr lang="en-US" sz="3200" b="1" dirty="0" err="1">
                          <a:latin typeface="宋体" panose="02010600030101010101" pitchFamily="2" charset="-122"/>
                          <a:ea typeface="宋体" panose="02010600030101010101" pitchFamily="2" charset="-122"/>
                          <a:cs typeface="宋体" panose="02010600030101010101" pitchFamily="2" charset="-122"/>
                        </a:rPr>
                        <a:t>节气童谣</a:t>
                      </a:r>
                      <a:endParaRPr lang="en-US" altLang="en-US" sz="32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c>
                  <a:txBody>
                    <a:bodyPr/>
                    <a:lstStyle/>
                    <a:p>
                      <a:pPr indent="0" algn="ctr">
                        <a:buNone/>
                      </a:pPr>
                      <a:r>
                        <a:rPr lang="en-US" sz="3200" b="1" dirty="0" err="1">
                          <a:latin typeface="宋体" panose="02010600030101010101" pitchFamily="2" charset="-122"/>
                          <a:ea typeface="宋体" panose="02010600030101010101" pitchFamily="2" charset="-122"/>
                          <a:cs typeface="宋体" panose="02010600030101010101" pitchFamily="2" charset="-122"/>
                        </a:rPr>
                        <a:t>风俗活动</a:t>
                      </a:r>
                      <a:endParaRPr lang="en-US" altLang="en-US" sz="32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节气食物</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BEEF3"/>
                    </a:solidFill>
                  </a:tcPr>
                </a:tc>
              </a:tr>
              <a:tr h="609600">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中年段</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历史由来</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节气农谚</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民间风俗</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农事活动</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558800">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高年段</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划分计算</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节气诗词</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习俗由来</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节气养生</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CDDC"/>
                    </a:solidFill>
                  </a:tcPr>
                </a:tc>
              </a:tr>
              <a:tr h="608965">
                <a:tc>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学校层面</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CC0D9"/>
                    </a:solidFill>
                  </a:tcPr>
                </a:tc>
                <a:tc gridSpan="2">
                  <a:txBody>
                    <a:bodyPr/>
                    <a:lstStyle/>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一季一保健</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CC0D9"/>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3200" b="1" dirty="0" err="1">
                          <a:latin typeface="宋体" panose="02010600030101010101" pitchFamily="2" charset="-122"/>
                          <a:ea typeface="宋体" panose="02010600030101010101" pitchFamily="2" charset="-122"/>
                          <a:cs typeface="宋体" panose="02010600030101010101" pitchFamily="2" charset="-122"/>
                        </a:rPr>
                        <a:t>一季一传统</a:t>
                      </a:r>
                      <a:endParaRPr lang="en-US" altLang="en-US" sz="32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CC0D9"/>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100"/>
                                        </p:tgtEl>
                                        <p:attrNameLst>
                                          <p:attrName>style.visibility</p:attrName>
                                        </p:attrNameLst>
                                      </p:cBhvr>
                                      <p:to>
                                        <p:strVal val="visible"/>
                                      </p:to>
                                    </p:set>
                                    <p:anim calcmode="lin" valueType="num">
                                      <p:cBhvr>
                                        <p:cTn id="10" dur="500" fill="hold"/>
                                        <p:tgtEl>
                                          <p:spTgt spid="100"/>
                                        </p:tgtEl>
                                        <p:attrNameLst>
                                          <p:attrName>ppt_w</p:attrName>
                                        </p:attrNameLst>
                                      </p:cBhvr>
                                      <p:tavLst>
                                        <p:tav tm="0">
                                          <p:val>
                                            <p:fltVal val="0"/>
                                          </p:val>
                                        </p:tav>
                                        <p:tav tm="100000">
                                          <p:val>
                                            <p:strVal val="#ppt_w"/>
                                          </p:val>
                                        </p:tav>
                                      </p:tavLst>
                                    </p:anim>
                                    <p:anim calcmode="lin" valueType="num">
                                      <p:cBhvr>
                                        <p:cTn id="11" dur="500" fill="hold"/>
                                        <p:tgtEl>
                                          <p:spTgt spid="100"/>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6"/>
                                        </p:tgtEl>
                                        <p:attrNameLst>
                                          <p:attrName>style.visibility</p:attrName>
                                        </p:attrNameLst>
                                      </p:cBhvr>
                                      <p:to>
                                        <p:strVal val="visible"/>
                                      </p:to>
                                    </p:set>
                                    <p:anim calcmode="lin" valueType="num">
                                      <p:cBhvr>
                                        <p:cTn id="14" dur="500" fill="hold"/>
                                        <p:tgtEl>
                                          <p:spTgt spid="76"/>
                                        </p:tgtEl>
                                        <p:attrNameLst>
                                          <p:attrName>ppt_w</p:attrName>
                                        </p:attrNameLst>
                                      </p:cBhvr>
                                      <p:tavLst>
                                        <p:tav tm="0">
                                          <p:val>
                                            <p:fltVal val="0"/>
                                          </p:val>
                                        </p:tav>
                                        <p:tav tm="100000">
                                          <p:val>
                                            <p:strVal val="#ppt_w"/>
                                          </p:val>
                                        </p:tav>
                                      </p:tavLst>
                                    </p:anim>
                                    <p:anim calcmode="lin" valueType="num">
                                      <p:cBhvr>
                                        <p:cTn id="15" dur="500" fill="hold"/>
                                        <p:tgtEl>
                                          <p:spTgt spid="76"/>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nimBg="1"/>
      <p:bldP spid="76" grpId="1" animBg="1"/>
      <p:bldP spid="100" grpId="0"/>
      <p:bldP spid="10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建设内容与具体举措</a:t>
            </a:r>
          </a:p>
        </p:txBody>
      </p:sp>
      <p:cxnSp>
        <p:nvCxnSpPr>
          <p:cNvPr id="12" name="直接连接符 11"/>
          <p:cNvCxnSpPr>
            <a:endCxn id="13" idx="2"/>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50151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4" name="椭圆 13"/>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5" name="椭圆 14"/>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6"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76" name="íšlîdé"/>
          <p:cNvSpPr/>
          <p:nvPr/>
        </p:nvSpPr>
        <p:spPr>
          <a:xfrm>
            <a:off x="4605020" y="1139190"/>
            <a:ext cx="3420110"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4581525" y="1179195"/>
            <a:ext cx="3503930" cy="583565"/>
          </a:xfrm>
          <a:prstGeom prst="rect">
            <a:avLst/>
          </a:prstGeom>
          <a:noFill/>
          <a:ln w="9525">
            <a:noFill/>
          </a:ln>
        </p:spPr>
        <p:txBody>
          <a:bodyPr wrap="square">
            <a:spAutoFit/>
          </a:bodyPr>
          <a:lstStyle/>
          <a:p>
            <a:pPr indent="0"/>
            <a:r>
              <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探索课程实施范式</a:t>
            </a: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5185"/>
          <a:stretch>
            <a:fillRect/>
          </a:stretch>
        </p:blipFill>
        <p:spPr>
          <a:xfrm>
            <a:off x="0" y="0"/>
            <a:ext cx="12192000" cy="6858000"/>
          </a:xfrm>
          <a:prstGeom prst="rect">
            <a:avLst/>
          </a:prstGeom>
        </p:spPr>
      </p:pic>
      <p:grpSp>
        <p:nvGrpSpPr>
          <p:cNvPr id="106" name="组合 105"/>
          <p:cNvGrpSpPr/>
          <p:nvPr/>
        </p:nvGrpSpPr>
        <p:grpSpPr>
          <a:xfrm>
            <a:off x="1033564" y="2176665"/>
            <a:ext cx="1785903" cy="1789530"/>
            <a:chOff x="1033564" y="2176665"/>
            <a:chExt cx="1785903" cy="1789530"/>
          </a:xfrm>
        </p:grpSpPr>
        <p:sp>
          <p:nvSpPr>
            <p:cNvPr id="37" name="Freeform 15"/>
            <p:cNvSpPr>
              <a:spLocks/>
            </p:cNvSpPr>
            <p:nvPr/>
          </p:nvSpPr>
          <p:spPr bwMode="auto">
            <a:xfrm>
              <a:off x="1033564" y="2176665"/>
              <a:ext cx="1785903" cy="1789530"/>
            </a:xfrm>
            <a:custGeom>
              <a:avLst/>
              <a:gdLst>
                <a:gd name="T0" fmla="*/ 2320 w 2320"/>
                <a:gd name="T1" fmla="*/ 700 h 2320"/>
                <a:gd name="T2" fmla="*/ 1620 w 2320"/>
                <a:gd name="T3" fmla="*/ 0 h 2320"/>
                <a:gd name="T4" fmla="*/ 0 w 2320"/>
                <a:gd name="T5" fmla="*/ 0 h 2320"/>
                <a:gd name="T6" fmla="*/ 0 w 2320"/>
                <a:gd name="T7" fmla="*/ 1620 h 2320"/>
                <a:gd name="T8" fmla="*/ 700 w 2320"/>
                <a:gd name="T9" fmla="*/ 2320 h 2320"/>
                <a:gd name="T10" fmla="*/ 2320 w 2320"/>
                <a:gd name="T11" fmla="*/ 2320 h 2320"/>
                <a:gd name="T12" fmla="*/ 2320 w 2320"/>
                <a:gd name="T13" fmla="*/ 70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2320" y="700"/>
                  </a:moveTo>
                  <a:cubicBezTo>
                    <a:pt x="2320" y="315"/>
                    <a:pt x="2005" y="0"/>
                    <a:pt x="1620" y="0"/>
                  </a:cubicBezTo>
                  <a:cubicBezTo>
                    <a:pt x="1080" y="0"/>
                    <a:pt x="540" y="0"/>
                    <a:pt x="0" y="0"/>
                  </a:cubicBezTo>
                  <a:cubicBezTo>
                    <a:pt x="0" y="540"/>
                    <a:pt x="0" y="1080"/>
                    <a:pt x="0" y="1620"/>
                  </a:cubicBezTo>
                  <a:cubicBezTo>
                    <a:pt x="0" y="2005"/>
                    <a:pt x="315" y="2320"/>
                    <a:pt x="700" y="2320"/>
                  </a:cubicBezTo>
                  <a:cubicBezTo>
                    <a:pt x="1240" y="2320"/>
                    <a:pt x="1780" y="2320"/>
                    <a:pt x="2320" y="2320"/>
                  </a:cubicBezTo>
                  <a:lnTo>
                    <a:pt x="2320" y="700"/>
                  </a:lnTo>
                  <a:close/>
                </a:path>
              </a:pathLst>
            </a:custGeom>
            <a:solidFill>
              <a:srgbClr val="0E647C"/>
            </a:solidFill>
            <a:ln>
              <a:noFill/>
            </a:ln>
          </p:spPr>
          <p:txBody>
            <a:bodyPr vert="horz" wrap="square" lIns="115214" tIns="57607" rIns="115214" bIns="5760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pitchFamily="34" charset="0"/>
                <a:ea typeface="宋体" charset="-122"/>
              </a:endParaRPr>
            </a:p>
          </p:txBody>
        </p:sp>
        <p:sp>
          <p:nvSpPr>
            <p:cNvPr id="38" name="Freeform 16"/>
            <p:cNvSpPr>
              <a:spLocks/>
            </p:cNvSpPr>
            <p:nvPr/>
          </p:nvSpPr>
          <p:spPr bwMode="auto">
            <a:xfrm>
              <a:off x="2390538" y="3533431"/>
              <a:ext cx="428929" cy="432764"/>
            </a:xfrm>
            <a:custGeom>
              <a:avLst/>
              <a:gdLst>
                <a:gd name="T0" fmla="*/ 560 w 560"/>
                <a:gd name="T1" fmla="*/ 559 h 559"/>
                <a:gd name="T2" fmla="*/ 0 w 560"/>
                <a:gd name="T3" fmla="*/ 559 h 559"/>
                <a:gd name="T4" fmla="*/ 560 w 560"/>
                <a:gd name="T5" fmla="*/ 0 h 559"/>
                <a:gd name="T6" fmla="*/ 560 w 560"/>
                <a:gd name="T7" fmla="*/ 559 h 559"/>
              </a:gdLst>
              <a:ahLst/>
              <a:cxnLst>
                <a:cxn ang="0">
                  <a:pos x="T0" y="T1"/>
                </a:cxn>
                <a:cxn ang="0">
                  <a:pos x="T2" y="T3"/>
                </a:cxn>
                <a:cxn ang="0">
                  <a:pos x="T4" y="T5"/>
                </a:cxn>
                <a:cxn ang="0">
                  <a:pos x="T6" y="T7"/>
                </a:cxn>
              </a:cxnLst>
              <a:rect l="0" t="0" r="r" b="b"/>
              <a:pathLst>
                <a:path w="560" h="559">
                  <a:moveTo>
                    <a:pt x="560" y="559"/>
                  </a:moveTo>
                  <a:lnTo>
                    <a:pt x="0" y="559"/>
                  </a:lnTo>
                  <a:cubicBezTo>
                    <a:pt x="0" y="250"/>
                    <a:pt x="251" y="0"/>
                    <a:pt x="560" y="0"/>
                  </a:cubicBezTo>
                  <a:lnTo>
                    <a:pt x="560" y="559"/>
                  </a:lnTo>
                  <a:close/>
                </a:path>
              </a:pathLst>
            </a:custGeom>
            <a:solidFill>
              <a:srgbClr val="0E647C">
                <a:lumMod val="75000"/>
              </a:srgbClr>
            </a:solidFill>
            <a:ln>
              <a:noFill/>
            </a:ln>
          </p:spPr>
          <p:txBody>
            <a:bodyPr vert="horz" wrap="square" lIns="115214" tIns="57607" rIns="115214" bIns="57607" numCol="1" anchor="t" anchorCtr="0" compatLnSpc="1">
              <a:prstTxWarp prst="textNoShape">
                <a:avLst/>
              </a:prstTxWarp>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prstClr val="black"/>
                </a:solidFill>
                <a:effectLst/>
                <a:uLnTx/>
                <a:uFillTx/>
                <a:latin typeface="微软雅黑" pitchFamily="34" charset="-122"/>
                <a:ea typeface="微软雅黑" pitchFamily="34" charset="-122"/>
              </a:endParaRPr>
            </a:p>
          </p:txBody>
        </p:sp>
        <p:sp>
          <p:nvSpPr>
            <p:cNvPr id="42" name="矩形 41"/>
            <p:cNvSpPr/>
            <p:nvPr/>
          </p:nvSpPr>
          <p:spPr>
            <a:xfrm>
              <a:off x="2593651" y="3650281"/>
              <a:ext cx="148175" cy="276999"/>
            </a:xfrm>
            <a:prstGeom prst="rect">
              <a:avLst/>
            </a:prstGeom>
          </p:spPr>
          <p:txBody>
            <a:bodyPr wrap="square" lIns="0" tIns="0" rIns="0" bIns="0">
              <a:spAutoFit/>
            </a:bodyPr>
            <a:lstStyle/>
            <a:p>
              <a:pPr algn="r"/>
              <a:r>
                <a:rPr lang="en-US" altLang="zh-CN" dirty="0">
                  <a:solidFill>
                    <a:prstClr val="white"/>
                  </a:solidFill>
                  <a:latin typeface="微软雅黑" pitchFamily="34" charset="-122"/>
                  <a:ea typeface="微软雅黑" pitchFamily="34" charset="-122"/>
                </a:rPr>
                <a:t>1</a:t>
              </a:r>
              <a:endParaRPr lang="zh-CN" altLang="en-US" dirty="0">
                <a:solidFill>
                  <a:prstClr val="white"/>
                </a:solidFill>
                <a:latin typeface="微软雅黑" pitchFamily="34" charset="-122"/>
                <a:ea typeface="微软雅黑" pitchFamily="34" charset="-122"/>
              </a:endParaRPr>
            </a:p>
          </p:txBody>
        </p:sp>
        <p:sp>
          <p:nvSpPr>
            <p:cNvPr id="47" name="TextBox 46"/>
            <p:cNvSpPr txBox="1"/>
            <p:nvPr/>
          </p:nvSpPr>
          <p:spPr>
            <a:xfrm>
              <a:off x="1360645" y="2577034"/>
              <a:ext cx="1301275" cy="981499"/>
            </a:xfrm>
            <a:prstGeom prst="rect">
              <a:avLst/>
            </a:prstGeom>
            <a:noFill/>
          </p:spPr>
          <p:txBody>
            <a:bodyPr wrap="square" lIns="0" tIns="57607" rIns="0" bIns="0" rtlCol="0">
              <a:spAutoFit/>
            </a:bodyPr>
            <a:lstStyle/>
            <a:p>
              <a:pPr algn="ctr"/>
              <a:r>
                <a:rPr lang="zh-CN" altLang="en-US" sz="3000" b="1" dirty="0" smtClean="0">
                  <a:solidFill>
                    <a:prstClr val="white"/>
                  </a:solidFill>
                  <a:latin typeface="微软雅黑" pitchFamily="34" charset="-122"/>
                  <a:ea typeface="微软雅黑" pitchFamily="34" charset="-122"/>
                </a:rPr>
                <a:t>观察与调查</a:t>
              </a:r>
              <a:endParaRPr lang="zh-CN" altLang="en-US" sz="3000" b="1" dirty="0">
                <a:solidFill>
                  <a:prstClr val="white"/>
                </a:solidFill>
                <a:latin typeface="微软雅黑" pitchFamily="34" charset="-122"/>
                <a:ea typeface="微软雅黑" pitchFamily="34" charset="-122"/>
              </a:endParaRPr>
            </a:p>
          </p:txBody>
        </p:sp>
      </p:grpSp>
      <p:grpSp>
        <p:nvGrpSpPr>
          <p:cNvPr id="99" name="组合 98"/>
          <p:cNvGrpSpPr/>
          <p:nvPr/>
        </p:nvGrpSpPr>
        <p:grpSpPr>
          <a:xfrm>
            <a:off x="2931728" y="2176665"/>
            <a:ext cx="1785904" cy="1789530"/>
            <a:chOff x="2931728" y="2176665"/>
            <a:chExt cx="1785904" cy="1789530"/>
          </a:xfrm>
        </p:grpSpPr>
        <p:sp>
          <p:nvSpPr>
            <p:cNvPr id="36" name="Freeform 14"/>
            <p:cNvSpPr>
              <a:spLocks/>
            </p:cNvSpPr>
            <p:nvPr/>
          </p:nvSpPr>
          <p:spPr bwMode="auto">
            <a:xfrm>
              <a:off x="2931729" y="2176665"/>
              <a:ext cx="1785903" cy="1789530"/>
            </a:xfrm>
            <a:custGeom>
              <a:avLst/>
              <a:gdLst>
                <a:gd name="T0" fmla="*/ 0 w 2320"/>
                <a:gd name="T1" fmla="*/ 700 h 2320"/>
                <a:gd name="T2" fmla="*/ 700 w 2320"/>
                <a:gd name="T3" fmla="*/ 0 h 2320"/>
                <a:gd name="T4" fmla="*/ 2320 w 2320"/>
                <a:gd name="T5" fmla="*/ 0 h 2320"/>
                <a:gd name="T6" fmla="*/ 2320 w 2320"/>
                <a:gd name="T7" fmla="*/ 1620 h 2320"/>
                <a:gd name="T8" fmla="*/ 1620 w 2320"/>
                <a:gd name="T9" fmla="*/ 2320 h 2320"/>
                <a:gd name="T10" fmla="*/ 0 w 2320"/>
                <a:gd name="T11" fmla="*/ 2320 h 2320"/>
                <a:gd name="T12" fmla="*/ 0 w 2320"/>
                <a:gd name="T13" fmla="*/ 70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0" y="700"/>
                  </a:moveTo>
                  <a:cubicBezTo>
                    <a:pt x="0" y="315"/>
                    <a:pt x="315" y="0"/>
                    <a:pt x="700" y="0"/>
                  </a:cubicBezTo>
                  <a:cubicBezTo>
                    <a:pt x="1240" y="0"/>
                    <a:pt x="1780" y="0"/>
                    <a:pt x="2320" y="0"/>
                  </a:cubicBezTo>
                  <a:cubicBezTo>
                    <a:pt x="2320" y="540"/>
                    <a:pt x="2320" y="1080"/>
                    <a:pt x="2320" y="1620"/>
                  </a:cubicBezTo>
                  <a:cubicBezTo>
                    <a:pt x="2320" y="2005"/>
                    <a:pt x="2005" y="2320"/>
                    <a:pt x="1620" y="2320"/>
                  </a:cubicBezTo>
                  <a:cubicBezTo>
                    <a:pt x="1080" y="2320"/>
                    <a:pt x="540" y="2320"/>
                    <a:pt x="0" y="2320"/>
                  </a:cubicBezTo>
                  <a:lnTo>
                    <a:pt x="0" y="700"/>
                  </a:lnTo>
                  <a:close/>
                </a:path>
              </a:pathLst>
            </a:custGeom>
            <a:solidFill>
              <a:srgbClr val="2DB2A4"/>
            </a:solidFill>
            <a:ln>
              <a:noFill/>
            </a:ln>
          </p:spPr>
          <p:txBody>
            <a:bodyPr vert="horz" wrap="square" lIns="115214" tIns="57607" rIns="115214" bIns="5760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pitchFamily="34" charset="0"/>
                <a:ea typeface="宋体" charset="-122"/>
              </a:endParaRPr>
            </a:p>
          </p:txBody>
        </p:sp>
        <p:sp>
          <p:nvSpPr>
            <p:cNvPr id="39" name="Freeform 17"/>
            <p:cNvSpPr>
              <a:spLocks/>
            </p:cNvSpPr>
            <p:nvPr/>
          </p:nvSpPr>
          <p:spPr bwMode="auto">
            <a:xfrm>
              <a:off x="2931728" y="3533431"/>
              <a:ext cx="428929" cy="432764"/>
            </a:xfrm>
            <a:custGeom>
              <a:avLst/>
              <a:gdLst>
                <a:gd name="T0" fmla="*/ 0 w 559"/>
                <a:gd name="T1" fmla="*/ 559 h 559"/>
                <a:gd name="T2" fmla="*/ 559 w 559"/>
                <a:gd name="T3" fmla="*/ 559 h 559"/>
                <a:gd name="T4" fmla="*/ 0 w 559"/>
                <a:gd name="T5" fmla="*/ 0 h 559"/>
                <a:gd name="T6" fmla="*/ 0 w 559"/>
                <a:gd name="T7" fmla="*/ 559 h 559"/>
              </a:gdLst>
              <a:ahLst/>
              <a:cxnLst>
                <a:cxn ang="0">
                  <a:pos x="T0" y="T1"/>
                </a:cxn>
                <a:cxn ang="0">
                  <a:pos x="T2" y="T3"/>
                </a:cxn>
                <a:cxn ang="0">
                  <a:pos x="T4" y="T5"/>
                </a:cxn>
                <a:cxn ang="0">
                  <a:pos x="T6" y="T7"/>
                </a:cxn>
              </a:cxnLst>
              <a:rect l="0" t="0" r="r" b="b"/>
              <a:pathLst>
                <a:path w="559" h="559">
                  <a:moveTo>
                    <a:pt x="0" y="559"/>
                  </a:moveTo>
                  <a:lnTo>
                    <a:pt x="559" y="559"/>
                  </a:lnTo>
                  <a:cubicBezTo>
                    <a:pt x="559" y="250"/>
                    <a:pt x="309" y="0"/>
                    <a:pt x="0" y="0"/>
                  </a:cubicBezTo>
                  <a:lnTo>
                    <a:pt x="0" y="559"/>
                  </a:lnTo>
                  <a:close/>
                </a:path>
              </a:pathLst>
            </a:custGeom>
            <a:solidFill>
              <a:srgbClr val="2DB2A4">
                <a:lumMod val="75000"/>
              </a:srgbClr>
            </a:solidFill>
            <a:ln>
              <a:noFill/>
            </a:ln>
          </p:spPr>
          <p:txBody>
            <a:bodyPr vert="horz" wrap="square" lIns="115214" tIns="57607" rIns="115214" bIns="5760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pitchFamily="34" charset="0"/>
                <a:ea typeface="宋体" charset="-122"/>
              </a:endParaRPr>
            </a:p>
          </p:txBody>
        </p:sp>
        <p:sp>
          <p:nvSpPr>
            <p:cNvPr id="43" name="矩形 42"/>
            <p:cNvSpPr/>
            <p:nvPr/>
          </p:nvSpPr>
          <p:spPr>
            <a:xfrm>
              <a:off x="2998621" y="3650281"/>
              <a:ext cx="148175" cy="276999"/>
            </a:xfrm>
            <a:prstGeom prst="rect">
              <a:avLst/>
            </a:prstGeom>
          </p:spPr>
          <p:txBody>
            <a:bodyPr wrap="square" lIns="0" tIns="0" rIns="0" bIns="0">
              <a:spAutoFit/>
            </a:bodyPr>
            <a:lstStyle/>
            <a:p>
              <a:pPr algn="r"/>
              <a:r>
                <a:rPr lang="en-US" altLang="zh-CN" dirty="0">
                  <a:solidFill>
                    <a:prstClr val="white"/>
                  </a:solidFill>
                  <a:latin typeface="微软雅黑" pitchFamily="34" charset="-122"/>
                  <a:ea typeface="微软雅黑" pitchFamily="34" charset="-122"/>
                </a:rPr>
                <a:t>2</a:t>
              </a:r>
              <a:endParaRPr lang="zh-CN" altLang="en-US" dirty="0">
                <a:solidFill>
                  <a:prstClr val="white"/>
                </a:solidFill>
                <a:latin typeface="微软雅黑" pitchFamily="34" charset="-122"/>
                <a:ea typeface="微软雅黑" pitchFamily="34" charset="-122"/>
              </a:endParaRPr>
            </a:p>
          </p:txBody>
        </p:sp>
        <p:sp>
          <p:nvSpPr>
            <p:cNvPr id="48" name="TextBox 47"/>
            <p:cNvSpPr txBox="1"/>
            <p:nvPr/>
          </p:nvSpPr>
          <p:spPr>
            <a:xfrm>
              <a:off x="3278554" y="2577034"/>
              <a:ext cx="1313766" cy="981499"/>
            </a:xfrm>
            <a:prstGeom prst="rect">
              <a:avLst/>
            </a:prstGeom>
            <a:noFill/>
          </p:spPr>
          <p:txBody>
            <a:bodyPr wrap="square" lIns="0" tIns="57607" rIns="0" bIns="0" rtlCol="0">
              <a:spAutoFit/>
            </a:bodyPr>
            <a:lstStyle/>
            <a:p>
              <a:pPr algn="ctr"/>
              <a:r>
                <a:rPr lang="zh-CN" altLang="en-US" sz="3000" b="1" dirty="0" smtClean="0">
                  <a:solidFill>
                    <a:prstClr val="white"/>
                  </a:solidFill>
                  <a:latin typeface="微软雅黑" pitchFamily="34" charset="-122"/>
                  <a:ea typeface="微软雅黑" pitchFamily="34" charset="-122"/>
                </a:rPr>
                <a:t>实践与体验</a:t>
              </a:r>
              <a:endParaRPr lang="zh-CN" altLang="en-US" sz="3000" b="1" dirty="0">
                <a:solidFill>
                  <a:prstClr val="white"/>
                </a:solidFill>
                <a:latin typeface="微软雅黑" pitchFamily="34" charset="-122"/>
                <a:ea typeface="微软雅黑" pitchFamily="34" charset="-122"/>
              </a:endParaRPr>
            </a:p>
          </p:txBody>
        </p:sp>
      </p:grpSp>
      <p:grpSp>
        <p:nvGrpSpPr>
          <p:cNvPr id="102" name="组合 101"/>
          <p:cNvGrpSpPr/>
          <p:nvPr/>
        </p:nvGrpSpPr>
        <p:grpSpPr>
          <a:xfrm>
            <a:off x="1033564" y="4074930"/>
            <a:ext cx="1785903" cy="1793427"/>
            <a:chOff x="1033564" y="4074930"/>
            <a:chExt cx="1785903" cy="1793427"/>
          </a:xfrm>
        </p:grpSpPr>
        <p:sp>
          <p:nvSpPr>
            <p:cNvPr id="35" name="Freeform 13"/>
            <p:cNvSpPr>
              <a:spLocks/>
            </p:cNvSpPr>
            <p:nvPr/>
          </p:nvSpPr>
          <p:spPr bwMode="auto">
            <a:xfrm>
              <a:off x="1033564" y="4074930"/>
              <a:ext cx="1785903" cy="1793427"/>
            </a:xfrm>
            <a:custGeom>
              <a:avLst/>
              <a:gdLst>
                <a:gd name="T0" fmla="*/ 2320 w 2320"/>
                <a:gd name="T1" fmla="*/ 1620 h 2320"/>
                <a:gd name="T2" fmla="*/ 1620 w 2320"/>
                <a:gd name="T3" fmla="*/ 2320 h 2320"/>
                <a:gd name="T4" fmla="*/ 0 w 2320"/>
                <a:gd name="T5" fmla="*/ 2320 h 2320"/>
                <a:gd name="T6" fmla="*/ 0 w 2320"/>
                <a:gd name="T7" fmla="*/ 700 h 2320"/>
                <a:gd name="T8" fmla="*/ 700 w 2320"/>
                <a:gd name="T9" fmla="*/ 0 h 2320"/>
                <a:gd name="T10" fmla="*/ 2320 w 2320"/>
                <a:gd name="T11" fmla="*/ 0 h 2320"/>
                <a:gd name="T12" fmla="*/ 2320 w 2320"/>
                <a:gd name="T13" fmla="*/ 162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2320" y="1620"/>
                  </a:moveTo>
                  <a:cubicBezTo>
                    <a:pt x="2320" y="2005"/>
                    <a:pt x="2005" y="2320"/>
                    <a:pt x="1620" y="2320"/>
                  </a:cubicBezTo>
                  <a:cubicBezTo>
                    <a:pt x="1080" y="2320"/>
                    <a:pt x="540" y="2320"/>
                    <a:pt x="0" y="2320"/>
                  </a:cubicBezTo>
                  <a:cubicBezTo>
                    <a:pt x="0" y="1780"/>
                    <a:pt x="0" y="1240"/>
                    <a:pt x="0" y="700"/>
                  </a:cubicBezTo>
                  <a:cubicBezTo>
                    <a:pt x="0" y="315"/>
                    <a:pt x="315" y="0"/>
                    <a:pt x="700" y="0"/>
                  </a:cubicBezTo>
                  <a:cubicBezTo>
                    <a:pt x="1240" y="0"/>
                    <a:pt x="1780" y="0"/>
                    <a:pt x="2320" y="0"/>
                  </a:cubicBezTo>
                  <a:lnTo>
                    <a:pt x="2320" y="1620"/>
                  </a:lnTo>
                  <a:close/>
                </a:path>
              </a:pathLst>
            </a:custGeom>
            <a:solidFill>
              <a:srgbClr val="74AF47"/>
            </a:solidFill>
            <a:ln>
              <a:noFill/>
            </a:ln>
          </p:spPr>
          <p:txBody>
            <a:bodyPr vert="horz" wrap="square" lIns="115214" tIns="57607" rIns="115214" bIns="5760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pitchFamily="34" charset="0"/>
                <a:ea typeface="宋体" charset="-122"/>
              </a:endParaRPr>
            </a:p>
          </p:txBody>
        </p:sp>
        <p:sp>
          <p:nvSpPr>
            <p:cNvPr id="40" name="Freeform 18"/>
            <p:cNvSpPr>
              <a:spLocks/>
            </p:cNvSpPr>
            <p:nvPr/>
          </p:nvSpPr>
          <p:spPr bwMode="auto">
            <a:xfrm>
              <a:off x="2390538" y="4074931"/>
              <a:ext cx="428929" cy="432764"/>
            </a:xfrm>
            <a:custGeom>
              <a:avLst/>
              <a:gdLst>
                <a:gd name="T0" fmla="*/ 560 w 560"/>
                <a:gd name="T1" fmla="*/ 0 h 560"/>
                <a:gd name="T2" fmla="*/ 0 w 560"/>
                <a:gd name="T3" fmla="*/ 0 h 560"/>
                <a:gd name="T4" fmla="*/ 560 w 560"/>
                <a:gd name="T5" fmla="*/ 560 h 560"/>
                <a:gd name="T6" fmla="*/ 560 w 560"/>
                <a:gd name="T7" fmla="*/ 0 h 560"/>
              </a:gdLst>
              <a:ahLst/>
              <a:cxnLst>
                <a:cxn ang="0">
                  <a:pos x="T0" y="T1"/>
                </a:cxn>
                <a:cxn ang="0">
                  <a:pos x="T2" y="T3"/>
                </a:cxn>
                <a:cxn ang="0">
                  <a:pos x="T4" y="T5"/>
                </a:cxn>
                <a:cxn ang="0">
                  <a:pos x="T6" y="T7"/>
                </a:cxn>
              </a:cxnLst>
              <a:rect l="0" t="0" r="r" b="b"/>
              <a:pathLst>
                <a:path w="560" h="560">
                  <a:moveTo>
                    <a:pt x="560" y="0"/>
                  </a:moveTo>
                  <a:lnTo>
                    <a:pt x="0" y="0"/>
                  </a:lnTo>
                  <a:cubicBezTo>
                    <a:pt x="0" y="309"/>
                    <a:pt x="251" y="560"/>
                    <a:pt x="560" y="560"/>
                  </a:cubicBezTo>
                  <a:lnTo>
                    <a:pt x="560" y="0"/>
                  </a:lnTo>
                  <a:close/>
                </a:path>
              </a:pathLst>
            </a:custGeom>
            <a:solidFill>
              <a:srgbClr val="74AF47">
                <a:lumMod val="75000"/>
              </a:srgbClr>
            </a:solidFill>
            <a:ln>
              <a:noFill/>
            </a:ln>
          </p:spPr>
          <p:txBody>
            <a:bodyPr vert="horz" wrap="square" lIns="115214" tIns="57607" rIns="115214" bIns="5760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pitchFamily="34" charset="0"/>
                <a:ea typeface="宋体" charset="-122"/>
              </a:endParaRPr>
            </a:p>
          </p:txBody>
        </p:sp>
        <p:sp>
          <p:nvSpPr>
            <p:cNvPr id="44" name="矩形 43"/>
            <p:cNvSpPr/>
            <p:nvPr/>
          </p:nvSpPr>
          <p:spPr>
            <a:xfrm>
              <a:off x="2593649" y="4096645"/>
              <a:ext cx="148177" cy="276999"/>
            </a:xfrm>
            <a:prstGeom prst="rect">
              <a:avLst/>
            </a:prstGeom>
          </p:spPr>
          <p:txBody>
            <a:bodyPr wrap="square" lIns="0" tIns="0" rIns="0" bIns="0">
              <a:spAutoFit/>
            </a:bodyPr>
            <a:lstStyle/>
            <a:p>
              <a:pPr algn="r"/>
              <a:r>
                <a:rPr lang="en-US" altLang="zh-CN" dirty="0">
                  <a:solidFill>
                    <a:prstClr val="white"/>
                  </a:solidFill>
                  <a:latin typeface="微软雅黑" pitchFamily="34" charset="-122"/>
                  <a:ea typeface="微软雅黑" pitchFamily="34" charset="-122"/>
                </a:rPr>
                <a:t>3</a:t>
              </a:r>
              <a:endParaRPr lang="zh-CN" altLang="en-US" dirty="0">
                <a:solidFill>
                  <a:prstClr val="white"/>
                </a:solidFill>
                <a:latin typeface="微软雅黑" pitchFamily="34" charset="-122"/>
                <a:ea typeface="微软雅黑" pitchFamily="34" charset="-122"/>
              </a:endParaRPr>
            </a:p>
          </p:txBody>
        </p:sp>
        <p:sp>
          <p:nvSpPr>
            <p:cNvPr id="49" name="TextBox 48"/>
            <p:cNvSpPr txBox="1"/>
            <p:nvPr/>
          </p:nvSpPr>
          <p:spPr>
            <a:xfrm>
              <a:off x="1374650" y="4477249"/>
              <a:ext cx="1256790" cy="981499"/>
            </a:xfrm>
            <a:prstGeom prst="rect">
              <a:avLst/>
            </a:prstGeom>
            <a:noFill/>
          </p:spPr>
          <p:txBody>
            <a:bodyPr wrap="square" lIns="0" tIns="57607" rIns="0" bIns="0" rtlCol="0">
              <a:spAutoFit/>
            </a:bodyPr>
            <a:lstStyle/>
            <a:p>
              <a:pPr algn="ctr"/>
              <a:r>
                <a:rPr lang="zh-CN" altLang="en-US" sz="3000" b="1" dirty="0" smtClean="0">
                  <a:solidFill>
                    <a:prstClr val="white"/>
                  </a:solidFill>
                  <a:latin typeface="微软雅黑" pitchFamily="34" charset="-122"/>
                  <a:ea typeface="微软雅黑" pitchFamily="34" charset="-122"/>
                </a:rPr>
                <a:t>质疑与探究</a:t>
              </a:r>
              <a:endParaRPr lang="zh-CN" altLang="en-US" sz="3000" b="1" dirty="0">
                <a:solidFill>
                  <a:prstClr val="white"/>
                </a:solidFill>
                <a:latin typeface="微软雅黑" pitchFamily="34" charset="-122"/>
                <a:ea typeface="微软雅黑" pitchFamily="34" charset="-122"/>
              </a:endParaRPr>
            </a:p>
          </p:txBody>
        </p:sp>
      </p:grpSp>
      <p:grpSp>
        <p:nvGrpSpPr>
          <p:cNvPr id="101" name="组合 100"/>
          <p:cNvGrpSpPr/>
          <p:nvPr/>
        </p:nvGrpSpPr>
        <p:grpSpPr>
          <a:xfrm>
            <a:off x="2931728" y="4074930"/>
            <a:ext cx="1785904" cy="1793427"/>
            <a:chOff x="2931728" y="4074930"/>
            <a:chExt cx="1785904" cy="1793427"/>
          </a:xfrm>
        </p:grpSpPr>
        <p:sp>
          <p:nvSpPr>
            <p:cNvPr id="34" name="Freeform 12"/>
            <p:cNvSpPr>
              <a:spLocks/>
            </p:cNvSpPr>
            <p:nvPr/>
          </p:nvSpPr>
          <p:spPr bwMode="auto">
            <a:xfrm>
              <a:off x="2931729" y="4074930"/>
              <a:ext cx="1785903" cy="1793427"/>
            </a:xfrm>
            <a:custGeom>
              <a:avLst/>
              <a:gdLst>
                <a:gd name="T0" fmla="*/ 0 w 2320"/>
                <a:gd name="T1" fmla="*/ 1620 h 2320"/>
                <a:gd name="T2" fmla="*/ 700 w 2320"/>
                <a:gd name="T3" fmla="*/ 2320 h 2320"/>
                <a:gd name="T4" fmla="*/ 2320 w 2320"/>
                <a:gd name="T5" fmla="*/ 2320 h 2320"/>
                <a:gd name="T6" fmla="*/ 2320 w 2320"/>
                <a:gd name="T7" fmla="*/ 700 h 2320"/>
                <a:gd name="T8" fmla="*/ 1620 w 2320"/>
                <a:gd name="T9" fmla="*/ 0 h 2320"/>
                <a:gd name="T10" fmla="*/ 0 w 2320"/>
                <a:gd name="T11" fmla="*/ 0 h 2320"/>
                <a:gd name="T12" fmla="*/ 0 w 2320"/>
                <a:gd name="T13" fmla="*/ 162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0" y="1620"/>
                  </a:moveTo>
                  <a:cubicBezTo>
                    <a:pt x="0" y="2005"/>
                    <a:pt x="315" y="2320"/>
                    <a:pt x="700" y="2320"/>
                  </a:cubicBezTo>
                  <a:cubicBezTo>
                    <a:pt x="1240" y="2320"/>
                    <a:pt x="1780" y="2320"/>
                    <a:pt x="2320" y="2320"/>
                  </a:cubicBezTo>
                  <a:cubicBezTo>
                    <a:pt x="2320" y="1780"/>
                    <a:pt x="2320" y="1240"/>
                    <a:pt x="2320" y="700"/>
                  </a:cubicBezTo>
                  <a:cubicBezTo>
                    <a:pt x="2320" y="315"/>
                    <a:pt x="2005" y="0"/>
                    <a:pt x="1620" y="0"/>
                  </a:cubicBezTo>
                  <a:cubicBezTo>
                    <a:pt x="1080" y="0"/>
                    <a:pt x="540" y="0"/>
                    <a:pt x="0" y="0"/>
                  </a:cubicBezTo>
                  <a:lnTo>
                    <a:pt x="0" y="1620"/>
                  </a:lnTo>
                  <a:close/>
                </a:path>
              </a:pathLst>
            </a:custGeom>
            <a:solidFill>
              <a:srgbClr val="F87A08"/>
            </a:solidFill>
            <a:ln>
              <a:noFill/>
            </a:ln>
          </p:spPr>
          <p:txBody>
            <a:bodyPr vert="horz" wrap="square" lIns="115214" tIns="57607" rIns="115214" bIns="5760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prstClr val="black"/>
                </a:solidFill>
                <a:effectLst/>
                <a:uLnTx/>
                <a:uFillTx/>
                <a:latin typeface="Calibri" pitchFamily="34" charset="0"/>
                <a:ea typeface="宋体" charset="-122"/>
              </a:endParaRPr>
            </a:p>
          </p:txBody>
        </p:sp>
        <p:sp>
          <p:nvSpPr>
            <p:cNvPr id="41" name="Freeform 19"/>
            <p:cNvSpPr>
              <a:spLocks/>
            </p:cNvSpPr>
            <p:nvPr/>
          </p:nvSpPr>
          <p:spPr bwMode="auto">
            <a:xfrm>
              <a:off x="2931728" y="4074931"/>
              <a:ext cx="428929" cy="432764"/>
            </a:xfrm>
            <a:custGeom>
              <a:avLst/>
              <a:gdLst>
                <a:gd name="T0" fmla="*/ 0 w 559"/>
                <a:gd name="T1" fmla="*/ 0 h 560"/>
                <a:gd name="T2" fmla="*/ 559 w 559"/>
                <a:gd name="T3" fmla="*/ 0 h 560"/>
                <a:gd name="T4" fmla="*/ 0 w 559"/>
                <a:gd name="T5" fmla="*/ 560 h 560"/>
                <a:gd name="T6" fmla="*/ 0 w 559"/>
                <a:gd name="T7" fmla="*/ 0 h 560"/>
              </a:gdLst>
              <a:ahLst/>
              <a:cxnLst>
                <a:cxn ang="0">
                  <a:pos x="T0" y="T1"/>
                </a:cxn>
                <a:cxn ang="0">
                  <a:pos x="T2" y="T3"/>
                </a:cxn>
                <a:cxn ang="0">
                  <a:pos x="T4" y="T5"/>
                </a:cxn>
                <a:cxn ang="0">
                  <a:pos x="T6" y="T7"/>
                </a:cxn>
              </a:cxnLst>
              <a:rect l="0" t="0" r="r" b="b"/>
              <a:pathLst>
                <a:path w="559" h="560">
                  <a:moveTo>
                    <a:pt x="0" y="0"/>
                  </a:moveTo>
                  <a:lnTo>
                    <a:pt x="559" y="0"/>
                  </a:lnTo>
                  <a:cubicBezTo>
                    <a:pt x="559" y="309"/>
                    <a:pt x="309" y="560"/>
                    <a:pt x="0" y="560"/>
                  </a:cubicBezTo>
                  <a:lnTo>
                    <a:pt x="0" y="0"/>
                  </a:lnTo>
                  <a:close/>
                </a:path>
              </a:pathLst>
            </a:custGeom>
            <a:solidFill>
              <a:srgbClr val="F87A08">
                <a:lumMod val="75000"/>
              </a:srgbClr>
            </a:solidFill>
            <a:ln>
              <a:noFill/>
            </a:ln>
          </p:spPr>
          <p:txBody>
            <a:bodyPr vert="horz" wrap="square" lIns="115214" tIns="57607" rIns="115214" bIns="5760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pitchFamily="34" charset="0"/>
                <a:ea typeface="宋体" charset="-122"/>
              </a:endParaRPr>
            </a:p>
          </p:txBody>
        </p:sp>
        <p:sp>
          <p:nvSpPr>
            <p:cNvPr id="45" name="矩形 44"/>
            <p:cNvSpPr/>
            <p:nvPr/>
          </p:nvSpPr>
          <p:spPr>
            <a:xfrm>
              <a:off x="2998621" y="4096647"/>
              <a:ext cx="148175" cy="276999"/>
            </a:xfrm>
            <a:prstGeom prst="rect">
              <a:avLst/>
            </a:prstGeom>
          </p:spPr>
          <p:txBody>
            <a:bodyPr wrap="square" lIns="0" tIns="0" rIns="0" bIns="0">
              <a:spAutoFit/>
            </a:bodyPr>
            <a:lstStyle/>
            <a:p>
              <a:pPr algn="r"/>
              <a:r>
                <a:rPr lang="en-US" altLang="zh-CN" dirty="0">
                  <a:solidFill>
                    <a:prstClr val="white"/>
                  </a:solidFill>
                  <a:latin typeface="微软雅黑" pitchFamily="34" charset="-122"/>
                  <a:ea typeface="微软雅黑" pitchFamily="34" charset="-122"/>
                </a:rPr>
                <a:t>4</a:t>
              </a:r>
              <a:endParaRPr lang="zh-CN" altLang="en-US" dirty="0">
                <a:solidFill>
                  <a:prstClr val="white"/>
                </a:solidFill>
                <a:latin typeface="微软雅黑" pitchFamily="34" charset="-122"/>
                <a:ea typeface="微软雅黑" pitchFamily="34" charset="-122"/>
              </a:endParaRPr>
            </a:p>
          </p:txBody>
        </p:sp>
        <p:sp>
          <p:nvSpPr>
            <p:cNvPr id="50" name="TextBox 49"/>
            <p:cNvSpPr txBox="1"/>
            <p:nvPr/>
          </p:nvSpPr>
          <p:spPr>
            <a:xfrm>
              <a:off x="3278554" y="4477249"/>
              <a:ext cx="1323926" cy="981499"/>
            </a:xfrm>
            <a:prstGeom prst="rect">
              <a:avLst/>
            </a:prstGeom>
            <a:noFill/>
          </p:spPr>
          <p:txBody>
            <a:bodyPr wrap="square" lIns="0" tIns="57607" rIns="0" bIns="0" rtlCol="0">
              <a:spAutoFit/>
            </a:bodyPr>
            <a:lstStyle/>
            <a:p>
              <a:pPr algn="ctr"/>
              <a:r>
                <a:rPr lang="zh-CN" altLang="en-US" sz="3000" b="1" dirty="0" smtClean="0">
                  <a:solidFill>
                    <a:prstClr val="white"/>
                  </a:solidFill>
                  <a:latin typeface="微软雅黑" pitchFamily="34" charset="-122"/>
                  <a:ea typeface="微软雅黑" pitchFamily="34" charset="-122"/>
                </a:rPr>
                <a:t>综合与融通</a:t>
              </a:r>
              <a:endParaRPr lang="zh-CN" altLang="en-US" sz="3000" b="1" dirty="0">
                <a:solidFill>
                  <a:prstClr val="white"/>
                </a:solidFill>
                <a:latin typeface="微软雅黑" pitchFamily="34" charset="-122"/>
                <a:ea typeface="微软雅黑" pitchFamily="34" charset="-122"/>
              </a:endParaRPr>
            </a:p>
          </p:txBody>
        </p:sp>
      </p:grpSp>
      <p:grpSp>
        <p:nvGrpSpPr>
          <p:cNvPr id="107" name="组合 106"/>
          <p:cNvGrpSpPr/>
          <p:nvPr/>
        </p:nvGrpSpPr>
        <p:grpSpPr>
          <a:xfrm>
            <a:off x="5248359" y="3143224"/>
            <a:ext cx="6840769" cy="3501112"/>
            <a:chOff x="5248359" y="3143224"/>
            <a:chExt cx="6840769" cy="3501112"/>
          </a:xfrm>
        </p:grpSpPr>
        <p:sp>
          <p:nvSpPr>
            <p:cNvPr id="55" name="矩形 54"/>
            <p:cNvSpPr/>
            <p:nvPr/>
          </p:nvSpPr>
          <p:spPr>
            <a:xfrm>
              <a:off x="5248359" y="3150215"/>
              <a:ext cx="643125"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altLang="zh-CN" sz="5400" b="1" spc="300" dirty="0" smtClean="0">
                  <a:ln w="11430" cmpd="sng">
                    <a:solidFill>
                      <a:schemeClr val="accent1">
                        <a:tint val="10000"/>
                      </a:schemeClr>
                    </a:solidFill>
                    <a:prstDash val="solid"/>
                    <a:miter lim="800000"/>
                  </a:ln>
                  <a:solidFill>
                    <a:srgbClr val="0070C0"/>
                  </a:solidFill>
                  <a:effectLst/>
                </a:rPr>
                <a:t>A</a:t>
              </a:r>
              <a:endParaRPr lang="zh-CN" altLang="en-US" sz="5400" b="1" spc="300" dirty="0">
                <a:ln w="11430" cmpd="sng">
                  <a:solidFill>
                    <a:schemeClr val="accent1">
                      <a:tint val="10000"/>
                    </a:schemeClr>
                  </a:solidFill>
                  <a:prstDash val="solid"/>
                  <a:miter lim="800000"/>
                </a:ln>
                <a:solidFill>
                  <a:srgbClr val="0070C0"/>
                </a:solidFill>
                <a:effectLst/>
              </a:endParaRPr>
            </a:p>
          </p:txBody>
        </p:sp>
        <p:sp>
          <p:nvSpPr>
            <p:cNvPr id="74" name="矩形 73"/>
            <p:cNvSpPr/>
            <p:nvPr/>
          </p:nvSpPr>
          <p:spPr>
            <a:xfrm>
              <a:off x="5278839" y="3978790"/>
              <a:ext cx="611065"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altLang="zh-CN" sz="5400" b="1" spc="300" dirty="0" smtClean="0">
                  <a:ln w="11430" cmpd="sng">
                    <a:solidFill>
                      <a:schemeClr val="accent1">
                        <a:tint val="10000"/>
                      </a:schemeClr>
                    </a:solidFill>
                    <a:prstDash val="solid"/>
                    <a:miter lim="800000"/>
                  </a:ln>
                  <a:solidFill>
                    <a:srgbClr val="027C19"/>
                  </a:solidFill>
                  <a:effectLst/>
                </a:rPr>
                <a:t>B</a:t>
              </a:r>
              <a:endParaRPr lang="zh-CN" altLang="en-US" sz="5400" b="1" spc="300" dirty="0">
                <a:ln w="11430" cmpd="sng">
                  <a:solidFill>
                    <a:schemeClr val="accent1">
                      <a:tint val="10000"/>
                    </a:schemeClr>
                  </a:solidFill>
                  <a:prstDash val="solid"/>
                  <a:miter lim="800000"/>
                </a:ln>
                <a:solidFill>
                  <a:srgbClr val="027C19"/>
                </a:solidFill>
                <a:effectLst/>
              </a:endParaRPr>
            </a:p>
          </p:txBody>
        </p:sp>
        <p:sp>
          <p:nvSpPr>
            <p:cNvPr id="75" name="矩形 74"/>
            <p:cNvSpPr/>
            <p:nvPr/>
          </p:nvSpPr>
          <p:spPr>
            <a:xfrm>
              <a:off x="5278839" y="4790098"/>
              <a:ext cx="590226"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altLang="zh-CN" sz="5400" b="1" spc="300" dirty="0" smtClean="0">
                  <a:ln w="11430" cmpd="sng">
                    <a:solidFill>
                      <a:schemeClr val="accent1">
                        <a:tint val="10000"/>
                      </a:schemeClr>
                    </a:solidFill>
                    <a:prstDash val="solid"/>
                    <a:miter lim="800000"/>
                  </a:ln>
                  <a:solidFill>
                    <a:srgbClr val="FFB011"/>
                  </a:solidFill>
                  <a:effectLst/>
                </a:rPr>
                <a:t>C</a:t>
              </a:r>
              <a:endParaRPr lang="zh-CN" altLang="en-US" sz="5400" b="1" spc="300" dirty="0">
                <a:ln w="11430" cmpd="sng">
                  <a:solidFill>
                    <a:schemeClr val="accent1">
                      <a:tint val="10000"/>
                    </a:schemeClr>
                  </a:solidFill>
                  <a:prstDash val="solid"/>
                  <a:miter lim="800000"/>
                </a:ln>
                <a:solidFill>
                  <a:srgbClr val="FFB011"/>
                </a:solidFill>
                <a:effectLst/>
              </a:endParaRPr>
            </a:p>
          </p:txBody>
        </p:sp>
        <p:sp>
          <p:nvSpPr>
            <p:cNvPr id="81" name="矩形 80"/>
            <p:cNvSpPr/>
            <p:nvPr/>
          </p:nvSpPr>
          <p:spPr>
            <a:xfrm>
              <a:off x="5303520" y="5720080"/>
              <a:ext cx="651193" cy="924256"/>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altLang="zh-CN" sz="5400" b="1" spc="300" dirty="0" smtClean="0">
                  <a:ln w="11430" cmpd="sng">
                    <a:solidFill>
                      <a:schemeClr val="accent1">
                        <a:tint val="10000"/>
                      </a:schemeClr>
                    </a:solidFill>
                    <a:prstDash val="solid"/>
                    <a:miter lim="800000"/>
                  </a:ln>
                  <a:solidFill>
                    <a:srgbClr val="FF66FF"/>
                  </a:solidFill>
                  <a:effectLst/>
                </a:rPr>
                <a:t>D</a:t>
              </a:r>
              <a:endParaRPr lang="zh-CN" altLang="en-US" sz="5400" b="1" spc="300" dirty="0">
                <a:ln w="11430" cmpd="sng">
                  <a:solidFill>
                    <a:schemeClr val="accent1">
                      <a:tint val="10000"/>
                    </a:schemeClr>
                  </a:solidFill>
                  <a:prstDash val="solid"/>
                  <a:miter lim="800000"/>
                </a:ln>
                <a:solidFill>
                  <a:srgbClr val="FF66FF"/>
                </a:solidFill>
                <a:effectLst/>
              </a:endParaRPr>
            </a:p>
          </p:txBody>
        </p:sp>
        <p:sp>
          <p:nvSpPr>
            <p:cNvPr id="82" name="任意多边形 81"/>
            <p:cNvSpPr/>
            <p:nvPr/>
          </p:nvSpPr>
          <p:spPr>
            <a:xfrm>
              <a:off x="5945460" y="3143224"/>
              <a:ext cx="6143668" cy="857256"/>
            </a:xfrm>
            <a:custGeom>
              <a:avLst/>
              <a:gdLst>
                <a:gd name="connsiteX0" fmla="*/ 0 w 4500594"/>
                <a:gd name="connsiteY0" fmla="*/ 1571636 h 1571636"/>
                <a:gd name="connsiteX1" fmla="*/ 455979 w 4500594"/>
                <a:gd name="connsiteY1" fmla="*/ 0 h 1571636"/>
                <a:gd name="connsiteX2" fmla="*/ 4044615 w 4500594"/>
                <a:gd name="connsiteY2" fmla="*/ 0 h 1571636"/>
                <a:gd name="connsiteX3" fmla="*/ 4500594 w 4500594"/>
                <a:gd name="connsiteY3" fmla="*/ 1571636 h 1571636"/>
                <a:gd name="connsiteX4" fmla="*/ 0 w 4500594"/>
                <a:gd name="connsiteY4" fmla="*/ 1571636 h 1571636"/>
                <a:gd name="connsiteX0" fmla="*/ 0 w 4500594"/>
                <a:gd name="connsiteY0" fmla="*/ 1571636 h 1571636"/>
                <a:gd name="connsiteX1" fmla="*/ 27319 w 4500594"/>
                <a:gd name="connsiteY1" fmla="*/ 0 h 1571636"/>
                <a:gd name="connsiteX2" fmla="*/ 4044615 w 4500594"/>
                <a:gd name="connsiteY2" fmla="*/ 0 h 1571636"/>
                <a:gd name="connsiteX3" fmla="*/ 4500594 w 4500594"/>
                <a:gd name="connsiteY3" fmla="*/ 1571636 h 1571636"/>
                <a:gd name="connsiteX4" fmla="*/ 0 w 4500594"/>
                <a:gd name="connsiteY4" fmla="*/ 1571636 h 1571636"/>
                <a:gd name="connsiteX0" fmla="*/ 0 w 4500594"/>
                <a:gd name="connsiteY0" fmla="*/ 1571636 h 1571636"/>
                <a:gd name="connsiteX1" fmla="*/ 27319 w 4500594"/>
                <a:gd name="connsiteY1" fmla="*/ 0 h 1571636"/>
                <a:gd name="connsiteX2" fmla="*/ 4044615 w 4500594"/>
                <a:gd name="connsiteY2" fmla="*/ 0 h 1571636"/>
                <a:gd name="connsiteX3" fmla="*/ 4420313 w 4500594"/>
                <a:gd name="connsiteY3" fmla="*/ 17479 h 1571636"/>
                <a:gd name="connsiteX4" fmla="*/ 4500594 w 4500594"/>
                <a:gd name="connsiteY4" fmla="*/ 1571636 h 1571636"/>
                <a:gd name="connsiteX5" fmla="*/ 0 w 4500594"/>
                <a:gd name="connsiteY5" fmla="*/ 1571636 h 157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0594" h="1571636">
                  <a:moveTo>
                    <a:pt x="0" y="1571636"/>
                  </a:moveTo>
                  <a:lnTo>
                    <a:pt x="27319" y="0"/>
                  </a:lnTo>
                  <a:lnTo>
                    <a:pt x="4044615" y="0"/>
                  </a:lnTo>
                  <a:lnTo>
                    <a:pt x="4420313" y="17479"/>
                  </a:lnTo>
                  <a:lnTo>
                    <a:pt x="4500594" y="1571636"/>
                  </a:lnTo>
                  <a:lnTo>
                    <a:pt x="0" y="1571636"/>
                  </a:lnTo>
                  <a:close/>
                </a:path>
              </a:pathLst>
            </a:custGeom>
            <a:gradFill flip="none" rotWithShape="1">
              <a:gsLst>
                <a:gs pos="0">
                  <a:srgbClr val="00B0F0"/>
                </a:gs>
                <a:gs pos="100000">
                  <a:srgbClr val="002060"/>
                </a:gs>
              </a:gsLst>
              <a:path path="rect">
                <a:fillToRect r="100000" b="100000"/>
              </a:path>
              <a:tileRect l="-100000" t="-100000"/>
            </a:gradFill>
            <a:ln>
              <a:noFill/>
            </a:ln>
            <a:scene3d>
              <a:camera prst="orthographicFront"/>
              <a:lightRig rig="flat" dir="t">
                <a:rot lat="0" lon="0" rev="4200000"/>
              </a:lightRig>
            </a:scene3d>
            <a:sp3d extrusionH="76200" contourW="19050" prstMaterial="powder">
              <a:bevelT/>
              <a:bevelB/>
              <a:contourClr>
                <a:srgbClr val="65D7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82"/>
            <p:cNvSpPr/>
            <p:nvPr/>
          </p:nvSpPr>
          <p:spPr>
            <a:xfrm>
              <a:off x="5945460" y="4000480"/>
              <a:ext cx="6143668" cy="857256"/>
            </a:xfrm>
            <a:custGeom>
              <a:avLst/>
              <a:gdLst>
                <a:gd name="connsiteX0" fmla="*/ 0 w 4500594"/>
                <a:gd name="connsiteY0" fmla="*/ 1571636 h 1571636"/>
                <a:gd name="connsiteX1" fmla="*/ 455979 w 4500594"/>
                <a:gd name="connsiteY1" fmla="*/ 0 h 1571636"/>
                <a:gd name="connsiteX2" fmla="*/ 4044615 w 4500594"/>
                <a:gd name="connsiteY2" fmla="*/ 0 h 1571636"/>
                <a:gd name="connsiteX3" fmla="*/ 4500594 w 4500594"/>
                <a:gd name="connsiteY3" fmla="*/ 1571636 h 1571636"/>
                <a:gd name="connsiteX4" fmla="*/ 0 w 4500594"/>
                <a:gd name="connsiteY4" fmla="*/ 1571636 h 1571636"/>
                <a:gd name="connsiteX0" fmla="*/ 0 w 4500594"/>
                <a:gd name="connsiteY0" fmla="*/ 1571636 h 1571636"/>
                <a:gd name="connsiteX1" fmla="*/ 27319 w 4500594"/>
                <a:gd name="connsiteY1" fmla="*/ 0 h 1571636"/>
                <a:gd name="connsiteX2" fmla="*/ 4044615 w 4500594"/>
                <a:gd name="connsiteY2" fmla="*/ 0 h 1571636"/>
                <a:gd name="connsiteX3" fmla="*/ 4500594 w 4500594"/>
                <a:gd name="connsiteY3" fmla="*/ 1571636 h 1571636"/>
                <a:gd name="connsiteX4" fmla="*/ 0 w 4500594"/>
                <a:gd name="connsiteY4" fmla="*/ 1571636 h 1571636"/>
                <a:gd name="connsiteX0" fmla="*/ 0 w 4500594"/>
                <a:gd name="connsiteY0" fmla="*/ 1571636 h 1571636"/>
                <a:gd name="connsiteX1" fmla="*/ 27319 w 4500594"/>
                <a:gd name="connsiteY1" fmla="*/ 0 h 1571636"/>
                <a:gd name="connsiteX2" fmla="*/ 4358587 w 4500594"/>
                <a:gd name="connsiteY2" fmla="*/ 0 h 1571636"/>
                <a:gd name="connsiteX3" fmla="*/ 4500594 w 4500594"/>
                <a:gd name="connsiteY3" fmla="*/ 1571636 h 1571636"/>
                <a:gd name="connsiteX4" fmla="*/ 0 w 4500594"/>
                <a:gd name="connsiteY4" fmla="*/ 1571636 h 1571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0594" h="1571636">
                  <a:moveTo>
                    <a:pt x="0" y="1571636"/>
                  </a:moveTo>
                  <a:lnTo>
                    <a:pt x="27319" y="0"/>
                  </a:lnTo>
                  <a:lnTo>
                    <a:pt x="4358587" y="0"/>
                  </a:lnTo>
                  <a:lnTo>
                    <a:pt x="4500594" y="1571636"/>
                  </a:lnTo>
                  <a:lnTo>
                    <a:pt x="0" y="1571636"/>
                  </a:lnTo>
                  <a:close/>
                </a:path>
              </a:pathLst>
            </a:custGeom>
            <a:gradFill flip="none" rotWithShape="1">
              <a:gsLst>
                <a:gs pos="0">
                  <a:srgbClr val="66FF33"/>
                </a:gs>
                <a:gs pos="100000">
                  <a:srgbClr val="027C19"/>
                </a:gs>
              </a:gsLst>
              <a:path path="rect">
                <a:fillToRect r="100000" b="100000"/>
              </a:path>
              <a:tileRect l="-100000" t="-100000"/>
            </a:gradFill>
            <a:ln>
              <a:noFill/>
            </a:ln>
            <a:scene3d>
              <a:camera prst="orthographicFront"/>
              <a:lightRig rig="flat" dir="t">
                <a:rot lat="0" lon="0" rev="6000000"/>
              </a:lightRig>
            </a:scene3d>
            <a:sp3d extrusionH="76200" contourW="19050" prstMaterial="powder">
              <a:bevelT/>
              <a:bevelB/>
              <a:contourClr>
                <a:srgbClr val="92D05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 name="任意多边形 83"/>
            <p:cNvSpPr/>
            <p:nvPr/>
          </p:nvSpPr>
          <p:spPr>
            <a:xfrm>
              <a:off x="5945460" y="4857736"/>
              <a:ext cx="6143668" cy="857256"/>
            </a:xfrm>
            <a:custGeom>
              <a:avLst/>
              <a:gdLst>
                <a:gd name="connsiteX0" fmla="*/ 0 w 4500594"/>
                <a:gd name="connsiteY0" fmla="*/ 1571636 h 1571636"/>
                <a:gd name="connsiteX1" fmla="*/ 455979 w 4500594"/>
                <a:gd name="connsiteY1" fmla="*/ 0 h 1571636"/>
                <a:gd name="connsiteX2" fmla="*/ 4044615 w 4500594"/>
                <a:gd name="connsiteY2" fmla="*/ 0 h 1571636"/>
                <a:gd name="connsiteX3" fmla="*/ 4500594 w 4500594"/>
                <a:gd name="connsiteY3" fmla="*/ 1571636 h 1571636"/>
                <a:gd name="connsiteX4" fmla="*/ 0 w 4500594"/>
                <a:gd name="connsiteY4" fmla="*/ 1571636 h 1571636"/>
                <a:gd name="connsiteX0" fmla="*/ 0 w 4500594"/>
                <a:gd name="connsiteY0" fmla="*/ 1571636 h 1571636"/>
                <a:gd name="connsiteX1" fmla="*/ 27319 w 4500594"/>
                <a:gd name="connsiteY1" fmla="*/ 0 h 1571636"/>
                <a:gd name="connsiteX2" fmla="*/ 4044615 w 4500594"/>
                <a:gd name="connsiteY2" fmla="*/ 0 h 1571636"/>
                <a:gd name="connsiteX3" fmla="*/ 4500594 w 4500594"/>
                <a:gd name="connsiteY3" fmla="*/ 1571636 h 1571636"/>
                <a:gd name="connsiteX4" fmla="*/ 0 w 4500594"/>
                <a:gd name="connsiteY4" fmla="*/ 1571636 h 1571636"/>
                <a:gd name="connsiteX0" fmla="*/ 0 w 4500594"/>
                <a:gd name="connsiteY0" fmla="*/ 1571636 h 1571636"/>
                <a:gd name="connsiteX1" fmla="*/ 27319 w 4500594"/>
                <a:gd name="connsiteY1" fmla="*/ 0 h 1571636"/>
                <a:gd name="connsiteX2" fmla="*/ 4253922 w 4500594"/>
                <a:gd name="connsiteY2" fmla="*/ 0 h 1571636"/>
                <a:gd name="connsiteX3" fmla="*/ 4500594 w 4500594"/>
                <a:gd name="connsiteY3" fmla="*/ 1571636 h 1571636"/>
                <a:gd name="connsiteX4" fmla="*/ 0 w 4500594"/>
                <a:gd name="connsiteY4" fmla="*/ 1571636 h 1571636"/>
                <a:gd name="connsiteX0" fmla="*/ 0 w 4500594"/>
                <a:gd name="connsiteY0" fmla="*/ 1571636 h 1571636"/>
                <a:gd name="connsiteX1" fmla="*/ 27319 w 4500594"/>
                <a:gd name="connsiteY1" fmla="*/ 0 h 1571636"/>
                <a:gd name="connsiteX2" fmla="*/ 4253922 w 4500594"/>
                <a:gd name="connsiteY2" fmla="*/ 0 h 1571636"/>
                <a:gd name="connsiteX3" fmla="*/ 4263337 w 4500594"/>
                <a:gd name="connsiteY3" fmla="*/ 17457 h 1571636"/>
                <a:gd name="connsiteX4" fmla="*/ 4500594 w 4500594"/>
                <a:gd name="connsiteY4" fmla="*/ 1571636 h 1571636"/>
                <a:gd name="connsiteX5" fmla="*/ 0 w 4500594"/>
                <a:gd name="connsiteY5" fmla="*/ 1571636 h 1571636"/>
                <a:gd name="connsiteX0" fmla="*/ 0 w 4500594"/>
                <a:gd name="connsiteY0" fmla="*/ 1571636 h 1571636"/>
                <a:gd name="connsiteX1" fmla="*/ 27319 w 4500594"/>
                <a:gd name="connsiteY1" fmla="*/ 0 h 1571636"/>
                <a:gd name="connsiteX2" fmla="*/ 4253922 w 4500594"/>
                <a:gd name="connsiteY2" fmla="*/ 0 h 1571636"/>
                <a:gd name="connsiteX3" fmla="*/ 4263337 w 4500594"/>
                <a:gd name="connsiteY3" fmla="*/ 17457 h 1571636"/>
                <a:gd name="connsiteX4" fmla="*/ 4298466 w 4500594"/>
                <a:gd name="connsiteY4" fmla="*/ 124641 h 1571636"/>
                <a:gd name="connsiteX5" fmla="*/ 4500594 w 4500594"/>
                <a:gd name="connsiteY5" fmla="*/ 1571636 h 1571636"/>
                <a:gd name="connsiteX6" fmla="*/ 0 w 4500594"/>
                <a:gd name="connsiteY6" fmla="*/ 1571636 h 157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0594" h="1571636">
                  <a:moveTo>
                    <a:pt x="0" y="1571636"/>
                  </a:moveTo>
                  <a:lnTo>
                    <a:pt x="27319" y="0"/>
                  </a:lnTo>
                  <a:lnTo>
                    <a:pt x="4253922" y="0"/>
                  </a:lnTo>
                  <a:lnTo>
                    <a:pt x="4263337" y="17457"/>
                  </a:lnTo>
                  <a:lnTo>
                    <a:pt x="4298466" y="124641"/>
                  </a:lnTo>
                  <a:lnTo>
                    <a:pt x="4500594" y="1571636"/>
                  </a:lnTo>
                  <a:lnTo>
                    <a:pt x="0" y="1571636"/>
                  </a:lnTo>
                  <a:close/>
                </a:path>
              </a:pathLst>
            </a:custGeom>
            <a:gradFill flip="none" rotWithShape="1">
              <a:gsLst>
                <a:gs pos="0">
                  <a:srgbClr val="FFC000"/>
                </a:gs>
                <a:gs pos="100000">
                  <a:srgbClr val="FF3300"/>
                </a:gs>
              </a:gsLst>
              <a:path path="rect">
                <a:fillToRect r="100000" b="100000"/>
              </a:path>
              <a:tileRect l="-100000" t="-100000"/>
            </a:gradFill>
            <a:ln>
              <a:noFill/>
            </a:ln>
            <a:scene3d>
              <a:camera prst="orthographicFront"/>
              <a:lightRig rig="flat" dir="t">
                <a:rot lat="0" lon="0" rev="6000000"/>
              </a:lightRig>
            </a:scene3d>
            <a:sp3d extrusionH="76200" contourW="19050" prstMaterial="powder">
              <a:bevelT/>
              <a:bevelB/>
              <a:contourClr>
                <a:srgbClr val="FFFF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任意多边形 84"/>
            <p:cNvSpPr/>
            <p:nvPr/>
          </p:nvSpPr>
          <p:spPr>
            <a:xfrm>
              <a:off x="5945460" y="5738125"/>
              <a:ext cx="6143668" cy="857256"/>
            </a:xfrm>
            <a:custGeom>
              <a:avLst/>
              <a:gdLst>
                <a:gd name="connsiteX0" fmla="*/ 0 w 4500594"/>
                <a:gd name="connsiteY0" fmla="*/ 1571636 h 1571636"/>
                <a:gd name="connsiteX1" fmla="*/ 455979 w 4500594"/>
                <a:gd name="connsiteY1" fmla="*/ 0 h 1571636"/>
                <a:gd name="connsiteX2" fmla="*/ 4044615 w 4500594"/>
                <a:gd name="connsiteY2" fmla="*/ 0 h 1571636"/>
                <a:gd name="connsiteX3" fmla="*/ 4500594 w 4500594"/>
                <a:gd name="connsiteY3" fmla="*/ 1571636 h 1571636"/>
                <a:gd name="connsiteX4" fmla="*/ 0 w 4500594"/>
                <a:gd name="connsiteY4" fmla="*/ 1571636 h 1571636"/>
                <a:gd name="connsiteX0" fmla="*/ 0 w 4500594"/>
                <a:gd name="connsiteY0" fmla="*/ 1571636 h 1571636"/>
                <a:gd name="connsiteX1" fmla="*/ 27319 w 4500594"/>
                <a:gd name="connsiteY1" fmla="*/ 0 h 1571636"/>
                <a:gd name="connsiteX2" fmla="*/ 4044615 w 4500594"/>
                <a:gd name="connsiteY2" fmla="*/ 0 h 1571636"/>
                <a:gd name="connsiteX3" fmla="*/ 4500594 w 4500594"/>
                <a:gd name="connsiteY3" fmla="*/ 1571636 h 1571636"/>
                <a:gd name="connsiteX4" fmla="*/ 0 w 4500594"/>
                <a:gd name="connsiteY4" fmla="*/ 1571636 h 1571636"/>
                <a:gd name="connsiteX0" fmla="*/ 0 w 4500594"/>
                <a:gd name="connsiteY0" fmla="*/ 1571636 h 1571636"/>
                <a:gd name="connsiteX1" fmla="*/ 27319 w 4500594"/>
                <a:gd name="connsiteY1" fmla="*/ 0 h 1571636"/>
                <a:gd name="connsiteX2" fmla="*/ 4253922 w 4500594"/>
                <a:gd name="connsiteY2" fmla="*/ 0 h 1571636"/>
                <a:gd name="connsiteX3" fmla="*/ 4500594 w 4500594"/>
                <a:gd name="connsiteY3" fmla="*/ 1571636 h 1571636"/>
                <a:gd name="connsiteX4" fmla="*/ 0 w 4500594"/>
                <a:gd name="connsiteY4" fmla="*/ 1571636 h 1571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0594" h="1571636">
                  <a:moveTo>
                    <a:pt x="0" y="1571636"/>
                  </a:moveTo>
                  <a:lnTo>
                    <a:pt x="27319" y="0"/>
                  </a:lnTo>
                  <a:lnTo>
                    <a:pt x="4253922" y="0"/>
                  </a:lnTo>
                  <a:lnTo>
                    <a:pt x="4500594" y="1571636"/>
                  </a:lnTo>
                  <a:lnTo>
                    <a:pt x="0" y="1571636"/>
                  </a:lnTo>
                  <a:close/>
                </a:path>
              </a:pathLst>
            </a:custGeom>
            <a:gradFill flip="none" rotWithShape="1">
              <a:gsLst>
                <a:gs pos="0">
                  <a:srgbClr val="FF99FF"/>
                </a:gs>
                <a:gs pos="100000">
                  <a:srgbClr val="660066"/>
                </a:gs>
              </a:gsLst>
              <a:path path="rect">
                <a:fillToRect r="100000" b="100000"/>
              </a:path>
              <a:tileRect l="-100000" t="-100000"/>
            </a:gradFill>
            <a:ln>
              <a:noFill/>
            </a:ln>
            <a:scene3d>
              <a:camera prst="orthographicFront"/>
              <a:lightRig rig="flat" dir="t">
                <a:rot lat="0" lon="0" rev="6000000"/>
              </a:lightRig>
            </a:scene3d>
            <a:sp3d extrusionH="76200" contourW="19050" prstMaterial="powder">
              <a:bevelT/>
              <a:bevelB/>
              <a:contourClr>
                <a:srgbClr val="66006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TextBox 85"/>
            <p:cNvSpPr txBox="1"/>
            <p:nvPr/>
          </p:nvSpPr>
          <p:spPr>
            <a:xfrm>
              <a:off x="6035948" y="4178109"/>
              <a:ext cx="5786478"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zh-CN" sz="2400" b="1" dirty="0" smtClean="0">
                  <a:solidFill>
                    <a:schemeClr val="bg1"/>
                  </a:solidFill>
                </a:rPr>
                <a:t>与班队活动的融通</a:t>
              </a:r>
              <a:endParaRPr lang="zh-CN" altLang="en-US" sz="2400" b="1" spc="300" dirty="0">
                <a:solidFill>
                  <a:schemeClr val="bg1"/>
                </a:solidFill>
                <a:effectLst>
                  <a:outerShdw blurRad="38100" dist="38100" dir="2700000" algn="tl">
                    <a:srgbClr val="000000">
                      <a:alpha val="43137"/>
                    </a:srgbClr>
                  </a:outerShdw>
                </a:effectLst>
                <a:latin typeface="时尚中黑简体" pitchFamily="2" charset="-122"/>
                <a:ea typeface="时尚中黑简体" pitchFamily="2" charset="-122"/>
              </a:endParaRPr>
            </a:p>
          </p:txBody>
        </p:sp>
        <p:sp>
          <p:nvSpPr>
            <p:cNvPr id="87" name="TextBox 86"/>
            <p:cNvSpPr txBox="1"/>
            <p:nvPr/>
          </p:nvSpPr>
          <p:spPr>
            <a:xfrm>
              <a:off x="6035948" y="5035359"/>
              <a:ext cx="5786478"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zh-CN" sz="2400" b="1" dirty="0" smtClean="0">
                  <a:solidFill>
                    <a:schemeClr val="bg1"/>
                  </a:solidFill>
                </a:rPr>
                <a:t>与综合实践活动、研究性学习活动等融通</a:t>
              </a:r>
              <a:endParaRPr lang="zh-CN" altLang="en-US" sz="2400" b="1" spc="300" dirty="0">
                <a:solidFill>
                  <a:schemeClr val="bg1"/>
                </a:solidFill>
                <a:effectLst>
                  <a:outerShdw blurRad="38100" dist="38100" dir="2700000" algn="tl">
                    <a:srgbClr val="000000">
                      <a:alpha val="43137"/>
                    </a:srgbClr>
                  </a:outerShdw>
                </a:effectLst>
                <a:latin typeface="时尚中黑简体" pitchFamily="2" charset="-122"/>
                <a:ea typeface="时尚中黑简体" pitchFamily="2" charset="-122"/>
              </a:endParaRPr>
            </a:p>
          </p:txBody>
        </p:sp>
        <p:sp>
          <p:nvSpPr>
            <p:cNvPr id="88" name="TextBox 87"/>
            <p:cNvSpPr txBox="1"/>
            <p:nvPr/>
          </p:nvSpPr>
          <p:spPr>
            <a:xfrm>
              <a:off x="6035948" y="5911659"/>
              <a:ext cx="5786478"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zh-CN" sz="2400" b="1" dirty="0" smtClean="0">
                  <a:solidFill>
                    <a:schemeClr val="bg1"/>
                  </a:solidFill>
                </a:rPr>
                <a:t>校内外教育资源的融通</a:t>
              </a:r>
              <a:endParaRPr lang="zh-CN" altLang="en-US" sz="2400" b="1" spc="300" dirty="0">
                <a:solidFill>
                  <a:schemeClr val="bg1"/>
                </a:solidFill>
                <a:effectLst>
                  <a:outerShdw blurRad="38100" dist="38100" dir="2700000" algn="tl">
                    <a:srgbClr val="000000">
                      <a:alpha val="43137"/>
                    </a:srgbClr>
                  </a:outerShdw>
                </a:effectLst>
                <a:latin typeface="时尚中黑简体" pitchFamily="2" charset="-122"/>
                <a:ea typeface="时尚中黑简体" pitchFamily="2" charset="-122"/>
              </a:endParaRPr>
            </a:p>
          </p:txBody>
        </p:sp>
        <p:sp>
          <p:nvSpPr>
            <p:cNvPr id="89" name="任意多边形 88"/>
            <p:cNvSpPr/>
            <p:nvPr/>
          </p:nvSpPr>
          <p:spPr>
            <a:xfrm>
              <a:off x="5969111" y="3189924"/>
              <a:ext cx="6003361" cy="625698"/>
            </a:xfrm>
            <a:custGeom>
              <a:avLst/>
              <a:gdLst>
                <a:gd name="connsiteX0" fmla="*/ 0 w 4500594"/>
                <a:gd name="connsiteY0" fmla="*/ 1571636 h 1571636"/>
                <a:gd name="connsiteX1" fmla="*/ 455979 w 4500594"/>
                <a:gd name="connsiteY1" fmla="*/ 0 h 1571636"/>
                <a:gd name="connsiteX2" fmla="*/ 4044615 w 4500594"/>
                <a:gd name="connsiteY2" fmla="*/ 0 h 1571636"/>
                <a:gd name="connsiteX3" fmla="*/ 4500594 w 4500594"/>
                <a:gd name="connsiteY3" fmla="*/ 1571636 h 1571636"/>
                <a:gd name="connsiteX4" fmla="*/ 0 w 4500594"/>
                <a:gd name="connsiteY4" fmla="*/ 1571636 h 1571636"/>
                <a:gd name="connsiteX0" fmla="*/ 0 w 4500594"/>
                <a:gd name="connsiteY0" fmla="*/ 1571636 h 1571636"/>
                <a:gd name="connsiteX1" fmla="*/ 27319 w 4500594"/>
                <a:gd name="connsiteY1" fmla="*/ 0 h 1571636"/>
                <a:gd name="connsiteX2" fmla="*/ 4044615 w 4500594"/>
                <a:gd name="connsiteY2" fmla="*/ 0 h 1571636"/>
                <a:gd name="connsiteX3" fmla="*/ 4500594 w 4500594"/>
                <a:gd name="connsiteY3" fmla="*/ 1571636 h 1571636"/>
                <a:gd name="connsiteX4" fmla="*/ 0 w 4500594"/>
                <a:gd name="connsiteY4" fmla="*/ 1571636 h 1571636"/>
                <a:gd name="connsiteX0" fmla="*/ 0 w 4500594"/>
                <a:gd name="connsiteY0" fmla="*/ 1571636 h 1571636"/>
                <a:gd name="connsiteX1" fmla="*/ 27319 w 4500594"/>
                <a:gd name="connsiteY1" fmla="*/ 0 h 1571636"/>
                <a:gd name="connsiteX2" fmla="*/ 4044615 w 4500594"/>
                <a:gd name="connsiteY2" fmla="*/ 0 h 1571636"/>
                <a:gd name="connsiteX3" fmla="*/ 4420313 w 4500594"/>
                <a:gd name="connsiteY3" fmla="*/ 17479 h 1571636"/>
                <a:gd name="connsiteX4" fmla="*/ 4500594 w 4500594"/>
                <a:gd name="connsiteY4" fmla="*/ 1571636 h 1571636"/>
                <a:gd name="connsiteX5" fmla="*/ 0 w 4500594"/>
                <a:gd name="connsiteY5" fmla="*/ 1571636 h 157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0594" h="1571636">
                  <a:moveTo>
                    <a:pt x="0" y="1571636"/>
                  </a:moveTo>
                  <a:lnTo>
                    <a:pt x="27319" y="0"/>
                  </a:lnTo>
                  <a:lnTo>
                    <a:pt x="4044615" y="0"/>
                  </a:lnTo>
                  <a:lnTo>
                    <a:pt x="4420313" y="17479"/>
                  </a:lnTo>
                  <a:lnTo>
                    <a:pt x="4500594" y="1571636"/>
                  </a:lnTo>
                  <a:lnTo>
                    <a:pt x="0" y="1571636"/>
                  </a:lnTo>
                  <a:close/>
                </a:path>
              </a:pathLst>
            </a:custGeom>
            <a:gradFill flip="none" rotWithShape="1">
              <a:gsLst>
                <a:gs pos="0">
                  <a:schemeClr val="bg1">
                    <a:alpha val="67000"/>
                  </a:schemeClr>
                </a:gs>
                <a:gs pos="100000">
                  <a:schemeClr val="bg1">
                    <a:alpha val="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TextBox 89"/>
            <p:cNvSpPr txBox="1"/>
            <p:nvPr/>
          </p:nvSpPr>
          <p:spPr>
            <a:xfrm>
              <a:off x="6035948" y="3301809"/>
              <a:ext cx="5786478"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zh-CN" sz="2400" b="1" dirty="0" smtClean="0">
                  <a:solidFill>
                    <a:schemeClr val="bg1"/>
                  </a:solidFill>
                </a:rPr>
                <a:t>与学科学习的融通</a:t>
              </a:r>
              <a:endParaRPr lang="zh-CN" altLang="en-US" sz="2400" b="1" spc="300" dirty="0">
                <a:solidFill>
                  <a:schemeClr val="bg1"/>
                </a:solidFill>
                <a:effectLst>
                  <a:outerShdw blurRad="38100" dist="38100" dir="2700000" algn="tl">
                    <a:srgbClr val="000000">
                      <a:alpha val="43137"/>
                    </a:srgbClr>
                  </a:outerShdw>
                </a:effectLst>
                <a:latin typeface="时尚中黑简体" pitchFamily="2" charset="-122"/>
                <a:ea typeface="时尚中黑简体" pitchFamily="2" charset="-122"/>
              </a:endParaRPr>
            </a:p>
          </p:txBody>
        </p:sp>
      </p:grpSp>
      <p:sp>
        <p:nvSpPr>
          <p:cNvPr id="108" name="椭圆 107"/>
          <p:cNvSpPr/>
          <p:nvPr/>
        </p:nvSpPr>
        <p:spPr>
          <a:xfrm>
            <a:off x="450151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09" name="椭圆 108"/>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10" name="椭圆 109"/>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11" name="íšlîdé"/>
          <p:cNvSpPr/>
          <p:nvPr/>
        </p:nvSpPr>
        <p:spPr>
          <a:xfrm>
            <a:off x="4605020" y="1139190"/>
            <a:ext cx="3420110"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99"/>
          <p:cNvSpPr txBox="1"/>
          <p:nvPr/>
        </p:nvSpPr>
        <p:spPr>
          <a:xfrm>
            <a:off x="4589780" y="1139190"/>
            <a:ext cx="3503930" cy="583565"/>
          </a:xfrm>
          <a:prstGeom prst="rect">
            <a:avLst/>
          </a:prstGeom>
          <a:noFill/>
          <a:ln w="9525">
            <a:noFill/>
          </a:ln>
        </p:spPr>
        <p:txBody>
          <a:bodyPr wrap="square">
            <a:spAutoFit/>
          </a:bodyPr>
          <a:lstStyle/>
          <a:p>
            <a:pPr indent="0"/>
            <a:r>
              <a:rPr lang="zh-CN" altLang="en-US" sz="3200" b="1" dirty="0" smtClean="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探索课程</a:t>
            </a:r>
            <a:r>
              <a:rPr lang="zh-CN" altLang="en-US" sz="3200" b="1" smtClean="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实施范式</a:t>
            </a:r>
            <a:endPar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endParaRPr>
          </a:p>
        </p:txBody>
      </p:sp>
      <p:sp>
        <p:nvSpPr>
          <p:cNvPr id="113" name="iṩļïḓè"/>
          <p:cNvSpPr txBox="1"/>
          <p:nvPr/>
        </p:nvSpPr>
        <p:spPr bwMode="auto">
          <a:xfrm>
            <a:off x="684530" y="31750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建设内容与具体举措</a:t>
            </a:r>
          </a:p>
        </p:txBody>
      </p:sp>
      <p:cxnSp>
        <p:nvCxnSpPr>
          <p:cNvPr id="114" name="直接连接符 113"/>
          <p:cNvCxnSpPr/>
          <p:nvPr/>
        </p:nvCxnSpPr>
        <p:spPr>
          <a:xfrm>
            <a:off x="333375" y="83566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15" name="iconfont-11910-5686862"/>
          <p:cNvSpPr>
            <a:spLocks noChangeAspect="1"/>
          </p:cNvSpPr>
          <p:nvPr/>
        </p:nvSpPr>
        <p:spPr bwMode="auto">
          <a:xfrm rot="16200000">
            <a:off x="340995" y="36131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23" presetClass="entr" presetSubtype="16"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anim calcmode="lin" valueType="num">
                                      <p:cBhvr>
                                        <p:cTn id="9" dur="500" fill="hold"/>
                                        <p:tgtEl>
                                          <p:spTgt spid="76"/>
                                        </p:tgtEl>
                                        <p:attrNameLst>
                                          <p:attrName>ppt_w</p:attrName>
                                        </p:attrNameLst>
                                      </p:cBhvr>
                                      <p:tavLst>
                                        <p:tav tm="0">
                                          <p:val>
                                            <p:fltVal val="0"/>
                                          </p:val>
                                        </p:tav>
                                        <p:tav tm="100000">
                                          <p:val>
                                            <p:strVal val="#ppt_w"/>
                                          </p:val>
                                        </p:tav>
                                      </p:tavLst>
                                    </p:anim>
                                    <p:anim calcmode="lin" valueType="num">
                                      <p:cBhvr>
                                        <p:cTn id="10" dur="500" fill="hold"/>
                                        <p:tgtEl>
                                          <p:spTgt spid="76"/>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3" presetClass="entr" presetSubtype="16" fill="hold" grpId="0" nodeType="afterEffect">
                                  <p:stCondLst>
                                    <p:cond delay="0"/>
                                  </p:stCondLst>
                                  <p:childTnLst>
                                    <p:set>
                                      <p:cBhvr>
                                        <p:cTn id="13" dur="1" fill="hold">
                                          <p:stCondLst>
                                            <p:cond delay="0"/>
                                          </p:stCondLst>
                                        </p:cTn>
                                        <p:tgtEl>
                                          <p:spTgt spid="112"/>
                                        </p:tgtEl>
                                        <p:attrNameLst>
                                          <p:attrName>style.visibility</p:attrName>
                                        </p:attrNameLst>
                                      </p:cBhvr>
                                      <p:to>
                                        <p:strVal val="visible"/>
                                      </p:to>
                                    </p:set>
                                    <p:anim calcmode="lin" valueType="num">
                                      <p:cBhvr>
                                        <p:cTn id="14" dur="500" fill="hold"/>
                                        <p:tgtEl>
                                          <p:spTgt spid="112"/>
                                        </p:tgtEl>
                                        <p:attrNameLst>
                                          <p:attrName>ppt_w</p:attrName>
                                        </p:attrNameLst>
                                      </p:cBhvr>
                                      <p:tavLst>
                                        <p:tav tm="0">
                                          <p:val>
                                            <p:fltVal val="0"/>
                                          </p:val>
                                        </p:tav>
                                        <p:tav tm="100000">
                                          <p:val>
                                            <p:strVal val="#ppt_w"/>
                                          </p:val>
                                        </p:tav>
                                      </p:tavLst>
                                    </p:anim>
                                    <p:anim calcmode="lin" valueType="num">
                                      <p:cBhvr>
                                        <p:cTn id="15" dur="500" fill="hold"/>
                                        <p:tgtEl>
                                          <p:spTgt spid="112"/>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11"/>
                                        </p:tgtEl>
                                        <p:attrNameLst>
                                          <p:attrName>style.visibility</p:attrName>
                                        </p:attrNameLst>
                                      </p:cBhvr>
                                      <p:to>
                                        <p:strVal val="visible"/>
                                      </p:to>
                                    </p:set>
                                    <p:anim calcmode="lin" valueType="num">
                                      <p:cBhvr>
                                        <p:cTn id="18" dur="500" fill="hold"/>
                                        <p:tgtEl>
                                          <p:spTgt spid="111"/>
                                        </p:tgtEl>
                                        <p:attrNameLst>
                                          <p:attrName>ppt_w</p:attrName>
                                        </p:attrNameLst>
                                      </p:cBhvr>
                                      <p:tavLst>
                                        <p:tav tm="0">
                                          <p:val>
                                            <p:fltVal val="0"/>
                                          </p:val>
                                        </p:tav>
                                        <p:tav tm="100000">
                                          <p:val>
                                            <p:strVal val="#ppt_w"/>
                                          </p:val>
                                        </p:tav>
                                      </p:tavLst>
                                    </p:anim>
                                    <p:anim calcmode="lin" valueType="num">
                                      <p:cBhvr>
                                        <p:cTn id="19" dur="500" fill="hold"/>
                                        <p:tgtEl>
                                          <p:spTgt spid="111"/>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8" presetClass="entr" presetSubtype="16" fill="hold" nodeType="after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diamond(in)">
                                      <p:cBhvr>
                                        <p:cTn id="23" dur="500"/>
                                        <p:tgtEl>
                                          <p:spTgt spid="106"/>
                                        </p:tgtEl>
                                      </p:cBhvr>
                                    </p:animEffect>
                                  </p:childTnLst>
                                </p:cTn>
                              </p:par>
                            </p:childTnLst>
                          </p:cTn>
                        </p:par>
                        <p:par>
                          <p:cTn id="24" fill="hold">
                            <p:stCondLst>
                              <p:cond delay="1500"/>
                            </p:stCondLst>
                            <p:childTnLst>
                              <p:par>
                                <p:cTn id="25" presetID="8" presetClass="entr" presetSubtype="16" fill="hold" nodeType="after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diamond(in)">
                                      <p:cBhvr>
                                        <p:cTn id="27" dur="500"/>
                                        <p:tgtEl>
                                          <p:spTgt spid="99"/>
                                        </p:tgtEl>
                                      </p:cBhvr>
                                    </p:animEffect>
                                  </p:childTnLst>
                                </p:cTn>
                              </p:par>
                            </p:childTnLst>
                          </p:cTn>
                        </p:par>
                        <p:par>
                          <p:cTn id="28" fill="hold">
                            <p:stCondLst>
                              <p:cond delay="2000"/>
                            </p:stCondLst>
                            <p:childTnLst>
                              <p:par>
                                <p:cTn id="29" presetID="8" presetClass="entr" presetSubtype="16" fill="hold" nodeType="after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diamond(in)">
                                      <p:cBhvr>
                                        <p:cTn id="31" dur="500"/>
                                        <p:tgtEl>
                                          <p:spTgt spid="102"/>
                                        </p:tgtEl>
                                      </p:cBhvr>
                                    </p:animEffect>
                                  </p:childTnLst>
                                </p:cTn>
                              </p:par>
                            </p:childTnLst>
                          </p:cTn>
                        </p:par>
                        <p:par>
                          <p:cTn id="32" fill="hold">
                            <p:stCondLst>
                              <p:cond delay="2500"/>
                            </p:stCondLst>
                            <p:childTnLst>
                              <p:par>
                                <p:cTn id="33" presetID="8" presetClass="entr" presetSubtype="16" fill="hold" nodeType="after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diamond(in)">
                                      <p:cBhvr>
                                        <p:cTn id="35" dur="500"/>
                                        <p:tgtEl>
                                          <p:spTgt spid="101"/>
                                        </p:tgtEl>
                                      </p:cBhvr>
                                    </p:animEffect>
                                  </p:childTnLst>
                                </p:cTn>
                              </p:par>
                            </p:childTnLst>
                          </p:cTn>
                        </p:par>
                        <p:par>
                          <p:cTn id="36" fill="hold">
                            <p:stCondLst>
                              <p:cond delay="3000"/>
                            </p:stCondLst>
                            <p:childTnLst>
                              <p:par>
                                <p:cTn id="37" presetID="5" presetClass="entr" presetSubtype="10" fill="hold" nodeType="afterEffect">
                                  <p:stCondLst>
                                    <p:cond delay="0"/>
                                  </p:stCondLst>
                                  <p:childTnLst>
                                    <p:set>
                                      <p:cBhvr>
                                        <p:cTn id="38" dur="1" fill="hold">
                                          <p:stCondLst>
                                            <p:cond delay="0"/>
                                          </p:stCondLst>
                                        </p:cTn>
                                        <p:tgtEl>
                                          <p:spTgt spid="107"/>
                                        </p:tgtEl>
                                        <p:attrNameLst>
                                          <p:attrName>style.visibility</p:attrName>
                                        </p:attrNameLst>
                                      </p:cBhvr>
                                      <p:to>
                                        <p:strVal val="visible"/>
                                      </p:to>
                                    </p:set>
                                    <p:animEffect transition="in" filter="checkerboard(across)">
                                      <p:cBhvr>
                                        <p:cTn id="39"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nimBg="1"/>
      <p:bldP spid="76" grpId="1" animBg="1"/>
      <p:bldP spid="100" grpId="1"/>
      <p:bldP spid="111" grpId="0" bldLvl="0" animBg="1"/>
      <p:bldP spid="111" grpId="1" animBg="1"/>
      <p:bldP spid="112" grpId="0"/>
      <p:bldP spid="1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0" cstate="print">
            <a:extLst>
              <a:ext uri="{28A0092B-C50C-407E-A947-70E740481C1C}">
                <a14:useLocalDpi xmlns:a14="http://schemas.microsoft.com/office/drawing/2010/main" xmlns="" val="0"/>
              </a:ext>
            </a:extLst>
          </a:blip>
          <a:srcRect l="35185"/>
          <a:stretch>
            <a:fillRect/>
          </a:stretch>
        </p:blipFill>
        <p:spPr>
          <a:xfrm>
            <a:off x="177800" y="0"/>
            <a:ext cx="12192000" cy="6858000"/>
          </a:xfrm>
          <a:prstGeom prst="rect">
            <a:avLst/>
          </a:prstGeom>
        </p:spPr>
      </p:pic>
      <p:pic>
        <p:nvPicPr>
          <p:cNvPr id="2" name="图片 1"/>
          <p:cNvPicPr>
            <a:picLocks noChangeAspect="1"/>
          </p:cNvPicPr>
          <p:nvPr/>
        </p:nvPicPr>
        <p:blipFill rotWithShape="1">
          <a:blip r:embed="rId11" cstate="print">
            <a:extLst>
              <a:ext uri="{28A0092B-C50C-407E-A947-70E740481C1C}">
                <a14:useLocalDpi xmlns:a14="http://schemas.microsoft.com/office/drawing/2010/main" xmlns="" val="0"/>
              </a:ext>
            </a:extLst>
          </a:blip>
          <a:srcRect l="56250" t="6114"/>
          <a:stretch>
            <a:fillRect/>
          </a:stretch>
        </p:blipFill>
        <p:spPr>
          <a:xfrm>
            <a:off x="-673735" y="4817110"/>
            <a:ext cx="3038475" cy="2377440"/>
          </a:xfrm>
          <a:prstGeom prst="rect">
            <a:avLst/>
          </a:prstGeom>
        </p:spPr>
      </p:pic>
      <p:sp>
        <p:nvSpPr>
          <p:cNvPr id="79"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建设内容与具体举措</a:t>
            </a:r>
          </a:p>
        </p:txBody>
      </p:sp>
      <p:cxnSp>
        <p:nvCxnSpPr>
          <p:cNvPr id="82" name="直接连接符 81"/>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87" name="椭圆 86"/>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88" name="椭圆 87"/>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89"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91" name="íšlîdé"/>
          <p:cNvSpPr/>
          <p:nvPr/>
        </p:nvSpPr>
        <p:spPr>
          <a:xfrm>
            <a:off x="4697095" y="917575"/>
            <a:ext cx="4448810"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89"/>
          <p:cNvSpPr txBox="1"/>
          <p:nvPr/>
        </p:nvSpPr>
        <p:spPr>
          <a:xfrm>
            <a:off x="4575175" y="909320"/>
            <a:ext cx="5466715" cy="1076325"/>
          </a:xfrm>
          <a:prstGeom prst="rect">
            <a:avLst/>
          </a:prstGeom>
          <a:noFill/>
          <a:ln w="9525">
            <a:noFill/>
          </a:ln>
        </p:spPr>
        <p:txBody>
          <a:bodyPr wrap="square">
            <a:spAutoFit/>
          </a:bodyPr>
          <a:lstStyle/>
          <a:p>
            <a:pPr indent="0"/>
            <a:r>
              <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sym typeface="+mn-ea"/>
              </a:rPr>
              <a:t>优化校园环境和班级建设</a:t>
            </a:r>
            <a:endPar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endParaRPr>
          </a:p>
          <a:p>
            <a:pPr indent="0"/>
            <a:endPar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endParaRPr>
          </a:p>
        </p:txBody>
      </p:sp>
      <p:grpSp>
        <p:nvGrpSpPr>
          <p:cNvPr id="78" name="组合 77">
            <a:extLst>
              <a:ext uri="{FF2B5EF4-FFF2-40B4-BE49-F238E27FC236}">
                <a16:creationId xmlns:a16="http://schemas.microsoft.com/office/drawing/2014/main" xmlns="" id="{F556B94D-2D02-40F7-ACA4-8A56DA49B9EA}"/>
              </a:ext>
            </a:extLst>
          </p:cNvPr>
          <p:cNvGrpSpPr/>
          <p:nvPr/>
        </p:nvGrpSpPr>
        <p:grpSpPr>
          <a:xfrm>
            <a:off x="1973585" y="1427592"/>
            <a:ext cx="9294689" cy="4025992"/>
            <a:chOff x="1141083" y="1488116"/>
            <a:chExt cx="9294689" cy="4025992"/>
          </a:xfrm>
        </p:grpSpPr>
        <p:sp>
          <p:nvSpPr>
            <p:cNvPr id="80" name="PA_形状 4644">
              <a:extLst>
                <a:ext uri="{FF2B5EF4-FFF2-40B4-BE49-F238E27FC236}">
                  <a16:creationId xmlns:a16="http://schemas.microsoft.com/office/drawing/2014/main" xmlns="" id="{60906FC4-6F99-4B43-8A10-0DCA321F8C95}"/>
                </a:ext>
              </a:extLst>
            </p:cNvPr>
            <p:cNvSpPr/>
            <p:nvPr>
              <p:custDataLst>
                <p:tags r:id="rId1"/>
              </p:custDataLst>
            </p:nvPr>
          </p:nvSpPr>
          <p:spPr>
            <a:xfrm>
              <a:off x="1141083" y="1863349"/>
              <a:ext cx="8898867" cy="3407939"/>
            </a:xfrm>
            <a:custGeom>
              <a:avLst/>
              <a:gdLst/>
              <a:ahLst/>
              <a:cxnLst>
                <a:cxn ang="0">
                  <a:pos x="wd2" y="hd2"/>
                </a:cxn>
                <a:cxn ang="5400000">
                  <a:pos x="wd2" y="hd2"/>
                </a:cxn>
                <a:cxn ang="10800000">
                  <a:pos x="wd2" y="hd2"/>
                </a:cxn>
                <a:cxn ang="16200000">
                  <a:pos x="wd2" y="hd2"/>
                </a:cxn>
              </a:cxnLst>
              <a:rect l="0" t="0" r="r" b="b"/>
              <a:pathLst>
                <a:path w="21600" h="19359" extrusionOk="0">
                  <a:moveTo>
                    <a:pt x="0" y="11881"/>
                  </a:moveTo>
                  <a:cubicBezTo>
                    <a:pt x="1060" y="7692"/>
                    <a:pt x="3310" y="5945"/>
                    <a:pt x="5254" y="7796"/>
                  </a:cubicBezTo>
                  <a:cubicBezTo>
                    <a:pt x="7606" y="10036"/>
                    <a:pt x="8550" y="16859"/>
                    <a:pt x="10976" y="18786"/>
                  </a:cubicBezTo>
                  <a:cubicBezTo>
                    <a:pt x="14518" y="21600"/>
                    <a:pt x="17361" y="13534"/>
                    <a:pt x="19648" y="5955"/>
                  </a:cubicBezTo>
                  <a:cubicBezTo>
                    <a:pt x="20264" y="3912"/>
                    <a:pt x="20915" y="1926"/>
                    <a:pt x="21600" y="0"/>
                  </a:cubicBezTo>
                </a:path>
              </a:pathLst>
            </a:custGeom>
            <a:noFill/>
            <a:ln w="25400" cap="rnd" cmpd="sng" algn="ctr">
              <a:solidFill>
                <a:srgbClr val="A6A6A6"/>
              </a:solidFill>
              <a:prstDash val="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white"/>
                </a:solidFill>
                <a:effectLst/>
                <a:uLnTx/>
                <a:uFillTx/>
                <a:latin typeface="Arial"/>
                <a:ea typeface="微软雅黑"/>
                <a:cs typeface="+mn-ea"/>
                <a:sym typeface="+mn-lt"/>
              </a:endParaRPr>
            </a:p>
          </p:txBody>
        </p:sp>
        <p:sp>
          <p:nvSpPr>
            <p:cNvPr id="81" name="PA_形状 4645">
              <a:extLst>
                <a:ext uri="{FF2B5EF4-FFF2-40B4-BE49-F238E27FC236}">
                  <a16:creationId xmlns:a16="http://schemas.microsoft.com/office/drawing/2014/main" xmlns="" id="{E4FA2E17-46A4-4F81-A692-93305B6CEE2D}"/>
                </a:ext>
              </a:extLst>
            </p:cNvPr>
            <p:cNvSpPr/>
            <p:nvPr>
              <p:custDataLst>
                <p:tags r:id="rId2"/>
              </p:custDataLst>
            </p:nvPr>
          </p:nvSpPr>
          <p:spPr>
            <a:xfrm rot="21314482">
              <a:off x="9685283" y="1488116"/>
              <a:ext cx="750489" cy="750466"/>
            </a:xfrm>
            <a:custGeom>
              <a:avLst/>
              <a:gdLst/>
              <a:ahLst/>
              <a:cxnLst>
                <a:cxn ang="0">
                  <a:pos x="wd2" y="hd2"/>
                </a:cxn>
                <a:cxn ang="5400000">
                  <a:pos x="wd2" y="hd2"/>
                </a:cxn>
                <a:cxn ang="10800000">
                  <a:pos x="wd2" y="hd2"/>
                </a:cxn>
                <a:cxn ang="16200000">
                  <a:pos x="wd2" y="hd2"/>
                </a:cxn>
              </a:cxnLst>
              <a:rect l="0" t="0" r="r" b="b"/>
              <a:pathLst>
                <a:path w="21258" h="21258" extrusionOk="0">
                  <a:moveTo>
                    <a:pt x="5765" y="18592"/>
                  </a:moveTo>
                  <a:cubicBezTo>
                    <a:pt x="5942" y="18678"/>
                    <a:pt x="6028" y="18769"/>
                    <a:pt x="6206" y="18856"/>
                  </a:cubicBezTo>
                  <a:cubicBezTo>
                    <a:pt x="6028" y="19033"/>
                    <a:pt x="5852" y="19300"/>
                    <a:pt x="5674" y="19477"/>
                  </a:cubicBezTo>
                  <a:cubicBezTo>
                    <a:pt x="3638" y="21514"/>
                    <a:pt x="12" y="21246"/>
                    <a:pt x="12" y="21246"/>
                  </a:cubicBezTo>
                  <a:cubicBezTo>
                    <a:pt x="12" y="21246"/>
                    <a:pt x="-256" y="17619"/>
                    <a:pt x="1780" y="15583"/>
                  </a:cubicBezTo>
                  <a:cubicBezTo>
                    <a:pt x="1957" y="15406"/>
                    <a:pt x="2225" y="15229"/>
                    <a:pt x="2402" y="15051"/>
                  </a:cubicBezTo>
                  <a:cubicBezTo>
                    <a:pt x="2489" y="15229"/>
                    <a:pt x="2575" y="15315"/>
                    <a:pt x="2666" y="15492"/>
                  </a:cubicBezTo>
                  <a:cubicBezTo>
                    <a:pt x="1338" y="17173"/>
                    <a:pt x="1516" y="19741"/>
                    <a:pt x="1516" y="19741"/>
                  </a:cubicBezTo>
                  <a:cubicBezTo>
                    <a:pt x="1516" y="19741"/>
                    <a:pt x="4084" y="19919"/>
                    <a:pt x="5765" y="18592"/>
                  </a:cubicBezTo>
                  <a:cubicBezTo>
                    <a:pt x="5765" y="18592"/>
                    <a:pt x="5765" y="18592"/>
                    <a:pt x="5765" y="18592"/>
                  </a:cubicBezTo>
                  <a:close/>
                  <a:moveTo>
                    <a:pt x="15059" y="7966"/>
                  </a:moveTo>
                  <a:cubicBezTo>
                    <a:pt x="14086" y="7966"/>
                    <a:pt x="13291" y="7171"/>
                    <a:pt x="13291" y="6199"/>
                  </a:cubicBezTo>
                  <a:cubicBezTo>
                    <a:pt x="13291" y="5222"/>
                    <a:pt x="14086" y="4426"/>
                    <a:pt x="15059" y="4426"/>
                  </a:cubicBezTo>
                  <a:cubicBezTo>
                    <a:pt x="16036" y="4426"/>
                    <a:pt x="16831" y="5222"/>
                    <a:pt x="16831" y="6199"/>
                  </a:cubicBezTo>
                  <a:cubicBezTo>
                    <a:pt x="16831" y="7171"/>
                    <a:pt x="16036" y="7966"/>
                    <a:pt x="15059" y="7966"/>
                  </a:cubicBezTo>
                  <a:cubicBezTo>
                    <a:pt x="15059" y="7966"/>
                    <a:pt x="15059" y="7966"/>
                    <a:pt x="15059" y="7966"/>
                  </a:cubicBezTo>
                  <a:close/>
                  <a:moveTo>
                    <a:pt x="21258" y="0"/>
                  </a:moveTo>
                  <a:cubicBezTo>
                    <a:pt x="21258" y="0"/>
                    <a:pt x="18067" y="-86"/>
                    <a:pt x="14882" y="1504"/>
                  </a:cubicBezTo>
                  <a:cubicBezTo>
                    <a:pt x="13909" y="1949"/>
                    <a:pt x="12845" y="2658"/>
                    <a:pt x="11960" y="3540"/>
                  </a:cubicBezTo>
                  <a:cubicBezTo>
                    <a:pt x="10529" y="4975"/>
                    <a:pt x="8307" y="7608"/>
                    <a:pt x="6556" y="9739"/>
                  </a:cubicBezTo>
                  <a:lnTo>
                    <a:pt x="2666" y="9739"/>
                  </a:lnTo>
                  <a:lnTo>
                    <a:pt x="894" y="12393"/>
                  </a:lnTo>
                  <a:lnTo>
                    <a:pt x="3897" y="13204"/>
                  </a:lnTo>
                  <a:cubicBezTo>
                    <a:pt x="3906" y="13314"/>
                    <a:pt x="3937" y="13465"/>
                    <a:pt x="4019" y="13671"/>
                  </a:cubicBezTo>
                  <a:lnTo>
                    <a:pt x="3552" y="14697"/>
                  </a:lnTo>
                  <a:cubicBezTo>
                    <a:pt x="3552" y="14697"/>
                    <a:pt x="3375" y="15051"/>
                    <a:pt x="4702" y="16466"/>
                  </a:cubicBezTo>
                  <a:cubicBezTo>
                    <a:pt x="6119" y="17883"/>
                    <a:pt x="6561" y="17705"/>
                    <a:pt x="6561" y="17705"/>
                  </a:cubicBezTo>
                  <a:lnTo>
                    <a:pt x="7663" y="17204"/>
                  </a:lnTo>
                  <a:cubicBezTo>
                    <a:pt x="7827" y="17256"/>
                    <a:pt x="7948" y="17274"/>
                    <a:pt x="8030" y="17274"/>
                  </a:cubicBezTo>
                  <a:lnTo>
                    <a:pt x="8864" y="20360"/>
                  </a:lnTo>
                  <a:lnTo>
                    <a:pt x="11519" y="18592"/>
                  </a:lnTo>
                  <a:lnTo>
                    <a:pt x="11519" y="14580"/>
                  </a:lnTo>
                  <a:cubicBezTo>
                    <a:pt x="13663" y="12847"/>
                    <a:pt x="16295" y="10668"/>
                    <a:pt x="17717" y="9294"/>
                  </a:cubicBezTo>
                  <a:cubicBezTo>
                    <a:pt x="18603" y="8412"/>
                    <a:pt x="19308" y="7349"/>
                    <a:pt x="19840" y="6376"/>
                  </a:cubicBezTo>
                  <a:cubicBezTo>
                    <a:pt x="21344" y="3186"/>
                    <a:pt x="21258" y="0"/>
                    <a:pt x="21258" y="0"/>
                  </a:cubicBezTo>
                  <a:cubicBezTo>
                    <a:pt x="21258" y="0"/>
                    <a:pt x="21258" y="0"/>
                    <a:pt x="21258" y="0"/>
                  </a:cubicBezTo>
                  <a:close/>
                </a:path>
              </a:pathLst>
            </a:custGeom>
            <a:solidFill>
              <a:srgbClr val="E5583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white"/>
                </a:solidFill>
                <a:effectLst/>
                <a:uLnTx/>
                <a:uFillTx/>
                <a:latin typeface="Arial"/>
                <a:ea typeface="微软雅黑"/>
                <a:cs typeface="+mn-ea"/>
                <a:sym typeface="+mn-lt"/>
              </a:endParaRPr>
            </a:p>
          </p:txBody>
        </p:sp>
        <p:grpSp>
          <p:nvGrpSpPr>
            <p:cNvPr id="83" name="组合 42">
              <a:extLst>
                <a:ext uri="{FF2B5EF4-FFF2-40B4-BE49-F238E27FC236}">
                  <a16:creationId xmlns:a16="http://schemas.microsoft.com/office/drawing/2014/main" xmlns="" id="{22491700-5933-4A97-95FB-699D5203CFFE}"/>
                </a:ext>
              </a:extLst>
            </p:cNvPr>
            <p:cNvGrpSpPr/>
            <p:nvPr/>
          </p:nvGrpSpPr>
          <p:grpSpPr>
            <a:xfrm>
              <a:off x="3474515" y="3272887"/>
              <a:ext cx="637306" cy="637308"/>
              <a:chOff x="3474515" y="3272887"/>
              <a:chExt cx="637306" cy="637308"/>
            </a:xfrm>
          </p:grpSpPr>
          <p:sp>
            <p:nvSpPr>
              <p:cNvPr id="101" name="椭圆 100">
                <a:extLst>
                  <a:ext uri="{FF2B5EF4-FFF2-40B4-BE49-F238E27FC236}">
                    <a16:creationId xmlns:a16="http://schemas.microsoft.com/office/drawing/2014/main" xmlns="" id="{66734A09-AF36-433C-BA32-1017BDA11875}"/>
                  </a:ext>
                </a:extLst>
              </p:cNvPr>
              <p:cNvSpPr>
                <a:spLocks noChangeAspect="1"/>
              </p:cNvSpPr>
              <p:nvPr/>
            </p:nvSpPr>
            <p:spPr>
              <a:xfrm>
                <a:off x="3474515" y="3272887"/>
                <a:ext cx="637306" cy="637308"/>
              </a:xfrm>
              <a:prstGeom prst="ellipse">
                <a:avLst/>
              </a:prstGeom>
              <a:solidFill>
                <a:srgbClr val="E5583A"/>
              </a:solidFill>
              <a:ln w="25400" cap="flat" cmpd="sng" algn="ctr">
                <a:noFill/>
                <a:prstDash val="solid"/>
                <a:miter lim="800000"/>
              </a:ln>
              <a:effectLst>
                <a:outerShdw blurRad="254000" dist="63500" dir="5400000" algn="t" rotWithShape="0">
                  <a:prstClr val="black">
                    <a:alpha val="3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Arial"/>
                  <a:ea typeface="微软雅黑"/>
                  <a:cs typeface="+mn-ea"/>
                  <a:sym typeface="+mn-lt"/>
                </a:endParaRPr>
              </a:p>
            </p:txBody>
          </p:sp>
          <p:sp>
            <p:nvSpPr>
              <p:cNvPr id="102" name="PA_任意多边形 36">
                <a:extLst>
                  <a:ext uri="{FF2B5EF4-FFF2-40B4-BE49-F238E27FC236}">
                    <a16:creationId xmlns:a16="http://schemas.microsoft.com/office/drawing/2014/main" xmlns="" id="{31029E4B-CF11-4CD0-863A-B5E14A845A2A}"/>
                  </a:ext>
                </a:extLst>
              </p:cNvPr>
              <p:cNvSpPr>
                <a:spLocks/>
              </p:cNvSpPr>
              <p:nvPr>
                <p:custDataLst>
                  <p:tags r:id="rId7"/>
                </p:custDataLst>
              </p:nvPr>
            </p:nvSpPr>
            <p:spPr bwMode="auto">
              <a:xfrm>
                <a:off x="3665220" y="3443746"/>
                <a:ext cx="263090" cy="246910"/>
              </a:xfrm>
              <a:custGeom>
                <a:avLst/>
                <a:gdLst>
                  <a:gd name="connsiteX0" fmla="*/ 65187 w 464323"/>
                  <a:gd name="connsiteY0" fmla="*/ 348457 h 435769"/>
                  <a:gd name="connsiteX1" fmla="*/ 399141 w 464323"/>
                  <a:gd name="connsiteY1" fmla="*/ 348457 h 435769"/>
                  <a:gd name="connsiteX2" fmla="*/ 406384 w 464323"/>
                  <a:gd name="connsiteY2" fmla="*/ 355601 h 435769"/>
                  <a:gd name="connsiteX3" fmla="*/ 399141 w 464323"/>
                  <a:gd name="connsiteY3" fmla="*/ 362744 h 435769"/>
                  <a:gd name="connsiteX4" fmla="*/ 65187 w 464323"/>
                  <a:gd name="connsiteY4" fmla="*/ 362744 h 435769"/>
                  <a:gd name="connsiteX5" fmla="*/ 57944 w 464323"/>
                  <a:gd name="connsiteY5" fmla="*/ 355601 h 435769"/>
                  <a:gd name="connsiteX6" fmla="*/ 65187 w 464323"/>
                  <a:gd name="connsiteY6" fmla="*/ 348457 h 435769"/>
                  <a:gd name="connsiteX7" fmla="*/ 65187 w 464323"/>
                  <a:gd name="connsiteY7" fmla="*/ 304800 h 435769"/>
                  <a:gd name="connsiteX8" fmla="*/ 399141 w 464323"/>
                  <a:gd name="connsiteY8" fmla="*/ 304800 h 435769"/>
                  <a:gd name="connsiteX9" fmla="*/ 406384 w 464323"/>
                  <a:gd name="connsiteY9" fmla="*/ 311944 h 435769"/>
                  <a:gd name="connsiteX10" fmla="*/ 399141 w 464323"/>
                  <a:gd name="connsiteY10" fmla="*/ 319087 h 435769"/>
                  <a:gd name="connsiteX11" fmla="*/ 65187 w 464323"/>
                  <a:gd name="connsiteY11" fmla="*/ 319087 h 435769"/>
                  <a:gd name="connsiteX12" fmla="*/ 57944 w 464323"/>
                  <a:gd name="connsiteY12" fmla="*/ 311944 h 435769"/>
                  <a:gd name="connsiteX13" fmla="*/ 65187 w 464323"/>
                  <a:gd name="connsiteY13" fmla="*/ 304800 h 435769"/>
                  <a:gd name="connsiteX14" fmla="*/ 65187 w 464323"/>
                  <a:gd name="connsiteY14" fmla="*/ 261144 h 435769"/>
                  <a:gd name="connsiteX15" fmla="*/ 399141 w 464323"/>
                  <a:gd name="connsiteY15" fmla="*/ 261144 h 435769"/>
                  <a:gd name="connsiteX16" fmla="*/ 406384 w 464323"/>
                  <a:gd name="connsiteY16" fmla="*/ 268288 h 435769"/>
                  <a:gd name="connsiteX17" fmla="*/ 399141 w 464323"/>
                  <a:gd name="connsiteY17" fmla="*/ 275431 h 435769"/>
                  <a:gd name="connsiteX18" fmla="*/ 65187 w 464323"/>
                  <a:gd name="connsiteY18" fmla="*/ 275431 h 435769"/>
                  <a:gd name="connsiteX19" fmla="*/ 57944 w 464323"/>
                  <a:gd name="connsiteY19" fmla="*/ 268288 h 435769"/>
                  <a:gd name="connsiteX20" fmla="*/ 65187 w 464323"/>
                  <a:gd name="connsiteY20" fmla="*/ 261144 h 435769"/>
                  <a:gd name="connsiteX21" fmla="*/ 65187 w 464323"/>
                  <a:gd name="connsiteY21" fmla="*/ 217488 h 435769"/>
                  <a:gd name="connsiteX22" fmla="*/ 399141 w 464323"/>
                  <a:gd name="connsiteY22" fmla="*/ 217488 h 435769"/>
                  <a:gd name="connsiteX23" fmla="*/ 406384 w 464323"/>
                  <a:gd name="connsiteY23" fmla="*/ 224632 h 435769"/>
                  <a:gd name="connsiteX24" fmla="*/ 399141 w 464323"/>
                  <a:gd name="connsiteY24" fmla="*/ 231775 h 435769"/>
                  <a:gd name="connsiteX25" fmla="*/ 65187 w 464323"/>
                  <a:gd name="connsiteY25" fmla="*/ 231775 h 435769"/>
                  <a:gd name="connsiteX26" fmla="*/ 57944 w 464323"/>
                  <a:gd name="connsiteY26" fmla="*/ 224632 h 435769"/>
                  <a:gd name="connsiteX27" fmla="*/ 65187 w 464323"/>
                  <a:gd name="connsiteY27" fmla="*/ 217488 h 435769"/>
                  <a:gd name="connsiteX28" fmla="*/ 224747 w 464323"/>
                  <a:gd name="connsiteY28" fmla="*/ 173832 h 435769"/>
                  <a:gd name="connsiteX29" fmla="*/ 399133 w 464323"/>
                  <a:gd name="connsiteY29" fmla="*/ 173832 h 435769"/>
                  <a:gd name="connsiteX30" fmla="*/ 406401 w 464323"/>
                  <a:gd name="connsiteY30" fmla="*/ 181373 h 435769"/>
                  <a:gd name="connsiteX31" fmla="*/ 399133 w 464323"/>
                  <a:gd name="connsiteY31" fmla="*/ 188912 h 435769"/>
                  <a:gd name="connsiteX32" fmla="*/ 224747 w 464323"/>
                  <a:gd name="connsiteY32" fmla="*/ 188912 h 435769"/>
                  <a:gd name="connsiteX33" fmla="*/ 217488 w 464323"/>
                  <a:gd name="connsiteY33" fmla="*/ 181373 h 435769"/>
                  <a:gd name="connsiteX34" fmla="*/ 224747 w 464323"/>
                  <a:gd name="connsiteY34" fmla="*/ 173832 h 435769"/>
                  <a:gd name="connsiteX35" fmla="*/ 224764 w 464323"/>
                  <a:gd name="connsiteY35" fmla="*/ 130175 h 435769"/>
                  <a:gd name="connsiteX36" fmla="*/ 297525 w 464323"/>
                  <a:gd name="connsiteY36" fmla="*/ 130175 h 435769"/>
                  <a:gd name="connsiteX37" fmla="*/ 304801 w 464323"/>
                  <a:gd name="connsiteY37" fmla="*/ 137716 h 435769"/>
                  <a:gd name="connsiteX38" fmla="*/ 297525 w 464323"/>
                  <a:gd name="connsiteY38" fmla="*/ 145256 h 435769"/>
                  <a:gd name="connsiteX39" fmla="*/ 224764 w 464323"/>
                  <a:gd name="connsiteY39" fmla="*/ 145256 h 435769"/>
                  <a:gd name="connsiteX40" fmla="*/ 217488 w 464323"/>
                  <a:gd name="connsiteY40" fmla="*/ 137716 h 435769"/>
                  <a:gd name="connsiteX41" fmla="*/ 224764 w 464323"/>
                  <a:gd name="connsiteY41" fmla="*/ 130175 h 435769"/>
                  <a:gd name="connsiteX42" fmla="*/ 87042 w 464323"/>
                  <a:gd name="connsiteY42" fmla="*/ 101402 h 435769"/>
                  <a:gd name="connsiteX43" fmla="*/ 87042 w 464323"/>
                  <a:gd name="connsiteY43" fmla="*/ 159743 h 435769"/>
                  <a:gd name="connsiteX44" fmla="*/ 159809 w 464323"/>
                  <a:gd name="connsiteY44" fmla="*/ 159743 h 435769"/>
                  <a:gd name="connsiteX45" fmla="*/ 159809 w 464323"/>
                  <a:gd name="connsiteY45" fmla="*/ 101402 h 435769"/>
                  <a:gd name="connsiteX46" fmla="*/ 224764 w 464323"/>
                  <a:gd name="connsiteY46" fmla="*/ 86519 h 435769"/>
                  <a:gd name="connsiteX47" fmla="*/ 297525 w 464323"/>
                  <a:gd name="connsiteY47" fmla="*/ 86519 h 435769"/>
                  <a:gd name="connsiteX48" fmla="*/ 304801 w 464323"/>
                  <a:gd name="connsiteY48" fmla="*/ 94060 h 435769"/>
                  <a:gd name="connsiteX49" fmla="*/ 297525 w 464323"/>
                  <a:gd name="connsiteY49" fmla="*/ 101599 h 435769"/>
                  <a:gd name="connsiteX50" fmla="*/ 224764 w 464323"/>
                  <a:gd name="connsiteY50" fmla="*/ 101599 h 435769"/>
                  <a:gd name="connsiteX51" fmla="*/ 217488 w 464323"/>
                  <a:gd name="connsiteY51" fmla="*/ 94060 h 435769"/>
                  <a:gd name="connsiteX52" fmla="*/ 224764 w 464323"/>
                  <a:gd name="connsiteY52" fmla="*/ 86519 h 435769"/>
                  <a:gd name="connsiteX53" fmla="*/ 72490 w 464323"/>
                  <a:gd name="connsiteY53" fmla="*/ 72232 h 435769"/>
                  <a:gd name="connsiteX54" fmla="*/ 174361 w 464323"/>
                  <a:gd name="connsiteY54" fmla="*/ 72232 h 435769"/>
                  <a:gd name="connsiteX55" fmla="*/ 188907 w 464323"/>
                  <a:gd name="connsiteY55" fmla="*/ 86817 h 435769"/>
                  <a:gd name="connsiteX56" fmla="*/ 188907 w 464323"/>
                  <a:gd name="connsiteY56" fmla="*/ 174328 h 435769"/>
                  <a:gd name="connsiteX57" fmla="*/ 174361 w 464323"/>
                  <a:gd name="connsiteY57" fmla="*/ 188908 h 435769"/>
                  <a:gd name="connsiteX58" fmla="*/ 72490 w 464323"/>
                  <a:gd name="connsiteY58" fmla="*/ 188908 h 435769"/>
                  <a:gd name="connsiteX59" fmla="*/ 57944 w 464323"/>
                  <a:gd name="connsiteY59" fmla="*/ 174328 h 435769"/>
                  <a:gd name="connsiteX60" fmla="*/ 57944 w 464323"/>
                  <a:gd name="connsiteY60" fmla="*/ 86817 h 435769"/>
                  <a:gd name="connsiteX61" fmla="*/ 72490 w 464323"/>
                  <a:gd name="connsiteY61" fmla="*/ 72232 h 435769"/>
                  <a:gd name="connsiteX62" fmla="*/ 348258 w 464323"/>
                  <a:gd name="connsiteY62" fmla="*/ 29051 h 435769"/>
                  <a:gd name="connsiteX63" fmla="*/ 348258 w 464323"/>
                  <a:gd name="connsiteY63" fmla="*/ 87154 h 435769"/>
                  <a:gd name="connsiteX64" fmla="*/ 348215 w 464323"/>
                  <a:gd name="connsiteY64" fmla="*/ 87154 h 435769"/>
                  <a:gd name="connsiteX65" fmla="*/ 377237 w 464323"/>
                  <a:gd name="connsiteY65" fmla="*/ 116205 h 435769"/>
                  <a:gd name="connsiteX66" fmla="*/ 391747 w 464323"/>
                  <a:gd name="connsiteY66" fmla="*/ 116205 h 435769"/>
                  <a:gd name="connsiteX67" fmla="*/ 435323 w 464323"/>
                  <a:gd name="connsiteY67" fmla="*/ 116205 h 435769"/>
                  <a:gd name="connsiteX68" fmla="*/ 43511 w 464323"/>
                  <a:gd name="connsiteY68" fmla="*/ 29051 h 435769"/>
                  <a:gd name="connsiteX69" fmla="*/ 29000 w 464323"/>
                  <a:gd name="connsiteY69" fmla="*/ 43577 h 435769"/>
                  <a:gd name="connsiteX70" fmla="*/ 29000 w 464323"/>
                  <a:gd name="connsiteY70" fmla="*/ 392192 h 435769"/>
                  <a:gd name="connsiteX71" fmla="*/ 43511 w 464323"/>
                  <a:gd name="connsiteY71" fmla="*/ 406718 h 435769"/>
                  <a:gd name="connsiteX72" fmla="*/ 420812 w 464323"/>
                  <a:gd name="connsiteY72" fmla="*/ 406718 h 435769"/>
                  <a:gd name="connsiteX73" fmla="*/ 435323 w 464323"/>
                  <a:gd name="connsiteY73" fmla="*/ 392192 h 435769"/>
                  <a:gd name="connsiteX74" fmla="*/ 435323 w 464323"/>
                  <a:gd name="connsiteY74" fmla="*/ 130731 h 435769"/>
                  <a:gd name="connsiteX75" fmla="*/ 391747 w 464323"/>
                  <a:gd name="connsiteY75" fmla="*/ 130731 h 435769"/>
                  <a:gd name="connsiteX76" fmla="*/ 377237 w 464323"/>
                  <a:gd name="connsiteY76" fmla="*/ 130731 h 435769"/>
                  <a:gd name="connsiteX77" fmla="*/ 333704 w 464323"/>
                  <a:gd name="connsiteY77" fmla="*/ 87154 h 435769"/>
                  <a:gd name="connsiteX78" fmla="*/ 333747 w 464323"/>
                  <a:gd name="connsiteY78" fmla="*/ 87154 h 435769"/>
                  <a:gd name="connsiteX79" fmla="*/ 333747 w 464323"/>
                  <a:gd name="connsiteY79" fmla="*/ 29051 h 435769"/>
                  <a:gd name="connsiteX80" fmla="*/ 43511 w 464323"/>
                  <a:gd name="connsiteY80" fmla="*/ 0 h 435769"/>
                  <a:gd name="connsiteX81" fmla="*/ 348258 w 464323"/>
                  <a:gd name="connsiteY81" fmla="*/ 0 h 435769"/>
                  <a:gd name="connsiteX82" fmla="*/ 368767 w 464323"/>
                  <a:gd name="connsiteY82" fmla="*/ 8493 h 435769"/>
                  <a:gd name="connsiteX83" fmla="*/ 455831 w 464323"/>
                  <a:gd name="connsiteY83" fmla="*/ 95647 h 435769"/>
                  <a:gd name="connsiteX84" fmla="*/ 464323 w 464323"/>
                  <a:gd name="connsiteY84" fmla="*/ 116205 h 435769"/>
                  <a:gd name="connsiteX85" fmla="*/ 464323 w 464323"/>
                  <a:gd name="connsiteY85" fmla="*/ 392192 h 435769"/>
                  <a:gd name="connsiteX86" fmla="*/ 420812 w 464323"/>
                  <a:gd name="connsiteY86" fmla="*/ 435769 h 435769"/>
                  <a:gd name="connsiteX87" fmla="*/ 43511 w 464323"/>
                  <a:gd name="connsiteY87" fmla="*/ 435769 h 435769"/>
                  <a:gd name="connsiteX88" fmla="*/ 0 w 464323"/>
                  <a:gd name="connsiteY88" fmla="*/ 392192 h 435769"/>
                  <a:gd name="connsiteX89" fmla="*/ 0 w 464323"/>
                  <a:gd name="connsiteY89" fmla="*/ 43577 h 435769"/>
                  <a:gd name="connsiteX90" fmla="*/ 43511 w 464323"/>
                  <a:gd name="connsiteY90" fmla="*/ 0 h 43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64323" h="435769">
                    <a:moveTo>
                      <a:pt x="65187" y="348457"/>
                    </a:moveTo>
                    <a:lnTo>
                      <a:pt x="399141" y="348457"/>
                    </a:lnTo>
                    <a:cubicBezTo>
                      <a:pt x="403125" y="348457"/>
                      <a:pt x="406384" y="351652"/>
                      <a:pt x="406384" y="355601"/>
                    </a:cubicBezTo>
                    <a:cubicBezTo>
                      <a:pt x="406384" y="359536"/>
                      <a:pt x="403125" y="362744"/>
                      <a:pt x="399141" y="362744"/>
                    </a:cubicBezTo>
                    <a:lnTo>
                      <a:pt x="65187" y="362744"/>
                    </a:lnTo>
                    <a:cubicBezTo>
                      <a:pt x="61187" y="362744"/>
                      <a:pt x="57944" y="359536"/>
                      <a:pt x="57944" y="355601"/>
                    </a:cubicBezTo>
                    <a:cubicBezTo>
                      <a:pt x="57944" y="351652"/>
                      <a:pt x="61187" y="348457"/>
                      <a:pt x="65187" y="348457"/>
                    </a:cubicBezTo>
                    <a:close/>
                    <a:moveTo>
                      <a:pt x="65187" y="304800"/>
                    </a:moveTo>
                    <a:lnTo>
                      <a:pt x="399141" y="304800"/>
                    </a:lnTo>
                    <a:cubicBezTo>
                      <a:pt x="403125" y="304800"/>
                      <a:pt x="406384" y="307995"/>
                      <a:pt x="406384" y="311944"/>
                    </a:cubicBezTo>
                    <a:cubicBezTo>
                      <a:pt x="406384" y="315879"/>
                      <a:pt x="403125" y="319087"/>
                      <a:pt x="399141" y="319087"/>
                    </a:cubicBezTo>
                    <a:lnTo>
                      <a:pt x="65187" y="319087"/>
                    </a:lnTo>
                    <a:cubicBezTo>
                      <a:pt x="61187" y="319087"/>
                      <a:pt x="57944" y="315879"/>
                      <a:pt x="57944" y="311944"/>
                    </a:cubicBezTo>
                    <a:cubicBezTo>
                      <a:pt x="57944" y="307995"/>
                      <a:pt x="61187" y="304800"/>
                      <a:pt x="65187" y="304800"/>
                    </a:cubicBezTo>
                    <a:close/>
                    <a:moveTo>
                      <a:pt x="65187" y="261144"/>
                    </a:moveTo>
                    <a:lnTo>
                      <a:pt x="399141" y="261144"/>
                    </a:lnTo>
                    <a:cubicBezTo>
                      <a:pt x="403125" y="261144"/>
                      <a:pt x="406384" y="264339"/>
                      <a:pt x="406384" y="268288"/>
                    </a:cubicBezTo>
                    <a:cubicBezTo>
                      <a:pt x="406384" y="272223"/>
                      <a:pt x="403125" y="275431"/>
                      <a:pt x="399141" y="275431"/>
                    </a:cubicBezTo>
                    <a:lnTo>
                      <a:pt x="65187" y="275431"/>
                    </a:lnTo>
                    <a:cubicBezTo>
                      <a:pt x="61187" y="275431"/>
                      <a:pt x="57944" y="272223"/>
                      <a:pt x="57944" y="268288"/>
                    </a:cubicBezTo>
                    <a:cubicBezTo>
                      <a:pt x="57944" y="264339"/>
                      <a:pt x="61187" y="261144"/>
                      <a:pt x="65187" y="261144"/>
                    </a:cubicBezTo>
                    <a:close/>
                    <a:moveTo>
                      <a:pt x="65187" y="217488"/>
                    </a:moveTo>
                    <a:lnTo>
                      <a:pt x="399141" y="217488"/>
                    </a:lnTo>
                    <a:cubicBezTo>
                      <a:pt x="403125" y="217488"/>
                      <a:pt x="406384" y="220683"/>
                      <a:pt x="406384" y="224632"/>
                    </a:cubicBezTo>
                    <a:cubicBezTo>
                      <a:pt x="406384" y="228580"/>
                      <a:pt x="403125" y="231775"/>
                      <a:pt x="399141" y="231775"/>
                    </a:cubicBezTo>
                    <a:lnTo>
                      <a:pt x="65187" y="231775"/>
                    </a:lnTo>
                    <a:cubicBezTo>
                      <a:pt x="61187" y="231775"/>
                      <a:pt x="57944" y="228580"/>
                      <a:pt x="57944" y="224632"/>
                    </a:cubicBezTo>
                    <a:cubicBezTo>
                      <a:pt x="57944" y="220683"/>
                      <a:pt x="61187" y="217488"/>
                      <a:pt x="65187" y="217488"/>
                    </a:cubicBezTo>
                    <a:close/>
                    <a:moveTo>
                      <a:pt x="224747" y="173832"/>
                    </a:moveTo>
                    <a:lnTo>
                      <a:pt x="399133" y="173832"/>
                    </a:lnTo>
                    <a:cubicBezTo>
                      <a:pt x="403130" y="173832"/>
                      <a:pt x="406401" y="177204"/>
                      <a:pt x="406401" y="181373"/>
                    </a:cubicBezTo>
                    <a:cubicBezTo>
                      <a:pt x="406401" y="185540"/>
                      <a:pt x="403130" y="188912"/>
                      <a:pt x="399133" y="188912"/>
                    </a:cubicBezTo>
                    <a:lnTo>
                      <a:pt x="224747" y="188912"/>
                    </a:lnTo>
                    <a:cubicBezTo>
                      <a:pt x="220715" y="188912"/>
                      <a:pt x="217488" y="185540"/>
                      <a:pt x="217488" y="181373"/>
                    </a:cubicBezTo>
                    <a:cubicBezTo>
                      <a:pt x="217488" y="177204"/>
                      <a:pt x="220715" y="173832"/>
                      <a:pt x="224747" y="173832"/>
                    </a:cubicBezTo>
                    <a:close/>
                    <a:moveTo>
                      <a:pt x="224764" y="130175"/>
                    </a:moveTo>
                    <a:lnTo>
                      <a:pt x="297525" y="130175"/>
                    </a:lnTo>
                    <a:cubicBezTo>
                      <a:pt x="301531" y="130175"/>
                      <a:pt x="304801" y="133548"/>
                      <a:pt x="304801" y="137716"/>
                    </a:cubicBezTo>
                    <a:cubicBezTo>
                      <a:pt x="304801" y="141884"/>
                      <a:pt x="301531" y="145256"/>
                      <a:pt x="297525" y="145256"/>
                    </a:cubicBezTo>
                    <a:lnTo>
                      <a:pt x="224764" y="145256"/>
                    </a:lnTo>
                    <a:cubicBezTo>
                      <a:pt x="220726" y="145256"/>
                      <a:pt x="217488" y="141884"/>
                      <a:pt x="217488" y="137716"/>
                    </a:cubicBezTo>
                    <a:cubicBezTo>
                      <a:pt x="217488" y="133548"/>
                      <a:pt x="220726" y="130175"/>
                      <a:pt x="224764" y="130175"/>
                    </a:cubicBezTo>
                    <a:close/>
                    <a:moveTo>
                      <a:pt x="87042" y="101402"/>
                    </a:moveTo>
                    <a:cubicBezTo>
                      <a:pt x="87042" y="101402"/>
                      <a:pt x="87042" y="159743"/>
                      <a:pt x="87042" y="159743"/>
                    </a:cubicBezTo>
                    <a:lnTo>
                      <a:pt x="159809" y="159743"/>
                    </a:lnTo>
                    <a:lnTo>
                      <a:pt x="159809" y="101402"/>
                    </a:lnTo>
                    <a:close/>
                    <a:moveTo>
                      <a:pt x="224764" y="86519"/>
                    </a:moveTo>
                    <a:lnTo>
                      <a:pt x="297525" y="86519"/>
                    </a:lnTo>
                    <a:cubicBezTo>
                      <a:pt x="301531" y="86519"/>
                      <a:pt x="304801" y="89891"/>
                      <a:pt x="304801" y="94060"/>
                    </a:cubicBezTo>
                    <a:cubicBezTo>
                      <a:pt x="304801" y="98227"/>
                      <a:pt x="301531" y="101599"/>
                      <a:pt x="297525" y="101599"/>
                    </a:cubicBezTo>
                    <a:lnTo>
                      <a:pt x="224764" y="101599"/>
                    </a:lnTo>
                    <a:cubicBezTo>
                      <a:pt x="220726" y="101599"/>
                      <a:pt x="217488" y="98227"/>
                      <a:pt x="217488" y="94060"/>
                    </a:cubicBezTo>
                    <a:cubicBezTo>
                      <a:pt x="217488" y="89891"/>
                      <a:pt x="220726" y="86519"/>
                      <a:pt x="224764" y="86519"/>
                    </a:cubicBezTo>
                    <a:close/>
                    <a:moveTo>
                      <a:pt x="72490" y="72232"/>
                    </a:moveTo>
                    <a:lnTo>
                      <a:pt x="174361" y="72232"/>
                    </a:lnTo>
                    <a:cubicBezTo>
                      <a:pt x="182401" y="72232"/>
                      <a:pt x="188907" y="78752"/>
                      <a:pt x="188907" y="86817"/>
                    </a:cubicBezTo>
                    <a:lnTo>
                      <a:pt x="188907" y="174328"/>
                    </a:lnTo>
                    <a:cubicBezTo>
                      <a:pt x="188907" y="182388"/>
                      <a:pt x="182401" y="188908"/>
                      <a:pt x="174361" y="188908"/>
                    </a:cubicBezTo>
                    <a:lnTo>
                      <a:pt x="72490" y="188908"/>
                    </a:lnTo>
                    <a:cubicBezTo>
                      <a:pt x="64450" y="188908"/>
                      <a:pt x="57944" y="182388"/>
                      <a:pt x="57944" y="174328"/>
                    </a:cubicBezTo>
                    <a:lnTo>
                      <a:pt x="57944" y="86817"/>
                    </a:lnTo>
                    <a:cubicBezTo>
                      <a:pt x="57944" y="78752"/>
                      <a:pt x="64450" y="72232"/>
                      <a:pt x="72490" y="72232"/>
                    </a:cubicBezTo>
                    <a:close/>
                    <a:moveTo>
                      <a:pt x="348258" y="29051"/>
                    </a:moveTo>
                    <a:lnTo>
                      <a:pt x="348258" y="87154"/>
                    </a:lnTo>
                    <a:lnTo>
                      <a:pt x="348215" y="87154"/>
                    </a:lnTo>
                    <a:cubicBezTo>
                      <a:pt x="348215" y="103172"/>
                      <a:pt x="361242" y="116205"/>
                      <a:pt x="377237" y="116205"/>
                    </a:cubicBezTo>
                    <a:lnTo>
                      <a:pt x="391747" y="116205"/>
                    </a:lnTo>
                    <a:cubicBezTo>
                      <a:pt x="391747" y="116205"/>
                      <a:pt x="435323" y="116205"/>
                      <a:pt x="435323" y="116205"/>
                    </a:cubicBezTo>
                    <a:close/>
                    <a:moveTo>
                      <a:pt x="43511" y="29051"/>
                    </a:moveTo>
                    <a:cubicBezTo>
                      <a:pt x="35492" y="29051"/>
                      <a:pt x="29000" y="35547"/>
                      <a:pt x="29000" y="43577"/>
                    </a:cubicBezTo>
                    <a:lnTo>
                      <a:pt x="29000" y="392192"/>
                    </a:lnTo>
                    <a:cubicBezTo>
                      <a:pt x="29000" y="400202"/>
                      <a:pt x="35492" y="406718"/>
                      <a:pt x="43511" y="406718"/>
                    </a:cubicBezTo>
                    <a:lnTo>
                      <a:pt x="420812" y="406718"/>
                    </a:lnTo>
                    <a:cubicBezTo>
                      <a:pt x="428830" y="406718"/>
                      <a:pt x="435323" y="400202"/>
                      <a:pt x="435323" y="392192"/>
                    </a:cubicBezTo>
                    <a:cubicBezTo>
                      <a:pt x="435323" y="392192"/>
                      <a:pt x="435323" y="130731"/>
                      <a:pt x="435323" y="130731"/>
                    </a:cubicBezTo>
                    <a:lnTo>
                      <a:pt x="391747" y="130731"/>
                    </a:lnTo>
                    <a:lnTo>
                      <a:pt x="377237" y="130731"/>
                    </a:lnTo>
                    <a:cubicBezTo>
                      <a:pt x="353202" y="130731"/>
                      <a:pt x="333704" y="111222"/>
                      <a:pt x="333704" y="87154"/>
                    </a:cubicBezTo>
                    <a:lnTo>
                      <a:pt x="333747" y="87154"/>
                    </a:lnTo>
                    <a:lnTo>
                      <a:pt x="333747" y="29051"/>
                    </a:lnTo>
                    <a:close/>
                    <a:moveTo>
                      <a:pt x="43511" y="0"/>
                    </a:moveTo>
                    <a:lnTo>
                      <a:pt x="348258" y="0"/>
                    </a:lnTo>
                    <a:cubicBezTo>
                      <a:pt x="355933" y="0"/>
                      <a:pt x="363328" y="3046"/>
                      <a:pt x="368767" y="8493"/>
                    </a:cubicBezTo>
                    <a:lnTo>
                      <a:pt x="455831" y="95647"/>
                    </a:lnTo>
                    <a:cubicBezTo>
                      <a:pt x="461270" y="101094"/>
                      <a:pt x="464323" y="108498"/>
                      <a:pt x="464323" y="116205"/>
                    </a:cubicBezTo>
                    <a:lnTo>
                      <a:pt x="464323" y="392192"/>
                    </a:lnTo>
                    <a:cubicBezTo>
                      <a:pt x="464323" y="416220"/>
                      <a:pt x="444803" y="435769"/>
                      <a:pt x="420812" y="435769"/>
                    </a:cubicBezTo>
                    <a:lnTo>
                      <a:pt x="43511" y="435769"/>
                    </a:lnTo>
                    <a:cubicBezTo>
                      <a:pt x="19520" y="435769"/>
                      <a:pt x="0" y="416220"/>
                      <a:pt x="0" y="392192"/>
                    </a:cubicBezTo>
                    <a:lnTo>
                      <a:pt x="0" y="43577"/>
                    </a:lnTo>
                    <a:cubicBezTo>
                      <a:pt x="0" y="19529"/>
                      <a:pt x="19520" y="0"/>
                      <a:pt x="43511" y="0"/>
                    </a:cubicBez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9050" tIns="19050" rIns="19050" bIns="19050" anchor="ctr">
                <a:noAutofit/>
              </a:bodyPr>
              <a:lstStyle/>
              <a:p>
                <a:pPr marL="0" marR="0" lvl="0" indent="0" algn="ctr" defTabSz="228600" eaLnBrk="1" fontAlgn="auto" latinLnBrk="0" hangingPunct="0">
                  <a:lnSpc>
                    <a:spcPct val="100000"/>
                  </a:lnSpc>
                  <a:spcBef>
                    <a:spcPts val="0"/>
                  </a:spcBef>
                  <a:spcAft>
                    <a:spcPts val="0"/>
                  </a:spcAft>
                  <a:buClrTx/>
                  <a:buSzTx/>
                  <a:buFontTx/>
                  <a:buNone/>
                  <a:tabLst/>
                  <a:defRPr/>
                </a:pPr>
                <a:endParaRPr kumimoji="0" lang="en-US" sz="15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ea typeface="微软雅黑"/>
                  <a:cs typeface="+mn-ea"/>
                  <a:sym typeface="+mn-lt"/>
                </a:endParaRPr>
              </a:p>
            </p:txBody>
          </p:sp>
        </p:grpSp>
        <p:grpSp>
          <p:nvGrpSpPr>
            <p:cNvPr id="84" name="组合 43">
              <a:extLst>
                <a:ext uri="{FF2B5EF4-FFF2-40B4-BE49-F238E27FC236}">
                  <a16:creationId xmlns:a16="http://schemas.microsoft.com/office/drawing/2014/main" xmlns="" id="{37FC10B5-997F-4088-92DA-3C1354BF8DDC}"/>
                </a:ext>
              </a:extLst>
            </p:cNvPr>
            <p:cNvGrpSpPr/>
            <p:nvPr/>
          </p:nvGrpSpPr>
          <p:grpSpPr>
            <a:xfrm>
              <a:off x="4773002" y="4585396"/>
              <a:ext cx="637306" cy="637308"/>
              <a:chOff x="4773002" y="4585396"/>
              <a:chExt cx="637306" cy="637308"/>
            </a:xfrm>
          </p:grpSpPr>
          <p:sp>
            <p:nvSpPr>
              <p:cNvPr id="99" name="椭圆 98">
                <a:extLst>
                  <a:ext uri="{FF2B5EF4-FFF2-40B4-BE49-F238E27FC236}">
                    <a16:creationId xmlns:a16="http://schemas.microsoft.com/office/drawing/2014/main" xmlns="" id="{33A7110B-9EA8-4090-A579-68C4C4C2D012}"/>
                  </a:ext>
                </a:extLst>
              </p:cNvPr>
              <p:cNvSpPr>
                <a:spLocks noChangeAspect="1"/>
              </p:cNvSpPr>
              <p:nvPr/>
            </p:nvSpPr>
            <p:spPr>
              <a:xfrm>
                <a:off x="4773002" y="4585396"/>
                <a:ext cx="637306" cy="637308"/>
              </a:xfrm>
              <a:prstGeom prst="ellipse">
                <a:avLst/>
              </a:prstGeom>
              <a:solidFill>
                <a:srgbClr val="81B94F"/>
              </a:solidFill>
              <a:ln w="25400" cap="flat" cmpd="sng" algn="ctr">
                <a:noFill/>
                <a:prstDash val="solid"/>
                <a:miter lim="800000"/>
              </a:ln>
              <a:effectLst>
                <a:outerShdw blurRad="254000" dist="63500" dir="5400000" algn="t" rotWithShape="0">
                  <a:prstClr val="black">
                    <a:alpha val="3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Arial"/>
                  <a:ea typeface="微软雅黑"/>
                  <a:cs typeface="+mn-ea"/>
                  <a:sym typeface="+mn-lt"/>
                </a:endParaRPr>
              </a:p>
            </p:txBody>
          </p:sp>
          <p:sp>
            <p:nvSpPr>
              <p:cNvPr id="100" name="PA_任意多边形 38">
                <a:extLst>
                  <a:ext uri="{FF2B5EF4-FFF2-40B4-BE49-F238E27FC236}">
                    <a16:creationId xmlns:a16="http://schemas.microsoft.com/office/drawing/2014/main" xmlns="" id="{16BBB1EC-FE63-4E23-A545-B0B6C3C547C9}"/>
                  </a:ext>
                </a:extLst>
              </p:cNvPr>
              <p:cNvSpPr>
                <a:spLocks/>
              </p:cNvSpPr>
              <p:nvPr>
                <p:custDataLst>
                  <p:tags r:id="rId6"/>
                </p:custDataLst>
              </p:nvPr>
            </p:nvSpPr>
            <p:spPr bwMode="auto">
              <a:xfrm>
                <a:off x="4969178" y="4761221"/>
                <a:ext cx="263098" cy="255456"/>
              </a:xfrm>
              <a:custGeom>
                <a:avLst/>
                <a:gdLst>
                  <a:gd name="connsiteX0" fmla="*/ 261540 w 464338"/>
                  <a:gd name="connsiteY0" fmla="*/ 246856 h 450850"/>
                  <a:gd name="connsiteX1" fmla="*/ 290512 w 464338"/>
                  <a:gd name="connsiteY1" fmla="*/ 276225 h 450850"/>
                  <a:gd name="connsiteX2" fmla="*/ 261540 w 464338"/>
                  <a:gd name="connsiteY2" fmla="*/ 305592 h 450850"/>
                  <a:gd name="connsiteX3" fmla="*/ 232568 w 464338"/>
                  <a:gd name="connsiteY3" fmla="*/ 276225 h 450850"/>
                  <a:gd name="connsiteX4" fmla="*/ 261540 w 464338"/>
                  <a:gd name="connsiteY4" fmla="*/ 246856 h 450850"/>
                  <a:gd name="connsiteX5" fmla="*/ 419120 w 464338"/>
                  <a:gd name="connsiteY5" fmla="*/ 213403 h 450850"/>
                  <a:gd name="connsiteX6" fmla="*/ 418654 w 464338"/>
                  <a:gd name="connsiteY6" fmla="*/ 214300 h 450850"/>
                  <a:gd name="connsiteX7" fmla="*/ 415019 w 464338"/>
                  <a:gd name="connsiteY7" fmla="*/ 221000 h 450850"/>
                  <a:gd name="connsiteX8" fmla="*/ 391786 w 464338"/>
                  <a:gd name="connsiteY8" fmla="*/ 232689 h 450850"/>
                  <a:gd name="connsiteX9" fmla="*/ 261191 w 464338"/>
                  <a:gd name="connsiteY9" fmla="*/ 232689 h 450850"/>
                  <a:gd name="connsiteX10" fmla="*/ 217652 w 464338"/>
                  <a:gd name="connsiteY10" fmla="*/ 276313 h 450850"/>
                  <a:gd name="connsiteX11" fmla="*/ 261191 w 464338"/>
                  <a:gd name="connsiteY11" fmla="*/ 319958 h 450850"/>
                  <a:gd name="connsiteX12" fmla="*/ 410319 w 464338"/>
                  <a:gd name="connsiteY12" fmla="*/ 319958 h 450850"/>
                  <a:gd name="connsiteX13" fmla="*/ 435303 w 464338"/>
                  <a:gd name="connsiteY13" fmla="*/ 261765 h 450850"/>
                  <a:gd name="connsiteX14" fmla="*/ 419120 w 464338"/>
                  <a:gd name="connsiteY14" fmla="*/ 213403 h 450850"/>
                  <a:gd name="connsiteX15" fmla="*/ 29019 w 464338"/>
                  <a:gd name="connsiteY15" fmla="*/ 141642 h 450850"/>
                  <a:gd name="connsiteX16" fmla="*/ 29019 w 464338"/>
                  <a:gd name="connsiteY16" fmla="*/ 370845 h 450850"/>
                  <a:gd name="connsiteX17" fmla="*/ 79807 w 464338"/>
                  <a:gd name="connsiteY17" fmla="*/ 421754 h 450850"/>
                  <a:gd name="connsiteX18" fmla="*/ 340998 w 464338"/>
                  <a:gd name="connsiteY18" fmla="*/ 421754 h 450850"/>
                  <a:gd name="connsiteX19" fmla="*/ 391786 w 464338"/>
                  <a:gd name="connsiteY19" fmla="*/ 370845 h 450850"/>
                  <a:gd name="connsiteX20" fmla="*/ 391786 w 464338"/>
                  <a:gd name="connsiteY20" fmla="*/ 349033 h 450850"/>
                  <a:gd name="connsiteX21" fmla="*/ 261191 w 464338"/>
                  <a:gd name="connsiteY21" fmla="*/ 349033 h 450850"/>
                  <a:gd name="connsiteX22" fmla="*/ 188633 w 464338"/>
                  <a:gd name="connsiteY22" fmla="*/ 276313 h 450850"/>
                  <a:gd name="connsiteX23" fmla="*/ 261191 w 464338"/>
                  <a:gd name="connsiteY23" fmla="*/ 203592 h 450850"/>
                  <a:gd name="connsiteX24" fmla="*/ 391786 w 464338"/>
                  <a:gd name="connsiteY24" fmla="*/ 203592 h 450850"/>
                  <a:gd name="connsiteX25" fmla="*/ 391786 w 464338"/>
                  <a:gd name="connsiteY25" fmla="*/ 174517 h 450850"/>
                  <a:gd name="connsiteX26" fmla="*/ 377266 w 464338"/>
                  <a:gd name="connsiteY26" fmla="*/ 159969 h 450850"/>
                  <a:gd name="connsiteX27" fmla="*/ 319228 w 464338"/>
                  <a:gd name="connsiteY27" fmla="*/ 159969 h 450850"/>
                  <a:gd name="connsiteX28" fmla="*/ 79807 w 464338"/>
                  <a:gd name="connsiteY28" fmla="*/ 159969 h 450850"/>
                  <a:gd name="connsiteX29" fmla="*/ 29019 w 464338"/>
                  <a:gd name="connsiteY29" fmla="*/ 141642 h 450850"/>
                  <a:gd name="connsiteX30" fmla="*/ 58016 w 464338"/>
                  <a:gd name="connsiteY30" fmla="*/ 116345 h 450850"/>
                  <a:gd name="connsiteX31" fmla="*/ 58016 w 464338"/>
                  <a:gd name="connsiteY31" fmla="*/ 125800 h 450850"/>
                  <a:gd name="connsiteX32" fmla="*/ 79807 w 464338"/>
                  <a:gd name="connsiteY32" fmla="*/ 130872 h 450850"/>
                  <a:gd name="connsiteX33" fmla="*/ 319228 w 464338"/>
                  <a:gd name="connsiteY33" fmla="*/ 130872 h 450850"/>
                  <a:gd name="connsiteX34" fmla="*/ 362745 w 464338"/>
                  <a:gd name="connsiteY34" fmla="*/ 130872 h 450850"/>
                  <a:gd name="connsiteX35" fmla="*/ 362745 w 464338"/>
                  <a:gd name="connsiteY35" fmla="*/ 116345 h 450850"/>
                  <a:gd name="connsiteX36" fmla="*/ 58016 w 464338"/>
                  <a:gd name="connsiteY36" fmla="*/ 116345 h 450850"/>
                  <a:gd name="connsiteX37" fmla="*/ 58016 w 464338"/>
                  <a:gd name="connsiteY37" fmla="*/ 87248 h 450850"/>
                  <a:gd name="connsiteX38" fmla="*/ 58016 w 464338"/>
                  <a:gd name="connsiteY38" fmla="*/ 101796 h 450850"/>
                  <a:gd name="connsiteX39" fmla="*/ 362745 w 464338"/>
                  <a:gd name="connsiteY39" fmla="*/ 101796 h 450850"/>
                  <a:gd name="connsiteX40" fmla="*/ 362745 w 464338"/>
                  <a:gd name="connsiteY40" fmla="*/ 87248 h 450850"/>
                  <a:gd name="connsiteX41" fmla="*/ 58016 w 464338"/>
                  <a:gd name="connsiteY41" fmla="*/ 58172 h 450850"/>
                  <a:gd name="connsiteX42" fmla="*/ 58016 w 464338"/>
                  <a:gd name="connsiteY42" fmla="*/ 72700 h 450850"/>
                  <a:gd name="connsiteX43" fmla="*/ 362745 w 464338"/>
                  <a:gd name="connsiteY43" fmla="*/ 72700 h 450850"/>
                  <a:gd name="connsiteX44" fmla="*/ 362745 w 464338"/>
                  <a:gd name="connsiteY44" fmla="*/ 58172 h 450850"/>
                  <a:gd name="connsiteX45" fmla="*/ 79807 w 464338"/>
                  <a:gd name="connsiteY45" fmla="*/ 29076 h 450850"/>
                  <a:gd name="connsiteX46" fmla="*/ 29019 w 464338"/>
                  <a:gd name="connsiteY46" fmla="*/ 79984 h 450850"/>
                  <a:gd name="connsiteX47" fmla="*/ 43517 w 464338"/>
                  <a:gd name="connsiteY47" fmla="*/ 115510 h 450850"/>
                  <a:gd name="connsiteX48" fmla="*/ 43517 w 464338"/>
                  <a:gd name="connsiteY48" fmla="*/ 87248 h 450850"/>
                  <a:gd name="connsiteX49" fmla="*/ 43517 w 464338"/>
                  <a:gd name="connsiteY49" fmla="*/ 58172 h 450850"/>
                  <a:gd name="connsiteX50" fmla="*/ 58016 w 464338"/>
                  <a:gd name="connsiteY50" fmla="*/ 43624 h 450850"/>
                  <a:gd name="connsiteX51" fmla="*/ 362745 w 464338"/>
                  <a:gd name="connsiteY51" fmla="*/ 43624 h 450850"/>
                  <a:gd name="connsiteX52" fmla="*/ 377266 w 464338"/>
                  <a:gd name="connsiteY52" fmla="*/ 58172 h 450850"/>
                  <a:gd name="connsiteX53" fmla="*/ 377266 w 464338"/>
                  <a:gd name="connsiteY53" fmla="*/ 87248 h 450850"/>
                  <a:gd name="connsiteX54" fmla="*/ 377266 w 464338"/>
                  <a:gd name="connsiteY54" fmla="*/ 116345 h 450850"/>
                  <a:gd name="connsiteX55" fmla="*/ 377266 w 464338"/>
                  <a:gd name="connsiteY55" fmla="*/ 130872 h 450850"/>
                  <a:gd name="connsiteX56" fmla="*/ 391786 w 464338"/>
                  <a:gd name="connsiteY56" fmla="*/ 133544 h 450850"/>
                  <a:gd name="connsiteX57" fmla="*/ 391786 w 464338"/>
                  <a:gd name="connsiteY57" fmla="*/ 87248 h 450850"/>
                  <a:gd name="connsiteX58" fmla="*/ 391786 w 464338"/>
                  <a:gd name="connsiteY58" fmla="*/ 79984 h 450850"/>
                  <a:gd name="connsiteX59" fmla="*/ 391786 w 464338"/>
                  <a:gd name="connsiteY59" fmla="*/ 43624 h 450850"/>
                  <a:gd name="connsiteX60" fmla="*/ 377266 w 464338"/>
                  <a:gd name="connsiteY60" fmla="*/ 29076 h 450850"/>
                  <a:gd name="connsiteX61" fmla="*/ 319228 w 464338"/>
                  <a:gd name="connsiteY61" fmla="*/ 29076 h 450850"/>
                  <a:gd name="connsiteX62" fmla="*/ 79807 w 464338"/>
                  <a:gd name="connsiteY62" fmla="*/ 0 h 450850"/>
                  <a:gd name="connsiteX63" fmla="*/ 319228 w 464338"/>
                  <a:gd name="connsiteY63" fmla="*/ 0 h 450850"/>
                  <a:gd name="connsiteX64" fmla="*/ 377266 w 464338"/>
                  <a:gd name="connsiteY64" fmla="*/ 0 h 450850"/>
                  <a:gd name="connsiteX65" fmla="*/ 420805 w 464338"/>
                  <a:gd name="connsiteY65" fmla="*/ 43624 h 450850"/>
                  <a:gd name="connsiteX66" fmla="*/ 420805 w 464338"/>
                  <a:gd name="connsiteY66" fmla="*/ 79984 h 450850"/>
                  <a:gd name="connsiteX67" fmla="*/ 420805 w 464338"/>
                  <a:gd name="connsiteY67" fmla="*/ 87248 h 450850"/>
                  <a:gd name="connsiteX68" fmla="*/ 420805 w 464338"/>
                  <a:gd name="connsiteY68" fmla="*/ 174517 h 450850"/>
                  <a:gd name="connsiteX69" fmla="*/ 420827 w 464338"/>
                  <a:gd name="connsiteY69" fmla="*/ 174517 h 450850"/>
                  <a:gd name="connsiteX70" fmla="*/ 420827 w 464338"/>
                  <a:gd name="connsiteY70" fmla="*/ 349033 h 450850"/>
                  <a:gd name="connsiteX71" fmla="*/ 420805 w 464338"/>
                  <a:gd name="connsiteY71" fmla="*/ 349033 h 450850"/>
                  <a:gd name="connsiteX72" fmla="*/ 420805 w 464338"/>
                  <a:gd name="connsiteY72" fmla="*/ 370845 h 450850"/>
                  <a:gd name="connsiteX73" fmla="*/ 340998 w 464338"/>
                  <a:gd name="connsiteY73" fmla="*/ 450850 h 450850"/>
                  <a:gd name="connsiteX74" fmla="*/ 79807 w 464338"/>
                  <a:gd name="connsiteY74" fmla="*/ 450850 h 450850"/>
                  <a:gd name="connsiteX75" fmla="*/ 0 w 464338"/>
                  <a:gd name="connsiteY75" fmla="*/ 370845 h 450850"/>
                  <a:gd name="connsiteX76" fmla="*/ 0 w 464338"/>
                  <a:gd name="connsiteY76" fmla="*/ 79984 h 450850"/>
                  <a:gd name="connsiteX77" fmla="*/ 79807 w 464338"/>
                  <a:gd name="connsiteY77" fmla="*/ 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64338" h="450850">
                    <a:moveTo>
                      <a:pt x="261540" y="246856"/>
                    </a:moveTo>
                    <a:cubicBezTo>
                      <a:pt x="277531" y="246856"/>
                      <a:pt x="290512" y="260021"/>
                      <a:pt x="290512" y="276225"/>
                    </a:cubicBezTo>
                    <a:cubicBezTo>
                      <a:pt x="290512" y="292427"/>
                      <a:pt x="277531" y="305592"/>
                      <a:pt x="261540" y="305592"/>
                    </a:cubicBezTo>
                    <a:cubicBezTo>
                      <a:pt x="245546" y="305592"/>
                      <a:pt x="232568" y="292427"/>
                      <a:pt x="232568" y="276225"/>
                    </a:cubicBezTo>
                    <a:cubicBezTo>
                      <a:pt x="232568" y="260021"/>
                      <a:pt x="245546" y="246856"/>
                      <a:pt x="261540" y="246856"/>
                    </a:cubicBezTo>
                    <a:close/>
                    <a:moveTo>
                      <a:pt x="419120" y="213403"/>
                    </a:moveTo>
                    <a:cubicBezTo>
                      <a:pt x="419009" y="213716"/>
                      <a:pt x="418765" y="213966"/>
                      <a:pt x="418654" y="214300"/>
                    </a:cubicBezTo>
                    <a:cubicBezTo>
                      <a:pt x="417701" y="216680"/>
                      <a:pt x="416526" y="218976"/>
                      <a:pt x="415019" y="221000"/>
                    </a:cubicBezTo>
                    <a:cubicBezTo>
                      <a:pt x="409610" y="228222"/>
                      <a:pt x="400742" y="232564"/>
                      <a:pt x="391786" y="232689"/>
                    </a:cubicBezTo>
                    <a:lnTo>
                      <a:pt x="261191" y="232689"/>
                    </a:lnTo>
                    <a:cubicBezTo>
                      <a:pt x="237182" y="232689"/>
                      <a:pt x="217652" y="252268"/>
                      <a:pt x="217652" y="276313"/>
                    </a:cubicBezTo>
                    <a:cubicBezTo>
                      <a:pt x="217652" y="300379"/>
                      <a:pt x="237182" y="319958"/>
                      <a:pt x="261191" y="319958"/>
                    </a:cubicBezTo>
                    <a:lnTo>
                      <a:pt x="410319" y="319958"/>
                    </a:lnTo>
                    <a:cubicBezTo>
                      <a:pt x="426303" y="304888"/>
                      <a:pt x="435303" y="284140"/>
                      <a:pt x="435303" y="261765"/>
                    </a:cubicBezTo>
                    <a:cubicBezTo>
                      <a:pt x="435303" y="243918"/>
                      <a:pt x="429561" y="227095"/>
                      <a:pt x="419120" y="213403"/>
                    </a:cubicBezTo>
                    <a:close/>
                    <a:moveTo>
                      <a:pt x="29019" y="141642"/>
                    </a:moveTo>
                    <a:lnTo>
                      <a:pt x="29019" y="370845"/>
                    </a:lnTo>
                    <a:cubicBezTo>
                      <a:pt x="29019" y="398961"/>
                      <a:pt x="51742" y="421754"/>
                      <a:pt x="79807" y="421754"/>
                    </a:cubicBezTo>
                    <a:lnTo>
                      <a:pt x="340998" y="421754"/>
                    </a:lnTo>
                    <a:cubicBezTo>
                      <a:pt x="369041" y="421754"/>
                      <a:pt x="391786" y="398961"/>
                      <a:pt x="391786" y="370845"/>
                    </a:cubicBezTo>
                    <a:cubicBezTo>
                      <a:pt x="391786" y="370845"/>
                      <a:pt x="391786" y="349033"/>
                      <a:pt x="391786" y="349033"/>
                    </a:cubicBezTo>
                    <a:lnTo>
                      <a:pt x="261191" y="349033"/>
                    </a:lnTo>
                    <a:cubicBezTo>
                      <a:pt x="221110" y="349033"/>
                      <a:pt x="188633" y="316493"/>
                      <a:pt x="188633" y="276313"/>
                    </a:cubicBezTo>
                    <a:cubicBezTo>
                      <a:pt x="188633" y="236154"/>
                      <a:pt x="221110" y="203592"/>
                      <a:pt x="261191" y="203592"/>
                    </a:cubicBezTo>
                    <a:lnTo>
                      <a:pt x="391786" y="203592"/>
                    </a:lnTo>
                    <a:lnTo>
                      <a:pt x="391786" y="174517"/>
                    </a:lnTo>
                    <a:cubicBezTo>
                      <a:pt x="391786" y="166481"/>
                      <a:pt x="385269" y="159969"/>
                      <a:pt x="377266" y="159969"/>
                    </a:cubicBezTo>
                    <a:lnTo>
                      <a:pt x="319228" y="159969"/>
                    </a:lnTo>
                    <a:lnTo>
                      <a:pt x="79807" y="159969"/>
                    </a:lnTo>
                    <a:cubicBezTo>
                      <a:pt x="60521" y="159969"/>
                      <a:pt x="42808" y="153081"/>
                      <a:pt x="29019" y="141642"/>
                    </a:cubicBezTo>
                    <a:close/>
                    <a:moveTo>
                      <a:pt x="58016" y="116345"/>
                    </a:moveTo>
                    <a:lnTo>
                      <a:pt x="58016" y="125800"/>
                    </a:lnTo>
                    <a:cubicBezTo>
                      <a:pt x="64644" y="128973"/>
                      <a:pt x="71960" y="130872"/>
                      <a:pt x="79807" y="130872"/>
                    </a:cubicBezTo>
                    <a:lnTo>
                      <a:pt x="319228" y="130872"/>
                    </a:lnTo>
                    <a:lnTo>
                      <a:pt x="362745" y="130872"/>
                    </a:lnTo>
                    <a:lnTo>
                      <a:pt x="362745" y="116345"/>
                    </a:lnTo>
                    <a:cubicBezTo>
                      <a:pt x="362745" y="116345"/>
                      <a:pt x="58016" y="116345"/>
                      <a:pt x="58016" y="116345"/>
                    </a:cubicBezTo>
                    <a:close/>
                    <a:moveTo>
                      <a:pt x="58016" y="87248"/>
                    </a:moveTo>
                    <a:lnTo>
                      <a:pt x="58016" y="101796"/>
                    </a:lnTo>
                    <a:lnTo>
                      <a:pt x="362745" y="101796"/>
                    </a:lnTo>
                    <a:cubicBezTo>
                      <a:pt x="362745" y="101796"/>
                      <a:pt x="362745" y="87248"/>
                      <a:pt x="362745" y="87248"/>
                    </a:cubicBezTo>
                    <a:close/>
                    <a:moveTo>
                      <a:pt x="58016" y="58172"/>
                    </a:moveTo>
                    <a:lnTo>
                      <a:pt x="58016" y="72700"/>
                    </a:lnTo>
                    <a:lnTo>
                      <a:pt x="362745" y="72700"/>
                    </a:lnTo>
                    <a:cubicBezTo>
                      <a:pt x="362745" y="72700"/>
                      <a:pt x="362745" y="58172"/>
                      <a:pt x="362745" y="58172"/>
                    </a:cubicBezTo>
                    <a:close/>
                    <a:moveTo>
                      <a:pt x="79807" y="29076"/>
                    </a:moveTo>
                    <a:cubicBezTo>
                      <a:pt x="51742" y="29076"/>
                      <a:pt x="29019" y="51869"/>
                      <a:pt x="29019" y="79984"/>
                    </a:cubicBezTo>
                    <a:cubicBezTo>
                      <a:pt x="29019" y="93823"/>
                      <a:pt x="34561" y="106326"/>
                      <a:pt x="43517" y="115510"/>
                    </a:cubicBezTo>
                    <a:lnTo>
                      <a:pt x="43517" y="87248"/>
                    </a:lnTo>
                    <a:lnTo>
                      <a:pt x="43517" y="58172"/>
                    </a:lnTo>
                    <a:cubicBezTo>
                      <a:pt x="43517" y="50116"/>
                      <a:pt x="50013" y="43624"/>
                      <a:pt x="58016" y="43624"/>
                    </a:cubicBezTo>
                    <a:lnTo>
                      <a:pt x="362745" y="43624"/>
                    </a:lnTo>
                    <a:cubicBezTo>
                      <a:pt x="370748" y="43624"/>
                      <a:pt x="377266" y="50116"/>
                      <a:pt x="377266" y="58172"/>
                    </a:cubicBezTo>
                    <a:lnTo>
                      <a:pt x="377266" y="87248"/>
                    </a:lnTo>
                    <a:lnTo>
                      <a:pt x="377266" y="116345"/>
                    </a:lnTo>
                    <a:lnTo>
                      <a:pt x="377266" y="130872"/>
                    </a:lnTo>
                    <a:cubicBezTo>
                      <a:pt x="382387" y="130872"/>
                      <a:pt x="387197" y="131936"/>
                      <a:pt x="391786" y="133544"/>
                    </a:cubicBezTo>
                    <a:lnTo>
                      <a:pt x="391786" y="87248"/>
                    </a:lnTo>
                    <a:lnTo>
                      <a:pt x="391786" y="79984"/>
                    </a:lnTo>
                    <a:lnTo>
                      <a:pt x="391786" y="43624"/>
                    </a:lnTo>
                    <a:cubicBezTo>
                      <a:pt x="391786" y="35588"/>
                      <a:pt x="385269" y="29076"/>
                      <a:pt x="377266" y="29076"/>
                    </a:cubicBezTo>
                    <a:lnTo>
                      <a:pt x="319228" y="29076"/>
                    </a:lnTo>
                    <a:close/>
                    <a:moveTo>
                      <a:pt x="79807" y="0"/>
                    </a:moveTo>
                    <a:lnTo>
                      <a:pt x="319228" y="0"/>
                    </a:lnTo>
                    <a:lnTo>
                      <a:pt x="377266" y="0"/>
                    </a:lnTo>
                    <a:cubicBezTo>
                      <a:pt x="401296" y="0"/>
                      <a:pt x="420805" y="19516"/>
                      <a:pt x="420805" y="43624"/>
                    </a:cubicBezTo>
                    <a:lnTo>
                      <a:pt x="420805" y="79984"/>
                    </a:lnTo>
                    <a:lnTo>
                      <a:pt x="420805" y="87248"/>
                    </a:lnTo>
                    <a:lnTo>
                      <a:pt x="420805" y="174517"/>
                    </a:lnTo>
                    <a:lnTo>
                      <a:pt x="420827" y="174517"/>
                    </a:lnTo>
                    <a:cubicBezTo>
                      <a:pt x="478842" y="218162"/>
                      <a:pt x="478842" y="305388"/>
                      <a:pt x="420827" y="349033"/>
                    </a:cubicBezTo>
                    <a:lnTo>
                      <a:pt x="420805" y="349033"/>
                    </a:lnTo>
                    <a:lnTo>
                      <a:pt x="420805" y="370845"/>
                    </a:lnTo>
                    <a:cubicBezTo>
                      <a:pt x="420805" y="414949"/>
                      <a:pt x="384980" y="450850"/>
                      <a:pt x="340998" y="450850"/>
                    </a:cubicBezTo>
                    <a:lnTo>
                      <a:pt x="79807" y="450850"/>
                    </a:lnTo>
                    <a:cubicBezTo>
                      <a:pt x="35780" y="450850"/>
                      <a:pt x="0" y="414949"/>
                      <a:pt x="0" y="370845"/>
                    </a:cubicBezTo>
                    <a:lnTo>
                      <a:pt x="0" y="79984"/>
                    </a:lnTo>
                    <a:cubicBezTo>
                      <a:pt x="0" y="35880"/>
                      <a:pt x="35780" y="0"/>
                      <a:pt x="79807" y="0"/>
                    </a:cubicBez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9050" tIns="19050" rIns="19050" bIns="19050" anchor="ctr">
                <a:noAutofit/>
              </a:bodyPr>
              <a:lstStyle/>
              <a:p>
                <a:pPr marL="0" marR="0" lvl="0" indent="0" algn="ctr" defTabSz="228600" eaLnBrk="1" fontAlgn="auto" latinLnBrk="0" hangingPunct="0">
                  <a:lnSpc>
                    <a:spcPct val="100000"/>
                  </a:lnSpc>
                  <a:spcBef>
                    <a:spcPts val="0"/>
                  </a:spcBef>
                  <a:spcAft>
                    <a:spcPts val="0"/>
                  </a:spcAft>
                  <a:buClrTx/>
                  <a:buSzTx/>
                  <a:buFontTx/>
                  <a:buNone/>
                  <a:tabLst/>
                  <a:defRPr/>
                </a:pPr>
                <a:endParaRPr kumimoji="0" lang="en-US" sz="15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ea typeface="微软雅黑"/>
                  <a:cs typeface="+mn-ea"/>
                  <a:sym typeface="+mn-lt"/>
                </a:endParaRPr>
              </a:p>
            </p:txBody>
          </p:sp>
        </p:grpSp>
        <p:grpSp>
          <p:nvGrpSpPr>
            <p:cNvPr id="85" name="组合 44">
              <a:extLst>
                <a:ext uri="{FF2B5EF4-FFF2-40B4-BE49-F238E27FC236}">
                  <a16:creationId xmlns:a16="http://schemas.microsoft.com/office/drawing/2014/main" xmlns="" id="{6B8F3971-56AE-4B33-A232-EFA345781105}"/>
                </a:ext>
              </a:extLst>
            </p:cNvPr>
            <p:cNvGrpSpPr/>
            <p:nvPr/>
          </p:nvGrpSpPr>
          <p:grpSpPr>
            <a:xfrm>
              <a:off x="6566134" y="4876800"/>
              <a:ext cx="637306" cy="637308"/>
              <a:chOff x="6566134" y="4876800"/>
              <a:chExt cx="637306" cy="637308"/>
            </a:xfrm>
          </p:grpSpPr>
          <p:sp>
            <p:nvSpPr>
              <p:cNvPr id="97" name="椭圆 96">
                <a:extLst>
                  <a:ext uri="{FF2B5EF4-FFF2-40B4-BE49-F238E27FC236}">
                    <a16:creationId xmlns:a16="http://schemas.microsoft.com/office/drawing/2014/main" xmlns="" id="{2CB39614-CE8D-4E7D-9CB6-71A676376F1F}"/>
                  </a:ext>
                </a:extLst>
              </p:cNvPr>
              <p:cNvSpPr>
                <a:spLocks noChangeAspect="1"/>
              </p:cNvSpPr>
              <p:nvPr/>
            </p:nvSpPr>
            <p:spPr>
              <a:xfrm>
                <a:off x="6566134" y="4876800"/>
                <a:ext cx="637306" cy="637308"/>
              </a:xfrm>
              <a:prstGeom prst="ellipse">
                <a:avLst/>
              </a:prstGeom>
              <a:solidFill>
                <a:srgbClr val="46A4DB"/>
              </a:solidFill>
              <a:ln w="25400" cap="flat" cmpd="sng" algn="ctr">
                <a:noFill/>
                <a:prstDash val="solid"/>
                <a:miter lim="800000"/>
              </a:ln>
              <a:effectLst>
                <a:outerShdw blurRad="254000" dist="63500" dir="5400000" algn="t" rotWithShape="0">
                  <a:prstClr val="black">
                    <a:alpha val="3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Arial"/>
                  <a:ea typeface="微软雅黑"/>
                  <a:cs typeface="+mn-ea"/>
                  <a:sym typeface="+mn-lt"/>
                </a:endParaRPr>
              </a:p>
            </p:txBody>
          </p:sp>
          <p:sp>
            <p:nvSpPr>
              <p:cNvPr id="98" name="PA_任意多边形 40">
                <a:extLst>
                  <a:ext uri="{FF2B5EF4-FFF2-40B4-BE49-F238E27FC236}">
                    <a16:creationId xmlns:a16="http://schemas.microsoft.com/office/drawing/2014/main" xmlns="" id="{18B7F5C7-8AF0-41C0-A47D-1CFC6108F915}"/>
                  </a:ext>
                </a:extLst>
              </p:cNvPr>
              <p:cNvSpPr>
                <a:spLocks/>
              </p:cNvSpPr>
              <p:nvPr>
                <p:custDataLst>
                  <p:tags r:id="rId5"/>
                </p:custDataLst>
              </p:nvPr>
            </p:nvSpPr>
            <p:spPr bwMode="auto">
              <a:xfrm>
                <a:off x="6753242" y="5088414"/>
                <a:ext cx="263090" cy="214078"/>
              </a:xfrm>
              <a:custGeom>
                <a:avLst/>
                <a:gdLst>
                  <a:gd name="connsiteX0" fmla="*/ 348258 w 464323"/>
                  <a:gd name="connsiteY0" fmla="*/ 290628 h 377825"/>
                  <a:gd name="connsiteX1" fmla="*/ 319237 w 464323"/>
                  <a:gd name="connsiteY1" fmla="*/ 319682 h 377825"/>
                  <a:gd name="connsiteX2" fmla="*/ 348258 w 464323"/>
                  <a:gd name="connsiteY2" fmla="*/ 348754 h 377825"/>
                  <a:gd name="connsiteX3" fmla="*/ 377279 w 464323"/>
                  <a:gd name="connsiteY3" fmla="*/ 319682 h 377825"/>
                  <a:gd name="connsiteX4" fmla="*/ 348258 w 464323"/>
                  <a:gd name="connsiteY4" fmla="*/ 290628 h 377825"/>
                  <a:gd name="connsiteX5" fmla="*/ 159618 w 464323"/>
                  <a:gd name="connsiteY5" fmla="*/ 290628 h 377825"/>
                  <a:gd name="connsiteX6" fmla="*/ 130597 w 464323"/>
                  <a:gd name="connsiteY6" fmla="*/ 319682 h 377825"/>
                  <a:gd name="connsiteX7" fmla="*/ 159618 w 464323"/>
                  <a:gd name="connsiteY7" fmla="*/ 348754 h 377825"/>
                  <a:gd name="connsiteX8" fmla="*/ 188640 w 464323"/>
                  <a:gd name="connsiteY8" fmla="*/ 319682 h 377825"/>
                  <a:gd name="connsiteX9" fmla="*/ 159618 w 464323"/>
                  <a:gd name="connsiteY9" fmla="*/ 290628 h 377825"/>
                  <a:gd name="connsiteX10" fmla="*/ 333640 w 464323"/>
                  <a:gd name="connsiteY10" fmla="*/ 130472 h 377825"/>
                  <a:gd name="connsiteX11" fmla="*/ 333640 w 464323"/>
                  <a:gd name="connsiteY11" fmla="*/ 217983 h 377825"/>
                  <a:gd name="connsiteX12" fmla="*/ 391845 w 464323"/>
                  <a:gd name="connsiteY12" fmla="*/ 217983 h 377825"/>
                  <a:gd name="connsiteX13" fmla="*/ 391845 w 464323"/>
                  <a:gd name="connsiteY13" fmla="*/ 196105 h 377825"/>
                  <a:gd name="connsiteX14" fmla="*/ 348192 w 464323"/>
                  <a:gd name="connsiteY14" fmla="*/ 130472 h 377825"/>
                  <a:gd name="connsiteX15" fmla="*/ 333640 w 464323"/>
                  <a:gd name="connsiteY15" fmla="*/ 115887 h 377825"/>
                  <a:gd name="connsiteX16" fmla="*/ 348192 w 464323"/>
                  <a:gd name="connsiteY16" fmla="*/ 115887 h 377825"/>
                  <a:gd name="connsiteX17" fmla="*/ 360299 w 464323"/>
                  <a:gd name="connsiteY17" fmla="*/ 122380 h 377825"/>
                  <a:gd name="connsiteX18" fmla="*/ 403955 w 464323"/>
                  <a:gd name="connsiteY18" fmla="*/ 188013 h 377825"/>
                  <a:gd name="connsiteX19" fmla="*/ 406401 w 464323"/>
                  <a:gd name="connsiteY19" fmla="*/ 196105 h 377825"/>
                  <a:gd name="connsiteX20" fmla="*/ 406401 w 464323"/>
                  <a:gd name="connsiteY20" fmla="*/ 217983 h 377825"/>
                  <a:gd name="connsiteX21" fmla="*/ 391845 w 464323"/>
                  <a:gd name="connsiteY21" fmla="*/ 232563 h 377825"/>
                  <a:gd name="connsiteX22" fmla="*/ 333640 w 464323"/>
                  <a:gd name="connsiteY22" fmla="*/ 232563 h 377825"/>
                  <a:gd name="connsiteX23" fmla="*/ 319088 w 464323"/>
                  <a:gd name="connsiteY23" fmla="*/ 217983 h 377825"/>
                  <a:gd name="connsiteX24" fmla="*/ 319088 w 464323"/>
                  <a:gd name="connsiteY24" fmla="*/ 130472 h 377825"/>
                  <a:gd name="connsiteX25" fmla="*/ 333640 w 464323"/>
                  <a:gd name="connsiteY25" fmla="*/ 115887 h 377825"/>
                  <a:gd name="connsiteX26" fmla="*/ 304726 w 464323"/>
                  <a:gd name="connsiteY26" fmla="*/ 101716 h 377825"/>
                  <a:gd name="connsiteX27" fmla="*/ 304726 w 464323"/>
                  <a:gd name="connsiteY27" fmla="*/ 203431 h 377825"/>
                  <a:gd name="connsiteX28" fmla="*/ 261193 w 464323"/>
                  <a:gd name="connsiteY28" fmla="*/ 247038 h 377825"/>
                  <a:gd name="connsiteX29" fmla="*/ 72554 w 464323"/>
                  <a:gd name="connsiteY29" fmla="*/ 247038 h 377825"/>
                  <a:gd name="connsiteX30" fmla="*/ 72554 w 464323"/>
                  <a:gd name="connsiteY30" fmla="*/ 290628 h 377825"/>
                  <a:gd name="connsiteX31" fmla="*/ 87065 w 464323"/>
                  <a:gd name="connsiteY31" fmla="*/ 305164 h 377825"/>
                  <a:gd name="connsiteX32" fmla="*/ 103617 w 464323"/>
                  <a:gd name="connsiteY32" fmla="*/ 305164 h 377825"/>
                  <a:gd name="connsiteX33" fmla="*/ 159618 w 464323"/>
                  <a:gd name="connsiteY33" fmla="*/ 261557 h 377825"/>
                  <a:gd name="connsiteX34" fmla="*/ 215597 w 464323"/>
                  <a:gd name="connsiteY34" fmla="*/ 305164 h 377825"/>
                  <a:gd name="connsiteX35" fmla="*/ 292257 w 464323"/>
                  <a:gd name="connsiteY35" fmla="*/ 305164 h 377825"/>
                  <a:gd name="connsiteX36" fmla="*/ 348258 w 464323"/>
                  <a:gd name="connsiteY36" fmla="*/ 261557 h 377825"/>
                  <a:gd name="connsiteX37" fmla="*/ 404216 w 464323"/>
                  <a:gd name="connsiteY37" fmla="*/ 305164 h 377825"/>
                  <a:gd name="connsiteX38" fmla="*/ 420812 w 464323"/>
                  <a:gd name="connsiteY38" fmla="*/ 305164 h 377825"/>
                  <a:gd name="connsiteX39" fmla="*/ 435323 w 464323"/>
                  <a:gd name="connsiteY39" fmla="*/ 290628 h 377825"/>
                  <a:gd name="connsiteX40" fmla="*/ 435323 w 464323"/>
                  <a:gd name="connsiteY40" fmla="*/ 203431 h 377825"/>
                  <a:gd name="connsiteX41" fmla="*/ 432872 w 464323"/>
                  <a:gd name="connsiteY41" fmla="*/ 195367 h 377825"/>
                  <a:gd name="connsiteX42" fmla="*/ 374829 w 464323"/>
                  <a:gd name="connsiteY42" fmla="*/ 108188 h 377825"/>
                  <a:gd name="connsiteX43" fmla="*/ 362769 w 464323"/>
                  <a:gd name="connsiteY43" fmla="*/ 101716 h 377825"/>
                  <a:gd name="connsiteX44" fmla="*/ 43511 w 464323"/>
                  <a:gd name="connsiteY44" fmla="*/ 29054 h 377825"/>
                  <a:gd name="connsiteX45" fmla="*/ 29000 w 464323"/>
                  <a:gd name="connsiteY45" fmla="*/ 43590 h 377825"/>
                  <a:gd name="connsiteX46" fmla="*/ 29000 w 464323"/>
                  <a:gd name="connsiteY46" fmla="*/ 203431 h 377825"/>
                  <a:gd name="connsiteX47" fmla="*/ 43511 w 464323"/>
                  <a:gd name="connsiteY47" fmla="*/ 217967 h 377825"/>
                  <a:gd name="connsiteX48" fmla="*/ 261193 w 464323"/>
                  <a:gd name="connsiteY48" fmla="*/ 217967 h 377825"/>
                  <a:gd name="connsiteX49" fmla="*/ 275704 w 464323"/>
                  <a:gd name="connsiteY49" fmla="*/ 203431 h 377825"/>
                  <a:gd name="connsiteX50" fmla="*/ 275704 w 464323"/>
                  <a:gd name="connsiteY50" fmla="*/ 101716 h 377825"/>
                  <a:gd name="connsiteX51" fmla="*/ 275704 w 464323"/>
                  <a:gd name="connsiteY51" fmla="*/ 72644 h 377825"/>
                  <a:gd name="connsiteX52" fmla="*/ 275704 w 464323"/>
                  <a:gd name="connsiteY52" fmla="*/ 43590 h 377825"/>
                  <a:gd name="connsiteX53" fmla="*/ 261193 w 464323"/>
                  <a:gd name="connsiteY53" fmla="*/ 29054 h 377825"/>
                  <a:gd name="connsiteX54" fmla="*/ 43511 w 464323"/>
                  <a:gd name="connsiteY54" fmla="*/ 0 h 377825"/>
                  <a:gd name="connsiteX55" fmla="*/ 261193 w 464323"/>
                  <a:gd name="connsiteY55" fmla="*/ 0 h 377825"/>
                  <a:gd name="connsiteX56" fmla="*/ 304726 w 464323"/>
                  <a:gd name="connsiteY56" fmla="*/ 43590 h 377825"/>
                  <a:gd name="connsiteX57" fmla="*/ 304726 w 464323"/>
                  <a:gd name="connsiteY57" fmla="*/ 72644 h 377825"/>
                  <a:gd name="connsiteX58" fmla="*/ 362769 w 464323"/>
                  <a:gd name="connsiteY58" fmla="*/ 72644 h 377825"/>
                  <a:gd name="connsiteX59" fmla="*/ 398970 w 464323"/>
                  <a:gd name="connsiteY59" fmla="*/ 92060 h 377825"/>
                  <a:gd name="connsiteX60" fmla="*/ 457013 w 464323"/>
                  <a:gd name="connsiteY60" fmla="*/ 179257 h 377825"/>
                  <a:gd name="connsiteX61" fmla="*/ 464323 w 464323"/>
                  <a:gd name="connsiteY61" fmla="*/ 203431 h 377825"/>
                  <a:gd name="connsiteX62" fmla="*/ 464323 w 464323"/>
                  <a:gd name="connsiteY62" fmla="*/ 290628 h 377825"/>
                  <a:gd name="connsiteX63" fmla="*/ 420812 w 464323"/>
                  <a:gd name="connsiteY63" fmla="*/ 334218 h 377825"/>
                  <a:gd name="connsiteX64" fmla="*/ 404216 w 464323"/>
                  <a:gd name="connsiteY64" fmla="*/ 334218 h 377825"/>
                  <a:gd name="connsiteX65" fmla="*/ 348258 w 464323"/>
                  <a:gd name="connsiteY65" fmla="*/ 377825 h 377825"/>
                  <a:gd name="connsiteX66" fmla="*/ 292257 w 464323"/>
                  <a:gd name="connsiteY66" fmla="*/ 334218 h 377825"/>
                  <a:gd name="connsiteX67" fmla="*/ 215597 w 464323"/>
                  <a:gd name="connsiteY67" fmla="*/ 334218 h 377825"/>
                  <a:gd name="connsiteX68" fmla="*/ 159618 w 464323"/>
                  <a:gd name="connsiteY68" fmla="*/ 377825 h 377825"/>
                  <a:gd name="connsiteX69" fmla="*/ 103617 w 464323"/>
                  <a:gd name="connsiteY69" fmla="*/ 334218 h 377825"/>
                  <a:gd name="connsiteX70" fmla="*/ 87065 w 464323"/>
                  <a:gd name="connsiteY70" fmla="*/ 334218 h 377825"/>
                  <a:gd name="connsiteX71" fmla="*/ 43532 w 464323"/>
                  <a:gd name="connsiteY71" fmla="*/ 290628 h 377825"/>
                  <a:gd name="connsiteX72" fmla="*/ 43532 w 464323"/>
                  <a:gd name="connsiteY72" fmla="*/ 247038 h 377825"/>
                  <a:gd name="connsiteX73" fmla="*/ 43511 w 464323"/>
                  <a:gd name="connsiteY73" fmla="*/ 247038 h 377825"/>
                  <a:gd name="connsiteX74" fmla="*/ 0 w 464323"/>
                  <a:gd name="connsiteY74" fmla="*/ 203431 h 377825"/>
                  <a:gd name="connsiteX75" fmla="*/ 0 w 464323"/>
                  <a:gd name="connsiteY75" fmla="*/ 43590 h 377825"/>
                  <a:gd name="connsiteX76" fmla="*/ 43511 w 464323"/>
                  <a:gd name="connsiteY76" fmla="*/ 0 h 37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64323" h="377825">
                    <a:moveTo>
                      <a:pt x="348258" y="290628"/>
                    </a:moveTo>
                    <a:cubicBezTo>
                      <a:pt x="332221" y="290628"/>
                      <a:pt x="319237" y="303660"/>
                      <a:pt x="319237" y="319682"/>
                    </a:cubicBezTo>
                    <a:cubicBezTo>
                      <a:pt x="319237" y="335722"/>
                      <a:pt x="332221" y="348754"/>
                      <a:pt x="348258" y="348754"/>
                    </a:cubicBezTo>
                    <a:cubicBezTo>
                      <a:pt x="364274" y="348754"/>
                      <a:pt x="377279" y="335722"/>
                      <a:pt x="377279" y="319682"/>
                    </a:cubicBezTo>
                    <a:cubicBezTo>
                      <a:pt x="377279" y="303660"/>
                      <a:pt x="364274" y="290628"/>
                      <a:pt x="348258" y="290628"/>
                    </a:cubicBezTo>
                    <a:close/>
                    <a:moveTo>
                      <a:pt x="159618" y="290628"/>
                    </a:moveTo>
                    <a:cubicBezTo>
                      <a:pt x="143581" y="290628"/>
                      <a:pt x="130597" y="303660"/>
                      <a:pt x="130597" y="319682"/>
                    </a:cubicBezTo>
                    <a:cubicBezTo>
                      <a:pt x="130597" y="335722"/>
                      <a:pt x="143581" y="348754"/>
                      <a:pt x="159618" y="348754"/>
                    </a:cubicBezTo>
                    <a:cubicBezTo>
                      <a:pt x="175634" y="348754"/>
                      <a:pt x="188640" y="335722"/>
                      <a:pt x="188640" y="319682"/>
                    </a:cubicBezTo>
                    <a:cubicBezTo>
                      <a:pt x="188640" y="303660"/>
                      <a:pt x="175634" y="290628"/>
                      <a:pt x="159618" y="290628"/>
                    </a:cubicBezTo>
                    <a:close/>
                    <a:moveTo>
                      <a:pt x="333640" y="130472"/>
                    </a:moveTo>
                    <a:lnTo>
                      <a:pt x="333640" y="217983"/>
                    </a:lnTo>
                    <a:lnTo>
                      <a:pt x="391845" y="217983"/>
                    </a:lnTo>
                    <a:cubicBezTo>
                      <a:pt x="391845" y="217983"/>
                      <a:pt x="391845" y="196105"/>
                      <a:pt x="391845" y="196105"/>
                    </a:cubicBezTo>
                    <a:lnTo>
                      <a:pt x="348192" y="130472"/>
                    </a:lnTo>
                    <a:close/>
                    <a:moveTo>
                      <a:pt x="333640" y="115887"/>
                    </a:moveTo>
                    <a:lnTo>
                      <a:pt x="348192" y="115887"/>
                    </a:lnTo>
                    <a:cubicBezTo>
                      <a:pt x="353051" y="115887"/>
                      <a:pt x="357599" y="118318"/>
                      <a:pt x="360299" y="122380"/>
                    </a:cubicBezTo>
                    <a:cubicBezTo>
                      <a:pt x="360299" y="122380"/>
                      <a:pt x="403955" y="188013"/>
                      <a:pt x="403955" y="188013"/>
                    </a:cubicBezTo>
                    <a:cubicBezTo>
                      <a:pt x="405548" y="190406"/>
                      <a:pt x="406401" y="193226"/>
                      <a:pt x="406401" y="196105"/>
                    </a:cubicBezTo>
                    <a:lnTo>
                      <a:pt x="406401" y="217983"/>
                    </a:lnTo>
                    <a:cubicBezTo>
                      <a:pt x="406401" y="226043"/>
                      <a:pt x="399889" y="232563"/>
                      <a:pt x="391845" y="232563"/>
                    </a:cubicBezTo>
                    <a:lnTo>
                      <a:pt x="333640" y="232563"/>
                    </a:lnTo>
                    <a:cubicBezTo>
                      <a:pt x="325596" y="232563"/>
                      <a:pt x="319088" y="226043"/>
                      <a:pt x="319088" y="217983"/>
                    </a:cubicBezTo>
                    <a:lnTo>
                      <a:pt x="319088" y="130472"/>
                    </a:lnTo>
                    <a:cubicBezTo>
                      <a:pt x="319088" y="122407"/>
                      <a:pt x="325596" y="115887"/>
                      <a:pt x="333640" y="115887"/>
                    </a:cubicBezTo>
                    <a:close/>
                    <a:moveTo>
                      <a:pt x="304726" y="101716"/>
                    </a:moveTo>
                    <a:lnTo>
                      <a:pt x="304726" y="203431"/>
                    </a:lnTo>
                    <a:cubicBezTo>
                      <a:pt x="304726" y="227482"/>
                      <a:pt x="285185" y="247038"/>
                      <a:pt x="261193" y="247038"/>
                    </a:cubicBezTo>
                    <a:lnTo>
                      <a:pt x="72554" y="247038"/>
                    </a:lnTo>
                    <a:lnTo>
                      <a:pt x="72554" y="290628"/>
                    </a:lnTo>
                    <a:cubicBezTo>
                      <a:pt x="72554" y="298657"/>
                      <a:pt x="79046" y="305164"/>
                      <a:pt x="87065" y="305164"/>
                    </a:cubicBezTo>
                    <a:lnTo>
                      <a:pt x="103617" y="305164"/>
                    </a:lnTo>
                    <a:cubicBezTo>
                      <a:pt x="110110" y="280150"/>
                      <a:pt x="132639" y="261557"/>
                      <a:pt x="159618" y="261557"/>
                    </a:cubicBezTo>
                    <a:cubicBezTo>
                      <a:pt x="186576" y="261557"/>
                      <a:pt x="209105" y="280150"/>
                      <a:pt x="215597" y="305164"/>
                    </a:cubicBezTo>
                    <a:lnTo>
                      <a:pt x="292257" y="305164"/>
                    </a:lnTo>
                    <a:cubicBezTo>
                      <a:pt x="298749" y="280150"/>
                      <a:pt x="321279" y="261557"/>
                      <a:pt x="348258" y="261557"/>
                    </a:cubicBezTo>
                    <a:cubicBezTo>
                      <a:pt x="375194" y="261557"/>
                      <a:pt x="397724" y="280150"/>
                      <a:pt x="404216" y="305164"/>
                    </a:cubicBezTo>
                    <a:lnTo>
                      <a:pt x="420812" y="305164"/>
                    </a:lnTo>
                    <a:cubicBezTo>
                      <a:pt x="428830" y="305164"/>
                      <a:pt x="435323" y="298657"/>
                      <a:pt x="435323" y="290628"/>
                    </a:cubicBezTo>
                    <a:cubicBezTo>
                      <a:pt x="435323" y="290628"/>
                      <a:pt x="435323" y="203431"/>
                      <a:pt x="435323" y="203431"/>
                    </a:cubicBezTo>
                    <a:cubicBezTo>
                      <a:pt x="435323" y="200562"/>
                      <a:pt x="434463" y="197764"/>
                      <a:pt x="432872" y="195367"/>
                    </a:cubicBezTo>
                    <a:lnTo>
                      <a:pt x="374829" y="108188"/>
                    </a:lnTo>
                    <a:cubicBezTo>
                      <a:pt x="372142" y="104147"/>
                      <a:pt x="367606" y="101716"/>
                      <a:pt x="362769" y="101716"/>
                    </a:cubicBezTo>
                    <a:close/>
                    <a:moveTo>
                      <a:pt x="43511" y="29054"/>
                    </a:moveTo>
                    <a:cubicBezTo>
                      <a:pt x="35514" y="29054"/>
                      <a:pt x="29000" y="35561"/>
                      <a:pt x="29000" y="43590"/>
                    </a:cubicBezTo>
                    <a:lnTo>
                      <a:pt x="29000" y="203431"/>
                    </a:lnTo>
                    <a:cubicBezTo>
                      <a:pt x="29000" y="211460"/>
                      <a:pt x="35514" y="217967"/>
                      <a:pt x="43511" y="217967"/>
                    </a:cubicBezTo>
                    <a:cubicBezTo>
                      <a:pt x="43511" y="217967"/>
                      <a:pt x="261193" y="217967"/>
                      <a:pt x="261193" y="217967"/>
                    </a:cubicBezTo>
                    <a:cubicBezTo>
                      <a:pt x="269212" y="217967"/>
                      <a:pt x="275704" y="211460"/>
                      <a:pt x="275704" y="203431"/>
                    </a:cubicBezTo>
                    <a:lnTo>
                      <a:pt x="275704" y="101716"/>
                    </a:lnTo>
                    <a:lnTo>
                      <a:pt x="275704" y="72644"/>
                    </a:lnTo>
                    <a:lnTo>
                      <a:pt x="275704" y="43590"/>
                    </a:lnTo>
                    <a:cubicBezTo>
                      <a:pt x="275704" y="35561"/>
                      <a:pt x="269212" y="29054"/>
                      <a:pt x="261193" y="29054"/>
                    </a:cubicBezTo>
                    <a:close/>
                    <a:moveTo>
                      <a:pt x="43511" y="0"/>
                    </a:moveTo>
                    <a:lnTo>
                      <a:pt x="261193" y="0"/>
                    </a:lnTo>
                    <a:cubicBezTo>
                      <a:pt x="285185" y="0"/>
                      <a:pt x="304726" y="19539"/>
                      <a:pt x="304726" y="43590"/>
                    </a:cubicBezTo>
                    <a:lnTo>
                      <a:pt x="304726" y="72644"/>
                    </a:lnTo>
                    <a:lnTo>
                      <a:pt x="362769" y="72644"/>
                    </a:lnTo>
                    <a:cubicBezTo>
                      <a:pt x="377323" y="72644"/>
                      <a:pt x="390866" y="79903"/>
                      <a:pt x="398970" y="92060"/>
                    </a:cubicBezTo>
                    <a:lnTo>
                      <a:pt x="457013" y="179257"/>
                    </a:lnTo>
                    <a:cubicBezTo>
                      <a:pt x="461807" y="186429"/>
                      <a:pt x="464323" y="194808"/>
                      <a:pt x="464323" y="203431"/>
                    </a:cubicBezTo>
                    <a:lnTo>
                      <a:pt x="464323" y="290628"/>
                    </a:lnTo>
                    <a:cubicBezTo>
                      <a:pt x="464323" y="314662"/>
                      <a:pt x="444803" y="334218"/>
                      <a:pt x="420812" y="334218"/>
                    </a:cubicBezTo>
                    <a:lnTo>
                      <a:pt x="404216" y="334218"/>
                    </a:lnTo>
                    <a:cubicBezTo>
                      <a:pt x="397724" y="359231"/>
                      <a:pt x="375194" y="377825"/>
                      <a:pt x="348258" y="377825"/>
                    </a:cubicBezTo>
                    <a:cubicBezTo>
                      <a:pt x="321279" y="377825"/>
                      <a:pt x="298749" y="359231"/>
                      <a:pt x="292257" y="334218"/>
                    </a:cubicBezTo>
                    <a:lnTo>
                      <a:pt x="215597" y="334218"/>
                    </a:lnTo>
                    <a:cubicBezTo>
                      <a:pt x="209105" y="359231"/>
                      <a:pt x="186576" y="377825"/>
                      <a:pt x="159618" y="377825"/>
                    </a:cubicBezTo>
                    <a:cubicBezTo>
                      <a:pt x="132639" y="377825"/>
                      <a:pt x="110110" y="359231"/>
                      <a:pt x="103617" y="334218"/>
                    </a:cubicBezTo>
                    <a:lnTo>
                      <a:pt x="87065" y="334218"/>
                    </a:lnTo>
                    <a:cubicBezTo>
                      <a:pt x="63052" y="334218"/>
                      <a:pt x="43532" y="314662"/>
                      <a:pt x="43532" y="290628"/>
                    </a:cubicBezTo>
                    <a:lnTo>
                      <a:pt x="43532" y="247038"/>
                    </a:lnTo>
                    <a:lnTo>
                      <a:pt x="43511" y="247038"/>
                    </a:lnTo>
                    <a:cubicBezTo>
                      <a:pt x="19520" y="247038"/>
                      <a:pt x="0" y="227482"/>
                      <a:pt x="0" y="203431"/>
                    </a:cubicBezTo>
                    <a:lnTo>
                      <a:pt x="0" y="43590"/>
                    </a:lnTo>
                    <a:cubicBezTo>
                      <a:pt x="0" y="19539"/>
                      <a:pt x="19520" y="0"/>
                      <a:pt x="43511" y="0"/>
                    </a:cubicBez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9050" tIns="19050" rIns="19050" bIns="19050" anchor="ctr">
                <a:noAutofit/>
              </a:bodyPr>
              <a:lstStyle/>
              <a:p>
                <a:pPr marL="0" marR="0" lvl="0" indent="0" algn="ctr" defTabSz="228600" eaLnBrk="1" fontAlgn="auto" latinLnBrk="0" hangingPunct="0">
                  <a:lnSpc>
                    <a:spcPct val="100000"/>
                  </a:lnSpc>
                  <a:spcBef>
                    <a:spcPts val="0"/>
                  </a:spcBef>
                  <a:spcAft>
                    <a:spcPts val="0"/>
                  </a:spcAft>
                  <a:buClrTx/>
                  <a:buSzTx/>
                  <a:buFontTx/>
                  <a:buNone/>
                  <a:tabLst/>
                  <a:defRPr/>
                </a:pPr>
                <a:endParaRPr kumimoji="0" lang="en-US" sz="15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ea typeface="微软雅黑"/>
                  <a:cs typeface="+mn-ea"/>
                  <a:sym typeface="+mn-lt"/>
                </a:endParaRPr>
              </a:p>
            </p:txBody>
          </p:sp>
        </p:grpSp>
        <p:grpSp>
          <p:nvGrpSpPr>
            <p:cNvPr id="86" name="组合 45">
              <a:extLst>
                <a:ext uri="{FF2B5EF4-FFF2-40B4-BE49-F238E27FC236}">
                  <a16:creationId xmlns:a16="http://schemas.microsoft.com/office/drawing/2014/main" xmlns="" id="{A96DD72E-F000-467D-B887-3C590F91F718}"/>
                </a:ext>
              </a:extLst>
            </p:cNvPr>
            <p:cNvGrpSpPr/>
            <p:nvPr/>
          </p:nvGrpSpPr>
          <p:grpSpPr>
            <a:xfrm>
              <a:off x="8024085" y="3742064"/>
              <a:ext cx="637306" cy="637308"/>
              <a:chOff x="8024085" y="3742064"/>
              <a:chExt cx="637306" cy="637308"/>
            </a:xfrm>
          </p:grpSpPr>
          <p:sp>
            <p:nvSpPr>
              <p:cNvPr id="95" name="椭圆 94">
                <a:extLst>
                  <a:ext uri="{FF2B5EF4-FFF2-40B4-BE49-F238E27FC236}">
                    <a16:creationId xmlns:a16="http://schemas.microsoft.com/office/drawing/2014/main" xmlns="" id="{DFF26599-2233-4E7C-B8DA-F03CA58B79C1}"/>
                  </a:ext>
                </a:extLst>
              </p:cNvPr>
              <p:cNvSpPr>
                <a:spLocks noChangeAspect="1"/>
              </p:cNvSpPr>
              <p:nvPr/>
            </p:nvSpPr>
            <p:spPr>
              <a:xfrm>
                <a:off x="8024085" y="3742064"/>
                <a:ext cx="637306" cy="637308"/>
              </a:xfrm>
              <a:prstGeom prst="ellipse">
                <a:avLst/>
              </a:prstGeom>
              <a:solidFill>
                <a:srgbClr val="F9B439"/>
              </a:solidFill>
              <a:ln w="25400" cap="flat" cmpd="sng" algn="ctr">
                <a:noFill/>
                <a:prstDash val="solid"/>
                <a:miter lim="800000"/>
              </a:ln>
              <a:effectLst>
                <a:outerShdw blurRad="254000" dist="63500" dir="5400000" algn="t" rotWithShape="0">
                  <a:prstClr val="black">
                    <a:alpha val="3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Arial"/>
                  <a:ea typeface="微软雅黑"/>
                  <a:cs typeface="+mn-ea"/>
                  <a:sym typeface="+mn-lt"/>
                </a:endParaRPr>
              </a:p>
            </p:txBody>
          </p:sp>
          <p:sp>
            <p:nvSpPr>
              <p:cNvPr id="96" name="PA_任意多边形 42">
                <a:extLst>
                  <a:ext uri="{FF2B5EF4-FFF2-40B4-BE49-F238E27FC236}">
                    <a16:creationId xmlns:a16="http://schemas.microsoft.com/office/drawing/2014/main" xmlns="" id="{57608638-1FB5-4F2E-A22C-BAF8F15F1E58}"/>
                  </a:ext>
                </a:extLst>
              </p:cNvPr>
              <p:cNvSpPr>
                <a:spLocks/>
              </p:cNvSpPr>
              <p:nvPr>
                <p:custDataLst>
                  <p:tags r:id="rId4"/>
                </p:custDataLst>
              </p:nvPr>
            </p:nvSpPr>
            <p:spPr bwMode="auto">
              <a:xfrm>
                <a:off x="8216985" y="3937268"/>
                <a:ext cx="263552" cy="246900"/>
              </a:xfrm>
              <a:custGeom>
                <a:avLst/>
                <a:gdLst>
                  <a:gd name="connsiteX0" fmla="*/ 73207 w 465138"/>
                  <a:gd name="connsiteY0" fmla="*/ 72480 h 435749"/>
                  <a:gd name="connsiteX1" fmla="*/ 73207 w 465138"/>
                  <a:gd name="connsiteY1" fmla="*/ 276031 h 435749"/>
                  <a:gd name="connsiteX2" fmla="*/ 391898 w 465138"/>
                  <a:gd name="connsiteY2" fmla="*/ 276031 h 435749"/>
                  <a:gd name="connsiteX3" fmla="*/ 391898 w 465138"/>
                  <a:gd name="connsiteY3" fmla="*/ 72480 h 435749"/>
                  <a:gd name="connsiteX4" fmla="*/ 391898 w 465138"/>
                  <a:gd name="connsiteY4" fmla="*/ 57944 h 435749"/>
                  <a:gd name="connsiteX5" fmla="*/ 406400 w 465138"/>
                  <a:gd name="connsiteY5" fmla="*/ 72480 h 435749"/>
                  <a:gd name="connsiteX6" fmla="*/ 406400 w 465138"/>
                  <a:gd name="connsiteY6" fmla="*/ 275967 h 435749"/>
                  <a:gd name="connsiteX7" fmla="*/ 391898 w 465138"/>
                  <a:gd name="connsiteY7" fmla="*/ 290502 h 435749"/>
                  <a:gd name="connsiteX8" fmla="*/ 73207 w 465138"/>
                  <a:gd name="connsiteY8" fmla="*/ 290502 h 435749"/>
                  <a:gd name="connsiteX9" fmla="*/ 58737 w 465138"/>
                  <a:gd name="connsiteY9" fmla="*/ 275967 h 435749"/>
                  <a:gd name="connsiteX10" fmla="*/ 58737 w 465138"/>
                  <a:gd name="connsiteY10" fmla="*/ 72480 h 435749"/>
                  <a:gd name="connsiteX11" fmla="*/ 73207 w 465138"/>
                  <a:gd name="connsiteY11" fmla="*/ 57998 h 435749"/>
                  <a:gd name="connsiteX12" fmla="*/ 43585 w 465138"/>
                  <a:gd name="connsiteY12" fmla="*/ 29051 h 435749"/>
                  <a:gd name="connsiteX13" fmla="*/ 29050 w 465138"/>
                  <a:gd name="connsiteY13" fmla="*/ 43577 h 435749"/>
                  <a:gd name="connsiteX14" fmla="*/ 29050 w 465138"/>
                  <a:gd name="connsiteY14" fmla="*/ 334130 h 435749"/>
                  <a:gd name="connsiteX15" fmla="*/ 43585 w 465138"/>
                  <a:gd name="connsiteY15" fmla="*/ 348656 h 435749"/>
                  <a:gd name="connsiteX16" fmla="*/ 174405 w 465138"/>
                  <a:gd name="connsiteY16" fmla="*/ 348656 h 435749"/>
                  <a:gd name="connsiteX17" fmla="*/ 290690 w 465138"/>
                  <a:gd name="connsiteY17" fmla="*/ 348656 h 435749"/>
                  <a:gd name="connsiteX18" fmla="*/ 421532 w 465138"/>
                  <a:gd name="connsiteY18" fmla="*/ 348656 h 435749"/>
                  <a:gd name="connsiteX19" fmla="*/ 436046 w 465138"/>
                  <a:gd name="connsiteY19" fmla="*/ 334130 h 435749"/>
                  <a:gd name="connsiteX20" fmla="*/ 436046 w 465138"/>
                  <a:gd name="connsiteY20" fmla="*/ 43577 h 435749"/>
                  <a:gd name="connsiteX21" fmla="*/ 421532 w 465138"/>
                  <a:gd name="connsiteY21" fmla="*/ 29051 h 435749"/>
                  <a:gd name="connsiteX22" fmla="*/ 43585 w 465138"/>
                  <a:gd name="connsiteY22" fmla="*/ 0 h 435749"/>
                  <a:gd name="connsiteX23" fmla="*/ 421532 w 465138"/>
                  <a:gd name="connsiteY23" fmla="*/ 0 h 435749"/>
                  <a:gd name="connsiteX24" fmla="*/ 465138 w 465138"/>
                  <a:gd name="connsiteY24" fmla="*/ 43577 h 435749"/>
                  <a:gd name="connsiteX25" fmla="*/ 465138 w 465138"/>
                  <a:gd name="connsiteY25" fmla="*/ 334130 h 435749"/>
                  <a:gd name="connsiteX26" fmla="*/ 421661 w 465138"/>
                  <a:gd name="connsiteY26" fmla="*/ 377687 h 435749"/>
                  <a:gd name="connsiteX27" fmla="*/ 276154 w 465138"/>
                  <a:gd name="connsiteY27" fmla="*/ 377687 h 435749"/>
                  <a:gd name="connsiteX28" fmla="*/ 276154 w 465138"/>
                  <a:gd name="connsiteY28" fmla="*/ 395360 h 435749"/>
                  <a:gd name="connsiteX29" fmla="*/ 366899 w 465138"/>
                  <a:gd name="connsiteY29" fmla="*/ 407142 h 435749"/>
                  <a:gd name="connsiteX30" fmla="*/ 377903 w 465138"/>
                  <a:gd name="connsiteY30" fmla="*/ 421223 h 435749"/>
                  <a:gd name="connsiteX31" fmla="*/ 363368 w 465138"/>
                  <a:gd name="connsiteY31" fmla="*/ 435749 h 435749"/>
                  <a:gd name="connsiteX32" fmla="*/ 101728 w 465138"/>
                  <a:gd name="connsiteY32" fmla="*/ 435749 h 435749"/>
                  <a:gd name="connsiteX33" fmla="*/ 87192 w 465138"/>
                  <a:gd name="connsiteY33" fmla="*/ 421223 h 435749"/>
                  <a:gd name="connsiteX34" fmla="*/ 98218 w 465138"/>
                  <a:gd name="connsiteY34" fmla="*/ 407142 h 435749"/>
                  <a:gd name="connsiteX35" fmla="*/ 188941 w 465138"/>
                  <a:gd name="connsiteY35" fmla="*/ 395360 h 435749"/>
                  <a:gd name="connsiteX36" fmla="*/ 188941 w 465138"/>
                  <a:gd name="connsiteY36" fmla="*/ 377687 h 435749"/>
                  <a:gd name="connsiteX37" fmla="*/ 43456 w 465138"/>
                  <a:gd name="connsiteY37" fmla="*/ 377687 h 435749"/>
                  <a:gd name="connsiteX38" fmla="*/ 0 w 465138"/>
                  <a:gd name="connsiteY38" fmla="*/ 334130 h 435749"/>
                  <a:gd name="connsiteX39" fmla="*/ 0 w 465138"/>
                  <a:gd name="connsiteY39" fmla="*/ 43577 h 435749"/>
                  <a:gd name="connsiteX40" fmla="*/ 43585 w 465138"/>
                  <a:gd name="connsiteY40" fmla="*/ 0 h 43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5138" h="435749">
                    <a:moveTo>
                      <a:pt x="73207" y="72480"/>
                    </a:moveTo>
                    <a:lnTo>
                      <a:pt x="73207" y="276031"/>
                    </a:lnTo>
                    <a:lnTo>
                      <a:pt x="391898" y="276031"/>
                    </a:lnTo>
                    <a:cubicBezTo>
                      <a:pt x="391898" y="276031"/>
                      <a:pt x="391898" y="72480"/>
                      <a:pt x="391898" y="72480"/>
                    </a:cubicBezTo>
                    <a:close/>
                    <a:moveTo>
                      <a:pt x="391898" y="57944"/>
                    </a:moveTo>
                    <a:cubicBezTo>
                      <a:pt x="399914" y="57944"/>
                      <a:pt x="406400" y="64437"/>
                      <a:pt x="406400" y="72480"/>
                    </a:cubicBezTo>
                    <a:lnTo>
                      <a:pt x="406400" y="275967"/>
                    </a:lnTo>
                    <a:cubicBezTo>
                      <a:pt x="406400" y="284010"/>
                      <a:pt x="399914" y="290502"/>
                      <a:pt x="391898" y="290502"/>
                    </a:cubicBezTo>
                    <a:lnTo>
                      <a:pt x="73207" y="290502"/>
                    </a:lnTo>
                    <a:cubicBezTo>
                      <a:pt x="65208" y="290502"/>
                      <a:pt x="58737" y="284010"/>
                      <a:pt x="58737" y="275967"/>
                    </a:cubicBezTo>
                    <a:lnTo>
                      <a:pt x="58737" y="72480"/>
                    </a:lnTo>
                    <a:cubicBezTo>
                      <a:pt x="58737" y="64437"/>
                      <a:pt x="65208" y="57998"/>
                      <a:pt x="73207" y="57998"/>
                    </a:cubicBezTo>
                    <a:close/>
                    <a:moveTo>
                      <a:pt x="43585" y="29051"/>
                    </a:moveTo>
                    <a:cubicBezTo>
                      <a:pt x="35553" y="29051"/>
                      <a:pt x="29050" y="35548"/>
                      <a:pt x="29050" y="43577"/>
                    </a:cubicBezTo>
                    <a:lnTo>
                      <a:pt x="29050" y="334130"/>
                    </a:lnTo>
                    <a:cubicBezTo>
                      <a:pt x="29050" y="342139"/>
                      <a:pt x="35553" y="348656"/>
                      <a:pt x="43585" y="348656"/>
                    </a:cubicBezTo>
                    <a:lnTo>
                      <a:pt x="174405" y="348656"/>
                    </a:lnTo>
                    <a:lnTo>
                      <a:pt x="290690" y="348656"/>
                    </a:lnTo>
                    <a:lnTo>
                      <a:pt x="421532" y="348656"/>
                    </a:lnTo>
                    <a:cubicBezTo>
                      <a:pt x="429521" y="348656"/>
                      <a:pt x="436046" y="342139"/>
                      <a:pt x="436046" y="334130"/>
                    </a:cubicBezTo>
                    <a:cubicBezTo>
                      <a:pt x="436046" y="334130"/>
                      <a:pt x="436046" y="43577"/>
                      <a:pt x="436046" y="43577"/>
                    </a:cubicBezTo>
                    <a:cubicBezTo>
                      <a:pt x="436046" y="35548"/>
                      <a:pt x="429521" y="29051"/>
                      <a:pt x="421532" y="29051"/>
                    </a:cubicBezTo>
                    <a:close/>
                    <a:moveTo>
                      <a:pt x="43585" y="0"/>
                    </a:moveTo>
                    <a:lnTo>
                      <a:pt x="421532" y="0"/>
                    </a:lnTo>
                    <a:cubicBezTo>
                      <a:pt x="445585" y="0"/>
                      <a:pt x="465138" y="19489"/>
                      <a:pt x="465138" y="43577"/>
                    </a:cubicBezTo>
                    <a:lnTo>
                      <a:pt x="465138" y="334130"/>
                    </a:lnTo>
                    <a:cubicBezTo>
                      <a:pt x="465138" y="358158"/>
                      <a:pt x="445671" y="377626"/>
                      <a:pt x="421661" y="377687"/>
                    </a:cubicBezTo>
                    <a:lnTo>
                      <a:pt x="276154" y="377687"/>
                    </a:lnTo>
                    <a:lnTo>
                      <a:pt x="276154" y="395360"/>
                    </a:lnTo>
                    <a:lnTo>
                      <a:pt x="366899" y="407142"/>
                    </a:lnTo>
                    <a:cubicBezTo>
                      <a:pt x="373381" y="408776"/>
                      <a:pt x="377903" y="414566"/>
                      <a:pt x="377903" y="421223"/>
                    </a:cubicBezTo>
                    <a:cubicBezTo>
                      <a:pt x="377903" y="429253"/>
                      <a:pt x="371422" y="435749"/>
                      <a:pt x="363368" y="435749"/>
                    </a:cubicBezTo>
                    <a:lnTo>
                      <a:pt x="101728" y="435749"/>
                    </a:lnTo>
                    <a:cubicBezTo>
                      <a:pt x="93695" y="435749"/>
                      <a:pt x="87192" y="429253"/>
                      <a:pt x="87192" y="421223"/>
                    </a:cubicBezTo>
                    <a:cubicBezTo>
                      <a:pt x="87192" y="414566"/>
                      <a:pt x="91736" y="408776"/>
                      <a:pt x="98218" y="407142"/>
                    </a:cubicBezTo>
                    <a:lnTo>
                      <a:pt x="188941" y="395360"/>
                    </a:lnTo>
                    <a:lnTo>
                      <a:pt x="188941" y="377687"/>
                    </a:lnTo>
                    <a:lnTo>
                      <a:pt x="43456" y="377687"/>
                    </a:lnTo>
                    <a:cubicBezTo>
                      <a:pt x="19446" y="377626"/>
                      <a:pt x="0" y="358158"/>
                      <a:pt x="0" y="334130"/>
                    </a:cubicBezTo>
                    <a:lnTo>
                      <a:pt x="0" y="43577"/>
                    </a:lnTo>
                    <a:cubicBezTo>
                      <a:pt x="0" y="19489"/>
                      <a:pt x="19489" y="0"/>
                      <a:pt x="43585" y="0"/>
                    </a:cubicBez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9050" tIns="19050" rIns="19050" bIns="19050" anchor="ctr">
                <a:noAutofit/>
              </a:bodyPr>
              <a:lstStyle/>
              <a:p>
                <a:pPr marL="0" marR="0" lvl="0" indent="0" algn="ctr" defTabSz="228600" eaLnBrk="1" fontAlgn="auto" latinLnBrk="0" hangingPunct="0">
                  <a:lnSpc>
                    <a:spcPct val="100000"/>
                  </a:lnSpc>
                  <a:spcBef>
                    <a:spcPts val="0"/>
                  </a:spcBef>
                  <a:spcAft>
                    <a:spcPts val="0"/>
                  </a:spcAft>
                  <a:buClrTx/>
                  <a:buSzTx/>
                  <a:buFontTx/>
                  <a:buNone/>
                  <a:tabLst/>
                  <a:defRPr/>
                </a:pPr>
                <a:endParaRPr kumimoji="0" lang="en-US" sz="15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ea typeface="微软雅黑"/>
                  <a:cs typeface="+mn-ea"/>
                  <a:sym typeface="+mn-lt"/>
                </a:endParaRPr>
              </a:p>
            </p:txBody>
          </p:sp>
        </p:grpSp>
        <p:grpSp>
          <p:nvGrpSpPr>
            <p:cNvPr id="92" name="组合 46">
              <a:extLst>
                <a:ext uri="{FF2B5EF4-FFF2-40B4-BE49-F238E27FC236}">
                  <a16:creationId xmlns:a16="http://schemas.microsoft.com/office/drawing/2014/main" xmlns="" id="{E67238C0-B7F6-4A81-85FB-ABA2D2A5884E}"/>
                </a:ext>
              </a:extLst>
            </p:cNvPr>
            <p:cNvGrpSpPr/>
            <p:nvPr/>
          </p:nvGrpSpPr>
          <p:grpSpPr>
            <a:xfrm>
              <a:off x="8921456" y="2496601"/>
              <a:ext cx="637306" cy="637308"/>
              <a:chOff x="8921456" y="2496601"/>
              <a:chExt cx="637306" cy="637308"/>
            </a:xfrm>
          </p:grpSpPr>
          <p:sp>
            <p:nvSpPr>
              <p:cNvPr id="93" name="椭圆 92">
                <a:extLst>
                  <a:ext uri="{FF2B5EF4-FFF2-40B4-BE49-F238E27FC236}">
                    <a16:creationId xmlns:a16="http://schemas.microsoft.com/office/drawing/2014/main" xmlns="" id="{8C6FB321-CBC5-42E2-9841-000738640085}"/>
                  </a:ext>
                </a:extLst>
              </p:cNvPr>
              <p:cNvSpPr>
                <a:spLocks noChangeAspect="1"/>
              </p:cNvSpPr>
              <p:nvPr/>
            </p:nvSpPr>
            <p:spPr>
              <a:xfrm>
                <a:off x="8921456" y="2496601"/>
                <a:ext cx="637306" cy="637308"/>
              </a:xfrm>
              <a:prstGeom prst="ellipse">
                <a:avLst/>
              </a:prstGeom>
              <a:solidFill>
                <a:srgbClr val="46A4DB"/>
              </a:solidFill>
              <a:ln w="25400" cap="flat" cmpd="sng" algn="ctr">
                <a:noFill/>
                <a:prstDash val="solid"/>
                <a:miter lim="800000"/>
              </a:ln>
              <a:effectLst>
                <a:outerShdw blurRad="254000" dist="63500" dir="5400000" algn="t" rotWithShape="0">
                  <a:prstClr val="black">
                    <a:alpha val="3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Arial"/>
                  <a:ea typeface="微软雅黑"/>
                  <a:cs typeface="+mn-ea"/>
                  <a:sym typeface="+mn-lt"/>
                </a:endParaRPr>
              </a:p>
            </p:txBody>
          </p:sp>
          <p:sp>
            <p:nvSpPr>
              <p:cNvPr id="94" name="PA_AutoShape 4">
                <a:extLst>
                  <a:ext uri="{FF2B5EF4-FFF2-40B4-BE49-F238E27FC236}">
                    <a16:creationId xmlns:a16="http://schemas.microsoft.com/office/drawing/2014/main" xmlns="" id="{C9F0B763-A861-4CC6-8A8B-ED6D86CAED4D}"/>
                  </a:ext>
                </a:extLst>
              </p:cNvPr>
              <p:cNvSpPr>
                <a:spLocks/>
              </p:cNvSpPr>
              <p:nvPr>
                <p:custDataLst>
                  <p:tags r:id="rId3"/>
                </p:custDataLst>
              </p:nvPr>
            </p:nvSpPr>
            <p:spPr bwMode="auto">
              <a:xfrm>
                <a:off x="9112830" y="2687706"/>
                <a:ext cx="254556" cy="25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0" eaLnBrk="1" fontAlgn="auto" latinLnBrk="0" hangingPunct="0">
                  <a:lnSpc>
                    <a:spcPct val="100000"/>
                  </a:lnSpc>
                  <a:spcBef>
                    <a:spcPts val="0"/>
                  </a:spcBef>
                  <a:spcAft>
                    <a:spcPts val="0"/>
                  </a:spcAft>
                  <a:buClrTx/>
                  <a:buSzTx/>
                  <a:buFontTx/>
                  <a:buNone/>
                  <a:tabLst/>
                  <a:defRPr/>
                </a:pPr>
                <a:endParaRPr kumimoji="0" lang="en-US" sz="15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ea typeface="微软雅黑"/>
                  <a:cs typeface="+mn-ea"/>
                  <a:sym typeface="+mn-lt"/>
                </a:endParaRPr>
              </a:p>
            </p:txBody>
          </p:sp>
        </p:grpSp>
      </p:grpSp>
      <p:sp>
        <p:nvSpPr>
          <p:cNvPr id="104" name="文本框 26">
            <a:extLst>
              <a:ext uri="{FF2B5EF4-FFF2-40B4-BE49-F238E27FC236}">
                <a16:creationId xmlns:a16="http://schemas.microsoft.com/office/drawing/2014/main" xmlns="" id="{7A18ACEE-993C-49EE-B171-885149A85B44}"/>
              </a:ext>
            </a:extLst>
          </p:cNvPr>
          <p:cNvSpPr txBox="1"/>
          <p:nvPr/>
        </p:nvSpPr>
        <p:spPr>
          <a:xfrm>
            <a:off x="7630160" y="3413214"/>
            <a:ext cx="1361440" cy="523220"/>
          </a:xfrm>
          <a:prstGeom prst="rect">
            <a:avLst/>
          </a:prstGeom>
          <a:noFill/>
        </p:spPr>
        <p:txBody>
          <a:bodyPr wrap="square" rtlCol="0">
            <a:spAutoFit/>
            <a:scene3d>
              <a:camera prst="orthographicFront"/>
              <a:lightRig rig="threePt" dir="t"/>
            </a:scene3d>
            <a:sp3d contourW="12700"/>
          </a:bodyPr>
          <a:lstStyle/>
          <a:p>
            <a:pPr defTabSz="457200" fontAlgn="auto">
              <a:spcBef>
                <a:spcPts val="0"/>
              </a:spcBef>
              <a:spcAft>
                <a:spcPts val="0"/>
              </a:spcAft>
            </a:pPr>
            <a:r>
              <a:rPr lang="zh-CN" altLang="en-US" sz="2800" b="1" dirty="0" smtClean="0">
                <a:solidFill>
                  <a:srgbClr val="000000">
                    <a:lumMod val="65000"/>
                    <a:lumOff val="35000"/>
                  </a:srgbClr>
                </a:solidFill>
                <a:latin typeface="微软雅黑"/>
                <a:ea typeface="微软雅黑"/>
              </a:rPr>
              <a:t>植物角</a:t>
            </a:r>
            <a:endParaRPr lang="zh-CN" altLang="en-US" sz="2800" b="1" dirty="0">
              <a:solidFill>
                <a:srgbClr val="000000">
                  <a:lumMod val="65000"/>
                  <a:lumOff val="35000"/>
                </a:srgbClr>
              </a:solidFill>
              <a:latin typeface="微软雅黑"/>
              <a:ea typeface="微软雅黑"/>
            </a:endParaRPr>
          </a:p>
        </p:txBody>
      </p:sp>
      <p:sp>
        <p:nvSpPr>
          <p:cNvPr id="107" name="文本框 36">
            <a:extLst>
              <a:ext uri="{FF2B5EF4-FFF2-40B4-BE49-F238E27FC236}">
                <a16:creationId xmlns:a16="http://schemas.microsoft.com/office/drawing/2014/main" xmlns="" id="{FA4A47E7-3555-46EE-B3FD-78D8D9EDB1FC}"/>
              </a:ext>
            </a:extLst>
          </p:cNvPr>
          <p:cNvSpPr txBox="1"/>
          <p:nvPr/>
        </p:nvSpPr>
        <p:spPr>
          <a:xfrm>
            <a:off x="8064428" y="5163294"/>
            <a:ext cx="1962344" cy="523220"/>
          </a:xfrm>
          <a:prstGeom prst="rect">
            <a:avLst/>
          </a:prstGeom>
          <a:noFill/>
        </p:spPr>
        <p:txBody>
          <a:bodyPr wrap="square" rtlCol="0">
            <a:spAutoFit/>
            <a:scene3d>
              <a:camera prst="orthographicFront"/>
              <a:lightRig rig="threePt" dir="t"/>
            </a:scene3d>
            <a:sp3d contourW="12700"/>
          </a:bodyPr>
          <a:lstStyle/>
          <a:p>
            <a:pPr defTabSz="457200" fontAlgn="auto">
              <a:spcBef>
                <a:spcPts val="0"/>
              </a:spcBef>
              <a:spcAft>
                <a:spcPts val="0"/>
              </a:spcAft>
            </a:pPr>
            <a:r>
              <a:rPr lang="zh-CN" altLang="en-US" sz="2800" b="1" dirty="0" smtClean="0">
                <a:solidFill>
                  <a:srgbClr val="000000">
                    <a:lumMod val="65000"/>
                    <a:lumOff val="35000"/>
                  </a:srgbClr>
                </a:solidFill>
                <a:latin typeface="微软雅黑"/>
                <a:ea typeface="微软雅黑"/>
              </a:rPr>
              <a:t>互动墙</a:t>
            </a:r>
            <a:endParaRPr lang="zh-CN" altLang="en-US" sz="2800" b="1" dirty="0">
              <a:solidFill>
                <a:srgbClr val="000000">
                  <a:lumMod val="65000"/>
                  <a:lumOff val="35000"/>
                </a:srgbClr>
              </a:solidFill>
              <a:latin typeface="微软雅黑"/>
              <a:ea typeface="微软雅黑"/>
            </a:endParaRPr>
          </a:p>
        </p:txBody>
      </p:sp>
      <p:sp>
        <p:nvSpPr>
          <p:cNvPr id="110" name="文本框 39">
            <a:extLst>
              <a:ext uri="{FF2B5EF4-FFF2-40B4-BE49-F238E27FC236}">
                <a16:creationId xmlns:a16="http://schemas.microsoft.com/office/drawing/2014/main" xmlns="" id="{B6715D0D-1664-4290-808E-CF9BF95CF586}"/>
              </a:ext>
            </a:extLst>
          </p:cNvPr>
          <p:cNvSpPr txBox="1"/>
          <p:nvPr/>
        </p:nvSpPr>
        <p:spPr>
          <a:xfrm>
            <a:off x="5426811" y="5289559"/>
            <a:ext cx="1370229" cy="523220"/>
          </a:xfrm>
          <a:prstGeom prst="rect">
            <a:avLst/>
          </a:prstGeom>
          <a:noFill/>
        </p:spPr>
        <p:txBody>
          <a:bodyPr wrap="square" rtlCol="0">
            <a:spAutoFit/>
            <a:scene3d>
              <a:camera prst="orthographicFront"/>
              <a:lightRig rig="threePt" dir="t"/>
            </a:scene3d>
            <a:sp3d contourW="12700"/>
          </a:bodyPr>
          <a:lstStyle/>
          <a:p>
            <a:pPr defTabSz="457200" fontAlgn="auto">
              <a:spcBef>
                <a:spcPts val="0"/>
              </a:spcBef>
              <a:spcAft>
                <a:spcPts val="0"/>
              </a:spcAft>
            </a:pPr>
            <a:r>
              <a:rPr lang="zh-CN" altLang="en-US" sz="2800" b="1" dirty="0" smtClean="0">
                <a:solidFill>
                  <a:srgbClr val="000000">
                    <a:lumMod val="65000"/>
                    <a:lumOff val="35000"/>
                  </a:srgbClr>
                </a:solidFill>
                <a:latin typeface="微软雅黑"/>
                <a:ea typeface="微软雅黑"/>
              </a:rPr>
              <a:t>美食坊</a:t>
            </a:r>
            <a:endParaRPr lang="zh-CN" altLang="en-US" sz="2800" b="1" dirty="0">
              <a:solidFill>
                <a:srgbClr val="000000">
                  <a:lumMod val="65000"/>
                  <a:lumOff val="35000"/>
                </a:srgbClr>
              </a:solidFill>
              <a:latin typeface="微软雅黑"/>
              <a:ea typeface="微软雅黑"/>
            </a:endParaRPr>
          </a:p>
        </p:txBody>
      </p:sp>
      <p:sp>
        <p:nvSpPr>
          <p:cNvPr id="113" name="文本框 42">
            <a:extLst>
              <a:ext uri="{FF2B5EF4-FFF2-40B4-BE49-F238E27FC236}">
                <a16:creationId xmlns:a16="http://schemas.microsoft.com/office/drawing/2014/main" xmlns="" id="{E31EA0CC-DA2F-4DEB-A974-46F119926592}"/>
              </a:ext>
            </a:extLst>
          </p:cNvPr>
          <p:cNvSpPr txBox="1"/>
          <p:nvPr/>
        </p:nvSpPr>
        <p:spPr>
          <a:xfrm>
            <a:off x="4157108" y="2640795"/>
            <a:ext cx="1420732" cy="523220"/>
          </a:xfrm>
          <a:prstGeom prst="rect">
            <a:avLst/>
          </a:prstGeom>
          <a:noFill/>
        </p:spPr>
        <p:txBody>
          <a:bodyPr wrap="square" rtlCol="0">
            <a:spAutoFit/>
            <a:scene3d>
              <a:camera prst="orthographicFront"/>
              <a:lightRig rig="threePt" dir="t"/>
            </a:scene3d>
            <a:sp3d contourW="12700"/>
          </a:bodyPr>
          <a:lstStyle/>
          <a:p>
            <a:pPr defTabSz="457200" fontAlgn="auto">
              <a:spcBef>
                <a:spcPts val="0"/>
              </a:spcBef>
              <a:spcAft>
                <a:spcPts val="0"/>
              </a:spcAft>
            </a:pPr>
            <a:r>
              <a:rPr lang="zh-CN" altLang="en-US" sz="2800" b="1" dirty="0" smtClean="0">
                <a:solidFill>
                  <a:srgbClr val="000000">
                    <a:lumMod val="65000"/>
                    <a:lumOff val="35000"/>
                  </a:srgbClr>
                </a:solidFill>
                <a:latin typeface="微软雅黑"/>
                <a:ea typeface="微软雅黑"/>
              </a:rPr>
              <a:t>展览馆</a:t>
            </a:r>
            <a:endParaRPr lang="zh-CN" altLang="en-US" sz="2800" b="1" dirty="0">
              <a:solidFill>
                <a:srgbClr val="000000">
                  <a:lumMod val="65000"/>
                  <a:lumOff val="35000"/>
                </a:srgbClr>
              </a:solidFill>
              <a:latin typeface="微软雅黑"/>
              <a:ea typeface="微软雅黑"/>
            </a:endParaRPr>
          </a:p>
        </p:txBody>
      </p:sp>
      <p:sp>
        <p:nvSpPr>
          <p:cNvPr id="118" name="文本框 26">
            <a:extLst>
              <a:ext uri="{FF2B5EF4-FFF2-40B4-BE49-F238E27FC236}">
                <a16:creationId xmlns:a16="http://schemas.microsoft.com/office/drawing/2014/main" xmlns="" id="{7A18ACEE-993C-49EE-B171-885149A85B44}"/>
              </a:ext>
            </a:extLst>
          </p:cNvPr>
          <p:cNvSpPr txBox="1"/>
          <p:nvPr/>
        </p:nvSpPr>
        <p:spPr>
          <a:xfrm>
            <a:off x="8656320" y="2011134"/>
            <a:ext cx="1333500" cy="523220"/>
          </a:xfrm>
          <a:prstGeom prst="rect">
            <a:avLst/>
          </a:prstGeom>
          <a:noFill/>
        </p:spPr>
        <p:txBody>
          <a:bodyPr wrap="square" rtlCol="0">
            <a:spAutoFit/>
            <a:scene3d>
              <a:camera prst="orthographicFront"/>
              <a:lightRig rig="threePt" dir="t"/>
            </a:scene3d>
            <a:sp3d contourW="12700"/>
          </a:bodyPr>
          <a:lstStyle/>
          <a:p>
            <a:pPr defTabSz="457200" fontAlgn="auto">
              <a:spcBef>
                <a:spcPts val="0"/>
              </a:spcBef>
              <a:spcAft>
                <a:spcPts val="0"/>
              </a:spcAft>
            </a:pPr>
            <a:r>
              <a:rPr lang="zh-CN" altLang="en-US" sz="2800" b="1" dirty="0" smtClean="0">
                <a:solidFill>
                  <a:srgbClr val="000000">
                    <a:lumMod val="65000"/>
                    <a:lumOff val="35000"/>
                  </a:srgbClr>
                </a:solidFill>
                <a:latin typeface="微软雅黑"/>
                <a:ea typeface="微软雅黑"/>
              </a:rPr>
              <a:t>生态园</a:t>
            </a:r>
            <a:endParaRPr lang="zh-CN" altLang="en-US" sz="2800" b="1" dirty="0">
              <a:solidFill>
                <a:srgbClr val="000000">
                  <a:lumMod val="65000"/>
                  <a:lumOff val="35000"/>
                </a:srgbClr>
              </a:solidFill>
              <a:latin typeface="微软雅黑"/>
              <a:ea typeface="微软雅黑"/>
            </a:endParaRPr>
          </a:p>
        </p:txBody>
      </p:sp>
      <p:grpSp>
        <p:nvGrpSpPr>
          <p:cNvPr id="38" name="组合 37"/>
          <p:cNvGrpSpPr/>
          <p:nvPr/>
        </p:nvGrpSpPr>
        <p:grpSpPr>
          <a:xfrm>
            <a:off x="1671092" y="3459087"/>
            <a:ext cx="3668712" cy="3068713"/>
            <a:chOff x="1671092" y="3459087"/>
            <a:chExt cx="3668712" cy="3068713"/>
          </a:xfrm>
        </p:grpSpPr>
        <p:pic>
          <p:nvPicPr>
            <p:cNvPr id="115" name="图片 114"/>
            <p:cNvPicPr>
              <a:picLocks noChangeAspect="1"/>
            </p:cNvPicPr>
            <p:nvPr/>
          </p:nvPicPr>
          <p:blipFill>
            <a:blip r:embed="rId12" cstate="print"/>
            <a:stretch>
              <a:fillRect/>
            </a:stretch>
          </p:blipFill>
          <p:spPr>
            <a:xfrm>
              <a:off x="2148631" y="3459087"/>
              <a:ext cx="1896210" cy="1422158"/>
            </a:xfrm>
            <a:prstGeom prst="dodecagon">
              <a:avLst/>
            </a:prstGeom>
            <a:ln w="25400">
              <a:solidFill>
                <a:schemeClr val="bg1"/>
              </a:solidFill>
            </a:ln>
            <a:effectLst>
              <a:glow rad="101600">
                <a:schemeClr val="bg1">
                  <a:lumMod val="65000"/>
                  <a:alpha val="40000"/>
                </a:schemeClr>
              </a:glow>
              <a:outerShdw blurRad="50800" dist="38100" dir="18900000" algn="bl" rotWithShape="0">
                <a:prstClr val="black">
                  <a:alpha val="40000"/>
                </a:prstClr>
              </a:outerShdw>
            </a:effectLst>
          </p:spPr>
        </p:pic>
        <p:pic>
          <p:nvPicPr>
            <p:cNvPr id="116" name="图片 12"/>
            <p:cNvPicPr>
              <a:picLocks noChangeAspect="1"/>
            </p:cNvPicPr>
            <p:nvPr/>
          </p:nvPicPr>
          <p:blipFill>
            <a:blip r:embed="rId13" cstate="print"/>
            <a:stretch>
              <a:fillRect/>
            </a:stretch>
          </p:blipFill>
          <p:spPr>
            <a:xfrm>
              <a:off x="1671092" y="4871258"/>
              <a:ext cx="2066213" cy="1326341"/>
            </a:xfrm>
            <a:prstGeom prst="cloud">
              <a:avLst/>
            </a:prstGeom>
            <a:noFill/>
            <a:ln w="25400">
              <a:solidFill>
                <a:schemeClr val="bg1"/>
              </a:solidFill>
            </a:ln>
            <a:effectLst>
              <a:glow rad="139700">
                <a:schemeClr val="bg1">
                  <a:lumMod val="75000"/>
                  <a:alpha val="40000"/>
                </a:schemeClr>
              </a:glow>
            </a:effectLst>
          </p:spPr>
        </p:pic>
        <p:pic>
          <p:nvPicPr>
            <p:cNvPr id="117" name="Picture 32"/>
            <p:cNvPicPr>
              <a:picLocks noChangeAspect="1" noChangeArrowheads="1"/>
            </p:cNvPicPr>
            <p:nvPr/>
          </p:nvPicPr>
          <p:blipFill>
            <a:blip r:embed="rId14" cstate="print"/>
            <a:srcRect/>
            <a:stretch>
              <a:fillRect/>
            </a:stretch>
          </p:blipFill>
          <p:spPr bwMode="auto">
            <a:xfrm>
              <a:off x="3611612" y="4072880"/>
              <a:ext cx="1728192" cy="1296144"/>
            </a:xfrm>
            <a:prstGeom prst="cloud">
              <a:avLst/>
            </a:prstGeom>
            <a:noFill/>
            <a:ln w="25400">
              <a:solidFill>
                <a:schemeClr val="bg1"/>
              </a:solidFill>
            </a:ln>
            <a:effectLst>
              <a:glow rad="139700">
                <a:schemeClr val="bg1">
                  <a:lumMod val="75000"/>
                  <a:alpha val="40000"/>
                </a:schemeClr>
              </a:glow>
            </a:effectLst>
          </p:spPr>
        </p:pic>
        <p:pic>
          <p:nvPicPr>
            <p:cNvPr id="119" name="Picture 38"/>
            <p:cNvPicPr>
              <a:picLocks noChangeAspect="1" noChangeArrowheads="1"/>
            </p:cNvPicPr>
            <p:nvPr/>
          </p:nvPicPr>
          <p:blipFill>
            <a:blip r:embed="rId15" cstate="print"/>
            <a:srcRect/>
            <a:stretch>
              <a:fillRect/>
            </a:stretch>
          </p:blipFill>
          <p:spPr bwMode="auto">
            <a:xfrm>
              <a:off x="3531220" y="5202462"/>
              <a:ext cx="1711895" cy="1325338"/>
            </a:xfrm>
            <a:prstGeom prst="cloud">
              <a:avLst/>
            </a:prstGeom>
            <a:noFill/>
            <a:ln w="25400">
              <a:solidFill>
                <a:schemeClr val="bg1"/>
              </a:solidFill>
            </a:ln>
            <a:effectLst>
              <a:glow rad="139700">
                <a:schemeClr val="bg1">
                  <a:lumMod val="75000"/>
                  <a:alpha val="40000"/>
                </a:schemeClr>
              </a:glow>
            </a:effec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23" presetClass="entr" presetSubtype="16" fill="hold" grpId="0" nodeType="afterEffect">
                                  <p:stCondLst>
                                    <p:cond delay="0"/>
                                  </p:stCondLst>
                                  <p:childTnLst>
                                    <p:set>
                                      <p:cBhvr>
                                        <p:cTn id="13" dur="1" fill="hold">
                                          <p:stCondLst>
                                            <p:cond delay="0"/>
                                          </p:stCondLst>
                                        </p:cTn>
                                        <p:tgtEl>
                                          <p:spTgt spid="90"/>
                                        </p:tgtEl>
                                        <p:attrNameLst>
                                          <p:attrName>style.visibility</p:attrName>
                                        </p:attrNameLst>
                                      </p:cBhvr>
                                      <p:to>
                                        <p:strVal val="visible"/>
                                      </p:to>
                                    </p:set>
                                    <p:anim calcmode="lin" valueType="num">
                                      <p:cBhvr>
                                        <p:cTn id="14" dur="500" fill="hold"/>
                                        <p:tgtEl>
                                          <p:spTgt spid="90"/>
                                        </p:tgtEl>
                                        <p:attrNameLst>
                                          <p:attrName>ppt_w</p:attrName>
                                        </p:attrNameLst>
                                      </p:cBhvr>
                                      <p:tavLst>
                                        <p:tav tm="0">
                                          <p:val>
                                            <p:fltVal val="0"/>
                                          </p:val>
                                        </p:tav>
                                        <p:tav tm="100000">
                                          <p:val>
                                            <p:strVal val="#ppt_w"/>
                                          </p:val>
                                        </p:tav>
                                      </p:tavLst>
                                    </p:anim>
                                    <p:anim calcmode="lin" valueType="num">
                                      <p:cBhvr>
                                        <p:cTn id="15" dur="500" fill="hold"/>
                                        <p:tgtEl>
                                          <p:spTgt spid="90"/>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91"/>
                                        </p:tgtEl>
                                        <p:attrNameLst>
                                          <p:attrName>style.visibility</p:attrName>
                                        </p:attrNameLst>
                                      </p:cBhvr>
                                      <p:to>
                                        <p:strVal val="visible"/>
                                      </p:to>
                                    </p:set>
                                    <p:anim calcmode="lin" valueType="num">
                                      <p:cBhvr>
                                        <p:cTn id="18" dur="500" fill="hold"/>
                                        <p:tgtEl>
                                          <p:spTgt spid="91"/>
                                        </p:tgtEl>
                                        <p:attrNameLst>
                                          <p:attrName>ppt_w</p:attrName>
                                        </p:attrNameLst>
                                      </p:cBhvr>
                                      <p:tavLst>
                                        <p:tav tm="0">
                                          <p:val>
                                            <p:fltVal val="0"/>
                                          </p:val>
                                        </p:tav>
                                        <p:tav tm="100000">
                                          <p:val>
                                            <p:strVal val="#ppt_w"/>
                                          </p:val>
                                        </p:tav>
                                      </p:tavLst>
                                    </p:anim>
                                    <p:anim calcmode="lin" valueType="num">
                                      <p:cBhvr>
                                        <p:cTn id="19" dur="500" fill="hold"/>
                                        <p:tgtEl>
                                          <p:spTgt spid="91"/>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wipe(left)">
                                      <p:cBhvr>
                                        <p:cTn id="23" dur="500"/>
                                        <p:tgtEl>
                                          <p:spTgt spid="78"/>
                                        </p:tgtEl>
                                      </p:cBhvr>
                                    </p:animEffect>
                                  </p:childTnLst>
                                </p:cTn>
                              </p:par>
                            </p:childTnLst>
                          </p:cTn>
                        </p:par>
                        <p:par>
                          <p:cTn id="24" fill="hold">
                            <p:stCondLst>
                              <p:cond delay="1500"/>
                            </p:stCondLst>
                            <p:childTnLst>
                              <p:par>
                                <p:cTn id="25" presetID="5" presetClass="entr" presetSubtype="10" fill="hold" grpId="0" nodeType="afterEffect">
                                  <p:stCondLst>
                                    <p:cond delay="0"/>
                                  </p:stCondLst>
                                  <p:childTnLst>
                                    <p:set>
                                      <p:cBhvr>
                                        <p:cTn id="26" dur="1" fill="hold">
                                          <p:stCondLst>
                                            <p:cond delay="0"/>
                                          </p:stCondLst>
                                        </p:cTn>
                                        <p:tgtEl>
                                          <p:spTgt spid="113"/>
                                        </p:tgtEl>
                                        <p:attrNameLst>
                                          <p:attrName>style.visibility</p:attrName>
                                        </p:attrNameLst>
                                      </p:cBhvr>
                                      <p:to>
                                        <p:strVal val="visible"/>
                                      </p:to>
                                    </p:set>
                                    <p:animEffect transition="in" filter="checkerboard(across)">
                                      <p:cBhvr>
                                        <p:cTn id="27" dur="500"/>
                                        <p:tgtEl>
                                          <p:spTgt spid="113"/>
                                        </p:tgtEl>
                                      </p:cBhvr>
                                    </p:animEffect>
                                  </p:childTnLst>
                                </p:cTn>
                              </p:par>
                            </p:childTnLst>
                          </p:cTn>
                        </p:par>
                        <p:par>
                          <p:cTn id="28" fill="hold">
                            <p:stCondLst>
                              <p:cond delay="2000"/>
                            </p:stCondLst>
                            <p:childTnLst>
                              <p:par>
                                <p:cTn id="29" presetID="5" presetClass="entr" presetSubtype="1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checkerboard(across)">
                                      <p:cBhvr>
                                        <p:cTn id="31" dur="500"/>
                                        <p:tgtEl>
                                          <p:spTgt spid="110"/>
                                        </p:tgtEl>
                                      </p:cBhvr>
                                    </p:animEffect>
                                  </p:childTnLst>
                                </p:cTn>
                              </p:par>
                            </p:childTnLst>
                          </p:cTn>
                        </p:par>
                        <p:par>
                          <p:cTn id="32" fill="hold">
                            <p:stCondLst>
                              <p:cond delay="2500"/>
                            </p:stCondLst>
                            <p:childTnLst>
                              <p:par>
                                <p:cTn id="33" presetID="5" presetClass="entr" presetSubtype="10" fill="hold" grpId="0" nodeType="after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checkerboard(across)">
                                      <p:cBhvr>
                                        <p:cTn id="35" dur="500"/>
                                        <p:tgtEl>
                                          <p:spTgt spid="107"/>
                                        </p:tgtEl>
                                      </p:cBhvr>
                                    </p:animEffect>
                                  </p:childTnLst>
                                </p:cTn>
                              </p:par>
                            </p:childTnLst>
                          </p:cTn>
                        </p:par>
                        <p:par>
                          <p:cTn id="36" fill="hold">
                            <p:stCondLst>
                              <p:cond delay="3000"/>
                            </p:stCondLst>
                            <p:childTnLst>
                              <p:par>
                                <p:cTn id="37" presetID="5" presetClass="entr" presetSubtype="10" fill="hold" grpId="0" nodeType="afterEffect">
                                  <p:stCondLst>
                                    <p:cond delay="0"/>
                                  </p:stCondLst>
                                  <p:childTnLst>
                                    <p:set>
                                      <p:cBhvr>
                                        <p:cTn id="38" dur="1" fill="hold">
                                          <p:stCondLst>
                                            <p:cond delay="0"/>
                                          </p:stCondLst>
                                        </p:cTn>
                                        <p:tgtEl>
                                          <p:spTgt spid="104"/>
                                        </p:tgtEl>
                                        <p:attrNameLst>
                                          <p:attrName>style.visibility</p:attrName>
                                        </p:attrNameLst>
                                      </p:cBhvr>
                                      <p:to>
                                        <p:strVal val="visible"/>
                                      </p:to>
                                    </p:set>
                                    <p:animEffect transition="in" filter="checkerboard(across)">
                                      <p:cBhvr>
                                        <p:cTn id="39" dur="500"/>
                                        <p:tgtEl>
                                          <p:spTgt spid="104"/>
                                        </p:tgtEl>
                                      </p:cBhvr>
                                    </p:animEffect>
                                  </p:childTnLst>
                                </p:cTn>
                              </p:par>
                            </p:childTnLst>
                          </p:cTn>
                        </p:par>
                        <p:par>
                          <p:cTn id="40" fill="hold">
                            <p:stCondLst>
                              <p:cond delay="3500"/>
                            </p:stCondLst>
                            <p:childTnLst>
                              <p:par>
                                <p:cTn id="41" presetID="5" presetClass="entr" presetSubtype="10" fill="hold" grpId="0" nodeType="afterEffect">
                                  <p:stCondLst>
                                    <p:cond delay="0"/>
                                  </p:stCondLst>
                                  <p:childTnLst>
                                    <p:set>
                                      <p:cBhvr>
                                        <p:cTn id="42" dur="1" fill="hold">
                                          <p:stCondLst>
                                            <p:cond delay="0"/>
                                          </p:stCondLst>
                                        </p:cTn>
                                        <p:tgtEl>
                                          <p:spTgt spid="118"/>
                                        </p:tgtEl>
                                        <p:attrNameLst>
                                          <p:attrName>style.visibility</p:attrName>
                                        </p:attrNameLst>
                                      </p:cBhvr>
                                      <p:to>
                                        <p:strVal val="visible"/>
                                      </p:to>
                                    </p:set>
                                    <p:animEffect transition="in" filter="checkerboard(across)">
                                      <p:cBhvr>
                                        <p:cTn id="43" dur="500"/>
                                        <p:tgtEl>
                                          <p:spTgt spid="118"/>
                                        </p:tgtEl>
                                      </p:cBhvr>
                                    </p:animEffect>
                                  </p:childTnLst>
                                </p:cTn>
                              </p:par>
                            </p:childTnLst>
                          </p:cTn>
                        </p:par>
                        <p:par>
                          <p:cTn id="44" fill="hold">
                            <p:stCondLst>
                              <p:cond delay="4000"/>
                            </p:stCondLst>
                            <p:childTnLst>
                              <p:par>
                                <p:cTn id="45" presetID="5" presetClass="entr" presetSubtype="10"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checkerboard(across)">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1" grpId="1" animBg="1"/>
      <p:bldP spid="90" grpId="0"/>
      <p:bldP spid="90" grpId="1"/>
      <p:bldP spid="104" grpId="0"/>
      <p:bldP spid="107" grpId="0"/>
      <p:bldP spid="110" grpId="0"/>
      <p:bldP spid="113" grpId="0"/>
      <p:bldP spid="1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xmlns="" val="0"/>
              </a:ext>
            </a:extLst>
          </a:blip>
          <a:srcRect l="35185"/>
          <a:stretch>
            <a:fillRect/>
          </a:stretch>
        </p:blipFill>
        <p:spPr>
          <a:xfrm>
            <a:off x="0" y="0"/>
            <a:ext cx="12192000" cy="6858000"/>
          </a:xfrm>
          <a:prstGeom prst="rect">
            <a:avLst/>
          </a:prstGeom>
        </p:spPr>
      </p:pic>
      <p:pic>
        <p:nvPicPr>
          <p:cNvPr id="2" name="图片 1"/>
          <p:cNvPicPr>
            <a:picLocks noChangeAspect="1"/>
          </p:cNvPicPr>
          <p:nvPr/>
        </p:nvPicPr>
        <p:blipFill rotWithShape="1">
          <a:blip r:embed="rId5" cstate="print">
            <a:extLst>
              <a:ext uri="{28A0092B-C50C-407E-A947-70E740481C1C}">
                <a14:useLocalDpi xmlns:a14="http://schemas.microsoft.com/office/drawing/2010/main" xmlns="" val="0"/>
              </a:ext>
            </a:extLst>
          </a:blip>
          <a:srcRect l="56250" t="6114"/>
          <a:stretch>
            <a:fillRect/>
          </a:stretch>
        </p:blipFill>
        <p:spPr>
          <a:xfrm>
            <a:off x="-673735" y="4817110"/>
            <a:ext cx="3038475" cy="2377440"/>
          </a:xfrm>
          <a:prstGeom prst="rect">
            <a:avLst/>
          </a:prstGeom>
        </p:spPr>
      </p:pic>
      <p:sp>
        <p:nvSpPr>
          <p:cNvPr id="79"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建设内容与具体举措</a:t>
            </a:r>
          </a:p>
        </p:txBody>
      </p:sp>
      <p:cxnSp>
        <p:nvCxnSpPr>
          <p:cNvPr id="82" name="直接连接符 81"/>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87" name="椭圆 86"/>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88" name="椭圆 87"/>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89"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91" name="íšlîdé"/>
          <p:cNvSpPr/>
          <p:nvPr/>
        </p:nvSpPr>
        <p:spPr>
          <a:xfrm>
            <a:off x="4697095" y="917575"/>
            <a:ext cx="5445760"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89"/>
          <p:cNvSpPr txBox="1"/>
          <p:nvPr/>
        </p:nvSpPr>
        <p:spPr>
          <a:xfrm>
            <a:off x="4705350" y="949325"/>
            <a:ext cx="5883910" cy="1076325"/>
          </a:xfrm>
          <a:prstGeom prst="rect">
            <a:avLst/>
          </a:prstGeom>
          <a:noFill/>
          <a:ln w="9525">
            <a:noFill/>
          </a:ln>
        </p:spPr>
        <p:txBody>
          <a:bodyPr wrap="square">
            <a:spAutoFit/>
          </a:bodyPr>
          <a:lstStyle/>
          <a:p>
            <a:pPr indent="0"/>
            <a:r>
              <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sym typeface="+mn-ea"/>
              </a:rPr>
              <a:t>重视校外教育资源的融通整合</a:t>
            </a:r>
          </a:p>
          <a:p>
            <a:pPr indent="0"/>
            <a:endPar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endParaRPr>
          </a:p>
        </p:txBody>
      </p:sp>
      <p:graphicFrame>
        <p:nvGraphicFramePr>
          <p:cNvPr id="8" name="表格 7"/>
          <p:cNvGraphicFramePr/>
          <p:nvPr>
            <p:custDataLst>
              <p:tags r:id="rId1"/>
            </p:custDataLst>
          </p:nvPr>
        </p:nvGraphicFramePr>
        <p:xfrm>
          <a:off x="639603" y="1673225"/>
          <a:ext cx="11217117" cy="4826635"/>
        </p:xfrm>
        <a:graphic>
          <a:graphicData uri="http://schemas.openxmlformats.org/drawingml/2006/table">
            <a:tbl>
              <a:tblPr firstRow="1" bandRow="1">
                <a:tableStyleId>{5940675A-B579-460E-94D1-54222C63F5DA}</a:tableStyleId>
              </a:tblPr>
              <a:tblGrid>
                <a:gridCol w="4247029"/>
                <a:gridCol w="3186041"/>
                <a:gridCol w="3784047"/>
              </a:tblGrid>
              <a:tr h="620395">
                <a:tc>
                  <a:txBody>
                    <a:bodyPr/>
                    <a:lstStyle/>
                    <a:p>
                      <a:pPr indent="0" algn="ctr">
                        <a:buNone/>
                      </a:pPr>
                      <a:r>
                        <a:rPr lang="en-US" sz="2800" b="0" dirty="0" err="1">
                          <a:solidFill>
                            <a:srgbClr val="333333"/>
                          </a:solidFill>
                          <a:latin typeface="宋体" panose="02010600030101010101" pitchFamily="2" charset="-122"/>
                          <a:ea typeface="宋体" panose="02010600030101010101" pitchFamily="2" charset="-122"/>
                          <a:cs typeface="宋体" panose="02010600030101010101" pitchFamily="2" charset="-122"/>
                        </a:rPr>
                        <a:t>自然资源</a:t>
                      </a:r>
                      <a:endParaRPr lang="en-US" altLang="en-US" sz="2800" b="0" dirty="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800" b="0">
                          <a:solidFill>
                            <a:srgbClr val="333333"/>
                          </a:solidFill>
                          <a:latin typeface="宋体" panose="02010600030101010101" pitchFamily="2" charset="-122"/>
                          <a:ea typeface="宋体" panose="02010600030101010101" pitchFamily="2" charset="-122"/>
                          <a:cs typeface="宋体" panose="02010600030101010101" pitchFamily="2" charset="-122"/>
                        </a:rPr>
                        <a:t>人力资源</a:t>
                      </a:r>
                      <a:endParaRPr lang="en-US" altLang="en-US" sz="28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800" b="0">
                          <a:solidFill>
                            <a:srgbClr val="333333"/>
                          </a:solidFill>
                          <a:latin typeface="宋体" panose="02010600030101010101" pitchFamily="2" charset="-122"/>
                          <a:ea typeface="宋体" panose="02010600030101010101" pitchFamily="2" charset="-122"/>
                          <a:cs typeface="宋体" panose="02010600030101010101" pitchFamily="2" charset="-122"/>
                        </a:rPr>
                        <a:t>社会资源</a:t>
                      </a:r>
                      <a:endParaRPr lang="en-US" altLang="en-US" sz="28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097280">
                <a:tc>
                  <a:txBody>
                    <a:bodyPr/>
                    <a:lstStyle/>
                    <a:p>
                      <a:pPr indent="0">
                        <a:buNone/>
                      </a:pPr>
                      <a:r>
                        <a:rPr lang="en-US" sz="2400" b="0">
                          <a:solidFill>
                            <a:srgbClr val="000000"/>
                          </a:solidFill>
                          <a:latin typeface="宋体" panose="02010600030101010101" pitchFamily="2" charset="-122"/>
                          <a:ea typeface="宋体" panose="02010600030101010101" pitchFamily="2" charset="-122"/>
                          <a:cs typeface="宋体" panose="02010600030101010101" pitchFamily="2" charset="-122"/>
                        </a:rPr>
                        <a:t>1.校内主题场馆（微农场、栽培室、大餐厅、</a:t>
                      </a:r>
                      <a:r>
                        <a:rPr lang="en-US" sz="2400" b="1">
                          <a:solidFill>
                            <a:srgbClr val="000000"/>
                          </a:solidFill>
                          <a:latin typeface="宋体" panose="02010600030101010101" pitchFamily="2" charset="-122"/>
                          <a:ea typeface="宋体" panose="02010600030101010101" pitchFamily="2" charset="-122"/>
                          <a:cs typeface="宋体" panose="02010600030101010101" pitchFamily="2" charset="-122"/>
                        </a:rPr>
                        <a:t>展览馆、美食坊</a:t>
                      </a:r>
                      <a:r>
                        <a:rPr lang="en-US" sz="24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24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400" b="0" dirty="0">
                          <a:solidFill>
                            <a:srgbClr val="333333"/>
                          </a:solidFill>
                          <a:latin typeface="宋体" panose="02010600030101010101" pitchFamily="2" charset="-122"/>
                          <a:ea typeface="宋体" panose="02010600030101010101" pitchFamily="2" charset="-122"/>
                          <a:cs typeface="宋体" panose="02010600030101010101" pitchFamily="2" charset="-122"/>
                        </a:rPr>
                        <a:t>1.医疗机构营养师</a:t>
                      </a:r>
                      <a:endParaRPr lang="en-US" altLang="en-US" sz="2400" b="0" dirty="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400" b="1">
                          <a:solidFill>
                            <a:srgbClr val="333333"/>
                          </a:solidFill>
                          <a:latin typeface="宋体" panose="02010600030101010101" pitchFamily="2" charset="-122"/>
                          <a:ea typeface="宋体" panose="02010600030101010101" pitchFamily="2" charset="-122"/>
                          <a:cs typeface="宋体" panose="02010600030101010101" pitchFamily="2" charset="-122"/>
                        </a:rPr>
                        <a:t>1.丁家、叶家社区</a:t>
                      </a:r>
                      <a:endParaRPr lang="en-US" altLang="en-US" sz="2400" b="1">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280160">
                <a:tc>
                  <a:txBody>
                    <a:bodyPr/>
                    <a:lstStyle/>
                    <a:p>
                      <a:pPr indent="0">
                        <a:buNone/>
                      </a:pPr>
                      <a:r>
                        <a:rPr lang="en-US" sz="2400" b="0">
                          <a:solidFill>
                            <a:srgbClr val="333333"/>
                          </a:solidFill>
                          <a:latin typeface="宋体" panose="02010600030101010101" pitchFamily="2" charset="-122"/>
                          <a:ea typeface="宋体" panose="02010600030101010101" pitchFamily="2" charset="-122"/>
                          <a:cs typeface="宋体" panose="02010600030101010101" pitchFamily="2" charset="-122"/>
                        </a:rPr>
                        <a:t>2.校内环境创设（</a:t>
                      </a:r>
                      <a:r>
                        <a:rPr lang="en-US" sz="2800" b="0" u="sng">
                          <a:solidFill>
                            <a:srgbClr val="000000"/>
                          </a:solidFill>
                          <a:latin typeface="宋体" panose="02010600030101010101" pitchFamily="2" charset="-122"/>
                          <a:ea typeface="宋体" panose="02010600030101010101" pitchFamily="2" charset="-122"/>
                          <a:cs typeface="宋体" panose="02010600030101010101" pitchFamily="2" charset="-122"/>
                        </a:rPr>
                        <a:t>公共的健康互动墙、班本的植物角等</a:t>
                      </a:r>
                      <a:r>
                        <a:rPr lang="en-US" sz="2400" b="0">
                          <a:solidFill>
                            <a:srgbClr val="333333"/>
                          </a:solidFill>
                          <a:latin typeface="宋体" panose="02010600030101010101" pitchFamily="2" charset="-122"/>
                          <a:ea typeface="宋体" panose="02010600030101010101" pitchFamily="2" charset="-122"/>
                          <a:cs typeface="宋体" panose="02010600030101010101" pitchFamily="2" charset="-122"/>
                        </a:rPr>
                        <a:t>）</a:t>
                      </a:r>
                      <a:endParaRPr lang="en-US" altLang="en-US" sz="24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400" b="0">
                          <a:solidFill>
                            <a:srgbClr val="333333"/>
                          </a:solidFill>
                          <a:latin typeface="宋体" panose="02010600030101010101" pitchFamily="2" charset="-122"/>
                          <a:ea typeface="宋体" panose="02010600030101010101" pitchFamily="2" charset="-122"/>
                          <a:cs typeface="宋体" panose="02010600030101010101" pitchFamily="2" charset="-122"/>
                        </a:rPr>
                        <a:t>2.对膳食制作有特长的教职员工</a:t>
                      </a:r>
                      <a:endParaRPr lang="en-US" altLang="en-US" sz="24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400" b="0">
                          <a:solidFill>
                            <a:srgbClr val="333333"/>
                          </a:solidFill>
                          <a:latin typeface="宋体" panose="02010600030101010101" pitchFamily="2" charset="-122"/>
                          <a:ea typeface="宋体" panose="02010600030101010101" pitchFamily="2" charset="-122"/>
                          <a:cs typeface="宋体" panose="02010600030101010101" pitchFamily="2" charset="-122"/>
                        </a:rPr>
                        <a:t>2.薛家镇敬老院</a:t>
                      </a:r>
                      <a:endParaRPr lang="en-US" altLang="en-US" sz="24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097280">
                <a:tc>
                  <a:txBody>
                    <a:bodyPr/>
                    <a:lstStyle/>
                    <a:p>
                      <a:pPr indent="0">
                        <a:buNone/>
                      </a:pPr>
                      <a:r>
                        <a:rPr lang="en-US" sz="2400" b="0">
                          <a:solidFill>
                            <a:srgbClr val="333333"/>
                          </a:solidFill>
                          <a:latin typeface="宋体" panose="02010600030101010101" pitchFamily="2" charset="-122"/>
                          <a:ea typeface="宋体" panose="02010600030101010101" pitchFamily="2" charset="-122"/>
                          <a:cs typeface="宋体" panose="02010600030101010101" pitchFamily="2" charset="-122"/>
                        </a:rPr>
                        <a:t>3.</a:t>
                      </a:r>
                      <a:r>
                        <a:rPr lang="en-US" sz="2400" b="0">
                          <a:latin typeface="宋体" panose="02010600030101010101" pitchFamily="2" charset="-122"/>
                          <a:ea typeface="宋体" panose="02010600030101010101" pitchFamily="2" charset="-122"/>
                          <a:cs typeface="宋体" panose="02010600030101010101" pitchFamily="2" charset="-122"/>
                        </a:rPr>
                        <a:t>无公害蔬菜基地、街道农贸市场、</a:t>
                      </a:r>
                      <a:r>
                        <a:rPr lang="en-US" sz="2400" b="1">
                          <a:latin typeface="宋体" panose="02010600030101010101" pitchFamily="2" charset="-122"/>
                          <a:ea typeface="宋体" panose="02010600030101010101" pitchFamily="2" charset="-122"/>
                          <a:cs typeface="宋体" panose="02010600030101010101" pitchFamily="2" charset="-122"/>
                        </a:rPr>
                        <a:t>吕丁稻场</a:t>
                      </a:r>
                      <a:r>
                        <a:rPr lang="en-US" sz="2400" b="0">
                          <a:latin typeface="宋体" panose="02010600030101010101" pitchFamily="2" charset="-122"/>
                          <a:ea typeface="宋体" panose="02010600030101010101" pitchFamily="2" charset="-122"/>
                          <a:cs typeface="宋体" panose="02010600030101010101" pitchFamily="2" charset="-122"/>
                        </a:rPr>
                        <a:t>、</a:t>
                      </a:r>
                      <a:r>
                        <a:rPr lang="en-US" sz="2400" b="0">
                          <a:solidFill>
                            <a:srgbClr val="333333"/>
                          </a:solidFill>
                          <a:latin typeface="宋体" panose="02010600030101010101" pitchFamily="2" charset="-122"/>
                          <a:ea typeface="宋体" panose="02010600030101010101" pitchFamily="2" charset="-122"/>
                          <a:cs typeface="宋体" panose="02010600030101010101" pitchFamily="2" charset="-122"/>
                        </a:rPr>
                        <a:t>周边农田等</a:t>
                      </a:r>
                      <a:endParaRPr lang="en-US" altLang="en-US" sz="24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400" b="0">
                          <a:solidFill>
                            <a:srgbClr val="333333"/>
                          </a:solidFill>
                          <a:latin typeface="宋体" panose="02010600030101010101" pitchFamily="2" charset="-122"/>
                          <a:ea typeface="宋体" panose="02010600030101010101" pitchFamily="2" charset="-122"/>
                          <a:cs typeface="宋体" panose="02010600030101010101" pitchFamily="2" charset="-122"/>
                        </a:rPr>
                        <a:t>3.不同地区的家长志愿者</a:t>
                      </a:r>
                      <a:endParaRPr lang="en-US" altLang="en-US" sz="24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400" b="0">
                          <a:solidFill>
                            <a:srgbClr val="333333"/>
                          </a:solidFill>
                          <a:latin typeface="宋体" panose="02010600030101010101" pitchFamily="2" charset="-122"/>
                          <a:ea typeface="宋体" panose="02010600030101010101" pitchFamily="2" charset="-122"/>
                          <a:cs typeface="宋体" panose="02010600030101010101" pitchFamily="2" charset="-122"/>
                        </a:rPr>
                        <a:t>3．薛家农贸菜场</a:t>
                      </a:r>
                      <a:endParaRPr lang="en-US" altLang="en-US" sz="24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731520">
                <a:tc>
                  <a:txBody>
                    <a:bodyPr/>
                    <a:lstStyle/>
                    <a:p>
                      <a:pPr indent="0">
                        <a:buNone/>
                      </a:pPr>
                      <a:r>
                        <a:rPr lang="en-US" sz="2400" b="1" dirty="0">
                          <a:solidFill>
                            <a:srgbClr val="333333"/>
                          </a:solidFill>
                          <a:latin typeface="宋体" panose="02010600030101010101" pitchFamily="2" charset="-122"/>
                          <a:ea typeface="宋体" panose="02010600030101010101" pitchFamily="2" charset="-122"/>
                          <a:cs typeface="宋体" panose="02010600030101010101" pitchFamily="2" charset="-122"/>
                        </a:rPr>
                        <a:t>4.佳农生态园</a:t>
                      </a:r>
                      <a:endParaRPr lang="en-US" altLang="en-US" sz="2400" b="1" dirty="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400" b="1">
                          <a:solidFill>
                            <a:srgbClr val="333333"/>
                          </a:solidFill>
                          <a:latin typeface="宋体" panose="02010600030101010101" pitchFamily="2" charset="-122"/>
                          <a:ea typeface="宋体" panose="02010600030101010101" pitchFamily="2" charset="-122"/>
                          <a:cs typeface="宋体" panose="02010600030101010101" pitchFamily="2" charset="-122"/>
                        </a:rPr>
                        <a:t>4.职校烹饪专业师生</a:t>
                      </a:r>
                      <a:endParaRPr lang="en-US" altLang="en-US" sz="2400" b="1">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400" b="0" dirty="0">
                          <a:solidFill>
                            <a:srgbClr val="333333"/>
                          </a:solidFill>
                          <a:latin typeface="宋体" panose="02010600030101010101" pitchFamily="2" charset="-122"/>
                          <a:ea typeface="宋体" panose="02010600030101010101" pitchFamily="2" charset="-122"/>
                          <a:cs typeface="宋体" panose="02010600030101010101" pitchFamily="2" charset="-122"/>
                        </a:rPr>
                        <a:t>4.常州城北国家粮食储备库</a:t>
                      </a:r>
                      <a:endParaRPr lang="en-US" altLang="en-US" sz="2400" b="0" dirty="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49530" marR="4953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23" presetClass="entr" presetSubtype="16" fill="hold" grpId="0" nodeType="afterEffect">
                                  <p:stCondLst>
                                    <p:cond delay="0"/>
                                  </p:stCondLst>
                                  <p:childTnLst>
                                    <p:set>
                                      <p:cBhvr>
                                        <p:cTn id="13" dur="1" fill="hold">
                                          <p:stCondLst>
                                            <p:cond delay="0"/>
                                          </p:stCondLst>
                                        </p:cTn>
                                        <p:tgtEl>
                                          <p:spTgt spid="90"/>
                                        </p:tgtEl>
                                        <p:attrNameLst>
                                          <p:attrName>style.visibility</p:attrName>
                                        </p:attrNameLst>
                                      </p:cBhvr>
                                      <p:to>
                                        <p:strVal val="visible"/>
                                      </p:to>
                                    </p:set>
                                    <p:anim calcmode="lin" valueType="num">
                                      <p:cBhvr>
                                        <p:cTn id="14" dur="500" fill="hold"/>
                                        <p:tgtEl>
                                          <p:spTgt spid="90"/>
                                        </p:tgtEl>
                                        <p:attrNameLst>
                                          <p:attrName>ppt_w</p:attrName>
                                        </p:attrNameLst>
                                      </p:cBhvr>
                                      <p:tavLst>
                                        <p:tav tm="0">
                                          <p:val>
                                            <p:fltVal val="0"/>
                                          </p:val>
                                        </p:tav>
                                        <p:tav tm="100000">
                                          <p:val>
                                            <p:strVal val="#ppt_w"/>
                                          </p:val>
                                        </p:tav>
                                      </p:tavLst>
                                    </p:anim>
                                    <p:anim calcmode="lin" valueType="num">
                                      <p:cBhvr>
                                        <p:cTn id="15" dur="500" fill="hold"/>
                                        <p:tgtEl>
                                          <p:spTgt spid="90"/>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91"/>
                                        </p:tgtEl>
                                        <p:attrNameLst>
                                          <p:attrName>style.visibility</p:attrName>
                                        </p:attrNameLst>
                                      </p:cBhvr>
                                      <p:to>
                                        <p:strVal val="visible"/>
                                      </p:to>
                                    </p:set>
                                    <p:anim calcmode="lin" valueType="num">
                                      <p:cBhvr>
                                        <p:cTn id="18" dur="500" fill="hold"/>
                                        <p:tgtEl>
                                          <p:spTgt spid="91"/>
                                        </p:tgtEl>
                                        <p:attrNameLst>
                                          <p:attrName>ppt_w</p:attrName>
                                        </p:attrNameLst>
                                      </p:cBhvr>
                                      <p:tavLst>
                                        <p:tav tm="0">
                                          <p:val>
                                            <p:fltVal val="0"/>
                                          </p:val>
                                        </p:tav>
                                        <p:tav tm="100000">
                                          <p:val>
                                            <p:strVal val="#ppt_w"/>
                                          </p:val>
                                        </p:tav>
                                      </p:tavLst>
                                    </p:anim>
                                    <p:anim calcmode="lin" valueType="num">
                                      <p:cBhvr>
                                        <p:cTn id="19" dur="500" fill="hold"/>
                                        <p:tgtEl>
                                          <p:spTgt spid="9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1" grpId="1" animBg="1"/>
      <p:bldP spid="90" grpId="0"/>
      <p:bldP spid="9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3" cstate="print">
            <a:extLst>
              <a:ext uri="{28A0092B-C50C-407E-A947-70E740481C1C}">
                <a14:useLocalDpi xmlns:a14="http://schemas.microsoft.com/office/drawing/2010/main" xmlns="" val="0"/>
              </a:ext>
            </a:extLst>
          </a:blip>
          <a:srcRect r="35185"/>
          <a:stretch>
            <a:fillRect/>
          </a:stretch>
        </p:blipFill>
        <p:spPr>
          <a:xfrm>
            <a:off x="0" y="0"/>
            <a:ext cx="12192000" cy="6858000"/>
          </a:xfrm>
          <a:prstGeom prst="rect">
            <a:avLst/>
          </a:prstGeom>
        </p:spPr>
      </p:pic>
      <p:sp>
        <p:nvSpPr>
          <p:cNvPr id="6" name="îṧļïḑe"/>
          <p:cNvSpPr/>
          <p:nvPr/>
        </p:nvSpPr>
        <p:spPr>
          <a:xfrm>
            <a:off x="7617609" y="0"/>
            <a:ext cx="4574391" cy="3345148"/>
          </a:xfrm>
          <a:custGeom>
            <a:avLst/>
            <a:gdLst>
              <a:gd name="connsiteX0" fmla="*/ 37669 w 3091388"/>
              <a:gd name="connsiteY0" fmla="*/ 0 h 2260662"/>
              <a:gd name="connsiteX1" fmla="*/ 3091388 w 3091388"/>
              <a:gd name="connsiteY1" fmla="*/ 0 h 2260662"/>
              <a:gd name="connsiteX2" fmla="*/ 3091388 w 3091388"/>
              <a:gd name="connsiteY2" fmla="*/ 1823396 h 2260662"/>
              <a:gd name="connsiteX3" fmla="*/ 3083852 w 3091388"/>
              <a:gd name="connsiteY3" fmla="*/ 1830245 h 2260662"/>
              <a:gd name="connsiteX4" fmla="*/ 1884888 w 3091388"/>
              <a:gd name="connsiteY4" fmla="*/ 2260662 h 2260662"/>
              <a:gd name="connsiteX5" fmla="*/ 0 w 3091388"/>
              <a:gd name="connsiteY5" fmla="*/ 375774 h 2260662"/>
              <a:gd name="connsiteX6" fmla="*/ 9731 w 3091388"/>
              <a:gd name="connsiteY6" fmla="*/ 183055 h 2260662"/>
              <a:gd name="connsiteX7" fmla="*/ 37669 w 3091388"/>
              <a:gd name="connsiteY7" fmla="*/ 0 h 226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1388" h="2260662">
                <a:moveTo>
                  <a:pt x="37669" y="0"/>
                </a:moveTo>
                <a:lnTo>
                  <a:pt x="3091388" y="0"/>
                </a:lnTo>
                <a:lnTo>
                  <a:pt x="3091388" y="1823396"/>
                </a:lnTo>
                <a:lnTo>
                  <a:pt x="3083852" y="1830245"/>
                </a:lnTo>
                <a:cubicBezTo>
                  <a:pt x="2758032" y="2099136"/>
                  <a:pt x="2340323" y="2260662"/>
                  <a:pt x="1884888" y="2260662"/>
                </a:cubicBezTo>
                <a:cubicBezTo>
                  <a:pt x="843893" y="2260662"/>
                  <a:pt x="0" y="1416769"/>
                  <a:pt x="0" y="375774"/>
                </a:cubicBezTo>
                <a:cubicBezTo>
                  <a:pt x="0" y="310712"/>
                  <a:pt x="3296" y="246420"/>
                  <a:pt x="9731" y="183055"/>
                </a:cubicBezTo>
                <a:lnTo>
                  <a:pt x="37669" y="0"/>
                </a:lnTo>
                <a:close/>
              </a:path>
            </a:pathLst>
          </a:custGeom>
          <a:solidFill>
            <a:srgbClr val="FDEAE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2" name="iṩļïḓè"/>
          <p:cNvSpPr txBox="1"/>
          <p:nvPr/>
        </p:nvSpPr>
        <p:spPr bwMode="auto">
          <a:xfrm>
            <a:off x="1068697" y="565133"/>
            <a:ext cx="2759711" cy="496435"/>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3600" b="1" dirty="0" smtClean="0">
                <a:solidFill>
                  <a:srgbClr val="805E3E"/>
                </a:solidFill>
                <a:latin typeface="仓耳青禾体-谷力 W04" panose="02020400000000000000" pitchFamily="18" charset="-122"/>
                <a:ea typeface="仓耳青禾体-谷力 W04" panose="02020400000000000000" pitchFamily="18" charset="-122"/>
              </a:rPr>
              <a:t>目录</a:t>
            </a:r>
            <a:endParaRPr lang="zh-CN" altLang="en-US" sz="3600" b="1" dirty="0">
              <a:solidFill>
                <a:srgbClr val="805E3E"/>
              </a:solidFill>
              <a:latin typeface="仓耳青禾体-谷力 W04" panose="02020400000000000000" pitchFamily="18" charset="-122"/>
              <a:ea typeface="仓耳青禾体-谷力 W04" panose="02020400000000000000" pitchFamily="18" charset="-122"/>
            </a:endParaRPr>
          </a:p>
        </p:txBody>
      </p:sp>
      <p:cxnSp>
        <p:nvCxnSpPr>
          <p:cNvPr id="33" name="直接连接符 32"/>
          <p:cNvCxnSpPr/>
          <p:nvPr/>
        </p:nvCxnSpPr>
        <p:spPr>
          <a:xfrm>
            <a:off x="451808" y="1210416"/>
            <a:ext cx="3655449"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4320994" y="1158704"/>
            <a:ext cx="103423" cy="103423"/>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35" name="椭圆 34"/>
          <p:cNvSpPr/>
          <p:nvPr/>
        </p:nvSpPr>
        <p:spPr>
          <a:xfrm>
            <a:off x="4516597" y="1158704"/>
            <a:ext cx="103423" cy="103423"/>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36" name="椭圆 35"/>
          <p:cNvSpPr/>
          <p:nvPr/>
        </p:nvSpPr>
        <p:spPr>
          <a:xfrm>
            <a:off x="4712200" y="1158704"/>
            <a:ext cx="103423" cy="103423"/>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38" name="iconfont-11910-5686862"/>
          <p:cNvSpPr>
            <a:spLocks noChangeAspect="1"/>
          </p:cNvSpPr>
          <p:nvPr/>
        </p:nvSpPr>
        <p:spPr bwMode="auto">
          <a:xfrm rot="16200000">
            <a:off x="474580" y="578938"/>
            <a:ext cx="320765" cy="366309"/>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24" name="íšlîdé"/>
          <p:cNvSpPr/>
          <p:nvPr/>
        </p:nvSpPr>
        <p:spPr>
          <a:xfrm>
            <a:off x="1864995" y="1649095"/>
            <a:ext cx="5554980" cy="901700"/>
          </a:xfrm>
          <a:prstGeom prst="roundRect">
            <a:avLst>
              <a:gd name="adj" fmla="val 3008"/>
            </a:avLst>
          </a:prstGeom>
          <a:solidFill>
            <a:srgbClr val="EBF2E9"/>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2243455" y="2432685"/>
            <a:ext cx="454660" cy="0"/>
          </a:xfrm>
          <a:prstGeom prst="line">
            <a:avLst/>
          </a:prstGeom>
          <a:ln w="28575">
            <a:solidFill>
              <a:srgbClr val="998C84"/>
            </a:solidFill>
          </a:ln>
        </p:spPr>
        <p:style>
          <a:lnRef idx="1">
            <a:schemeClr val="accent1"/>
          </a:lnRef>
          <a:fillRef idx="0">
            <a:schemeClr val="accent1"/>
          </a:fillRef>
          <a:effectRef idx="0">
            <a:schemeClr val="accent1"/>
          </a:effectRef>
          <a:fontRef idx="minor">
            <a:schemeClr val="tx1"/>
          </a:fontRef>
        </p:style>
      </p:cxnSp>
      <p:sp>
        <p:nvSpPr>
          <p:cNvPr id="20" name="ïṡļïḋè"/>
          <p:cNvSpPr/>
          <p:nvPr/>
        </p:nvSpPr>
        <p:spPr>
          <a:xfrm>
            <a:off x="1864995" y="2728595"/>
            <a:ext cx="5561965" cy="899795"/>
          </a:xfrm>
          <a:prstGeom prst="roundRect">
            <a:avLst>
              <a:gd name="adj" fmla="val 3008"/>
            </a:avLst>
          </a:prstGeom>
          <a:solidFill>
            <a:schemeClr val="bg1"/>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p:nvPr/>
        </p:nvCxnSpPr>
        <p:spPr>
          <a:xfrm>
            <a:off x="2243455" y="3455035"/>
            <a:ext cx="454660" cy="0"/>
          </a:xfrm>
          <a:prstGeom prst="line">
            <a:avLst/>
          </a:prstGeom>
          <a:ln w="28575">
            <a:solidFill>
              <a:srgbClr val="805E3E"/>
            </a:solidFill>
          </a:ln>
        </p:spPr>
        <p:style>
          <a:lnRef idx="1">
            <a:schemeClr val="accent1"/>
          </a:lnRef>
          <a:fillRef idx="0">
            <a:schemeClr val="accent1"/>
          </a:fillRef>
          <a:effectRef idx="0">
            <a:schemeClr val="accent1"/>
          </a:effectRef>
          <a:fontRef idx="minor">
            <a:schemeClr val="tx1"/>
          </a:fontRef>
        </p:style>
      </p:cxnSp>
      <p:sp>
        <p:nvSpPr>
          <p:cNvPr id="16" name="ïṧľîḑé"/>
          <p:cNvSpPr/>
          <p:nvPr/>
        </p:nvSpPr>
        <p:spPr>
          <a:xfrm>
            <a:off x="1864995" y="3821430"/>
            <a:ext cx="5561965" cy="899795"/>
          </a:xfrm>
          <a:prstGeom prst="roundRect">
            <a:avLst>
              <a:gd name="adj" fmla="val 3008"/>
            </a:avLst>
          </a:prstGeom>
          <a:solidFill>
            <a:schemeClr val="bg1"/>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2227580" y="4549140"/>
            <a:ext cx="454660" cy="0"/>
          </a:xfrm>
          <a:prstGeom prst="line">
            <a:avLst/>
          </a:prstGeom>
          <a:ln w="28575">
            <a:solidFill>
              <a:srgbClr val="805E3E"/>
            </a:solidFill>
          </a:ln>
        </p:spPr>
        <p:style>
          <a:lnRef idx="1">
            <a:schemeClr val="accent1"/>
          </a:lnRef>
          <a:fillRef idx="0">
            <a:schemeClr val="accent1"/>
          </a:fillRef>
          <a:effectRef idx="0">
            <a:schemeClr val="accent1"/>
          </a:effectRef>
          <a:fontRef idx="minor">
            <a:schemeClr val="tx1"/>
          </a:fontRef>
        </p:style>
      </p:cxnSp>
      <p:sp>
        <p:nvSpPr>
          <p:cNvPr id="12" name="îṩļiḍé"/>
          <p:cNvSpPr/>
          <p:nvPr/>
        </p:nvSpPr>
        <p:spPr>
          <a:xfrm>
            <a:off x="1871980" y="4980940"/>
            <a:ext cx="5561965" cy="899795"/>
          </a:xfrm>
          <a:prstGeom prst="roundRect">
            <a:avLst>
              <a:gd name="adj" fmla="val 3008"/>
            </a:avLst>
          </a:prstGeom>
          <a:solidFill>
            <a:schemeClr val="bg1"/>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a:off x="2259330" y="5728335"/>
            <a:ext cx="454660" cy="0"/>
          </a:xfrm>
          <a:prstGeom prst="line">
            <a:avLst/>
          </a:prstGeom>
          <a:ln w="28575">
            <a:solidFill>
              <a:srgbClr val="805E3E"/>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038985" y="1709420"/>
            <a:ext cx="864235" cy="708025"/>
          </a:xfrm>
          <a:prstGeom prst="rect">
            <a:avLst/>
          </a:prstGeom>
          <a:noFill/>
          <a:ln>
            <a:noFill/>
          </a:ln>
        </p:spPr>
        <p:txBody>
          <a:bodyPr wrap="square" rtlCol="0">
            <a:spAutoFit/>
          </a:bodyPr>
          <a:lstStyle/>
          <a:p>
            <a:pPr algn="ctr"/>
            <a:r>
              <a:rPr lang="en-US" altLang="zh-CN" sz="4000" b="1" dirty="0">
                <a:solidFill>
                  <a:srgbClr val="998C84"/>
                </a:solidFill>
                <a:latin typeface="思源黑体 CN Heavy" panose="020B0A00000000000000" pitchFamily="34" charset="-122"/>
                <a:ea typeface="思源黑体 CN Heavy" panose="020B0A00000000000000" pitchFamily="34" charset="-122"/>
              </a:rPr>
              <a:t>01</a:t>
            </a:r>
            <a:endParaRPr lang="zh-CN" altLang="en-US" sz="4000" b="1" dirty="0">
              <a:solidFill>
                <a:srgbClr val="998C84"/>
              </a:solidFill>
              <a:latin typeface="思源黑体 CN Heavy" panose="020B0A00000000000000" pitchFamily="34" charset="-122"/>
              <a:ea typeface="思源黑体 CN Heavy" panose="020B0A00000000000000" pitchFamily="34" charset="-122"/>
            </a:endParaRPr>
          </a:p>
        </p:txBody>
      </p:sp>
      <p:sp>
        <p:nvSpPr>
          <p:cNvPr id="21" name="文本框 20"/>
          <p:cNvSpPr txBox="1"/>
          <p:nvPr/>
        </p:nvSpPr>
        <p:spPr>
          <a:xfrm>
            <a:off x="3188970" y="1868170"/>
            <a:ext cx="4238625" cy="534035"/>
          </a:xfrm>
          <a:prstGeom prst="rect">
            <a:avLst/>
          </a:prstGeom>
          <a:noFill/>
          <a:ln>
            <a:noFill/>
          </a:ln>
        </p:spPr>
        <p:txBody>
          <a:bodyPr wrap="square" rtlCol="0">
            <a:spAutoFit/>
          </a:bodyPr>
          <a:lstStyle/>
          <a:p>
            <a:pPr marL="0" marR="0" lvl="0" indent="0" algn="l" defTabSz="2222500" rtl="0" eaLnBrk="1" fontAlgn="base" latinLnBrk="0" hangingPunct="1">
              <a:lnSpc>
                <a:spcPct val="90000"/>
              </a:lnSpc>
              <a:spcBef>
                <a:spcPct val="0"/>
              </a:spcBef>
              <a:spcAft>
                <a:spcPct val="35000"/>
              </a:spcAft>
              <a:buClrTx/>
              <a:buSzTx/>
              <a:buFontTx/>
              <a:buNone/>
              <a:defRPr/>
            </a:pPr>
            <a:r>
              <a:rPr lang="zh-CN" altLang="en-US" sz="3200" b="1" dirty="0">
                <a:gradFill>
                  <a:gsLst>
                    <a:gs pos="0">
                      <a:srgbClr val="FECF40"/>
                    </a:gs>
                    <a:gs pos="100000">
                      <a:srgbClr val="846C21"/>
                    </a:gs>
                  </a:gsLst>
                  <a:lin scaled="0"/>
                </a:gra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sym typeface="+mn-ea"/>
              </a:rPr>
              <a:t>创建基础与态势分析</a:t>
            </a:r>
          </a:p>
        </p:txBody>
      </p:sp>
      <p:sp>
        <p:nvSpPr>
          <p:cNvPr id="23" name="文本框 22"/>
          <p:cNvSpPr txBox="1"/>
          <p:nvPr/>
        </p:nvSpPr>
        <p:spPr>
          <a:xfrm>
            <a:off x="2038985" y="2767965"/>
            <a:ext cx="864235" cy="706755"/>
          </a:xfrm>
          <a:prstGeom prst="rect">
            <a:avLst/>
          </a:prstGeom>
          <a:noFill/>
          <a:ln>
            <a:noFill/>
          </a:ln>
        </p:spPr>
        <p:txBody>
          <a:bodyPr wrap="square" rtlCol="0">
            <a:spAutoFit/>
          </a:bodyPr>
          <a:lstStyle/>
          <a:p>
            <a:pPr algn="ctr"/>
            <a:r>
              <a:rPr lang="en-US" altLang="zh-CN" sz="4000" b="1" dirty="0">
                <a:solidFill>
                  <a:srgbClr val="805E3E"/>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rPr>
              <a:t>02</a:t>
            </a:r>
            <a:endParaRPr lang="zh-CN" altLang="en-US" sz="4000" b="1" dirty="0">
              <a:solidFill>
                <a:srgbClr val="805E3E"/>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endParaRPr>
          </a:p>
        </p:txBody>
      </p:sp>
      <p:sp>
        <p:nvSpPr>
          <p:cNvPr id="25" name="文本框 24"/>
          <p:cNvSpPr txBox="1"/>
          <p:nvPr/>
        </p:nvSpPr>
        <p:spPr>
          <a:xfrm>
            <a:off x="3143250" y="2886710"/>
            <a:ext cx="4062730" cy="583565"/>
          </a:xfrm>
          <a:prstGeom prst="rect">
            <a:avLst/>
          </a:prstGeom>
          <a:noFill/>
          <a:ln>
            <a:noFill/>
          </a:ln>
        </p:spPr>
        <p:txBody>
          <a:bodyPr wrap="square" rtlCol="0">
            <a:spAutoFit/>
          </a:bodyPr>
          <a:lstStyle/>
          <a:p>
            <a:pPr algn="ctr"/>
            <a:r>
              <a:rPr lang="zh-CN" altLang="en-US" sz="3200" b="1" dirty="0">
                <a:gradFill>
                  <a:gsLst>
                    <a:gs pos="0">
                      <a:srgbClr val="14CD68"/>
                    </a:gs>
                    <a:gs pos="100000">
                      <a:srgbClr val="035C7D"/>
                    </a:gs>
                  </a:gsLst>
                  <a:lin scaled="0"/>
                </a:gra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学校文化与建设目标</a:t>
            </a:r>
          </a:p>
        </p:txBody>
      </p:sp>
      <p:sp>
        <p:nvSpPr>
          <p:cNvPr id="27" name="文本框 26"/>
          <p:cNvSpPr txBox="1"/>
          <p:nvPr/>
        </p:nvSpPr>
        <p:spPr>
          <a:xfrm>
            <a:off x="2038985" y="3871595"/>
            <a:ext cx="864235" cy="708025"/>
          </a:xfrm>
          <a:prstGeom prst="rect">
            <a:avLst/>
          </a:prstGeom>
          <a:noFill/>
          <a:ln>
            <a:noFill/>
          </a:ln>
        </p:spPr>
        <p:txBody>
          <a:bodyPr wrap="square" rtlCol="0">
            <a:spAutoFit/>
          </a:bodyPr>
          <a:lstStyle/>
          <a:p>
            <a:pPr algn="ctr"/>
            <a:r>
              <a:rPr lang="en-US" altLang="zh-CN" sz="4000" b="1" dirty="0">
                <a:solidFill>
                  <a:srgbClr val="805E3E"/>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rPr>
              <a:t>03</a:t>
            </a:r>
            <a:endParaRPr lang="zh-CN" altLang="en-US" sz="4000" b="1" dirty="0">
              <a:solidFill>
                <a:srgbClr val="805E3E"/>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endParaRPr>
          </a:p>
        </p:txBody>
      </p:sp>
      <p:sp>
        <p:nvSpPr>
          <p:cNvPr id="28" name="文本框 27"/>
          <p:cNvSpPr txBox="1"/>
          <p:nvPr/>
        </p:nvSpPr>
        <p:spPr>
          <a:xfrm>
            <a:off x="3305810" y="4024630"/>
            <a:ext cx="4301490" cy="534035"/>
          </a:xfrm>
          <a:prstGeom prst="rect">
            <a:avLst/>
          </a:prstGeom>
          <a:noFill/>
          <a:ln>
            <a:noFill/>
          </a:ln>
        </p:spPr>
        <p:txBody>
          <a:bodyPr wrap="square" rtlCol="0">
            <a:spAutoFit/>
          </a:bodyPr>
          <a:lstStyle/>
          <a:p>
            <a:pPr marL="0" marR="0" lvl="0" indent="0" algn="l" defTabSz="2222500" rtl="0" eaLnBrk="1" fontAlgn="base" latinLnBrk="0" hangingPunct="1">
              <a:lnSpc>
                <a:spcPct val="90000"/>
              </a:lnSpc>
              <a:spcBef>
                <a:spcPct val="0"/>
              </a:spcBef>
              <a:spcAft>
                <a:spcPct val="35000"/>
              </a:spcAft>
              <a:buClrTx/>
              <a:buSzTx/>
              <a:buFontTx/>
              <a:buNone/>
              <a:defRPr/>
            </a:pPr>
            <a:r>
              <a:rPr lang="zh-CN" altLang="en-US" sz="3200" b="1" dirty="0">
                <a:gradFill>
                  <a:gsLst>
                    <a:gs pos="0">
                      <a:srgbClr val="007BD3"/>
                    </a:gs>
                    <a:gs pos="100000">
                      <a:srgbClr val="034373"/>
                    </a:gs>
                  </a:gsLst>
                  <a:lin scaled="0"/>
                </a:gra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sym typeface="+mn-ea"/>
              </a:rPr>
              <a:t>建设内容与具体举措</a:t>
            </a:r>
          </a:p>
        </p:txBody>
      </p:sp>
      <p:sp>
        <p:nvSpPr>
          <p:cNvPr id="29" name="文本框 28"/>
          <p:cNvSpPr txBox="1"/>
          <p:nvPr/>
        </p:nvSpPr>
        <p:spPr>
          <a:xfrm>
            <a:off x="2071370" y="5031740"/>
            <a:ext cx="864235" cy="708025"/>
          </a:xfrm>
          <a:prstGeom prst="rect">
            <a:avLst/>
          </a:prstGeom>
          <a:noFill/>
          <a:ln>
            <a:noFill/>
          </a:ln>
        </p:spPr>
        <p:txBody>
          <a:bodyPr wrap="square" rtlCol="0">
            <a:spAutoFit/>
          </a:bodyPr>
          <a:lstStyle/>
          <a:p>
            <a:pPr algn="ctr"/>
            <a:r>
              <a:rPr lang="en-US" altLang="zh-CN" sz="4000" b="1" dirty="0">
                <a:solidFill>
                  <a:srgbClr val="805E3E"/>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rPr>
              <a:t>04</a:t>
            </a:r>
            <a:endParaRPr lang="zh-CN" altLang="en-US" sz="4000" b="1" dirty="0">
              <a:solidFill>
                <a:srgbClr val="805E3E"/>
              </a:solidFill>
              <a:effectLst>
                <a:outerShdw blurRad="38100" dist="38100" dir="2700000" algn="tl">
                  <a:srgbClr val="000000">
                    <a:alpha val="43137"/>
                  </a:srgbClr>
                </a:outerShdw>
              </a:effectLst>
              <a:latin typeface="思源黑体 CN Heavy" panose="020B0A00000000000000" pitchFamily="34" charset="-122"/>
              <a:ea typeface="思源黑体 CN Heavy" panose="020B0A00000000000000" pitchFamily="34" charset="-122"/>
            </a:endParaRPr>
          </a:p>
        </p:txBody>
      </p:sp>
      <p:sp>
        <p:nvSpPr>
          <p:cNvPr id="30" name="文本框 29"/>
          <p:cNvSpPr txBox="1"/>
          <p:nvPr/>
        </p:nvSpPr>
        <p:spPr>
          <a:xfrm>
            <a:off x="3218180" y="5153660"/>
            <a:ext cx="4054475" cy="1076325"/>
          </a:xfrm>
          <a:prstGeom prst="rect">
            <a:avLst/>
          </a:prstGeom>
          <a:noFill/>
          <a:ln>
            <a:noFill/>
          </a:ln>
        </p:spPr>
        <p:txBody>
          <a:bodyPr wrap="square" rtlCol="0">
            <a:spAutoFit/>
          </a:bodyPr>
          <a:lstStyle/>
          <a:p>
            <a:pPr algn="ctr"/>
            <a:r>
              <a:rPr lang="zh-CN" altLang="en-US" sz="3200" b="1" dirty="0">
                <a:gradFill>
                  <a:gsLst>
                    <a:gs pos="0">
                      <a:srgbClr val="7B32B2"/>
                    </a:gs>
                    <a:gs pos="100000">
                      <a:srgbClr val="401A5D"/>
                    </a:gs>
                  </a:gsLst>
                  <a:lin scaled="0"/>
                </a:gra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sym typeface="+mn-ea"/>
              </a:rPr>
              <a:t>保障机制</a:t>
            </a:r>
            <a:r>
              <a:rPr lang="zh-CN" altLang="en-US" sz="3200" b="1" dirty="0" smtClean="0">
                <a:gradFill>
                  <a:gsLst>
                    <a:gs pos="0">
                      <a:srgbClr val="7B32B2"/>
                    </a:gs>
                    <a:gs pos="100000">
                      <a:srgbClr val="401A5D"/>
                    </a:gs>
                  </a:gsLst>
                  <a:lin scaled="0"/>
                </a:gra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sym typeface="+mn-ea"/>
              </a:rPr>
              <a:t>与时序进度</a:t>
            </a:r>
            <a:endParaRPr kumimoji="0" lang="zh-CN" altLang="en-US" sz="3200" b="1" i="0" u="none" strike="noStrike" kern="1200"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黑体" panose="02010609060101010101" pitchFamily="49" charset="-122"/>
              <a:ea typeface="黑体" panose="02010609060101010101" pitchFamily="49" charset="-122"/>
              <a:cs typeface="+mn-cs"/>
            </a:endParaRPr>
          </a:p>
          <a:p>
            <a:pPr algn="ctr"/>
            <a:endParaRPr lang="zh-CN" altLang="en-US" sz="32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endParaRPr>
          </a:p>
        </p:txBody>
      </p:sp>
      <p:pic>
        <p:nvPicPr>
          <p:cNvPr id="2" name="图片 1"/>
          <p:cNvPicPr>
            <a:picLocks noChangeAspect="1"/>
          </p:cNvPicPr>
          <p:nvPr/>
        </p:nvPicPr>
        <p:blipFill>
          <a:blip r:embed="rId4" cstate="print">
            <a:clrChange>
              <a:clrFrom>
                <a:srgbClr val="F6F6F6">
                  <a:alpha val="100000"/>
                </a:srgbClr>
              </a:clrFrom>
              <a:clrTo>
                <a:srgbClr val="F6F6F6">
                  <a:alpha val="100000"/>
                  <a:alpha val="0"/>
                </a:srgbClr>
              </a:clrTo>
            </a:clrChange>
          </a:blip>
          <a:srcRect t="18678" b="16155"/>
          <a:stretch>
            <a:fillRect/>
          </a:stretch>
        </p:blipFill>
        <p:spPr>
          <a:xfrm>
            <a:off x="7934960" y="122555"/>
            <a:ext cx="3719830" cy="242824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500"/>
                            </p:stCondLst>
                            <p:childTnLst>
                              <p:par>
                                <p:cTn id="21" presetID="23" presetClass="entr" presetSubtype="16"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1000"/>
                            </p:stCondLst>
                            <p:childTnLst>
                              <p:par>
                                <p:cTn id="32" presetID="23" presetClass="entr" presetSubtype="16"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childTnLst>
                                </p:cTn>
                              </p:par>
                            </p:childTnLst>
                          </p:cTn>
                        </p:par>
                        <p:par>
                          <p:cTn id="48" fill="hold">
                            <p:stCondLst>
                              <p:cond delay="1500"/>
                            </p:stCondLst>
                            <p:childTnLst>
                              <p:par>
                                <p:cTn id="49" presetID="23" presetClass="entr" presetSubtype="16"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fltVal val="0"/>
                                          </p:val>
                                        </p:tav>
                                        <p:tav tm="100000">
                                          <p:val>
                                            <p:strVal val="#ppt_w"/>
                                          </p:val>
                                        </p:tav>
                                      </p:tavLst>
                                    </p:anim>
                                    <p:anim calcmode="lin" valueType="num">
                                      <p:cBhvr>
                                        <p:cTn id="60" dur="500" fill="hold"/>
                                        <p:tgtEl>
                                          <p:spTgt spid="28"/>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childTnLst>
                                </p:cTn>
                              </p:par>
                            </p:childTnLst>
                          </p:cTn>
                        </p:par>
                        <p:par>
                          <p:cTn id="65" fill="hold">
                            <p:stCondLst>
                              <p:cond delay="2000"/>
                            </p:stCondLst>
                            <p:childTnLst>
                              <p:par>
                                <p:cTn id="66" presetID="23" presetClass="entr" presetSubtype="16"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p:cTn id="76" dur="500" fill="hold"/>
                                        <p:tgtEl>
                                          <p:spTgt spid="30"/>
                                        </p:tgtEl>
                                        <p:attrNameLst>
                                          <p:attrName>ppt_w</p:attrName>
                                        </p:attrNameLst>
                                      </p:cBhvr>
                                      <p:tavLst>
                                        <p:tav tm="0">
                                          <p:val>
                                            <p:fltVal val="0"/>
                                          </p:val>
                                        </p:tav>
                                        <p:tav tm="100000">
                                          <p:val>
                                            <p:strVal val="#ppt_w"/>
                                          </p:val>
                                        </p:tav>
                                      </p:tavLst>
                                    </p:anim>
                                    <p:anim calcmode="lin" valueType="num">
                                      <p:cBhvr>
                                        <p:cTn id="77" dur="500" fill="hold"/>
                                        <p:tgtEl>
                                          <p:spTgt spid="30"/>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500" fill="hold"/>
                                        <p:tgtEl>
                                          <p:spTgt spid="12"/>
                                        </p:tgtEl>
                                        <p:attrNameLst>
                                          <p:attrName>ppt_w</p:attrName>
                                        </p:attrNameLst>
                                      </p:cBhvr>
                                      <p:tavLst>
                                        <p:tav tm="0">
                                          <p:val>
                                            <p:fltVal val="0"/>
                                          </p:val>
                                        </p:tav>
                                        <p:tav tm="100000">
                                          <p:val>
                                            <p:strVal val="#ppt_w"/>
                                          </p:val>
                                        </p:tav>
                                      </p:tavLst>
                                    </p:anim>
                                    <p:anim calcmode="lin" valueType="num">
                                      <p:cBhvr>
                                        <p:cTn id="81" dur="500" fill="hold"/>
                                        <p:tgtEl>
                                          <p:spTgt spid="12"/>
                                        </p:tgtEl>
                                        <p:attrNameLst>
                                          <p:attrName>ppt_h</p:attrName>
                                        </p:attrNameLst>
                                      </p:cBhvr>
                                      <p:tavLst>
                                        <p:tav tm="0">
                                          <p:val>
                                            <p:fltVal val="0"/>
                                          </p:val>
                                        </p:tav>
                                        <p:tav tm="100000">
                                          <p:val>
                                            <p:strVal val="#ppt_h"/>
                                          </p:val>
                                        </p:tav>
                                      </p:tavLst>
                                    </p:anim>
                                  </p:childTnLst>
                                </p:cTn>
                              </p:par>
                            </p:childTnLst>
                          </p:cTn>
                        </p:par>
                        <p:par>
                          <p:cTn id="82" fill="hold">
                            <p:stCondLst>
                              <p:cond delay="2500"/>
                            </p:stCondLst>
                            <p:childTnLst>
                              <p:par>
                                <p:cTn id="83" presetID="26" presetClass="emph" presetSubtype="0" fill="hold" grpId="2" nodeType="afterEffect">
                                  <p:stCondLst>
                                    <p:cond delay="0"/>
                                  </p:stCondLst>
                                  <p:childTnLst>
                                    <p:animEffect transition="out" filter="fade">
                                      <p:cBhvr>
                                        <p:cTn id="84" dur="500" tmFilter="0, 0; .2, .5; .8, .5; 1, 0"/>
                                        <p:tgtEl>
                                          <p:spTgt spid="19"/>
                                        </p:tgtEl>
                                      </p:cBhvr>
                                    </p:animEffect>
                                    <p:animScale>
                                      <p:cBhvr>
                                        <p:cTn id="85" dur="250" autoRev="1" fill="hold"/>
                                        <p:tgtEl>
                                          <p:spTgt spid="19"/>
                                        </p:tgtEl>
                                      </p:cBhvr>
                                      <p:by x="105000" y="105000"/>
                                    </p:animScale>
                                  </p:childTnLst>
                                </p:cTn>
                              </p:par>
                              <p:par>
                                <p:cTn id="86" presetID="26" presetClass="emph" presetSubtype="0" fill="hold" nodeType="withEffect">
                                  <p:stCondLst>
                                    <p:cond delay="0"/>
                                  </p:stCondLst>
                                  <p:childTnLst>
                                    <p:animEffect transition="out" filter="fade">
                                      <p:cBhvr>
                                        <p:cTn id="87" dur="500" tmFilter="0, 0; .2, .5; .8, .5; 1, 0"/>
                                        <p:tgtEl>
                                          <p:spTgt spid="26"/>
                                        </p:tgtEl>
                                      </p:cBhvr>
                                    </p:animEffect>
                                    <p:animScale>
                                      <p:cBhvr>
                                        <p:cTn id="88" dur="250" autoRev="1" fill="hold"/>
                                        <p:tgtEl>
                                          <p:spTgt spid="26"/>
                                        </p:tgtEl>
                                      </p:cBhvr>
                                      <p:by x="105000" y="105000"/>
                                    </p:animScale>
                                  </p:childTnLst>
                                </p:cTn>
                              </p:par>
                              <p:par>
                                <p:cTn id="89" presetID="26" presetClass="emph" presetSubtype="0" fill="hold" grpId="2" nodeType="withEffect">
                                  <p:stCondLst>
                                    <p:cond delay="0"/>
                                  </p:stCondLst>
                                  <p:childTnLst>
                                    <p:animEffect transition="out" filter="fade">
                                      <p:cBhvr>
                                        <p:cTn id="90" dur="500" tmFilter="0, 0; .2, .5; .8, .5; 1, 0"/>
                                        <p:tgtEl>
                                          <p:spTgt spid="24"/>
                                        </p:tgtEl>
                                      </p:cBhvr>
                                    </p:animEffect>
                                    <p:animScale>
                                      <p:cBhvr>
                                        <p:cTn id="91" dur="250" autoRev="1" fill="hold"/>
                                        <p:tgtEl>
                                          <p:spTgt spid="24"/>
                                        </p:tgtEl>
                                      </p:cBhvr>
                                      <p:by x="105000" y="105000"/>
                                    </p:animScale>
                                  </p:childTnLst>
                                </p:cTn>
                              </p:par>
                              <p:par>
                                <p:cTn id="92" presetID="26" presetClass="emph" presetSubtype="0" fill="hold" grpId="2" nodeType="withEffect">
                                  <p:stCondLst>
                                    <p:cond delay="0"/>
                                  </p:stCondLst>
                                  <p:childTnLst>
                                    <p:animEffect transition="out" filter="fade">
                                      <p:cBhvr>
                                        <p:cTn id="93" dur="500" tmFilter="0, 0; .2, .5; .8, .5; 1, 0"/>
                                        <p:tgtEl>
                                          <p:spTgt spid="21"/>
                                        </p:tgtEl>
                                      </p:cBhvr>
                                    </p:animEffect>
                                    <p:animScale>
                                      <p:cBhvr>
                                        <p:cTn id="94"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bldLvl="0" animBg="1"/>
      <p:bldP spid="35" grpId="0" bldLvl="0" animBg="1"/>
      <p:bldP spid="36" grpId="0" bldLvl="0" animBg="1"/>
      <p:bldP spid="24" grpId="0" animBg="1"/>
      <p:bldP spid="24" grpId="1" animBg="1"/>
      <p:bldP spid="24" grpId="2" animBg="1"/>
      <p:bldP spid="20" grpId="0" animBg="1"/>
      <p:bldP spid="20" grpId="1" animBg="1"/>
      <p:bldP spid="16" grpId="0" animBg="1"/>
      <p:bldP spid="16" grpId="1" animBg="1"/>
      <p:bldP spid="12" grpId="0" animBg="1"/>
      <p:bldP spid="12" grpId="1" animBg="1"/>
      <p:bldP spid="19" grpId="0"/>
      <p:bldP spid="19" grpId="1"/>
      <p:bldP spid="19" grpId="2"/>
      <p:bldP spid="21" grpId="0"/>
      <p:bldP spid="21" grpId="1"/>
      <p:bldP spid="21" grpId="2"/>
      <p:bldP spid="23" grpId="0"/>
      <p:bldP spid="23" grpId="1"/>
      <p:bldP spid="25" grpId="0"/>
      <p:bldP spid="25" grpId="1"/>
      <p:bldP spid="27" grpId="0"/>
      <p:bldP spid="27" grpId="1"/>
      <p:bldP spid="28" grpId="0"/>
      <p:bldP spid="28" grpId="1"/>
      <p:bldP spid="29" grpId="0"/>
      <p:bldP spid="29" grpId="1"/>
      <p:bldP spid="30" grpId="0"/>
      <p:bldP spid="3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xmlns="" val="0"/>
              </a:ext>
            </a:extLst>
          </a:blip>
          <a:srcRect l="35185"/>
          <a:stretch>
            <a:fillRect/>
          </a:stretch>
        </p:blipFill>
        <p:spPr>
          <a:xfrm>
            <a:off x="0" y="0"/>
            <a:ext cx="12192000" cy="6858000"/>
          </a:xfrm>
          <a:prstGeom prst="rect">
            <a:avLst/>
          </a:prstGeom>
        </p:spPr>
      </p:pic>
      <p:sp>
        <p:nvSpPr>
          <p:cNvPr id="79"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项目保障</a:t>
            </a:r>
            <a:r>
              <a:rPr lang="zh-CN" altLang="en-US" sz="2800" b="1" dirty="0" smtClean="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与时序进度</a:t>
            </a:r>
            <a:endPar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endParaRPr>
          </a:p>
        </p:txBody>
      </p:sp>
      <p:cxnSp>
        <p:nvCxnSpPr>
          <p:cNvPr id="58" name="直接连接符 57"/>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59" name="椭圆 58"/>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88" name="椭圆 87"/>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60"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pic>
        <p:nvPicPr>
          <p:cNvPr id="63" name="图片 62"/>
          <p:cNvPicPr>
            <a:picLocks noChangeAspect="1"/>
          </p:cNvPicPr>
          <p:nvPr/>
        </p:nvPicPr>
        <p:blipFill>
          <a:blip r:embed="rId3" cstate="print">
            <a:clrChange>
              <a:clrFrom>
                <a:srgbClr val="FFFFFA">
                  <a:alpha val="100000"/>
                </a:srgbClr>
              </a:clrFrom>
              <a:clrTo>
                <a:srgbClr val="FFFFFA">
                  <a:alpha val="100000"/>
                  <a:alpha val="0"/>
                </a:srgbClr>
              </a:clrTo>
            </a:clrChange>
          </a:blip>
          <a:stretch>
            <a:fillRect/>
          </a:stretch>
        </p:blipFill>
        <p:spPr>
          <a:xfrm>
            <a:off x="0" y="5356860"/>
            <a:ext cx="1943735" cy="1537970"/>
          </a:xfrm>
          <a:prstGeom prst="rect">
            <a:avLst/>
          </a:prstGeom>
        </p:spPr>
      </p:pic>
      <p:grpSp>
        <p:nvGrpSpPr>
          <p:cNvPr id="30" name="组合 26"/>
          <p:cNvGrpSpPr>
            <a:grpSpLocks/>
          </p:cNvGrpSpPr>
          <p:nvPr/>
        </p:nvGrpSpPr>
        <p:grpSpPr bwMode="auto">
          <a:xfrm>
            <a:off x="2028825" y="2024063"/>
            <a:ext cx="3932238" cy="1328737"/>
            <a:chOff x="352516" y="1618162"/>
            <a:chExt cx="3931452" cy="1327717"/>
          </a:xfrm>
        </p:grpSpPr>
        <p:sp>
          <p:nvSpPr>
            <p:cNvPr id="31" name="椭圆 30"/>
            <p:cNvSpPr/>
            <p:nvPr/>
          </p:nvSpPr>
          <p:spPr>
            <a:xfrm>
              <a:off x="352516" y="1618162"/>
              <a:ext cx="1268159" cy="1269025"/>
            </a:xfrm>
            <a:prstGeom prst="ellipse">
              <a:avLst/>
            </a:prstGeom>
            <a:solidFill>
              <a:srgbClr val="29C7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ltLang="en-US">
                <a:solidFill>
                  <a:srgbClr val="FFFFFF"/>
                </a:solidFill>
              </a:endParaRPr>
            </a:p>
          </p:txBody>
        </p:sp>
        <p:sp>
          <p:nvSpPr>
            <p:cNvPr id="32" name="矩形 31"/>
            <p:cNvSpPr/>
            <p:nvPr/>
          </p:nvSpPr>
          <p:spPr>
            <a:xfrm>
              <a:off x="987389" y="1618162"/>
              <a:ext cx="3225155" cy="126902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ltLang="en-US">
                <a:solidFill>
                  <a:srgbClr val="FFFFFF"/>
                </a:solidFill>
              </a:endParaRPr>
            </a:p>
          </p:txBody>
        </p:sp>
        <p:sp>
          <p:nvSpPr>
            <p:cNvPr id="33" name="文本框 25"/>
            <p:cNvSpPr txBox="1">
              <a:spLocks noChangeArrowheads="1"/>
            </p:cNvSpPr>
            <p:nvPr/>
          </p:nvSpPr>
          <p:spPr bwMode="auto">
            <a:xfrm>
              <a:off x="566056" y="1898651"/>
              <a:ext cx="478948" cy="707886"/>
            </a:xfrm>
            <a:prstGeom prst="rect">
              <a:avLst/>
            </a:prstGeom>
            <a:noFill/>
            <a:ln w="9525">
              <a:noFill/>
              <a:miter lim="800000"/>
              <a:headEnd/>
              <a:tailEnd/>
            </a:ln>
          </p:spPr>
          <p:txBody>
            <a:bodyPr>
              <a:spAutoFit/>
            </a:bodyPr>
            <a:lstStyle/>
            <a:p>
              <a:r>
                <a:rPr lang="en-US" altLang="zh-HK" sz="4000">
                  <a:solidFill>
                    <a:schemeClr val="bg1"/>
                  </a:solidFill>
                  <a:latin typeface="张海山锐谐体2.0-授权联系：Samtype@QQ.com"/>
                  <a:ea typeface="张海山锐谐体2.0-授权联系：Samtype@QQ.com"/>
                  <a:cs typeface="张海山锐谐体2.0-授权联系：Samtype@QQ.com"/>
                </a:rPr>
                <a:t>1</a:t>
              </a:r>
              <a:endParaRPr lang="zh-HK" altLang="en-US" sz="4000">
                <a:solidFill>
                  <a:schemeClr val="bg1"/>
                </a:solidFill>
                <a:latin typeface="张海山锐谐体2.0-授权联系：Samtype@QQ.com"/>
                <a:ea typeface="张海山锐谐体2.0-授权联系：Samtype@QQ.com"/>
                <a:cs typeface="张海山锐谐体2.0-授权联系：Samtype@QQ.com"/>
              </a:endParaRPr>
            </a:p>
          </p:txBody>
        </p:sp>
        <p:sp>
          <p:nvSpPr>
            <p:cNvPr id="34" name="文本框 27"/>
            <p:cNvSpPr txBox="1">
              <a:spLocks noChangeArrowheads="1"/>
            </p:cNvSpPr>
            <p:nvPr/>
          </p:nvSpPr>
          <p:spPr bwMode="auto">
            <a:xfrm>
              <a:off x="986948" y="1682423"/>
              <a:ext cx="1480457" cy="461665"/>
            </a:xfrm>
            <a:prstGeom prst="rect">
              <a:avLst/>
            </a:prstGeom>
            <a:noFill/>
            <a:ln w="9525">
              <a:noFill/>
              <a:miter lim="800000"/>
              <a:headEnd/>
              <a:tailEnd/>
            </a:ln>
          </p:spPr>
          <p:txBody>
            <a:bodyPr>
              <a:spAutoFit/>
            </a:bodyPr>
            <a:lstStyle/>
            <a:p>
              <a:r>
                <a:rPr lang="zh-CN" altLang="en-US" sz="2400">
                  <a:solidFill>
                    <a:srgbClr val="7030A0"/>
                  </a:solidFill>
                  <a:latin typeface="微软雅黑" pitchFamily="34" charset="-122"/>
                  <a:ea typeface="微软雅黑" pitchFamily="34" charset="-122"/>
                </a:rPr>
                <a:t>组织保障</a:t>
              </a:r>
              <a:endParaRPr lang="zh-CN" altLang="en-US" sz="2400">
                <a:solidFill>
                  <a:srgbClr val="7030A0"/>
                </a:solidFill>
              </a:endParaRPr>
            </a:p>
          </p:txBody>
        </p:sp>
        <p:sp>
          <p:nvSpPr>
            <p:cNvPr id="35" name="文本框 28"/>
            <p:cNvSpPr txBox="1">
              <a:spLocks noChangeArrowheads="1"/>
            </p:cNvSpPr>
            <p:nvPr/>
          </p:nvSpPr>
          <p:spPr bwMode="auto">
            <a:xfrm>
              <a:off x="986948" y="2114882"/>
              <a:ext cx="3297020" cy="830997"/>
            </a:xfrm>
            <a:prstGeom prst="rect">
              <a:avLst/>
            </a:prstGeom>
            <a:noFill/>
            <a:ln w="9525">
              <a:noFill/>
              <a:miter lim="800000"/>
              <a:headEnd/>
              <a:tailEnd/>
            </a:ln>
          </p:spPr>
          <p:txBody>
            <a:bodyPr>
              <a:spAutoFit/>
            </a:bodyPr>
            <a:lstStyle/>
            <a:p>
              <a:pPr>
                <a:lnSpc>
                  <a:spcPct val="150000"/>
                </a:lnSpc>
              </a:pPr>
              <a:r>
                <a:rPr lang="zh-CN" altLang="en-US" sz="1600">
                  <a:latin typeface="微软雅黑" pitchFamily="34" charset="-122"/>
                  <a:ea typeface="微软雅黑" pitchFamily="34" charset="-122"/>
                </a:rPr>
                <a:t>成立校长、专家、骨干教师为核心的课程决策、研发、实施人员。</a:t>
              </a:r>
            </a:p>
          </p:txBody>
        </p:sp>
      </p:grpSp>
      <p:grpSp>
        <p:nvGrpSpPr>
          <p:cNvPr id="38" name="组合 28"/>
          <p:cNvGrpSpPr>
            <a:grpSpLocks/>
          </p:cNvGrpSpPr>
          <p:nvPr/>
        </p:nvGrpSpPr>
        <p:grpSpPr bwMode="auto">
          <a:xfrm>
            <a:off x="2028825" y="4462463"/>
            <a:ext cx="3916363" cy="1965325"/>
            <a:chOff x="352516" y="4056562"/>
            <a:chExt cx="3916071" cy="1529103"/>
          </a:xfrm>
        </p:grpSpPr>
        <p:sp>
          <p:nvSpPr>
            <p:cNvPr id="39" name="椭圆 38"/>
            <p:cNvSpPr/>
            <p:nvPr/>
          </p:nvSpPr>
          <p:spPr>
            <a:xfrm>
              <a:off x="352516" y="4056562"/>
              <a:ext cx="1268318" cy="1268488"/>
            </a:xfrm>
            <a:prstGeom prst="ellipse">
              <a:avLst/>
            </a:prstGeom>
            <a:solidFill>
              <a:srgbClr val="29C7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ltLang="en-US">
                <a:solidFill>
                  <a:srgbClr val="803463"/>
                </a:solidFill>
              </a:endParaRPr>
            </a:p>
          </p:txBody>
        </p:sp>
        <p:sp>
          <p:nvSpPr>
            <p:cNvPr id="40" name="矩形 39"/>
            <p:cNvSpPr/>
            <p:nvPr/>
          </p:nvSpPr>
          <p:spPr>
            <a:xfrm>
              <a:off x="987469" y="4056562"/>
              <a:ext cx="3225559" cy="126848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ltLang="en-US">
                <a:solidFill>
                  <a:srgbClr val="FFFFFF"/>
                </a:solidFill>
              </a:endParaRPr>
            </a:p>
          </p:txBody>
        </p:sp>
        <p:sp>
          <p:nvSpPr>
            <p:cNvPr id="41" name="文本框 32"/>
            <p:cNvSpPr txBox="1">
              <a:spLocks noChangeArrowheads="1"/>
            </p:cNvSpPr>
            <p:nvPr/>
          </p:nvSpPr>
          <p:spPr bwMode="auto">
            <a:xfrm>
              <a:off x="449944" y="4337051"/>
              <a:ext cx="478948" cy="707886"/>
            </a:xfrm>
            <a:prstGeom prst="rect">
              <a:avLst/>
            </a:prstGeom>
            <a:noFill/>
            <a:ln w="9525">
              <a:noFill/>
              <a:miter lim="800000"/>
              <a:headEnd/>
              <a:tailEnd/>
            </a:ln>
          </p:spPr>
          <p:txBody>
            <a:bodyPr>
              <a:spAutoFit/>
            </a:bodyPr>
            <a:lstStyle/>
            <a:p>
              <a:r>
                <a:rPr lang="en-US" altLang="zh-HK" sz="4000">
                  <a:solidFill>
                    <a:schemeClr val="bg1"/>
                  </a:solidFill>
                  <a:latin typeface="张海山锐谐体2.0-授权联系：Samtype@QQ.com"/>
                  <a:ea typeface="张海山锐谐体2.0-授权联系：Samtype@QQ.com"/>
                  <a:cs typeface="张海山锐谐体2.0-授权联系：Samtype@QQ.com"/>
                </a:rPr>
                <a:t>3</a:t>
              </a:r>
              <a:endParaRPr lang="zh-HK" altLang="en-US" sz="4000">
                <a:solidFill>
                  <a:schemeClr val="bg1"/>
                </a:solidFill>
                <a:latin typeface="张海山锐谐体2.0-授权联系：Samtype@QQ.com"/>
                <a:ea typeface="张海山锐谐体2.0-授权联系：Samtype@QQ.com"/>
                <a:cs typeface="张海山锐谐体2.0-授权联系：Samtype@QQ.com"/>
              </a:endParaRPr>
            </a:p>
          </p:txBody>
        </p:sp>
        <p:sp>
          <p:nvSpPr>
            <p:cNvPr id="48" name="文本框 33"/>
            <p:cNvSpPr txBox="1">
              <a:spLocks noChangeArrowheads="1"/>
            </p:cNvSpPr>
            <p:nvPr/>
          </p:nvSpPr>
          <p:spPr bwMode="auto">
            <a:xfrm>
              <a:off x="986948" y="4120823"/>
              <a:ext cx="1480457" cy="461665"/>
            </a:xfrm>
            <a:prstGeom prst="rect">
              <a:avLst/>
            </a:prstGeom>
            <a:noFill/>
            <a:ln w="9525">
              <a:noFill/>
              <a:miter lim="800000"/>
              <a:headEnd/>
              <a:tailEnd/>
            </a:ln>
          </p:spPr>
          <p:txBody>
            <a:bodyPr>
              <a:spAutoFit/>
            </a:bodyPr>
            <a:lstStyle/>
            <a:p>
              <a:r>
                <a:rPr lang="zh-CN" altLang="en-US" sz="2400">
                  <a:solidFill>
                    <a:srgbClr val="7030A0"/>
                  </a:solidFill>
                  <a:latin typeface="微软雅黑" pitchFamily="34" charset="-122"/>
                  <a:ea typeface="微软雅黑" pitchFamily="34" charset="-122"/>
                </a:rPr>
                <a:t>师资保障</a:t>
              </a:r>
              <a:endParaRPr lang="zh-CN" altLang="en-US" sz="2400">
                <a:solidFill>
                  <a:srgbClr val="7030A0"/>
                </a:solidFill>
              </a:endParaRPr>
            </a:p>
          </p:txBody>
        </p:sp>
        <p:sp>
          <p:nvSpPr>
            <p:cNvPr id="50" name="文本框 34"/>
            <p:cNvSpPr txBox="1">
              <a:spLocks noChangeArrowheads="1"/>
            </p:cNvSpPr>
            <p:nvPr/>
          </p:nvSpPr>
          <p:spPr bwMode="auto">
            <a:xfrm>
              <a:off x="971567" y="4509274"/>
              <a:ext cx="3297020" cy="1076391"/>
            </a:xfrm>
            <a:prstGeom prst="rect">
              <a:avLst/>
            </a:prstGeom>
            <a:noFill/>
            <a:ln w="9525">
              <a:noFill/>
              <a:miter lim="800000"/>
              <a:headEnd/>
              <a:tailEnd/>
            </a:ln>
          </p:spPr>
          <p:txBody>
            <a:bodyPr>
              <a:spAutoFit/>
            </a:bodyPr>
            <a:lstStyle/>
            <a:p>
              <a:r>
                <a:rPr lang="zh-CN" altLang="zh-CN" sz="1600">
                  <a:latin typeface="微软雅黑" pitchFamily="34" charset="-122"/>
                  <a:ea typeface="微软雅黑" pitchFamily="34" charset="-122"/>
                </a:rPr>
                <a:t>一方面继续用好并充分发掘学校内部具有兴趣特长的教师担任课程教学</a:t>
              </a:r>
              <a:r>
                <a:rPr lang="zh-CN" altLang="en-US" sz="1600">
                  <a:latin typeface="微软雅黑" pitchFamily="34" charset="-122"/>
                  <a:ea typeface="微软雅黑" pitchFamily="34" charset="-122"/>
                </a:rPr>
                <a:t>，</a:t>
              </a:r>
              <a:r>
                <a:rPr lang="zh-CN" altLang="zh-CN" sz="1600">
                  <a:latin typeface="微软雅黑" pitchFamily="34" charset="-122"/>
                  <a:ea typeface="微软雅黑" pitchFamily="34" charset="-122"/>
                </a:rPr>
                <a:t>另一方面积极建设已有校本专家资源库。</a:t>
              </a:r>
            </a:p>
          </p:txBody>
        </p:sp>
      </p:grpSp>
      <p:grpSp>
        <p:nvGrpSpPr>
          <p:cNvPr id="51" name="组合 27"/>
          <p:cNvGrpSpPr>
            <a:grpSpLocks/>
          </p:cNvGrpSpPr>
          <p:nvPr/>
        </p:nvGrpSpPr>
        <p:grpSpPr bwMode="auto">
          <a:xfrm>
            <a:off x="6586538" y="2017713"/>
            <a:ext cx="3697287" cy="1327150"/>
            <a:chOff x="4910027" y="1610723"/>
            <a:chExt cx="3696969" cy="1327717"/>
          </a:xfrm>
        </p:grpSpPr>
        <p:sp>
          <p:nvSpPr>
            <p:cNvPr id="52" name="椭圆 51"/>
            <p:cNvSpPr/>
            <p:nvPr/>
          </p:nvSpPr>
          <p:spPr>
            <a:xfrm>
              <a:off x="4910027" y="1610723"/>
              <a:ext cx="1268303" cy="1268954"/>
            </a:xfrm>
            <a:prstGeom prst="ellipse">
              <a:avLst/>
            </a:prstGeom>
            <a:solidFill>
              <a:srgbClr val="5DD5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ltLang="en-US">
                <a:solidFill>
                  <a:srgbClr val="FFFFFF"/>
                </a:solidFill>
              </a:endParaRPr>
            </a:p>
          </p:txBody>
        </p:sp>
        <p:sp>
          <p:nvSpPr>
            <p:cNvPr id="53" name="矩形 52"/>
            <p:cNvSpPr/>
            <p:nvPr/>
          </p:nvSpPr>
          <p:spPr>
            <a:xfrm>
              <a:off x="5544972" y="1610723"/>
              <a:ext cx="3062024" cy="126895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ltLang="en-US">
                <a:solidFill>
                  <a:srgbClr val="FFFFFF"/>
                </a:solidFill>
              </a:endParaRPr>
            </a:p>
          </p:txBody>
        </p:sp>
        <p:sp>
          <p:nvSpPr>
            <p:cNvPr id="54" name="文本框 37"/>
            <p:cNvSpPr txBox="1">
              <a:spLocks noChangeArrowheads="1"/>
            </p:cNvSpPr>
            <p:nvPr/>
          </p:nvSpPr>
          <p:spPr bwMode="auto">
            <a:xfrm>
              <a:off x="5007455" y="1891212"/>
              <a:ext cx="478948" cy="707886"/>
            </a:xfrm>
            <a:prstGeom prst="rect">
              <a:avLst/>
            </a:prstGeom>
            <a:noFill/>
            <a:ln w="9525">
              <a:noFill/>
              <a:miter lim="800000"/>
              <a:headEnd/>
              <a:tailEnd/>
            </a:ln>
          </p:spPr>
          <p:txBody>
            <a:bodyPr>
              <a:spAutoFit/>
            </a:bodyPr>
            <a:lstStyle/>
            <a:p>
              <a:r>
                <a:rPr lang="en-US" altLang="zh-HK" sz="4000">
                  <a:solidFill>
                    <a:schemeClr val="bg1"/>
                  </a:solidFill>
                  <a:latin typeface="张海山锐谐体2.0-授权联系：Samtype@QQ.com"/>
                  <a:ea typeface="张海山锐谐体2.0-授权联系：Samtype@QQ.com"/>
                  <a:cs typeface="张海山锐谐体2.0-授权联系：Samtype@QQ.com"/>
                </a:rPr>
                <a:t>2</a:t>
              </a:r>
              <a:endParaRPr lang="zh-HK" altLang="en-US" sz="4000">
                <a:solidFill>
                  <a:schemeClr val="bg1"/>
                </a:solidFill>
                <a:latin typeface="张海山锐谐体2.0-授权联系：Samtype@QQ.com"/>
                <a:ea typeface="张海山锐谐体2.0-授权联系：Samtype@QQ.com"/>
                <a:cs typeface="张海山锐谐体2.0-授权联系：Samtype@QQ.com"/>
              </a:endParaRPr>
            </a:p>
          </p:txBody>
        </p:sp>
        <p:sp>
          <p:nvSpPr>
            <p:cNvPr id="57" name="文本框 38"/>
            <p:cNvSpPr txBox="1">
              <a:spLocks noChangeArrowheads="1"/>
            </p:cNvSpPr>
            <p:nvPr/>
          </p:nvSpPr>
          <p:spPr bwMode="auto">
            <a:xfrm>
              <a:off x="5544459" y="1674984"/>
              <a:ext cx="1480457" cy="461665"/>
            </a:xfrm>
            <a:prstGeom prst="rect">
              <a:avLst/>
            </a:prstGeom>
            <a:noFill/>
            <a:ln w="9525">
              <a:noFill/>
              <a:miter lim="800000"/>
              <a:headEnd/>
              <a:tailEnd/>
            </a:ln>
          </p:spPr>
          <p:txBody>
            <a:bodyPr>
              <a:spAutoFit/>
            </a:bodyPr>
            <a:lstStyle/>
            <a:p>
              <a:r>
                <a:rPr lang="zh-CN" altLang="en-US" sz="2400">
                  <a:solidFill>
                    <a:srgbClr val="7030A0"/>
                  </a:solidFill>
                  <a:latin typeface="微软雅黑" pitchFamily="34" charset="-122"/>
                  <a:ea typeface="微软雅黑" pitchFamily="34" charset="-122"/>
                </a:rPr>
                <a:t>经费保障</a:t>
              </a:r>
              <a:endParaRPr lang="zh-CN" altLang="en-US" sz="2400">
                <a:solidFill>
                  <a:srgbClr val="7030A0"/>
                </a:solidFill>
              </a:endParaRPr>
            </a:p>
          </p:txBody>
        </p:sp>
        <p:sp>
          <p:nvSpPr>
            <p:cNvPr id="61" name="文本框 39"/>
            <p:cNvSpPr txBox="1">
              <a:spLocks noChangeArrowheads="1"/>
            </p:cNvSpPr>
            <p:nvPr/>
          </p:nvSpPr>
          <p:spPr bwMode="auto">
            <a:xfrm>
              <a:off x="5544459" y="2107443"/>
              <a:ext cx="3062537" cy="830997"/>
            </a:xfrm>
            <a:prstGeom prst="rect">
              <a:avLst/>
            </a:prstGeom>
            <a:noFill/>
            <a:ln w="9525">
              <a:noFill/>
              <a:miter lim="800000"/>
              <a:headEnd/>
              <a:tailEnd/>
            </a:ln>
          </p:spPr>
          <p:txBody>
            <a:bodyPr>
              <a:spAutoFit/>
            </a:bodyPr>
            <a:lstStyle/>
            <a:p>
              <a:pPr>
                <a:lnSpc>
                  <a:spcPct val="150000"/>
                </a:lnSpc>
              </a:pPr>
              <a:r>
                <a:rPr lang="zh-CN" altLang="en-US" sz="1600">
                  <a:latin typeface="微软雅黑" pitchFamily="34" charset="-122"/>
                  <a:ea typeface="微软雅黑" pitchFamily="34" charset="-122"/>
                </a:rPr>
                <a:t>合理开支学校公用经费，用好每年度培训和特色教育专项经费。</a:t>
              </a:r>
            </a:p>
          </p:txBody>
        </p:sp>
      </p:grpSp>
      <p:grpSp>
        <p:nvGrpSpPr>
          <p:cNvPr id="64" name="组合 29"/>
          <p:cNvGrpSpPr>
            <a:grpSpLocks/>
          </p:cNvGrpSpPr>
          <p:nvPr/>
        </p:nvGrpSpPr>
        <p:grpSpPr bwMode="auto">
          <a:xfrm>
            <a:off x="6586538" y="4456113"/>
            <a:ext cx="3697287" cy="1682750"/>
            <a:chOff x="4910027" y="4049123"/>
            <a:chExt cx="3696969" cy="1327717"/>
          </a:xfrm>
        </p:grpSpPr>
        <p:sp>
          <p:nvSpPr>
            <p:cNvPr id="65" name="椭圆 64"/>
            <p:cNvSpPr/>
            <p:nvPr/>
          </p:nvSpPr>
          <p:spPr>
            <a:xfrm>
              <a:off x="4910027" y="4049123"/>
              <a:ext cx="1268303" cy="1268846"/>
            </a:xfrm>
            <a:prstGeom prst="ellipse">
              <a:avLst/>
            </a:prstGeom>
            <a:solidFill>
              <a:srgbClr val="5DD5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ltLang="en-US">
                <a:solidFill>
                  <a:srgbClr val="FFFFFF"/>
                </a:solidFill>
              </a:endParaRPr>
            </a:p>
          </p:txBody>
        </p:sp>
        <p:sp>
          <p:nvSpPr>
            <p:cNvPr id="66" name="矩形 65"/>
            <p:cNvSpPr/>
            <p:nvPr/>
          </p:nvSpPr>
          <p:spPr>
            <a:xfrm>
              <a:off x="5544972" y="4049123"/>
              <a:ext cx="3062024" cy="126884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HK" altLang="en-US">
                <a:solidFill>
                  <a:srgbClr val="FFFFFF"/>
                </a:solidFill>
              </a:endParaRPr>
            </a:p>
          </p:txBody>
        </p:sp>
        <p:sp>
          <p:nvSpPr>
            <p:cNvPr id="67" name="文本框 42"/>
            <p:cNvSpPr txBox="1">
              <a:spLocks noChangeArrowheads="1"/>
            </p:cNvSpPr>
            <p:nvPr/>
          </p:nvSpPr>
          <p:spPr bwMode="auto">
            <a:xfrm>
              <a:off x="5007455" y="4329612"/>
              <a:ext cx="478948" cy="707886"/>
            </a:xfrm>
            <a:prstGeom prst="rect">
              <a:avLst/>
            </a:prstGeom>
            <a:noFill/>
            <a:ln w="9525">
              <a:noFill/>
              <a:miter lim="800000"/>
              <a:headEnd/>
              <a:tailEnd/>
            </a:ln>
          </p:spPr>
          <p:txBody>
            <a:bodyPr>
              <a:spAutoFit/>
            </a:bodyPr>
            <a:lstStyle/>
            <a:p>
              <a:r>
                <a:rPr lang="en-US" altLang="zh-HK" sz="4000">
                  <a:solidFill>
                    <a:schemeClr val="bg1"/>
                  </a:solidFill>
                  <a:latin typeface="张海山锐谐体2.0-授权联系：Samtype@QQ.com"/>
                  <a:ea typeface="张海山锐谐体2.0-授权联系：Samtype@QQ.com"/>
                  <a:cs typeface="张海山锐谐体2.0-授权联系：Samtype@QQ.com"/>
                </a:rPr>
                <a:t>4</a:t>
              </a:r>
              <a:endParaRPr lang="zh-HK" altLang="en-US" sz="4000">
                <a:solidFill>
                  <a:schemeClr val="bg1"/>
                </a:solidFill>
                <a:latin typeface="张海山锐谐体2.0-授权联系：Samtype@QQ.com"/>
                <a:ea typeface="张海山锐谐体2.0-授权联系：Samtype@QQ.com"/>
                <a:cs typeface="张海山锐谐体2.0-授权联系：Samtype@QQ.com"/>
              </a:endParaRPr>
            </a:p>
          </p:txBody>
        </p:sp>
        <p:sp>
          <p:nvSpPr>
            <p:cNvPr id="68" name="文本框 43"/>
            <p:cNvSpPr txBox="1">
              <a:spLocks noChangeArrowheads="1"/>
            </p:cNvSpPr>
            <p:nvPr/>
          </p:nvSpPr>
          <p:spPr bwMode="auto">
            <a:xfrm>
              <a:off x="5544459" y="4113384"/>
              <a:ext cx="1480457" cy="461665"/>
            </a:xfrm>
            <a:prstGeom prst="rect">
              <a:avLst/>
            </a:prstGeom>
            <a:noFill/>
            <a:ln w="9525">
              <a:noFill/>
              <a:miter lim="800000"/>
              <a:headEnd/>
              <a:tailEnd/>
            </a:ln>
          </p:spPr>
          <p:txBody>
            <a:bodyPr>
              <a:spAutoFit/>
            </a:bodyPr>
            <a:lstStyle/>
            <a:p>
              <a:pPr algn="ctr"/>
              <a:r>
                <a:rPr lang="zh-CN" altLang="en-US" sz="2400">
                  <a:solidFill>
                    <a:srgbClr val="7030A0"/>
                  </a:solidFill>
                  <a:latin typeface="微软雅黑" pitchFamily="34" charset="-122"/>
                  <a:ea typeface="微软雅黑" pitchFamily="34" charset="-122"/>
                </a:rPr>
                <a:t>制度保障</a:t>
              </a:r>
            </a:p>
          </p:txBody>
        </p:sp>
        <p:sp>
          <p:nvSpPr>
            <p:cNvPr id="69" name="文本框 44"/>
            <p:cNvSpPr txBox="1">
              <a:spLocks noChangeArrowheads="1"/>
            </p:cNvSpPr>
            <p:nvPr/>
          </p:nvSpPr>
          <p:spPr bwMode="auto">
            <a:xfrm>
              <a:off x="5544459" y="4545843"/>
              <a:ext cx="3062537" cy="830997"/>
            </a:xfrm>
            <a:prstGeom prst="rect">
              <a:avLst/>
            </a:prstGeom>
            <a:noFill/>
            <a:ln w="9525">
              <a:noFill/>
              <a:miter lim="800000"/>
              <a:headEnd/>
              <a:tailEnd/>
            </a:ln>
          </p:spPr>
          <p:txBody>
            <a:bodyPr>
              <a:spAutoFit/>
            </a:bodyPr>
            <a:lstStyle/>
            <a:p>
              <a:pPr>
                <a:lnSpc>
                  <a:spcPct val="150000"/>
                </a:lnSpc>
              </a:pPr>
              <a:r>
                <a:rPr lang="zh-CN" altLang="en-US" sz="1600">
                  <a:latin typeface="微软雅黑" pitchFamily="34" charset="-122"/>
                  <a:ea typeface="微软雅黑" pitchFamily="34" charset="-122"/>
                </a:rPr>
                <a:t>根据课程推进的实际需要，不断建立并健全课程实施奖励制度。</a:t>
              </a:r>
            </a:p>
          </p:txBody>
        </p:sp>
      </p:grpSp>
      <p:sp>
        <p:nvSpPr>
          <p:cNvPr id="72" name="íšlîdé"/>
          <p:cNvSpPr/>
          <p:nvPr/>
        </p:nvSpPr>
        <p:spPr>
          <a:xfrm>
            <a:off x="4697095" y="1159510"/>
            <a:ext cx="1814830"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89"/>
          <p:cNvSpPr txBox="1"/>
          <p:nvPr/>
        </p:nvSpPr>
        <p:spPr>
          <a:xfrm>
            <a:off x="4705350" y="1185545"/>
            <a:ext cx="1814195" cy="583565"/>
          </a:xfrm>
          <a:prstGeom prst="rect">
            <a:avLst/>
          </a:prstGeom>
          <a:noFill/>
          <a:ln w="9525">
            <a:noFill/>
          </a:ln>
        </p:spPr>
        <p:txBody>
          <a:bodyPr wrap="square">
            <a:spAutoFit/>
          </a:bodyPr>
          <a:lstStyle/>
          <a:p>
            <a:pPr indent="0"/>
            <a:r>
              <a:rPr lang="zh-CN" altLang="en-US" sz="3200" b="1" dirty="0" smtClean="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sym typeface="+mn-ea"/>
              </a:rPr>
              <a:t>保障机制</a:t>
            </a:r>
            <a:endPar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sym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500"/>
                                        <p:tgtEl>
                                          <p:spTgt spid="5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73"/>
                                        </p:tgtEl>
                                        <p:attrNameLst>
                                          <p:attrName>style.visibility</p:attrName>
                                        </p:attrNameLst>
                                      </p:cBhvr>
                                      <p:to>
                                        <p:strVal val="visible"/>
                                      </p:to>
                                    </p:set>
                                    <p:anim calcmode="lin" valueType="num">
                                      <p:cBhvr>
                                        <p:cTn id="26" dur="500" fill="hold"/>
                                        <p:tgtEl>
                                          <p:spTgt spid="73"/>
                                        </p:tgtEl>
                                        <p:attrNameLst>
                                          <p:attrName>ppt_w</p:attrName>
                                        </p:attrNameLst>
                                      </p:cBhvr>
                                      <p:tavLst>
                                        <p:tav tm="0">
                                          <p:val>
                                            <p:fltVal val="0"/>
                                          </p:val>
                                        </p:tav>
                                        <p:tav tm="100000">
                                          <p:val>
                                            <p:strVal val="#ppt_w"/>
                                          </p:val>
                                        </p:tav>
                                      </p:tavLst>
                                    </p:anim>
                                    <p:anim calcmode="lin" valueType="num">
                                      <p:cBhvr>
                                        <p:cTn id="27" dur="500" fill="hold"/>
                                        <p:tgtEl>
                                          <p:spTgt spid="73"/>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0"/>
                                  </p:stCondLst>
                                  <p:childTnLst>
                                    <p:set>
                                      <p:cBhvr>
                                        <p:cTn id="29" dur="1" fill="hold">
                                          <p:stCondLst>
                                            <p:cond delay="0"/>
                                          </p:stCondLst>
                                        </p:cTn>
                                        <p:tgtEl>
                                          <p:spTgt spid="72"/>
                                        </p:tgtEl>
                                        <p:attrNameLst>
                                          <p:attrName>style.visibility</p:attrName>
                                        </p:attrNameLst>
                                      </p:cBhvr>
                                      <p:to>
                                        <p:strVal val="visible"/>
                                      </p:to>
                                    </p:set>
                                    <p:anim calcmode="lin" valueType="num">
                                      <p:cBhvr>
                                        <p:cTn id="30" dur="500" fill="hold"/>
                                        <p:tgtEl>
                                          <p:spTgt spid="72"/>
                                        </p:tgtEl>
                                        <p:attrNameLst>
                                          <p:attrName>ppt_w</p:attrName>
                                        </p:attrNameLst>
                                      </p:cBhvr>
                                      <p:tavLst>
                                        <p:tav tm="0">
                                          <p:val>
                                            <p:fltVal val="0"/>
                                          </p:val>
                                        </p:tav>
                                        <p:tav tm="100000">
                                          <p:val>
                                            <p:strVal val="#ppt_w"/>
                                          </p:val>
                                        </p:tav>
                                      </p:tavLst>
                                    </p:anim>
                                    <p:anim calcmode="lin" valueType="num">
                                      <p:cBhvr>
                                        <p:cTn id="31" dur="500" fill="hold"/>
                                        <p:tgtEl>
                                          <p:spTgt spid="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bldLvl="0" animBg="1"/>
      <p:bldP spid="72" grpId="1" animBg="1"/>
      <p:bldP spid="73" grpId="0"/>
      <p:bldP spid="7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xmlns="" val="0"/>
              </a:ext>
            </a:extLst>
          </a:blip>
          <a:srcRect l="35185"/>
          <a:stretch>
            <a:fillRect/>
          </a:stretch>
        </p:blipFill>
        <p:spPr>
          <a:xfrm>
            <a:off x="0" y="5080"/>
            <a:ext cx="12192000" cy="6858000"/>
          </a:xfrm>
          <a:prstGeom prst="rect">
            <a:avLst/>
          </a:prstGeom>
        </p:spPr>
      </p:pic>
      <p:sp>
        <p:nvSpPr>
          <p:cNvPr id="79"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项目保障</a:t>
            </a:r>
            <a:r>
              <a:rPr lang="zh-CN" altLang="en-US" sz="2800" b="1" dirty="0" smtClean="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与时序进度</a:t>
            </a:r>
            <a:endPar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endParaRPr>
          </a:p>
        </p:txBody>
      </p:sp>
      <p:cxnSp>
        <p:nvCxnSpPr>
          <p:cNvPr id="58" name="直接连接符 57"/>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59" name="椭圆 58"/>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88" name="椭圆 87"/>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60"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pic>
        <p:nvPicPr>
          <p:cNvPr id="63" name="图片 62"/>
          <p:cNvPicPr>
            <a:picLocks noChangeAspect="1"/>
          </p:cNvPicPr>
          <p:nvPr/>
        </p:nvPicPr>
        <p:blipFill>
          <a:blip r:embed="rId4" cstate="print">
            <a:clrChange>
              <a:clrFrom>
                <a:srgbClr val="FFFFFA">
                  <a:alpha val="100000"/>
                </a:srgbClr>
              </a:clrFrom>
              <a:clrTo>
                <a:srgbClr val="FFFFFA">
                  <a:alpha val="100000"/>
                  <a:alpha val="0"/>
                </a:srgbClr>
              </a:clrTo>
            </a:clrChange>
          </a:blip>
          <a:stretch>
            <a:fillRect/>
          </a:stretch>
        </p:blipFill>
        <p:spPr>
          <a:xfrm>
            <a:off x="-190500" y="5356860"/>
            <a:ext cx="1943735" cy="1537970"/>
          </a:xfrm>
          <a:prstGeom prst="rect">
            <a:avLst/>
          </a:prstGeom>
        </p:spPr>
      </p:pic>
      <p:sp>
        <p:nvSpPr>
          <p:cNvPr id="91" name="íšlîdé"/>
          <p:cNvSpPr/>
          <p:nvPr/>
        </p:nvSpPr>
        <p:spPr>
          <a:xfrm>
            <a:off x="4697095" y="1159510"/>
            <a:ext cx="1814830"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89"/>
          <p:cNvSpPr txBox="1"/>
          <p:nvPr/>
        </p:nvSpPr>
        <p:spPr>
          <a:xfrm>
            <a:off x="4652644" y="1155065"/>
            <a:ext cx="1814195" cy="583565"/>
          </a:xfrm>
          <a:prstGeom prst="rect">
            <a:avLst/>
          </a:prstGeom>
          <a:noFill/>
          <a:ln w="9525">
            <a:noFill/>
          </a:ln>
        </p:spPr>
        <p:txBody>
          <a:bodyPr wrap="square">
            <a:spAutoFit/>
          </a:bodyPr>
          <a:lstStyle/>
          <a:p>
            <a:pPr indent="0"/>
            <a:r>
              <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sym typeface="+mn-ea"/>
              </a:rPr>
              <a:t>时序进度</a:t>
            </a:r>
          </a:p>
        </p:txBody>
      </p:sp>
      <p:graphicFrame>
        <p:nvGraphicFramePr>
          <p:cNvPr id="5" name="表格 4"/>
          <p:cNvGraphicFramePr/>
          <p:nvPr>
            <p:custDataLst>
              <p:tags r:id="rId1"/>
            </p:custDataLst>
          </p:nvPr>
        </p:nvGraphicFramePr>
        <p:xfrm>
          <a:off x="1272857" y="1769745"/>
          <a:ext cx="9725025" cy="4653915"/>
        </p:xfrm>
        <a:graphic>
          <a:graphicData uri="http://schemas.openxmlformats.org/drawingml/2006/table">
            <a:tbl>
              <a:tblPr firstRow="1" bandRow="1">
                <a:tableStyleId>{5940675A-B579-460E-94D1-54222C63F5DA}</a:tableStyleId>
              </a:tblPr>
              <a:tblGrid>
                <a:gridCol w="1155383"/>
                <a:gridCol w="2435542"/>
                <a:gridCol w="2718118"/>
                <a:gridCol w="2517140"/>
                <a:gridCol w="898842"/>
              </a:tblGrid>
              <a:tr h="1034415">
                <a:tc>
                  <a:txBody>
                    <a:bodyPr/>
                    <a:lstStyle/>
                    <a:p>
                      <a:pPr indent="0" algn="ctr">
                        <a:buNone/>
                      </a:pPr>
                      <a:r>
                        <a:rPr lang="en-US" sz="2000" b="0" dirty="0" err="1" smtClean="0">
                          <a:solidFill>
                            <a:srgbClr val="000000"/>
                          </a:solidFill>
                          <a:latin typeface="宋体" panose="02010600030101010101" pitchFamily="2" charset="-122"/>
                          <a:ea typeface="宋体" panose="02010600030101010101" pitchFamily="2" charset="-122"/>
                          <a:cs typeface="宋体" panose="02010600030101010101" pitchFamily="2" charset="-122"/>
                        </a:rPr>
                        <a:t>基本任务</a:t>
                      </a:r>
                      <a:endParaRPr lang="en-US" alt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a:txBody>
                    <a:bodyPr/>
                    <a:lstStyle/>
                    <a:p>
                      <a:pPr indent="0" algn="ctr">
                        <a:buNone/>
                      </a:pPr>
                      <a:r>
                        <a:rPr 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rPr>
                        <a:t>第 一 阶 </a:t>
                      </a:r>
                      <a:r>
                        <a:rPr lang="en-US" sz="2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段</a:t>
                      </a:r>
                    </a:p>
                    <a:p>
                      <a:pPr indent="0" algn="ctr">
                        <a:buNone/>
                      </a:pPr>
                      <a:r>
                        <a:rPr lang="en-US" sz="2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rPr>
                        <a:t>2020.9-2020.10）准备申报阶段</a:t>
                      </a:r>
                      <a:endParaRPr lang="en-US" alt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a:txBody>
                    <a:bodyPr/>
                    <a:lstStyle/>
                    <a:p>
                      <a:pPr indent="0" algn="ctr">
                        <a:buNone/>
                      </a:pPr>
                      <a:r>
                        <a:rPr 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rPr>
                        <a:t>第 二 阶 </a:t>
                      </a:r>
                      <a:r>
                        <a:rPr lang="en-US" sz="2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段</a:t>
                      </a:r>
                    </a:p>
                    <a:p>
                      <a:pPr indent="0" algn="ctr">
                        <a:buNone/>
                      </a:pPr>
                      <a:r>
                        <a:rPr lang="en-US" sz="2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rPr>
                        <a:t>2020.11—2021.6）实施阶段</a:t>
                      </a:r>
                      <a:endParaRPr lang="en-US" alt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a:txBody>
                    <a:bodyPr/>
                    <a:lstStyle/>
                    <a:p>
                      <a:pPr indent="0" algn="ctr">
                        <a:buNone/>
                      </a:pPr>
                      <a:r>
                        <a:rPr 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rPr>
                        <a:t>第 三 阶 </a:t>
                      </a:r>
                      <a:r>
                        <a:rPr lang="en-US" sz="2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段</a:t>
                      </a:r>
                    </a:p>
                    <a:p>
                      <a:pPr indent="0" algn="ctr">
                        <a:buNone/>
                      </a:pPr>
                      <a:r>
                        <a:rPr lang="en-US" sz="2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rPr>
                        <a:t>2021.6—2022.6）总结评定阶段</a:t>
                      </a:r>
                      <a:endParaRPr lang="en-US" alt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a:txBody>
                    <a:bodyPr/>
                    <a:lstStyle/>
                    <a:p>
                      <a:pPr indent="0" algn="ctr">
                        <a:buNone/>
                      </a:pPr>
                      <a:r>
                        <a:rPr lang="en-US" sz="2000" b="0" dirty="0" err="1" smtClean="0">
                          <a:solidFill>
                            <a:srgbClr val="000000"/>
                          </a:solidFill>
                          <a:latin typeface="宋体" panose="02010600030101010101" pitchFamily="2" charset="-122"/>
                          <a:ea typeface="宋体" panose="02010600030101010101" pitchFamily="2" charset="-122"/>
                          <a:cs typeface="宋体" panose="02010600030101010101" pitchFamily="2" charset="-122"/>
                        </a:rPr>
                        <a:t>责任部门</a:t>
                      </a:r>
                      <a:endParaRPr lang="en-US" alt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r>
              <a:tr h="1551305">
                <a:tc>
                  <a:txBody>
                    <a:bodyPr/>
                    <a:lstStyle/>
                    <a:p>
                      <a:pPr indent="0" algn="ctr">
                        <a:buNone/>
                      </a:pPr>
                      <a:r>
                        <a:rPr lang="en-US" sz="2000" b="0" dirty="0" err="1">
                          <a:solidFill>
                            <a:srgbClr val="000000"/>
                          </a:solidFill>
                          <a:latin typeface="宋体" panose="02010600030101010101" pitchFamily="2" charset="-122"/>
                          <a:ea typeface="宋体" panose="02010600030101010101" pitchFamily="2" charset="-122"/>
                          <a:cs typeface="宋体" panose="02010600030101010101" pitchFamily="2" charset="-122"/>
                        </a:rPr>
                        <a:t>食育课程架构</a:t>
                      </a:r>
                      <a:endParaRPr lang="en-US" alt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a:txBody>
                    <a:bodyPr/>
                    <a:lstStyle/>
                    <a:p>
                      <a:pPr indent="0">
                        <a:buNone/>
                      </a:pPr>
                      <a:r>
                        <a:rPr lang="en-US" sz="2000" b="0" dirty="0" err="1">
                          <a:solidFill>
                            <a:srgbClr val="000000"/>
                          </a:solidFill>
                          <a:latin typeface="宋体" panose="02010600030101010101" pitchFamily="2" charset="-122"/>
                          <a:ea typeface="宋体" panose="02010600030101010101" pitchFamily="2" charset="-122"/>
                          <a:cs typeface="宋体" panose="02010600030101010101" pitchFamily="2" charset="-122"/>
                        </a:rPr>
                        <a:t>分析目前食育课程实施现状，确立分项目标、实施内容、评价举措</a:t>
                      </a:r>
                      <a:r>
                        <a:rPr 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a:txBody>
                    <a:bodyPr/>
                    <a:lstStyle/>
                    <a:p>
                      <a:pPr indent="0">
                        <a:buNone/>
                      </a:pPr>
                      <a:r>
                        <a:rPr lang="en-US" sz="2000" b="0" dirty="0" err="1">
                          <a:solidFill>
                            <a:srgbClr val="000000"/>
                          </a:solidFill>
                          <a:latin typeface="宋体" panose="02010600030101010101" pitchFamily="2" charset="-122"/>
                          <a:ea typeface="宋体" panose="02010600030101010101" pitchFamily="2" charset="-122"/>
                          <a:cs typeface="宋体" panose="02010600030101010101" pitchFamily="2" charset="-122"/>
                        </a:rPr>
                        <a:t>定期开展研讨活动完善课程体系和实施机制</a:t>
                      </a:r>
                      <a:r>
                        <a:rPr 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a:txBody>
                    <a:bodyPr/>
                    <a:lstStyle/>
                    <a:p>
                      <a:pPr indent="0">
                        <a:buNone/>
                      </a:pPr>
                      <a:r>
                        <a:rPr lang="en-US" sz="2000" b="0">
                          <a:solidFill>
                            <a:srgbClr val="000000"/>
                          </a:solidFill>
                          <a:latin typeface="宋体" panose="02010600030101010101" pitchFamily="2" charset="-122"/>
                          <a:ea typeface="宋体" panose="02010600030101010101" pitchFamily="2" charset="-122"/>
                          <a:cs typeface="宋体" panose="02010600030101010101" pitchFamily="2" charset="-122"/>
                        </a:rPr>
                        <a:t>形成实施策略和体系，汇编教学案例集。</a:t>
                      </a:r>
                      <a:endParaRPr lang="en-US" altLang="en-US" sz="2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rowSpan="3">
                  <a:txBody>
                    <a:bodyPr/>
                    <a:lstStyle/>
                    <a:p>
                      <a:pPr indent="0" algn="ctr">
                        <a:buNone/>
                      </a:pPr>
                      <a:r>
                        <a:rPr lang="en-US" sz="2000" b="0" dirty="0" err="1">
                          <a:solidFill>
                            <a:srgbClr val="000000"/>
                          </a:solidFill>
                          <a:latin typeface="宋体" panose="02010600030101010101" pitchFamily="2" charset="-122"/>
                          <a:ea typeface="宋体" panose="02010600030101010101" pitchFamily="2" charset="-122"/>
                          <a:cs typeface="宋体" panose="02010600030101010101" pitchFamily="2" charset="-122"/>
                        </a:rPr>
                        <a:t>成立食育课程研发中心</a:t>
                      </a:r>
                      <a:endParaRPr lang="en-US" alt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r>
              <a:tr h="1033780">
                <a:tc>
                  <a:txBody>
                    <a:bodyPr/>
                    <a:lstStyle/>
                    <a:p>
                      <a:pPr indent="0" algn="ctr">
                        <a:buNone/>
                      </a:pPr>
                      <a:r>
                        <a:rPr lang="en-US" sz="2000" b="0" dirty="0" err="1" smtClean="0">
                          <a:solidFill>
                            <a:srgbClr val="000000"/>
                          </a:solidFill>
                          <a:latin typeface="宋体" panose="02010600030101010101" pitchFamily="2" charset="-122"/>
                          <a:ea typeface="宋体" panose="02010600030101010101" pitchFamily="2" charset="-122"/>
                          <a:cs typeface="宋体" panose="02010600030101010101" pitchFamily="2" charset="-122"/>
                        </a:rPr>
                        <a:t>整合</a:t>
                      </a:r>
                      <a:r>
                        <a:rPr lang="zh-CN" altLang="en-US" sz="2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设计主题活动</a:t>
                      </a:r>
                      <a:endParaRPr lang="en-US" alt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a:txBody>
                    <a:bodyPr/>
                    <a:lstStyle/>
                    <a:p>
                      <a:pPr indent="0">
                        <a:buNone/>
                      </a:pPr>
                      <a:r>
                        <a:rPr lang="en-US" sz="2000" b="0">
                          <a:solidFill>
                            <a:srgbClr val="000000"/>
                          </a:solidFill>
                          <a:latin typeface="宋体" panose="02010600030101010101" pitchFamily="2" charset="-122"/>
                          <a:ea typeface="宋体" panose="02010600030101010101" pitchFamily="2" charset="-122"/>
                          <a:cs typeface="宋体" panose="02010600030101010101" pitchFamily="2" charset="-122"/>
                        </a:rPr>
                        <a:t>探讨各类主题目标的确定、具体的内容体系。</a:t>
                      </a:r>
                      <a:endParaRPr lang="en-US" altLang="en-US" sz="2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a:txBody>
                    <a:bodyPr/>
                    <a:lstStyle/>
                    <a:p>
                      <a:pPr indent="0">
                        <a:buNone/>
                      </a:pPr>
                      <a:r>
                        <a:rPr lang="en-US" sz="2000" b="0" dirty="0" err="1" smtClean="0">
                          <a:solidFill>
                            <a:srgbClr val="000000"/>
                          </a:solidFill>
                          <a:latin typeface="宋体" panose="02010600030101010101" pitchFamily="2" charset="-122"/>
                          <a:ea typeface="宋体" panose="02010600030101010101" pitchFamily="2" charset="-122"/>
                          <a:cs typeface="宋体" panose="02010600030101010101" pitchFamily="2" charset="-122"/>
                        </a:rPr>
                        <a:t>开发设计主题</a:t>
                      </a:r>
                      <a:r>
                        <a:rPr lang="zh-CN" altLang="en-US" sz="2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活动</a:t>
                      </a:r>
                      <a:r>
                        <a:rPr lang="en-US" sz="2000" b="0" dirty="0" err="1" smtClean="0">
                          <a:solidFill>
                            <a:srgbClr val="000000"/>
                          </a:solidFill>
                          <a:latin typeface="宋体" panose="02010600030101010101" pitchFamily="2" charset="-122"/>
                          <a:ea typeface="宋体" panose="02010600030101010101" pitchFamily="2" charset="-122"/>
                          <a:cs typeface="宋体" panose="02010600030101010101" pitchFamily="2" charset="-122"/>
                        </a:rPr>
                        <a:t>的内容</a:t>
                      </a:r>
                      <a:r>
                        <a:rPr lang="en-US" sz="2000" b="0" dirty="0" err="1">
                          <a:solidFill>
                            <a:srgbClr val="000000"/>
                          </a:solidFill>
                          <a:latin typeface="宋体" panose="02010600030101010101" pitchFamily="2" charset="-122"/>
                          <a:ea typeface="宋体" panose="02010600030101010101" pitchFamily="2" charset="-122"/>
                          <a:cs typeface="宋体" panose="02010600030101010101" pitchFamily="2" charset="-122"/>
                        </a:rPr>
                        <a:t>、目标、方案，进行组织实施、评价</a:t>
                      </a:r>
                      <a:r>
                        <a:rPr 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a:txBody>
                    <a:bodyPr/>
                    <a:lstStyle/>
                    <a:p>
                      <a:pPr indent="0">
                        <a:buNone/>
                      </a:pPr>
                      <a:r>
                        <a:rPr lang="en-US" sz="2000" b="0" dirty="0" err="1" smtClean="0">
                          <a:solidFill>
                            <a:srgbClr val="000000"/>
                          </a:solidFill>
                          <a:latin typeface="宋体" panose="02010600030101010101" pitchFamily="2" charset="-122"/>
                          <a:ea typeface="宋体" panose="02010600030101010101" pitchFamily="2" charset="-122"/>
                          <a:cs typeface="宋体" panose="02010600030101010101" pitchFamily="2" charset="-122"/>
                        </a:rPr>
                        <a:t>形成主题</a:t>
                      </a:r>
                      <a:r>
                        <a:rPr lang="zh-CN" altLang="en-US" sz="2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活动</a:t>
                      </a:r>
                      <a:r>
                        <a:rPr lang="en-US" sz="2000" b="0" dirty="0" err="1" smtClean="0">
                          <a:solidFill>
                            <a:srgbClr val="000000"/>
                          </a:solidFill>
                          <a:latin typeface="宋体" panose="02010600030101010101" pitchFamily="2" charset="-122"/>
                          <a:ea typeface="宋体" panose="02010600030101010101" pitchFamily="2" charset="-122"/>
                          <a:cs typeface="宋体" panose="02010600030101010101" pitchFamily="2" charset="-122"/>
                        </a:rPr>
                        <a:t>案例集</a:t>
                      </a:r>
                      <a:r>
                        <a:rPr lang="en-US" sz="2000" b="0" dirty="0" err="1">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sz="2000" b="0" dirty="0" err="1" smtClean="0">
                          <a:solidFill>
                            <a:srgbClr val="000000"/>
                          </a:solidFill>
                          <a:latin typeface="宋体" panose="02010600030101010101" pitchFamily="2" charset="-122"/>
                          <a:ea typeface="宋体" panose="02010600030101010101" pitchFamily="2" charset="-122"/>
                          <a:cs typeface="宋体" panose="02010600030101010101" pitchFamily="2" charset="-122"/>
                        </a:rPr>
                        <a:t>整理学生参与</a:t>
                      </a:r>
                      <a:r>
                        <a:rPr lang="zh-CN" altLang="en-US" sz="2000" b="0" dirty="0" smtClean="0">
                          <a:solidFill>
                            <a:srgbClr val="000000"/>
                          </a:solidFill>
                          <a:latin typeface="宋体" panose="02010600030101010101" pitchFamily="2" charset="-122"/>
                          <a:ea typeface="宋体" panose="02010600030101010101" pitchFamily="2" charset="-122"/>
                          <a:cs typeface="宋体" panose="02010600030101010101" pitchFamily="2" charset="-122"/>
                        </a:rPr>
                        <a:t>活动的</a:t>
                      </a:r>
                      <a:r>
                        <a:rPr lang="en-US" sz="2000" b="0" dirty="0" err="1" smtClean="0">
                          <a:solidFill>
                            <a:srgbClr val="000000"/>
                          </a:solidFill>
                          <a:latin typeface="宋体" panose="02010600030101010101" pitchFamily="2" charset="-122"/>
                          <a:ea typeface="宋体" panose="02010600030101010101" pitchFamily="2" charset="-122"/>
                          <a:cs typeface="宋体" panose="02010600030101010101" pitchFamily="2" charset="-122"/>
                        </a:rPr>
                        <a:t>学习成果</a:t>
                      </a:r>
                      <a:r>
                        <a:rPr 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1034415">
                <a:tc>
                  <a:txBody>
                    <a:bodyPr/>
                    <a:lstStyle/>
                    <a:p>
                      <a:pPr indent="0" algn="ctr">
                        <a:buNone/>
                      </a:pPr>
                      <a:r>
                        <a:rPr lang="en-US" sz="2000" b="0" dirty="0" err="1">
                          <a:solidFill>
                            <a:srgbClr val="000000"/>
                          </a:solidFill>
                          <a:latin typeface="宋体" panose="02010600030101010101" pitchFamily="2" charset="-122"/>
                          <a:ea typeface="宋体" panose="02010600030101010101" pitchFamily="2" charset="-122"/>
                          <a:cs typeface="宋体" panose="02010600030101010101" pitchFamily="2" charset="-122"/>
                        </a:rPr>
                        <a:t>整体营造育人氛围</a:t>
                      </a:r>
                      <a:endParaRPr lang="en-US" alt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a:txBody>
                    <a:bodyPr/>
                    <a:lstStyle/>
                    <a:p>
                      <a:pPr indent="0">
                        <a:buNone/>
                      </a:pPr>
                      <a:r>
                        <a:rPr lang="en-US" sz="2000" b="0" dirty="0" err="1">
                          <a:solidFill>
                            <a:srgbClr val="000000"/>
                          </a:solidFill>
                          <a:latin typeface="宋体" panose="02010600030101010101" pitchFamily="2" charset="-122"/>
                          <a:ea typeface="宋体" panose="02010600030101010101" pitchFamily="2" charset="-122"/>
                          <a:cs typeface="宋体" panose="02010600030101010101" pitchFamily="2" charset="-122"/>
                        </a:rPr>
                        <a:t>研究制订学校层面与班级层面活动课程的框架和方案</a:t>
                      </a:r>
                      <a:r>
                        <a:rPr 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20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a:txBody>
                    <a:bodyPr/>
                    <a:lstStyle/>
                    <a:p>
                      <a:pPr indent="0">
                        <a:buNone/>
                      </a:pPr>
                      <a:r>
                        <a:rPr lang="en-US" sz="2000" b="0">
                          <a:solidFill>
                            <a:srgbClr val="000000"/>
                          </a:solidFill>
                          <a:latin typeface="宋体" panose="02010600030101010101" pitchFamily="2" charset="-122"/>
                          <a:ea typeface="宋体" panose="02010600030101010101" pitchFamily="2" charset="-122"/>
                          <a:cs typeface="宋体" panose="02010600030101010101" pitchFamily="2" charset="-122"/>
                        </a:rPr>
                        <a:t>实施、跟踪反馈、成效评价。</a:t>
                      </a:r>
                      <a:endParaRPr lang="en-US" altLang="en-US" sz="2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a:txBody>
                    <a:bodyPr/>
                    <a:lstStyle/>
                    <a:p>
                      <a:pPr indent="0">
                        <a:buNone/>
                      </a:pPr>
                      <a:r>
                        <a:rPr lang="en-US" sz="2000" b="0">
                          <a:solidFill>
                            <a:srgbClr val="000000"/>
                          </a:solidFill>
                          <a:latin typeface="宋体" panose="02010600030101010101" pitchFamily="2" charset="-122"/>
                          <a:ea typeface="宋体" panose="02010600030101010101" pitchFamily="2" charset="-122"/>
                          <a:cs typeface="宋体" panose="02010600030101010101" pitchFamily="2" charset="-122"/>
                        </a:rPr>
                        <a:t>整理形成优秀活动集锦，打造品牌活动。</a:t>
                      </a:r>
                      <a:endParaRPr lang="en-US" altLang="en-US" sz="2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DEAEA"/>
                    </a:solidFill>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90"/>
                                        </p:tgtEl>
                                        <p:attrNameLst>
                                          <p:attrName>style.visibility</p:attrName>
                                        </p:attrNameLst>
                                      </p:cBhvr>
                                      <p:to>
                                        <p:strVal val="visible"/>
                                      </p:to>
                                    </p:set>
                                    <p:anim calcmode="lin" valueType="num">
                                      <p:cBhvr>
                                        <p:cTn id="10" dur="500" fill="hold"/>
                                        <p:tgtEl>
                                          <p:spTgt spid="90"/>
                                        </p:tgtEl>
                                        <p:attrNameLst>
                                          <p:attrName>ppt_w</p:attrName>
                                        </p:attrNameLst>
                                      </p:cBhvr>
                                      <p:tavLst>
                                        <p:tav tm="0">
                                          <p:val>
                                            <p:fltVal val="0"/>
                                          </p:val>
                                        </p:tav>
                                        <p:tav tm="100000">
                                          <p:val>
                                            <p:strVal val="#ppt_w"/>
                                          </p:val>
                                        </p:tav>
                                      </p:tavLst>
                                    </p:anim>
                                    <p:anim calcmode="lin" valueType="num">
                                      <p:cBhvr>
                                        <p:cTn id="11" dur="500" fill="hold"/>
                                        <p:tgtEl>
                                          <p:spTgt spid="90"/>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91"/>
                                        </p:tgtEl>
                                        <p:attrNameLst>
                                          <p:attrName>style.visibility</p:attrName>
                                        </p:attrNameLst>
                                      </p:cBhvr>
                                      <p:to>
                                        <p:strVal val="visible"/>
                                      </p:to>
                                    </p:set>
                                    <p:anim calcmode="lin" valueType="num">
                                      <p:cBhvr>
                                        <p:cTn id="14" dur="500" fill="hold"/>
                                        <p:tgtEl>
                                          <p:spTgt spid="91"/>
                                        </p:tgtEl>
                                        <p:attrNameLst>
                                          <p:attrName>ppt_w</p:attrName>
                                        </p:attrNameLst>
                                      </p:cBhvr>
                                      <p:tavLst>
                                        <p:tav tm="0">
                                          <p:val>
                                            <p:fltVal val="0"/>
                                          </p:val>
                                        </p:tav>
                                        <p:tav tm="100000">
                                          <p:val>
                                            <p:strVal val="#ppt_w"/>
                                          </p:val>
                                        </p:tav>
                                      </p:tavLst>
                                    </p:anim>
                                    <p:anim calcmode="lin" valueType="num">
                                      <p:cBhvr>
                                        <p:cTn id="15" dur="500" fill="hold"/>
                                        <p:tgtEl>
                                          <p:spTgt spid="91"/>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1" grpId="1" animBg="1"/>
      <p:bldP spid="90" grpId="0"/>
      <p:bldP spid="9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xmlns="" val="0"/>
              </a:ext>
            </a:extLst>
          </a:blip>
          <a:srcRect l="35185"/>
          <a:stretch>
            <a:fillRect/>
          </a:stretch>
        </p:blipFill>
        <p:spPr>
          <a:xfrm>
            <a:off x="11113" y="0"/>
            <a:ext cx="12192000" cy="6858000"/>
          </a:xfrm>
          <a:prstGeom prst="rect">
            <a:avLst/>
          </a:prstGeom>
        </p:spPr>
      </p:pic>
      <p:sp>
        <p:nvSpPr>
          <p:cNvPr id="79" name="iṩļïḓè"/>
          <p:cNvSpPr txBox="1"/>
          <p:nvPr/>
        </p:nvSpPr>
        <p:spPr bwMode="auto">
          <a:xfrm>
            <a:off x="673735" y="220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项目保障</a:t>
            </a:r>
            <a:r>
              <a:rPr lang="zh-CN" altLang="en-US" sz="2800" b="1" dirty="0" smtClean="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与时序进度</a:t>
            </a:r>
            <a:endPar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endParaRPr>
          </a:p>
        </p:txBody>
      </p:sp>
      <p:cxnSp>
        <p:nvCxnSpPr>
          <p:cNvPr id="58" name="直接连接符 57"/>
          <p:cNvCxnSpPr/>
          <p:nvPr/>
        </p:nvCxnSpPr>
        <p:spPr>
          <a:xfrm>
            <a:off x="322580" y="739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59" name="椭圆 58"/>
          <p:cNvSpPr/>
          <p:nvPr/>
        </p:nvSpPr>
        <p:spPr>
          <a:xfrm>
            <a:off x="4554220" y="687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88" name="椭圆 87"/>
          <p:cNvSpPr/>
          <p:nvPr/>
        </p:nvSpPr>
        <p:spPr>
          <a:xfrm>
            <a:off x="4749800" y="687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60" name="iconfont-11910-5686862"/>
          <p:cNvSpPr>
            <a:spLocks noChangeAspect="1"/>
          </p:cNvSpPr>
          <p:nvPr/>
        </p:nvSpPr>
        <p:spPr bwMode="auto">
          <a:xfrm rot="16200000">
            <a:off x="330200" y="264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70" name="Freeform 5"/>
          <p:cNvSpPr>
            <a:spLocks noEditPoints="1"/>
          </p:cNvSpPr>
          <p:nvPr/>
        </p:nvSpPr>
        <p:spPr bwMode="auto">
          <a:xfrm>
            <a:off x="4284186" y="1941678"/>
            <a:ext cx="1674813" cy="2165350"/>
          </a:xfrm>
          <a:custGeom>
            <a:avLst/>
            <a:gdLst>
              <a:gd name="T0" fmla="*/ 149 w 297"/>
              <a:gd name="T1" fmla="*/ 0 h 384"/>
              <a:gd name="T2" fmla="*/ 0 w 297"/>
              <a:gd name="T3" fmla="*/ 148 h 384"/>
              <a:gd name="T4" fmla="*/ 149 w 297"/>
              <a:gd name="T5" fmla="*/ 384 h 384"/>
              <a:gd name="T6" fmla="*/ 297 w 297"/>
              <a:gd name="T7" fmla="*/ 148 h 384"/>
              <a:gd name="T8" fmla="*/ 149 w 297"/>
              <a:gd name="T9" fmla="*/ 0 h 384"/>
              <a:gd name="T10" fmla="*/ 149 w 297"/>
              <a:gd name="T11" fmla="*/ 267 h 384"/>
              <a:gd name="T12" fmla="*/ 24 w 297"/>
              <a:gd name="T13" fmla="*/ 142 h 384"/>
              <a:gd name="T14" fmla="*/ 149 w 297"/>
              <a:gd name="T15" fmla="*/ 17 h 384"/>
              <a:gd name="T16" fmla="*/ 274 w 297"/>
              <a:gd name="T17" fmla="*/ 142 h 384"/>
              <a:gd name="T18" fmla="*/ 149 w 297"/>
              <a:gd name="T19" fmla="*/ 26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384">
                <a:moveTo>
                  <a:pt x="149" y="0"/>
                </a:moveTo>
                <a:cubicBezTo>
                  <a:pt x="67" y="0"/>
                  <a:pt x="0" y="67"/>
                  <a:pt x="0" y="148"/>
                </a:cubicBezTo>
                <a:cubicBezTo>
                  <a:pt x="0" y="230"/>
                  <a:pt x="149" y="384"/>
                  <a:pt x="149" y="384"/>
                </a:cubicBezTo>
                <a:cubicBezTo>
                  <a:pt x="149" y="384"/>
                  <a:pt x="297" y="230"/>
                  <a:pt x="297" y="148"/>
                </a:cubicBezTo>
                <a:cubicBezTo>
                  <a:pt x="297" y="67"/>
                  <a:pt x="231" y="0"/>
                  <a:pt x="149" y="0"/>
                </a:cubicBezTo>
                <a:close/>
                <a:moveTo>
                  <a:pt x="149" y="267"/>
                </a:moveTo>
                <a:cubicBezTo>
                  <a:pt x="80" y="267"/>
                  <a:pt x="24" y="211"/>
                  <a:pt x="24" y="142"/>
                </a:cubicBezTo>
                <a:cubicBezTo>
                  <a:pt x="24" y="73"/>
                  <a:pt x="80" y="17"/>
                  <a:pt x="149" y="17"/>
                </a:cubicBezTo>
                <a:cubicBezTo>
                  <a:pt x="218" y="17"/>
                  <a:pt x="274" y="73"/>
                  <a:pt x="274" y="142"/>
                </a:cubicBezTo>
                <a:cubicBezTo>
                  <a:pt x="274" y="211"/>
                  <a:pt x="218" y="267"/>
                  <a:pt x="149" y="2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6"/>
          <p:cNvSpPr>
            <a:spLocks noEditPoints="1"/>
          </p:cNvSpPr>
          <p:nvPr/>
        </p:nvSpPr>
        <p:spPr bwMode="auto">
          <a:xfrm>
            <a:off x="5258911" y="2871953"/>
            <a:ext cx="2205038" cy="1878013"/>
          </a:xfrm>
          <a:custGeom>
            <a:avLst/>
            <a:gdLst>
              <a:gd name="T0" fmla="*/ 365 w 391"/>
              <a:gd name="T1" fmla="*/ 121 h 333"/>
              <a:gd name="T2" fmla="*/ 178 w 391"/>
              <a:gd name="T3" fmla="*/ 26 h 333"/>
              <a:gd name="T4" fmla="*/ 0 w 391"/>
              <a:gd name="T5" fmla="*/ 239 h 333"/>
              <a:gd name="T6" fmla="*/ 270 w 391"/>
              <a:gd name="T7" fmla="*/ 308 h 333"/>
              <a:gd name="T8" fmla="*/ 365 w 391"/>
              <a:gd name="T9" fmla="*/ 121 h 333"/>
              <a:gd name="T10" fmla="*/ 112 w 391"/>
              <a:gd name="T11" fmla="*/ 203 h 333"/>
              <a:gd name="T12" fmla="*/ 192 w 391"/>
              <a:gd name="T13" fmla="*/ 46 h 333"/>
              <a:gd name="T14" fmla="*/ 350 w 391"/>
              <a:gd name="T15" fmla="*/ 126 h 333"/>
              <a:gd name="T16" fmla="*/ 269 w 391"/>
              <a:gd name="T17" fmla="*/ 284 h 333"/>
              <a:gd name="T18" fmla="*/ 112 w 391"/>
              <a:gd name="T19" fmla="*/ 20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 h="333">
                <a:moveTo>
                  <a:pt x="365" y="121"/>
                </a:moveTo>
                <a:cubicBezTo>
                  <a:pt x="340" y="43"/>
                  <a:pt x="256" y="0"/>
                  <a:pt x="178" y="26"/>
                </a:cubicBezTo>
                <a:cubicBezTo>
                  <a:pt x="101" y="51"/>
                  <a:pt x="0" y="239"/>
                  <a:pt x="0" y="239"/>
                </a:cubicBezTo>
                <a:cubicBezTo>
                  <a:pt x="0" y="239"/>
                  <a:pt x="192" y="333"/>
                  <a:pt x="270" y="308"/>
                </a:cubicBezTo>
                <a:cubicBezTo>
                  <a:pt x="348" y="282"/>
                  <a:pt x="391" y="199"/>
                  <a:pt x="365" y="121"/>
                </a:cubicBezTo>
                <a:close/>
                <a:moveTo>
                  <a:pt x="112" y="203"/>
                </a:moveTo>
                <a:cubicBezTo>
                  <a:pt x="90" y="138"/>
                  <a:pt x="126" y="67"/>
                  <a:pt x="192" y="46"/>
                </a:cubicBezTo>
                <a:cubicBezTo>
                  <a:pt x="258" y="24"/>
                  <a:pt x="328" y="60"/>
                  <a:pt x="350" y="126"/>
                </a:cubicBezTo>
                <a:cubicBezTo>
                  <a:pt x="371" y="192"/>
                  <a:pt x="335" y="262"/>
                  <a:pt x="269" y="284"/>
                </a:cubicBezTo>
                <a:cubicBezTo>
                  <a:pt x="203" y="305"/>
                  <a:pt x="133" y="269"/>
                  <a:pt x="112" y="20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7"/>
          <p:cNvSpPr>
            <a:spLocks noEditPoints="1"/>
          </p:cNvSpPr>
          <p:nvPr/>
        </p:nvSpPr>
        <p:spPr bwMode="auto">
          <a:xfrm>
            <a:off x="2768123" y="2856078"/>
            <a:ext cx="2198688" cy="1876425"/>
          </a:xfrm>
          <a:custGeom>
            <a:avLst/>
            <a:gdLst>
              <a:gd name="T0" fmla="*/ 25 w 390"/>
              <a:gd name="T1" fmla="*/ 120 h 333"/>
              <a:gd name="T2" fmla="*/ 121 w 390"/>
              <a:gd name="T3" fmla="*/ 307 h 333"/>
              <a:gd name="T4" fmla="*/ 390 w 390"/>
              <a:gd name="T5" fmla="*/ 239 h 333"/>
              <a:gd name="T6" fmla="*/ 212 w 390"/>
              <a:gd name="T7" fmla="*/ 25 h 333"/>
              <a:gd name="T8" fmla="*/ 25 w 390"/>
              <a:gd name="T9" fmla="*/ 120 h 333"/>
              <a:gd name="T10" fmla="*/ 279 w 390"/>
              <a:gd name="T11" fmla="*/ 203 h 333"/>
              <a:gd name="T12" fmla="*/ 122 w 390"/>
              <a:gd name="T13" fmla="*/ 283 h 333"/>
              <a:gd name="T14" fmla="*/ 41 w 390"/>
              <a:gd name="T15" fmla="*/ 126 h 333"/>
              <a:gd name="T16" fmla="*/ 199 w 390"/>
              <a:gd name="T17" fmla="*/ 45 h 333"/>
              <a:gd name="T18" fmla="*/ 279 w 390"/>
              <a:gd name="T19" fmla="*/ 20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 h="333">
                <a:moveTo>
                  <a:pt x="25" y="120"/>
                </a:moveTo>
                <a:cubicBezTo>
                  <a:pt x="0" y="198"/>
                  <a:pt x="43" y="282"/>
                  <a:pt x="121" y="307"/>
                </a:cubicBezTo>
                <a:cubicBezTo>
                  <a:pt x="199" y="333"/>
                  <a:pt x="390" y="239"/>
                  <a:pt x="390" y="239"/>
                </a:cubicBezTo>
                <a:cubicBezTo>
                  <a:pt x="390" y="239"/>
                  <a:pt x="290" y="51"/>
                  <a:pt x="212" y="25"/>
                </a:cubicBezTo>
                <a:cubicBezTo>
                  <a:pt x="134" y="0"/>
                  <a:pt x="51" y="43"/>
                  <a:pt x="25" y="120"/>
                </a:cubicBezTo>
                <a:close/>
                <a:moveTo>
                  <a:pt x="279" y="203"/>
                </a:moveTo>
                <a:cubicBezTo>
                  <a:pt x="258" y="269"/>
                  <a:pt x="187" y="305"/>
                  <a:pt x="122" y="283"/>
                </a:cubicBezTo>
                <a:cubicBezTo>
                  <a:pt x="56" y="262"/>
                  <a:pt x="20" y="191"/>
                  <a:pt x="41" y="126"/>
                </a:cubicBezTo>
                <a:cubicBezTo>
                  <a:pt x="63" y="60"/>
                  <a:pt x="133" y="24"/>
                  <a:pt x="199" y="45"/>
                </a:cubicBezTo>
                <a:cubicBezTo>
                  <a:pt x="265" y="67"/>
                  <a:pt x="301" y="137"/>
                  <a:pt x="279" y="20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8"/>
          <p:cNvSpPr>
            <a:spLocks noEditPoints="1"/>
          </p:cNvSpPr>
          <p:nvPr/>
        </p:nvSpPr>
        <p:spPr bwMode="auto">
          <a:xfrm>
            <a:off x="3285648" y="4378491"/>
            <a:ext cx="1895475" cy="2024063"/>
          </a:xfrm>
          <a:custGeom>
            <a:avLst/>
            <a:gdLst>
              <a:gd name="T0" fmla="*/ 81 w 336"/>
              <a:gd name="T1" fmla="*/ 311 h 359"/>
              <a:gd name="T2" fmla="*/ 288 w 336"/>
              <a:gd name="T3" fmla="*/ 278 h 359"/>
              <a:gd name="T4" fmla="*/ 306 w 336"/>
              <a:gd name="T5" fmla="*/ 0 h 359"/>
              <a:gd name="T6" fmla="*/ 48 w 336"/>
              <a:gd name="T7" fmla="*/ 104 h 359"/>
              <a:gd name="T8" fmla="*/ 81 w 336"/>
              <a:gd name="T9" fmla="*/ 311 h 359"/>
              <a:gd name="T10" fmla="*/ 238 w 336"/>
              <a:gd name="T11" fmla="*/ 95 h 359"/>
              <a:gd name="T12" fmla="*/ 265 w 336"/>
              <a:gd name="T13" fmla="*/ 270 h 359"/>
              <a:gd name="T14" fmla="*/ 91 w 336"/>
              <a:gd name="T15" fmla="*/ 297 h 359"/>
              <a:gd name="T16" fmla="*/ 63 w 336"/>
              <a:gd name="T17" fmla="*/ 122 h 359"/>
              <a:gd name="T18" fmla="*/ 238 w 336"/>
              <a:gd name="T19" fmla="*/ 9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59">
                <a:moveTo>
                  <a:pt x="81" y="311"/>
                </a:moveTo>
                <a:cubicBezTo>
                  <a:pt x="147" y="359"/>
                  <a:pt x="240" y="344"/>
                  <a:pt x="288" y="278"/>
                </a:cubicBezTo>
                <a:cubicBezTo>
                  <a:pt x="336" y="212"/>
                  <a:pt x="306" y="0"/>
                  <a:pt x="306" y="0"/>
                </a:cubicBezTo>
                <a:cubicBezTo>
                  <a:pt x="306" y="0"/>
                  <a:pt x="96" y="37"/>
                  <a:pt x="48" y="104"/>
                </a:cubicBezTo>
                <a:cubicBezTo>
                  <a:pt x="0" y="170"/>
                  <a:pt x="15" y="263"/>
                  <a:pt x="81" y="311"/>
                </a:cubicBezTo>
                <a:close/>
                <a:moveTo>
                  <a:pt x="238" y="95"/>
                </a:moveTo>
                <a:cubicBezTo>
                  <a:pt x="294" y="135"/>
                  <a:pt x="306" y="214"/>
                  <a:pt x="265" y="270"/>
                </a:cubicBezTo>
                <a:cubicBezTo>
                  <a:pt x="225" y="325"/>
                  <a:pt x="147" y="338"/>
                  <a:pt x="91" y="297"/>
                </a:cubicBezTo>
                <a:cubicBezTo>
                  <a:pt x="35" y="257"/>
                  <a:pt x="22" y="178"/>
                  <a:pt x="63" y="122"/>
                </a:cubicBezTo>
                <a:cubicBezTo>
                  <a:pt x="104" y="67"/>
                  <a:pt x="182" y="54"/>
                  <a:pt x="238" y="9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9"/>
          <p:cNvSpPr>
            <a:spLocks noEditPoints="1"/>
          </p:cNvSpPr>
          <p:nvPr/>
        </p:nvSpPr>
        <p:spPr bwMode="auto">
          <a:xfrm>
            <a:off x="5028723" y="4389603"/>
            <a:ext cx="1893888" cy="2024063"/>
          </a:xfrm>
          <a:custGeom>
            <a:avLst/>
            <a:gdLst>
              <a:gd name="T0" fmla="*/ 255 w 336"/>
              <a:gd name="T1" fmla="*/ 311 h 359"/>
              <a:gd name="T2" fmla="*/ 288 w 336"/>
              <a:gd name="T3" fmla="*/ 104 h 359"/>
              <a:gd name="T4" fmla="*/ 30 w 336"/>
              <a:gd name="T5" fmla="*/ 0 h 359"/>
              <a:gd name="T6" fmla="*/ 48 w 336"/>
              <a:gd name="T7" fmla="*/ 278 h 359"/>
              <a:gd name="T8" fmla="*/ 255 w 336"/>
              <a:gd name="T9" fmla="*/ 311 h 359"/>
              <a:gd name="T10" fmla="*/ 98 w 336"/>
              <a:gd name="T11" fmla="*/ 95 h 359"/>
              <a:gd name="T12" fmla="*/ 273 w 336"/>
              <a:gd name="T13" fmla="*/ 123 h 359"/>
              <a:gd name="T14" fmla="*/ 245 w 336"/>
              <a:gd name="T15" fmla="*/ 297 h 359"/>
              <a:gd name="T16" fmla="*/ 71 w 336"/>
              <a:gd name="T17" fmla="*/ 270 h 359"/>
              <a:gd name="T18" fmla="*/ 98 w 336"/>
              <a:gd name="T19" fmla="*/ 9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59">
                <a:moveTo>
                  <a:pt x="255" y="311"/>
                </a:moveTo>
                <a:cubicBezTo>
                  <a:pt x="321" y="263"/>
                  <a:pt x="336" y="170"/>
                  <a:pt x="288" y="104"/>
                </a:cubicBezTo>
                <a:cubicBezTo>
                  <a:pt x="240" y="37"/>
                  <a:pt x="30" y="0"/>
                  <a:pt x="30" y="0"/>
                </a:cubicBezTo>
                <a:cubicBezTo>
                  <a:pt x="30" y="0"/>
                  <a:pt x="0" y="212"/>
                  <a:pt x="48" y="278"/>
                </a:cubicBezTo>
                <a:cubicBezTo>
                  <a:pt x="96" y="344"/>
                  <a:pt x="189" y="359"/>
                  <a:pt x="255" y="311"/>
                </a:cubicBezTo>
                <a:close/>
                <a:moveTo>
                  <a:pt x="98" y="95"/>
                </a:moveTo>
                <a:cubicBezTo>
                  <a:pt x="154" y="54"/>
                  <a:pt x="232" y="67"/>
                  <a:pt x="273" y="123"/>
                </a:cubicBezTo>
                <a:cubicBezTo>
                  <a:pt x="314" y="178"/>
                  <a:pt x="301" y="257"/>
                  <a:pt x="245" y="297"/>
                </a:cubicBezTo>
                <a:cubicBezTo>
                  <a:pt x="189" y="338"/>
                  <a:pt x="111" y="326"/>
                  <a:pt x="71" y="270"/>
                </a:cubicBezTo>
                <a:cubicBezTo>
                  <a:pt x="30" y="214"/>
                  <a:pt x="42" y="136"/>
                  <a:pt x="98" y="9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Inhaltsplatzhalter 4"/>
          <p:cNvSpPr txBox="1">
            <a:spLocks/>
          </p:cNvSpPr>
          <p:nvPr/>
        </p:nvSpPr>
        <p:spPr>
          <a:xfrm>
            <a:off x="7221875" y="2821142"/>
            <a:ext cx="3192125" cy="67710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2800" b="1" dirty="0" smtClean="0">
                <a:solidFill>
                  <a:srgbClr val="C00000"/>
                </a:solidFill>
                <a:latin typeface="+mn-ea"/>
              </a:rPr>
              <a:t>优化一套运行机制</a:t>
            </a:r>
            <a:r>
              <a:rPr lang="en-US" sz="2400" b="1" dirty="0" smtClean="0">
                <a:solidFill>
                  <a:schemeClr val="accent5"/>
                </a:solidFill>
                <a:latin typeface="+mj-lt"/>
              </a:rPr>
              <a:t/>
            </a:r>
            <a:br>
              <a:rPr lang="en-US" sz="2400" b="1" dirty="0" smtClean="0">
                <a:solidFill>
                  <a:schemeClr val="accent5"/>
                </a:solidFill>
                <a:latin typeface="+mj-lt"/>
              </a:rPr>
            </a:br>
            <a:endParaRPr lang="en-US" sz="1600" dirty="0" smtClean="0">
              <a:solidFill>
                <a:schemeClr val="bg1">
                  <a:lumMod val="50000"/>
                </a:schemeClr>
              </a:solidFill>
              <a:latin typeface="+mn-lt"/>
            </a:endParaRPr>
          </a:p>
        </p:txBody>
      </p:sp>
      <p:sp>
        <p:nvSpPr>
          <p:cNvPr id="76" name="Inhaltsplatzhalter 4"/>
          <p:cNvSpPr txBox="1">
            <a:spLocks/>
          </p:cNvSpPr>
          <p:nvPr/>
        </p:nvSpPr>
        <p:spPr>
          <a:xfrm>
            <a:off x="6856115" y="5071395"/>
            <a:ext cx="3222605" cy="81560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zh-CN" sz="2800" b="1" dirty="0" smtClean="0">
                <a:solidFill>
                  <a:srgbClr val="92D050"/>
                </a:solidFill>
              </a:rPr>
              <a:t>形成一些物化成果</a:t>
            </a:r>
            <a:r>
              <a:rPr lang="en-US" sz="1600" b="1" dirty="0" smtClean="0">
                <a:solidFill>
                  <a:srgbClr val="00B050"/>
                </a:solidFill>
                <a:latin typeface="+mj-lt"/>
              </a:rPr>
              <a:t/>
            </a:r>
            <a:br>
              <a:rPr lang="en-US" sz="1600" b="1" dirty="0" smtClean="0">
                <a:solidFill>
                  <a:srgbClr val="00B050"/>
                </a:solidFill>
                <a:latin typeface="+mj-lt"/>
              </a:rPr>
            </a:br>
            <a:r>
              <a:rPr lang="en-US" sz="1400" b="1" dirty="0" smtClean="0">
                <a:solidFill>
                  <a:schemeClr val="bg1">
                    <a:lumMod val="50000"/>
                  </a:schemeClr>
                </a:solidFill>
                <a:latin typeface="+mj-lt"/>
              </a:rPr>
              <a:t/>
            </a:r>
            <a:br>
              <a:rPr lang="en-US" sz="1400" b="1" dirty="0" smtClean="0">
                <a:solidFill>
                  <a:schemeClr val="bg1">
                    <a:lumMod val="50000"/>
                  </a:schemeClr>
                </a:solidFill>
                <a:latin typeface="+mj-lt"/>
              </a:rPr>
            </a:br>
            <a:endParaRPr lang="en-US" sz="1100" dirty="0" smtClean="0">
              <a:solidFill>
                <a:schemeClr val="bg1">
                  <a:lumMod val="50000"/>
                </a:schemeClr>
              </a:solidFill>
              <a:latin typeface="+mn-lt"/>
            </a:endParaRPr>
          </a:p>
        </p:txBody>
      </p:sp>
      <p:sp>
        <p:nvSpPr>
          <p:cNvPr id="77" name="Inhaltsplatzhalter 4"/>
          <p:cNvSpPr txBox="1">
            <a:spLocks/>
          </p:cNvSpPr>
          <p:nvPr/>
        </p:nvSpPr>
        <p:spPr>
          <a:xfrm>
            <a:off x="1341120" y="2186493"/>
            <a:ext cx="3057461" cy="60016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en-US" sz="2800" b="1" dirty="0" smtClean="0">
                <a:solidFill>
                  <a:srgbClr val="0070C0"/>
                </a:solidFill>
                <a:latin typeface="+mj-lt"/>
              </a:rPr>
              <a:t>建设一批主题场馆</a:t>
            </a:r>
            <a:r>
              <a:rPr lang="en-US" sz="1600" b="1" dirty="0" smtClean="0">
                <a:solidFill>
                  <a:schemeClr val="accent1"/>
                </a:solidFill>
                <a:latin typeface="+mj-lt"/>
              </a:rPr>
              <a:t/>
            </a:r>
            <a:br>
              <a:rPr lang="en-US" sz="1600" b="1" dirty="0" smtClean="0">
                <a:solidFill>
                  <a:schemeClr val="accent1"/>
                </a:solidFill>
                <a:latin typeface="+mj-lt"/>
              </a:rPr>
            </a:br>
            <a:endParaRPr lang="en-US" sz="1100" dirty="0" smtClean="0">
              <a:solidFill>
                <a:schemeClr val="bg1">
                  <a:lumMod val="50000"/>
                </a:schemeClr>
              </a:solidFill>
              <a:latin typeface="+mn-lt"/>
            </a:endParaRPr>
          </a:p>
        </p:txBody>
      </p:sp>
      <p:sp>
        <p:nvSpPr>
          <p:cNvPr id="78" name="Inhaltsplatzhalter 4"/>
          <p:cNvSpPr txBox="1">
            <a:spLocks/>
          </p:cNvSpPr>
          <p:nvPr/>
        </p:nvSpPr>
        <p:spPr>
          <a:xfrm>
            <a:off x="0" y="3606800"/>
            <a:ext cx="3402901" cy="60016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zh-CN" sz="2800" b="1" dirty="0" smtClean="0">
                <a:solidFill>
                  <a:srgbClr val="00B0F0"/>
                </a:solidFill>
              </a:rPr>
              <a:t>打造一个教师团队</a:t>
            </a:r>
            <a:r>
              <a:rPr lang="en-US" sz="1400" b="1" dirty="0" smtClean="0">
                <a:solidFill>
                  <a:schemeClr val="bg1">
                    <a:lumMod val="50000"/>
                  </a:schemeClr>
                </a:solidFill>
                <a:latin typeface="+mj-lt"/>
              </a:rPr>
              <a:t/>
            </a:r>
            <a:br>
              <a:rPr lang="en-US" sz="1400" b="1" dirty="0" smtClean="0">
                <a:solidFill>
                  <a:schemeClr val="bg1">
                    <a:lumMod val="50000"/>
                  </a:schemeClr>
                </a:solidFill>
                <a:latin typeface="+mj-lt"/>
              </a:rPr>
            </a:br>
            <a:endParaRPr lang="en-US" sz="1100" dirty="0" smtClean="0">
              <a:solidFill>
                <a:schemeClr val="bg1">
                  <a:lumMod val="50000"/>
                </a:schemeClr>
              </a:solidFill>
              <a:latin typeface="+mn-lt"/>
            </a:endParaRPr>
          </a:p>
        </p:txBody>
      </p:sp>
      <p:sp>
        <p:nvSpPr>
          <p:cNvPr id="80" name="Inhaltsplatzhalter 4"/>
          <p:cNvSpPr txBox="1">
            <a:spLocks/>
          </p:cNvSpPr>
          <p:nvPr/>
        </p:nvSpPr>
        <p:spPr>
          <a:xfrm>
            <a:off x="508001" y="5455214"/>
            <a:ext cx="2874580" cy="60016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CN" altLang="zh-CN" sz="2800" b="1" dirty="0" smtClean="0">
                <a:solidFill>
                  <a:schemeClr val="accent4">
                    <a:lumMod val="75000"/>
                  </a:schemeClr>
                </a:solidFill>
              </a:rPr>
              <a:t>完善一个课程体系</a:t>
            </a:r>
            <a:r>
              <a:rPr lang="en-US" sz="1600" b="1" dirty="0" smtClean="0">
                <a:solidFill>
                  <a:schemeClr val="accent3"/>
                </a:solidFill>
                <a:latin typeface="+mj-lt"/>
              </a:rPr>
              <a:t/>
            </a:r>
            <a:br>
              <a:rPr lang="en-US" sz="1600" b="1" dirty="0" smtClean="0">
                <a:solidFill>
                  <a:schemeClr val="accent3"/>
                </a:solidFill>
                <a:latin typeface="+mj-lt"/>
              </a:rPr>
            </a:br>
            <a:endParaRPr lang="en-US" sz="1100" dirty="0" smtClean="0">
              <a:solidFill>
                <a:schemeClr val="bg1">
                  <a:lumMod val="50000"/>
                </a:schemeClr>
              </a:solidFill>
              <a:latin typeface="+mn-lt"/>
            </a:endParaRPr>
          </a:p>
        </p:txBody>
      </p:sp>
      <p:grpSp>
        <p:nvGrpSpPr>
          <p:cNvPr id="81" name="Group 14"/>
          <p:cNvGrpSpPr/>
          <p:nvPr/>
        </p:nvGrpSpPr>
        <p:grpSpPr>
          <a:xfrm>
            <a:off x="6287491" y="3522878"/>
            <a:ext cx="635120" cy="529618"/>
            <a:chOff x="10987088" y="1993900"/>
            <a:chExt cx="477837" cy="398463"/>
          </a:xfrm>
          <a:solidFill>
            <a:schemeClr val="accent2"/>
          </a:solidFill>
        </p:grpSpPr>
        <p:sp>
          <p:nvSpPr>
            <p:cNvPr id="82" name="Freeform 107"/>
            <p:cNvSpPr>
              <a:spLocks/>
            </p:cNvSpPr>
            <p:nvPr/>
          </p:nvSpPr>
          <p:spPr bwMode="auto">
            <a:xfrm>
              <a:off x="10987088" y="1993900"/>
              <a:ext cx="396875" cy="398463"/>
            </a:xfrm>
            <a:custGeom>
              <a:avLst/>
              <a:gdLst>
                <a:gd name="T0" fmla="*/ 0 w 2745"/>
                <a:gd name="T1" fmla="*/ 0 h 2770"/>
                <a:gd name="T2" fmla="*/ 371 w 2745"/>
                <a:gd name="T3" fmla="*/ 0 h 2770"/>
                <a:gd name="T4" fmla="*/ 371 w 2745"/>
                <a:gd name="T5" fmla="*/ 2398 h 2770"/>
                <a:gd name="T6" fmla="*/ 2745 w 2745"/>
                <a:gd name="T7" fmla="*/ 2398 h 2770"/>
                <a:gd name="T8" fmla="*/ 2745 w 2745"/>
                <a:gd name="T9" fmla="*/ 2770 h 2770"/>
                <a:gd name="T10" fmla="*/ 0 w 2745"/>
                <a:gd name="T11" fmla="*/ 2770 h 2770"/>
                <a:gd name="T12" fmla="*/ 0 w 2745"/>
                <a:gd name="T13" fmla="*/ 0 h 2770"/>
              </a:gdLst>
              <a:ahLst/>
              <a:cxnLst>
                <a:cxn ang="0">
                  <a:pos x="T0" y="T1"/>
                </a:cxn>
                <a:cxn ang="0">
                  <a:pos x="T2" y="T3"/>
                </a:cxn>
                <a:cxn ang="0">
                  <a:pos x="T4" y="T5"/>
                </a:cxn>
                <a:cxn ang="0">
                  <a:pos x="T6" y="T7"/>
                </a:cxn>
                <a:cxn ang="0">
                  <a:pos x="T8" y="T9"/>
                </a:cxn>
                <a:cxn ang="0">
                  <a:pos x="T10" y="T11"/>
                </a:cxn>
                <a:cxn ang="0">
                  <a:pos x="T12" y="T13"/>
                </a:cxn>
              </a:cxnLst>
              <a:rect l="0" t="0" r="r" b="b"/>
              <a:pathLst>
                <a:path w="2745" h="2770">
                  <a:moveTo>
                    <a:pt x="0" y="0"/>
                  </a:moveTo>
                  <a:lnTo>
                    <a:pt x="371" y="0"/>
                  </a:lnTo>
                  <a:lnTo>
                    <a:pt x="371" y="2398"/>
                  </a:lnTo>
                  <a:lnTo>
                    <a:pt x="2745" y="2398"/>
                  </a:lnTo>
                  <a:lnTo>
                    <a:pt x="2745" y="2770"/>
                  </a:lnTo>
                  <a:lnTo>
                    <a:pt x="0" y="277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08"/>
            <p:cNvSpPr>
              <a:spLocks/>
            </p:cNvSpPr>
            <p:nvPr/>
          </p:nvSpPr>
          <p:spPr bwMode="auto">
            <a:xfrm>
              <a:off x="11066463" y="2047875"/>
              <a:ext cx="398462" cy="249238"/>
            </a:xfrm>
            <a:custGeom>
              <a:avLst/>
              <a:gdLst>
                <a:gd name="T0" fmla="*/ 2761 w 2761"/>
                <a:gd name="T1" fmla="*/ 0 h 1725"/>
                <a:gd name="T2" fmla="*/ 2559 w 2761"/>
                <a:gd name="T3" fmla="*/ 1146 h 1725"/>
                <a:gd name="T4" fmla="*/ 2274 w 2761"/>
                <a:gd name="T5" fmla="*/ 861 h 1725"/>
                <a:gd name="T6" fmla="*/ 1411 w 2761"/>
                <a:gd name="T7" fmla="*/ 1725 h 1725"/>
                <a:gd name="T8" fmla="*/ 864 w 2761"/>
                <a:gd name="T9" fmla="*/ 1177 h 1725"/>
                <a:gd name="T10" fmla="*/ 349 w 2761"/>
                <a:gd name="T11" fmla="*/ 1693 h 1725"/>
                <a:gd name="T12" fmla="*/ 0 w 2761"/>
                <a:gd name="T13" fmla="*/ 1341 h 1725"/>
                <a:gd name="T14" fmla="*/ 864 w 2761"/>
                <a:gd name="T15" fmla="*/ 476 h 1725"/>
                <a:gd name="T16" fmla="*/ 1411 w 2761"/>
                <a:gd name="T17" fmla="*/ 1025 h 1725"/>
                <a:gd name="T18" fmla="*/ 1924 w 2761"/>
                <a:gd name="T19" fmla="*/ 509 h 1725"/>
                <a:gd name="T20" fmla="*/ 1618 w 2761"/>
                <a:gd name="T21" fmla="*/ 202 h 1725"/>
                <a:gd name="T22" fmla="*/ 2761 w 2761"/>
                <a:gd name="T23"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1" h="1725">
                  <a:moveTo>
                    <a:pt x="2761" y="0"/>
                  </a:moveTo>
                  <a:lnTo>
                    <a:pt x="2559" y="1146"/>
                  </a:lnTo>
                  <a:lnTo>
                    <a:pt x="2274" y="861"/>
                  </a:lnTo>
                  <a:lnTo>
                    <a:pt x="1411" y="1725"/>
                  </a:lnTo>
                  <a:lnTo>
                    <a:pt x="864" y="1177"/>
                  </a:lnTo>
                  <a:lnTo>
                    <a:pt x="349" y="1693"/>
                  </a:lnTo>
                  <a:lnTo>
                    <a:pt x="0" y="1341"/>
                  </a:lnTo>
                  <a:lnTo>
                    <a:pt x="864" y="476"/>
                  </a:lnTo>
                  <a:lnTo>
                    <a:pt x="1411" y="1025"/>
                  </a:lnTo>
                  <a:lnTo>
                    <a:pt x="1924" y="509"/>
                  </a:lnTo>
                  <a:lnTo>
                    <a:pt x="1618" y="202"/>
                  </a:lnTo>
                  <a:lnTo>
                    <a:pt x="27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 name="Group 17"/>
          <p:cNvGrpSpPr/>
          <p:nvPr/>
        </p:nvGrpSpPr>
        <p:grpSpPr>
          <a:xfrm>
            <a:off x="4813528" y="2425899"/>
            <a:ext cx="616130" cy="542280"/>
            <a:chOff x="10059988" y="2759075"/>
            <a:chExt cx="463550" cy="407988"/>
          </a:xfrm>
          <a:solidFill>
            <a:schemeClr val="accent1"/>
          </a:solidFill>
        </p:grpSpPr>
        <p:sp>
          <p:nvSpPr>
            <p:cNvPr id="85" name="Freeform 182"/>
            <p:cNvSpPr>
              <a:spLocks/>
            </p:cNvSpPr>
            <p:nvPr/>
          </p:nvSpPr>
          <p:spPr bwMode="auto">
            <a:xfrm>
              <a:off x="10059988" y="2759075"/>
              <a:ext cx="463550" cy="168275"/>
            </a:xfrm>
            <a:custGeom>
              <a:avLst/>
              <a:gdLst>
                <a:gd name="T0" fmla="*/ 1606 w 3212"/>
                <a:gd name="T1" fmla="*/ 0 h 1164"/>
                <a:gd name="T2" fmla="*/ 1815 w 3212"/>
                <a:gd name="T3" fmla="*/ 5 h 1164"/>
                <a:gd name="T4" fmla="*/ 2016 w 3212"/>
                <a:gd name="T5" fmla="*/ 19 h 1164"/>
                <a:gd name="T6" fmla="*/ 2208 w 3212"/>
                <a:gd name="T7" fmla="*/ 43 h 1164"/>
                <a:gd name="T8" fmla="*/ 2388 w 3212"/>
                <a:gd name="T9" fmla="*/ 74 h 1164"/>
                <a:gd name="T10" fmla="*/ 2554 w 3212"/>
                <a:gd name="T11" fmla="*/ 112 h 1164"/>
                <a:gd name="T12" fmla="*/ 2706 w 3212"/>
                <a:gd name="T13" fmla="*/ 158 h 1164"/>
                <a:gd name="T14" fmla="*/ 2841 w 3212"/>
                <a:gd name="T15" fmla="*/ 210 h 1164"/>
                <a:gd name="T16" fmla="*/ 2958 w 3212"/>
                <a:gd name="T17" fmla="*/ 268 h 1164"/>
                <a:gd name="T18" fmla="*/ 3055 w 3212"/>
                <a:gd name="T19" fmla="*/ 331 h 1164"/>
                <a:gd name="T20" fmla="*/ 3130 w 3212"/>
                <a:gd name="T21" fmla="*/ 398 h 1164"/>
                <a:gd name="T22" fmla="*/ 3182 w 3212"/>
                <a:gd name="T23" fmla="*/ 469 h 1164"/>
                <a:gd name="T24" fmla="*/ 3209 w 3212"/>
                <a:gd name="T25" fmla="*/ 544 h 1164"/>
                <a:gd name="T26" fmla="*/ 3209 w 3212"/>
                <a:gd name="T27" fmla="*/ 620 h 1164"/>
                <a:gd name="T28" fmla="*/ 3182 w 3212"/>
                <a:gd name="T29" fmla="*/ 695 h 1164"/>
                <a:gd name="T30" fmla="*/ 3130 w 3212"/>
                <a:gd name="T31" fmla="*/ 766 h 1164"/>
                <a:gd name="T32" fmla="*/ 3055 w 3212"/>
                <a:gd name="T33" fmla="*/ 833 h 1164"/>
                <a:gd name="T34" fmla="*/ 2958 w 3212"/>
                <a:gd name="T35" fmla="*/ 896 h 1164"/>
                <a:gd name="T36" fmla="*/ 2841 w 3212"/>
                <a:gd name="T37" fmla="*/ 954 h 1164"/>
                <a:gd name="T38" fmla="*/ 2706 w 3212"/>
                <a:gd name="T39" fmla="*/ 1006 h 1164"/>
                <a:gd name="T40" fmla="*/ 2554 w 3212"/>
                <a:gd name="T41" fmla="*/ 1052 h 1164"/>
                <a:gd name="T42" fmla="*/ 2388 w 3212"/>
                <a:gd name="T43" fmla="*/ 1090 h 1164"/>
                <a:gd name="T44" fmla="*/ 2208 w 3212"/>
                <a:gd name="T45" fmla="*/ 1122 h 1164"/>
                <a:gd name="T46" fmla="*/ 2016 w 3212"/>
                <a:gd name="T47" fmla="*/ 1145 h 1164"/>
                <a:gd name="T48" fmla="*/ 1815 w 3212"/>
                <a:gd name="T49" fmla="*/ 1159 h 1164"/>
                <a:gd name="T50" fmla="*/ 1606 w 3212"/>
                <a:gd name="T51" fmla="*/ 1164 h 1164"/>
                <a:gd name="T52" fmla="*/ 1397 w 3212"/>
                <a:gd name="T53" fmla="*/ 1159 h 1164"/>
                <a:gd name="T54" fmla="*/ 1195 w 3212"/>
                <a:gd name="T55" fmla="*/ 1145 h 1164"/>
                <a:gd name="T56" fmla="*/ 1004 w 3212"/>
                <a:gd name="T57" fmla="*/ 1122 h 1164"/>
                <a:gd name="T58" fmla="*/ 824 w 3212"/>
                <a:gd name="T59" fmla="*/ 1090 h 1164"/>
                <a:gd name="T60" fmla="*/ 658 w 3212"/>
                <a:gd name="T61" fmla="*/ 1052 h 1164"/>
                <a:gd name="T62" fmla="*/ 506 w 3212"/>
                <a:gd name="T63" fmla="*/ 1006 h 1164"/>
                <a:gd name="T64" fmla="*/ 371 w 3212"/>
                <a:gd name="T65" fmla="*/ 954 h 1164"/>
                <a:gd name="T66" fmla="*/ 254 w 3212"/>
                <a:gd name="T67" fmla="*/ 896 h 1164"/>
                <a:gd name="T68" fmla="*/ 157 w 3212"/>
                <a:gd name="T69" fmla="*/ 833 h 1164"/>
                <a:gd name="T70" fmla="*/ 82 w 3212"/>
                <a:gd name="T71" fmla="*/ 766 h 1164"/>
                <a:gd name="T72" fmla="*/ 30 w 3212"/>
                <a:gd name="T73" fmla="*/ 695 h 1164"/>
                <a:gd name="T74" fmla="*/ 3 w 3212"/>
                <a:gd name="T75" fmla="*/ 620 h 1164"/>
                <a:gd name="T76" fmla="*/ 3 w 3212"/>
                <a:gd name="T77" fmla="*/ 544 h 1164"/>
                <a:gd name="T78" fmla="*/ 30 w 3212"/>
                <a:gd name="T79" fmla="*/ 469 h 1164"/>
                <a:gd name="T80" fmla="*/ 82 w 3212"/>
                <a:gd name="T81" fmla="*/ 398 h 1164"/>
                <a:gd name="T82" fmla="*/ 157 w 3212"/>
                <a:gd name="T83" fmla="*/ 331 h 1164"/>
                <a:gd name="T84" fmla="*/ 254 w 3212"/>
                <a:gd name="T85" fmla="*/ 268 h 1164"/>
                <a:gd name="T86" fmla="*/ 371 w 3212"/>
                <a:gd name="T87" fmla="*/ 210 h 1164"/>
                <a:gd name="T88" fmla="*/ 506 w 3212"/>
                <a:gd name="T89" fmla="*/ 158 h 1164"/>
                <a:gd name="T90" fmla="*/ 658 w 3212"/>
                <a:gd name="T91" fmla="*/ 112 h 1164"/>
                <a:gd name="T92" fmla="*/ 824 w 3212"/>
                <a:gd name="T93" fmla="*/ 74 h 1164"/>
                <a:gd name="T94" fmla="*/ 1004 w 3212"/>
                <a:gd name="T95" fmla="*/ 43 h 1164"/>
                <a:gd name="T96" fmla="*/ 1195 w 3212"/>
                <a:gd name="T97" fmla="*/ 19 h 1164"/>
                <a:gd name="T98" fmla="*/ 1397 w 3212"/>
                <a:gd name="T99" fmla="*/ 5 h 1164"/>
                <a:gd name="T100" fmla="*/ 1606 w 3212"/>
                <a:gd name="T101" fmla="*/ 0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12" h="1164">
                  <a:moveTo>
                    <a:pt x="1606" y="0"/>
                  </a:moveTo>
                  <a:lnTo>
                    <a:pt x="1606" y="0"/>
                  </a:lnTo>
                  <a:lnTo>
                    <a:pt x="1712" y="2"/>
                  </a:lnTo>
                  <a:lnTo>
                    <a:pt x="1815" y="5"/>
                  </a:lnTo>
                  <a:lnTo>
                    <a:pt x="1917" y="11"/>
                  </a:lnTo>
                  <a:lnTo>
                    <a:pt x="2016" y="19"/>
                  </a:lnTo>
                  <a:lnTo>
                    <a:pt x="2114" y="30"/>
                  </a:lnTo>
                  <a:lnTo>
                    <a:pt x="2208" y="43"/>
                  </a:lnTo>
                  <a:lnTo>
                    <a:pt x="2299" y="57"/>
                  </a:lnTo>
                  <a:lnTo>
                    <a:pt x="2388" y="74"/>
                  </a:lnTo>
                  <a:lnTo>
                    <a:pt x="2472" y="92"/>
                  </a:lnTo>
                  <a:lnTo>
                    <a:pt x="2554" y="112"/>
                  </a:lnTo>
                  <a:lnTo>
                    <a:pt x="2632" y="135"/>
                  </a:lnTo>
                  <a:lnTo>
                    <a:pt x="2706" y="158"/>
                  </a:lnTo>
                  <a:lnTo>
                    <a:pt x="2775" y="183"/>
                  </a:lnTo>
                  <a:lnTo>
                    <a:pt x="2841" y="210"/>
                  </a:lnTo>
                  <a:lnTo>
                    <a:pt x="2902" y="238"/>
                  </a:lnTo>
                  <a:lnTo>
                    <a:pt x="2958" y="268"/>
                  </a:lnTo>
                  <a:lnTo>
                    <a:pt x="3009" y="299"/>
                  </a:lnTo>
                  <a:lnTo>
                    <a:pt x="3055" y="331"/>
                  </a:lnTo>
                  <a:lnTo>
                    <a:pt x="3096" y="364"/>
                  </a:lnTo>
                  <a:lnTo>
                    <a:pt x="3130" y="398"/>
                  </a:lnTo>
                  <a:lnTo>
                    <a:pt x="3159" y="433"/>
                  </a:lnTo>
                  <a:lnTo>
                    <a:pt x="3182" y="469"/>
                  </a:lnTo>
                  <a:lnTo>
                    <a:pt x="3199" y="506"/>
                  </a:lnTo>
                  <a:lnTo>
                    <a:pt x="3209" y="544"/>
                  </a:lnTo>
                  <a:lnTo>
                    <a:pt x="3212" y="582"/>
                  </a:lnTo>
                  <a:lnTo>
                    <a:pt x="3209" y="620"/>
                  </a:lnTo>
                  <a:lnTo>
                    <a:pt x="3199" y="658"/>
                  </a:lnTo>
                  <a:lnTo>
                    <a:pt x="3182" y="695"/>
                  </a:lnTo>
                  <a:lnTo>
                    <a:pt x="3159" y="731"/>
                  </a:lnTo>
                  <a:lnTo>
                    <a:pt x="3130" y="766"/>
                  </a:lnTo>
                  <a:lnTo>
                    <a:pt x="3096" y="800"/>
                  </a:lnTo>
                  <a:lnTo>
                    <a:pt x="3055" y="833"/>
                  </a:lnTo>
                  <a:lnTo>
                    <a:pt x="3009" y="865"/>
                  </a:lnTo>
                  <a:lnTo>
                    <a:pt x="2958" y="896"/>
                  </a:lnTo>
                  <a:lnTo>
                    <a:pt x="2902" y="926"/>
                  </a:lnTo>
                  <a:lnTo>
                    <a:pt x="2841" y="954"/>
                  </a:lnTo>
                  <a:lnTo>
                    <a:pt x="2775" y="981"/>
                  </a:lnTo>
                  <a:lnTo>
                    <a:pt x="2706" y="1006"/>
                  </a:lnTo>
                  <a:lnTo>
                    <a:pt x="2632" y="1030"/>
                  </a:lnTo>
                  <a:lnTo>
                    <a:pt x="2554" y="1052"/>
                  </a:lnTo>
                  <a:lnTo>
                    <a:pt x="2472" y="1072"/>
                  </a:lnTo>
                  <a:lnTo>
                    <a:pt x="2388" y="1090"/>
                  </a:lnTo>
                  <a:lnTo>
                    <a:pt x="2299" y="1107"/>
                  </a:lnTo>
                  <a:lnTo>
                    <a:pt x="2208" y="1122"/>
                  </a:lnTo>
                  <a:lnTo>
                    <a:pt x="2114" y="1134"/>
                  </a:lnTo>
                  <a:lnTo>
                    <a:pt x="2016" y="1145"/>
                  </a:lnTo>
                  <a:lnTo>
                    <a:pt x="1917" y="1153"/>
                  </a:lnTo>
                  <a:lnTo>
                    <a:pt x="1815" y="1159"/>
                  </a:lnTo>
                  <a:lnTo>
                    <a:pt x="1712" y="1163"/>
                  </a:lnTo>
                  <a:lnTo>
                    <a:pt x="1606" y="1164"/>
                  </a:lnTo>
                  <a:lnTo>
                    <a:pt x="1500" y="1163"/>
                  </a:lnTo>
                  <a:lnTo>
                    <a:pt x="1397" y="1159"/>
                  </a:lnTo>
                  <a:lnTo>
                    <a:pt x="1295" y="1153"/>
                  </a:lnTo>
                  <a:lnTo>
                    <a:pt x="1195" y="1145"/>
                  </a:lnTo>
                  <a:lnTo>
                    <a:pt x="1098" y="1134"/>
                  </a:lnTo>
                  <a:lnTo>
                    <a:pt x="1004" y="1122"/>
                  </a:lnTo>
                  <a:lnTo>
                    <a:pt x="912" y="1107"/>
                  </a:lnTo>
                  <a:lnTo>
                    <a:pt x="824" y="1090"/>
                  </a:lnTo>
                  <a:lnTo>
                    <a:pt x="739" y="1072"/>
                  </a:lnTo>
                  <a:lnTo>
                    <a:pt x="658" y="1052"/>
                  </a:lnTo>
                  <a:lnTo>
                    <a:pt x="580" y="1030"/>
                  </a:lnTo>
                  <a:lnTo>
                    <a:pt x="506" y="1006"/>
                  </a:lnTo>
                  <a:lnTo>
                    <a:pt x="436" y="981"/>
                  </a:lnTo>
                  <a:lnTo>
                    <a:pt x="371" y="954"/>
                  </a:lnTo>
                  <a:lnTo>
                    <a:pt x="310" y="926"/>
                  </a:lnTo>
                  <a:lnTo>
                    <a:pt x="254" y="896"/>
                  </a:lnTo>
                  <a:lnTo>
                    <a:pt x="203" y="865"/>
                  </a:lnTo>
                  <a:lnTo>
                    <a:pt x="157" y="833"/>
                  </a:lnTo>
                  <a:lnTo>
                    <a:pt x="116" y="800"/>
                  </a:lnTo>
                  <a:lnTo>
                    <a:pt x="82" y="766"/>
                  </a:lnTo>
                  <a:lnTo>
                    <a:pt x="53" y="731"/>
                  </a:lnTo>
                  <a:lnTo>
                    <a:pt x="30" y="695"/>
                  </a:lnTo>
                  <a:lnTo>
                    <a:pt x="13" y="658"/>
                  </a:lnTo>
                  <a:lnTo>
                    <a:pt x="3" y="620"/>
                  </a:lnTo>
                  <a:lnTo>
                    <a:pt x="0" y="582"/>
                  </a:lnTo>
                  <a:lnTo>
                    <a:pt x="3" y="544"/>
                  </a:lnTo>
                  <a:lnTo>
                    <a:pt x="13" y="506"/>
                  </a:lnTo>
                  <a:lnTo>
                    <a:pt x="30" y="469"/>
                  </a:lnTo>
                  <a:lnTo>
                    <a:pt x="53" y="433"/>
                  </a:lnTo>
                  <a:lnTo>
                    <a:pt x="82" y="398"/>
                  </a:lnTo>
                  <a:lnTo>
                    <a:pt x="116" y="364"/>
                  </a:lnTo>
                  <a:lnTo>
                    <a:pt x="157" y="331"/>
                  </a:lnTo>
                  <a:lnTo>
                    <a:pt x="203" y="299"/>
                  </a:lnTo>
                  <a:lnTo>
                    <a:pt x="254" y="268"/>
                  </a:lnTo>
                  <a:lnTo>
                    <a:pt x="310" y="238"/>
                  </a:lnTo>
                  <a:lnTo>
                    <a:pt x="371" y="210"/>
                  </a:lnTo>
                  <a:lnTo>
                    <a:pt x="436" y="183"/>
                  </a:lnTo>
                  <a:lnTo>
                    <a:pt x="506" y="158"/>
                  </a:lnTo>
                  <a:lnTo>
                    <a:pt x="580" y="135"/>
                  </a:lnTo>
                  <a:lnTo>
                    <a:pt x="658" y="112"/>
                  </a:lnTo>
                  <a:lnTo>
                    <a:pt x="739" y="92"/>
                  </a:lnTo>
                  <a:lnTo>
                    <a:pt x="824" y="74"/>
                  </a:lnTo>
                  <a:lnTo>
                    <a:pt x="912" y="57"/>
                  </a:lnTo>
                  <a:lnTo>
                    <a:pt x="1004" y="43"/>
                  </a:lnTo>
                  <a:lnTo>
                    <a:pt x="1098" y="30"/>
                  </a:lnTo>
                  <a:lnTo>
                    <a:pt x="1195" y="19"/>
                  </a:lnTo>
                  <a:lnTo>
                    <a:pt x="1295" y="11"/>
                  </a:lnTo>
                  <a:lnTo>
                    <a:pt x="1397" y="5"/>
                  </a:lnTo>
                  <a:lnTo>
                    <a:pt x="1500" y="2"/>
                  </a:lnTo>
                  <a:lnTo>
                    <a:pt x="16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83"/>
            <p:cNvSpPr>
              <a:spLocks/>
            </p:cNvSpPr>
            <p:nvPr/>
          </p:nvSpPr>
          <p:spPr bwMode="auto">
            <a:xfrm>
              <a:off x="10059988" y="2917825"/>
              <a:ext cx="463550" cy="93663"/>
            </a:xfrm>
            <a:custGeom>
              <a:avLst/>
              <a:gdLst>
                <a:gd name="T0" fmla="*/ 87 w 3212"/>
                <a:gd name="T1" fmla="*/ 40 h 648"/>
                <a:gd name="T2" fmla="*/ 256 w 3212"/>
                <a:gd name="T3" fmla="*/ 114 h 648"/>
                <a:gd name="T4" fmla="*/ 442 w 3212"/>
                <a:gd name="T5" fmla="*/ 179 h 648"/>
                <a:gd name="T6" fmla="*/ 647 w 3212"/>
                <a:gd name="T7" fmla="*/ 233 h 648"/>
                <a:gd name="T8" fmla="*/ 869 w 3212"/>
                <a:gd name="T9" fmla="*/ 277 h 648"/>
                <a:gd name="T10" fmla="*/ 1103 w 3212"/>
                <a:gd name="T11" fmla="*/ 310 h 648"/>
                <a:gd name="T12" fmla="*/ 1349 w 3212"/>
                <a:gd name="T13" fmla="*/ 330 h 648"/>
                <a:gd name="T14" fmla="*/ 1606 w 3212"/>
                <a:gd name="T15" fmla="*/ 338 h 648"/>
                <a:gd name="T16" fmla="*/ 1862 w 3212"/>
                <a:gd name="T17" fmla="*/ 330 h 648"/>
                <a:gd name="T18" fmla="*/ 2109 w 3212"/>
                <a:gd name="T19" fmla="*/ 310 h 648"/>
                <a:gd name="T20" fmla="*/ 2343 w 3212"/>
                <a:gd name="T21" fmla="*/ 277 h 648"/>
                <a:gd name="T22" fmla="*/ 2564 w 3212"/>
                <a:gd name="T23" fmla="*/ 233 h 648"/>
                <a:gd name="T24" fmla="*/ 2769 w 3212"/>
                <a:gd name="T25" fmla="*/ 179 h 648"/>
                <a:gd name="T26" fmla="*/ 2957 w 3212"/>
                <a:gd name="T27" fmla="*/ 114 h 648"/>
                <a:gd name="T28" fmla="*/ 3125 w 3212"/>
                <a:gd name="T29" fmla="*/ 40 h 648"/>
                <a:gd name="T30" fmla="*/ 3209 w 3212"/>
                <a:gd name="T31" fmla="*/ 33 h 648"/>
                <a:gd name="T32" fmla="*/ 3209 w 3212"/>
                <a:gd name="T33" fmla="*/ 104 h 648"/>
                <a:gd name="T34" fmla="*/ 3182 w 3212"/>
                <a:gd name="T35" fmla="*/ 179 h 648"/>
                <a:gd name="T36" fmla="*/ 3130 w 3212"/>
                <a:gd name="T37" fmla="*/ 250 h 648"/>
                <a:gd name="T38" fmla="*/ 3055 w 3212"/>
                <a:gd name="T39" fmla="*/ 317 h 648"/>
                <a:gd name="T40" fmla="*/ 2958 w 3212"/>
                <a:gd name="T41" fmla="*/ 381 h 648"/>
                <a:gd name="T42" fmla="*/ 2841 w 3212"/>
                <a:gd name="T43" fmla="*/ 439 h 648"/>
                <a:gd name="T44" fmla="*/ 2706 w 3212"/>
                <a:gd name="T45" fmla="*/ 491 h 648"/>
                <a:gd name="T46" fmla="*/ 2554 w 3212"/>
                <a:gd name="T47" fmla="*/ 536 h 648"/>
                <a:gd name="T48" fmla="*/ 2388 w 3212"/>
                <a:gd name="T49" fmla="*/ 575 h 648"/>
                <a:gd name="T50" fmla="*/ 2208 w 3212"/>
                <a:gd name="T51" fmla="*/ 606 h 648"/>
                <a:gd name="T52" fmla="*/ 2016 w 3212"/>
                <a:gd name="T53" fmla="*/ 629 h 648"/>
                <a:gd name="T54" fmla="*/ 1815 w 3212"/>
                <a:gd name="T55" fmla="*/ 644 h 648"/>
                <a:gd name="T56" fmla="*/ 1606 w 3212"/>
                <a:gd name="T57" fmla="*/ 648 h 648"/>
                <a:gd name="T58" fmla="*/ 1397 w 3212"/>
                <a:gd name="T59" fmla="*/ 644 h 648"/>
                <a:gd name="T60" fmla="*/ 1195 w 3212"/>
                <a:gd name="T61" fmla="*/ 629 h 648"/>
                <a:gd name="T62" fmla="*/ 1004 w 3212"/>
                <a:gd name="T63" fmla="*/ 606 h 648"/>
                <a:gd name="T64" fmla="*/ 824 w 3212"/>
                <a:gd name="T65" fmla="*/ 575 h 648"/>
                <a:gd name="T66" fmla="*/ 658 w 3212"/>
                <a:gd name="T67" fmla="*/ 536 h 648"/>
                <a:gd name="T68" fmla="*/ 506 w 3212"/>
                <a:gd name="T69" fmla="*/ 491 h 648"/>
                <a:gd name="T70" fmla="*/ 371 w 3212"/>
                <a:gd name="T71" fmla="*/ 439 h 648"/>
                <a:gd name="T72" fmla="*/ 254 w 3212"/>
                <a:gd name="T73" fmla="*/ 381 h 648"/>
                <a:gd name="T74" fmla="*/ 157 w 3212"/>
                <a:gd name="T75" fmla="*/ 317 h 648"/>
                <a:gd name="T76" fmla="*/ 82 w 3212"/>
                <a:gd name="T77" fmla="*/ 250 h 648"/>
                <a:gd name="T78" fmla="*/ 30 w 3212"/>
                <a:gd name="T79" fmla="*/ 179 h 648"/>
                <a:gd name="T80" fmla="*/ 3 w 3212"/>
                <a:gd name="T81" fmla="*/ 104 h 648"/>
                <a:gd name="T82" fmla="*/ 3 w 3212"/>
                <a:gd name="T83" fmla="*/ 3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8">
                  <a:moveTo>
                    <a:pt x="11" y="0"/>
                  </a:moveTo>
                  <a:lnTo>
                    <a:pt x="87" y="40"/>
                  </a:lnTo>
                  <a:lnTo>
                    <a:pt x="169" y="78"/>
                  </a:lnTo>
                  <a:lnTo>
                    <a:pt x="256" y="114"/>
                  </a:lnTo>
                  <a:lnTo>
                    <a:pt x="346" y="147"/>
                  </a:lnTo>
                  <a:lnTo>
                    <a:pt x="442" y="179"/>
                  </a:lnTo>
                  <a:lnTo>
                    <a:pt x="543" y="207"/>
                  </a:lnTo>
                  <a:lnTo>
                    <a:pt x="647" y="233"/>
                  </a:lnTo>
                  <a:lnTo>
                    <a:pt x="756" y="257"/>
                  </a:lnTo>
                  <a:lnTo>
                    <a:pt x="869" y="277"/>
                  </a:lnTo>
                  <a:lnTo>
                    <a:pt x="985" y="295"/>
                  </a:lnTo>
                  <a:lnTo>
                    <a:pt x="1103" y="310"/>
                  </a:lnTo>
                  <a:lnTo>
                    <a:pt x="1225" y="322"/>
                  </a:lnTo>
                  <a:lnTo>
                    <a:pt x="1349" y="330"/>
                  </a:lnTo>
                  <a:lnTo>
                    <a:pt x="1477" y="336"/>
                  </a:lnTo>
                  <a:lnTo>
                    <a:pt x="1606" y="338"/>
                  </a:lnTo>
                  <a:lnTo>
                    <a:pt x="1735" y="336"/>
                  </a:lnTo>
                  <a:lnTo>
                    <a:pt x="1862" y="330"/>
                  </a:lnTo>
                  <a:lnTo>
                    <a:pt x="1987" y="322"/>
                  </a:lnTo>
                  <a:lnTo>
                    <a:pt x="2109" y="310"/>
                  </a:lnTo>
                  <a:lnTo>
                    <a:pt x="2228" y="295"/>
                  </a:lnTo>
                  <a:lnTo>
                    <a:pt x="2343" y="277"/>
                  </a:lnTo>
                  <a:lnTo>
                    <a:pt x="2455" y="257"/>
                  </a:lnTo>
                  <a:lnTo>
                    <a:pt x="2564" y="233"/>
                  </a:lnTo>
                  <a:lnTo>
                    <a:pt x="2669" y="207"/>
                  </a:lnTo>
                  <a:lnTo>
                    <a:pt x="2769" y="179"/>
                  </a:lnTo>
                  <a:lnTo>
                    <a:pt x="2865" y="147"/>
                  </a:lnTo>
                  <a:lnTo>
                    <a:pt x="2957" y="114"/>
                  </a:lnTo>
                  <a:lnTo>
                    <a:pt x="3044" y="78"/>
                  </a:lnTo>
                  <a:lnTo>
                    <a:pt x="3125" y="40"/>
                  </a:lnTo>
                  <a:lnTo>
                    <a:pt x="3202" y="0"/>
                  </a:lnTo>
                  <a:lnTo>
                    <a:pt x="3209" y="33"/>
                  </a:lnTo>
                  <a:lnTo>
                    <a:pt x="3212" y="66"/>
                  </a:lnTo>
                  <a:lnTo>
                    <a:pt x="3209" y="104"/>
                  </a:lnTo>
                  <a:lnTo>
                    <a:pt x="3199" y="142"/>
                  </a:lnTo>
                  <a:lnTo>
                    <a:pt x="3182" y="179"/>
                  </a:lnTo>
                  <a:lnTo>
                    <a:pt x="3159" y="215"/>
                  </a:lnTo>
                  <a:lnTo>
                    <a:pt x="3130" y="250"/>
                  </a:lnTo>
                  <a:lnTo>
                    <a:pt x="3096" y="284"/>
                  </a:lnTo>
                  <a:lnTo>
                    <a:pt x="3055" y="317"/>
                  </a:lnTo>
                  <a:lnTo>
                    <a:pt x="3009" y="350"/>
                  </a:lnTo>
                  <a:lnTo>
                    <a:pt x="2958" y="381"/>
                  </a:lnTo>
                  <a:lnTo>
                    <a:pt x="2902" y="410"/>
                  </a:lnTo>
                  <a:lnTo>
                    <a:pt x="2841" y="439"/>
                  </a:lnTo>
                  <a:lnTo>
                    <a:pt x="2775" y="465"/>
                  </a:lnTo>
                  <a:lnTo>
                    <a:pt x="2706" y="491"/>
                  </a:lnTo>
                  <a:lnTo>
                    <a:pt x="2632" y="514"/>
                  </a:lnTo>
                  <a:lnTo>
                    <a:pt x="2554" y="536"/>
                  </a:lnTo>
                  <a:lnTo>
                    <a:pt x="2472" y="557"/>
                  </a:lnTo>
                  <a:lnTo>
                    <a:pt x="2388" y="575"/>
                  </a:lnTo>
                  <a:lnTo>
                    <a:pt x="2299" y="592"/>
                  </a:lnTo>
                  <a:lnTo>
                    <a:pt x="2208" y="606"/>
                  </a:lnTo>
                  <a:lnTo>
                    <a:pt x="2114" y="619"/>
                  </a:lnTo>
                  <a:lnTo>
                    <a:pt x="2016" y="629"/>
                  </a:lnTo>
                  <a:lnTo>
                    <a:pt x="1917" y="638"/>
                  </a:lnTo>
                  <a:lnTo>
                    <a:pt x="1815" y="644"/>
                  </a:lnTo>
                  <a:lnTo>
                    <a:pt x="1712" y="647"/>
                  </a:lnTo>
                  <a:lnTo>
                    <a:pt x="1606" y="648"/>
                  </a:lnTo>
                  <a:lnTo>
                    <a:pt x="1500" y="647"/>
                  </a:lnTo>
                  <a:lnTo>
                    <a:pt x="1397" y="644"/>
                  </a:lnTo>
                  <a:lnTo>
                    <a:pt x="1295" y="638"/>
                  </a:lnTo>
                  <a:lnTo>
                    <a:pt x="1195" y="629"/>
                  </a:lnTo>
                  <a:lnTo>
                    <a:pt x="1098" y="619"/>
                  </a:lnTo>
                  <a:lnTo>
                    <a:pt x="1004" y="606"/>
                  </a:lnTo>
                  <a:lnTo>
                    <a:pt x="912" y="592"/>
                  </a:lnTo>
                  <a:lnTo>
                    <a:pt x="824" y="575"/>
                  </a:lnTo>
                  <a:lnTo>
                    <a:pt x="739" y="557"/>
                  </a:lnTo>
                  <a:lnTo>
                    <a:pt x="658" y="536"/>
                  </a:lnTo>
                  <a:lnTo>
                    <a:pt x="580" y="514"/>
                  </a:lnTo>
                  <a:lnTo>
                    <a:pt x="506" y="491"/>
                  </a:lnTo>
                  <a:lnTo>
                    <a:pt x="436" y="465"/>
                  </a:lnTo>
                  <a:lnTo>
                    <a:pt x="371" y="439"/>
                  </a:lnTo>
                  <a:lnTo>
                    <a:pt x="310" y="410"/>
                  </a:lnTo>
                  <a:lnTo>
                    <a:pt x="254" y="381"/>
                  </a:lnTo>
                  <a:lnTo>
                    <a:pt x="203" y="350"/>
                  </a:lnTo>
                  <a:lnTo>
                    <a:pt x="157" y="317"/>
                  </a:lnTo>
                  <a:lnTo>
                    <a:pt x="116" y="284"/>
                  </a:lnTo>
                  <a:lnTo>
                    <a:pt x="82" y="250"/>
                  </a:lnTo>
                  <a:lnTo>
                    <a:pt x="53" y="215"/>
                  </a:lnTo>
                  <a:lnTo>
                    <a:pt x="30" y="179"/>
                  </a:lnTo>
                  <a:lnTo>
                    <a:pt x="13" y="142"/>
                  </a:lnTo>
                  <a:lnTo>
                    <a:pt x="3" y="104"/>
                  </a:lnTo>
                  <a:lnTo>
                    <a:pt x="0" y="66"/>
                  </a:lnTo>
                  <a:lnTo>
                    <a:pt x="3" y="3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84"/>
            <p:cNvSpPr>
              <a:spLocks/>
            </p:cNvSpPr>
            <p:nvPr/>
          </p:nvSpPr>
          <p:spPr bwMode="auto">
            <a:xfrm>
              <a:off x="10059988" y="2995613"/>
              <a:ext cx="463550" cy="93663"/>
            </a:xfrm>
            <a:custGeom>
              <a:avLst/>
              <a:gdLst>
                <a:gd name="T0" fmla="*/ 87 w 3212"/>
                <a:gd name="T1" fmla="*/ 40 h 647"/>
                <a:gd name="T2" fmla="*/ 256 w 3212"/>
                <a:gd name="T3" fmla="*/ 114 h 647"/>
                <a:gd name="T4" fmla="*/ 442 w 3212"/>
                <a:gd name="T5" fmla="*/ 178 h 647"/>
                <a:gd name="T6" fmla="*/ 647 w 3212"/>
                <a:gd name="T7" fmla="*/ 233 h 647"/>
                <a:gd name="T8" fmla="*/ 869 w 3212"/>
                <a:gd name="T9" fmla="*/ 277 h 647"/>
                <a:gd name="T10" fmla="*/ 1103 w 3212"/>
                <a:gd name="T11" fmla="*/ 310 h 647"/>
                <a:gd name="T12" fmla="*/ 1349 w 3212"/>
                <a:gd name="T13" fmla="*/ 330 h 647"/>
                <a:gd name="T14" fmla="*/ 1606 w 3212"/>
                <a:gd name="T15" fmla="*/ 337 h 647"/>
                <a:gd name="T16" fmla="*/ 1862 w 3212"/>
                <a:gd name="T17" fmla="*/ 330 h 647"/>
                <a:gd name="T18" fmla="*/ 2109 w 3212"/>
                <a:gd name="T19" fmla="*/ 310 h 647"/>
                <a:gd name="T20" fmla="*/ 2343 w 3212"/>
                <a:gd name="T21" fmla="*/ 277 h 647"/>
                <a:gd name="T22" fmla="*/ 2564 w 3212"/>
                <a:gd name="T23" fmla="*/ 233 h 647"/>
                <a:gd name="T24" fmla="*/ 2769 w 3212"/>
                <a:gd name="T25" fmla="*/ 178 h 647"/>
                <a:gd name="T26" fmla="*/ 2957 w 3212"/>
                <a:gd name="T27" fmla="*/ 114 h 647"/>
                <a:gd name="T28" fmla="*/ 3125 w 3212"/>
                <a:gd name="T29" fmla="*/ 40 h 647"/>
                <a:gd name="T30" fmla="*/ 3209 w 3212"/>
                <a:gd name="T31" fmla="*/ 33 h 647"/>
                <a:gd name="T32" fmla="*/ 3209 w 3212"/>
                <a:gd name="T33" fmla="*/ 104 h 647"/>
                <a:gd name="T34" fmla="*/ 3182 w 3212"/>
                <a:gd name="T35" fmla="*/ 178 h 647"/>
                <a:gd name="T36" fmla="*/ 3130 w 3212"/>
                <a:gd name="T37" fmla="*/ 250 h 647"/>
                <a:gd name="T38" fmla="*/ 3055 w 3212"/>
                <a:gd name="T39" fmla="*/ 317 h 647"/>
                <a:gd name="T40" fmla="*/ 2958 w 3212"/>
                <a:gd name="T41" fmla="*/ 380 h 647"/>
                <a:gd name="T42" fmla="*/ 2841 w 3212"/>
                <a:gd name="T43" fmla="*/ 438 h 647"/>
                <a:gd name="T44" fmla="*/ 2706 w 3212"/>
                <a:gd name="T45" fmla="*/ 490 h 647"/>
                <a:gd name="T46" fmla="*/ 2554 w 3212"/>
                <a:gd name="T47" fmla="*/ 535 h 647"/>
                <a:gd name="T48" fmla="*/ 2388 w 3212"/>
                <a:gd name="T49" fmla="*/ 574 h 647"/>
                <a:gd name="T50" fmla="*/ 2208 w 3212"/>
                <a:gd name="T51" fmla="*/ 605 h 647"/>
                <a:gd name="T52" fmla="*/ 2016 w 3212"/>
                <a:gd name="T53" fmla="*/ 628 h 647"/>
                <a:gd name="T54" fmla="*/ 1815 w 3212"/>
                <a:gd name="T55" fmla="*/ 643 h 647"/>
                <a:gd name="T56" fmla="*/ 1606 w 3212"/>
                <a:gd name="T57" fmla="*/ 647 h 647"/>
                <a:gd name="T58" fmla="*/ 1397 w 3212"/>
                <a:gd name="T59" fmla="*/ 643 h 647"/>
                <a:gd name="T60" fmla="*/ 1195 w 3212"/>
                <a:gd name="T61" fmla="*/ 628 h 647"/>
                <a:gd name="T62" fmla="*/ 1004 w 3212"/>
                <a:gd name="T63" fmla="*/ 605 h 647"/>
                <a:gd name="T64" fmla="*/ 824 w 3212"/>
                <a:gd name="T65" fmla="*/ 574 h 647"/>
                <a:gd name="T66" fmla="*/ 658 w 3212"/>
                <a:gd name="T67" fmla="*/ 535 h 647"/>
                <a:gd name="T68" fmla="*/ 506 w 3212"/>
                <a:gd name="T69" fmla="*/ 490 h 647"/>
                <a:gd name="T70" fmla="*/ 371 w 3212"/>
                <a:gd name="T71" fmla="*/ 438 h 647"/>
                <a:gd name="T72" fmla="*/ 254 w 3212"/>
                <a:gd name="T73" fmla="*/ 380 h 647"/>
                <a:gd name="T74" fmla="*/ 157 w 3212"/>
                <a:gd name="T75" fmla="*/ 317 h 647"/>
                <a:gd name="T76" fmla="*/ 82 w 3212"/>
                <a:gd name="T77" fmla="*/ 250 h 647"/>
                <a:gd name="T78" fmla="*/ 30 w 3212"/>
                <a:gd name="T79" fmla="*/ 178 h 647"/>
                <a:gd name="T80" fmla="*/ 3 w 3212"/>
                <a:gd name="T81" fmla="*/ 104 h 647"/>
                <a:gd name="T82" fmla="*/ 3 w 3212"/>
                <a:gd name="T83" fmla="*/ 3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7">
                  <a:moveTo>
                    <a:pt x="11" y="0"/>
                  </a:moveTo>
                  <a:lnTo>
                    <a:pt x="87" y="40"/>
                  </a:lnTo>
                  <a:lnTo>
                    <a:pt x="169" y="78"/>
                  </a:lnTo>
                  <a:lnTo>
                    <a:pt x="256" y="114"/>
                  </a:lnTo>
                  <a:lnTo>
                    <a:pt x="346" y="147"/>
                  </a:lnTo>
                  <a:lnTo>
                    <a:pt x="442" y="178"/>
                  </a:lnTo>
                  <a:lnTo>
                    <a:pt x="543" y="207"/>
                  </a:lnTo>
                  <a:lnTo>
                    <a:pt x="647" y="233"/>
                  </a:lnTo>
                  <a:lnTo>
                    <a:pt x="756" y="257"/>
                  </a:lnTo>
                  <a:lnTo>
                    <a:pt x="869" y="277"/>
                  </a:lnTo>
                  <a:lnTo>
                    <a:pt x="985" y="295"/>
                  </a:lnTo>
                  <a:lnTo>
                    <a:pt x="1103" y="310"/>
                  </a:lnTo>
                  <a:lnTo>
                    <a:pt x="1225" y="322"/>
                  </a:lnTo>
                  <a:lnTo>
                    <a:pt x="1349" y="330"/>
                  </a:lnTo>
                  <a:lnTo>
                    <a:pt x="1477" y="335"/>
                  </a:lnTo>
                  <a:lnTo>
                    <a:pt x="1606" y="337"/>
                  </a:lnTo>
                  <a:lnTo>
                    <a:pt x="1735" y="335"/>
                  </a:lnTo>
                  <a:lnTo>
                    <a:pt x="1862" y="330"/>
                  </a:lnTo>
                  <a:lnTo>
                    <a:pt x="1987" y="322"/>
                  </a:lnTo>
                  <a:lnTo>
                    <a:pt x="2109" y="310"/>
                  </a:lnTo>
                  <a:lnTo>
                    <a:pt x="2228" y="295"/>
                  </a:lnTo>
                  <a:lnTo>
                    <a:pt x="2343" y="277"/>
                  </a:lnTo>
                  <a:lnTo>
                    <a:pt x="2455" y="257"/>
                  </a:lnTo>
                  <a:lnTo>
                    <a:pt x="2564" y="233"/>
                  </a:lnTo>
                  <a:lnTo>
                    <a:pt x="2669" y="207"/>
                  </a:lnTo>
                  <a:lnTo>
                    <a:pt x="2769" y="178"/>
                  </a:lnTo>
                  <a:lnTo>
                    <a:pt x="2865" y="147"/>
                  </a:lnTo>
                  <a:lnTo>
                    <a:pt x="2957" y="114"/>
                  </a:lnTo>
                  <a:lnTo>
                    <a:pt x="3044" y="78"/>
                  </a:lnTo>
                  <a:lnTo>
                    <a:pt x="3125" y="40"/>
                  </a:lnTo>
                  <a:lnTo>
                    <a:pt x="3202" y="0"/>
                  </a:lnTo>
                  <a:lnTo>
                    <a:pt x="3209" y="33"/>
                  </a:lnTo>
                  <a:lnTo>
                    <a:pt x="3212" y="66"/>
                  </a:lnTo>
                  <a:lnTo>
                    <a:pt x="3209" y="104"/>
                  </a:lnTo>
                  <a:lnTo>
                    <a:pt x="3199" y="142"/>
                  </a:lnTo>
                  <a:lnTo>
                    <a:pt x="3182" y="178"/>
                  </a:lnTo>
                  <a:lnTo>
                    <a:pt x="3159" y="215"/>
                  </a:lnTo>
                  <a:lnTo>
                    <a:pt x="3130" y="250"/>
                  </a:lnTo>
                  <a:lnTo>
                    <a:pt x="3096" y="284"/>
                  </a:lnTo>
                  <a:lnTo>
                    <a:pt x="3055" y="317"/>
                  </a:lnTo>
                  <a:lnTo>
                    <a:pt x="3009" y="349"/>
                  </a:lnTo>
                  <a:lnTo>
                    <a:pt x="2958" y="380"/>
                  </a:lnTo>
                  <a:lnTo>
                    <a:pt x="2902" y="409"/>
                  </a:lnTo>
                  <a:lnTo>
                    <a:pt x="2841" y="438"/>
                  </a:lnTo>
                  <a:lnTo>
                    <a:pt x="2775" y="464"/>
                  </a:lnTo>
                  <a:lnTo>
                    <a:pt x="2706" y="490"/>
                  </a:lnTo>
                  <a:lnTo>
                    <a:pt x="2632" y="513"/>
                  </a:lnTo>
                  <a:lnTo>
                    <a:pt x="2554" y="535"/>
                  </a:lnTo>
                  <a:lnTo>
                    <a:pt x="2472" y="556"/>
                  </a:lnTo>
                  <a:lnTo>
                    <a:pt x="2388" y="574"/>
                  </a:lnTo>
                  <a:lnTo>
                    <a:pt x="2299" y="591"/>
                  </a:lnTo>
                  <a:lnTo>
                    <a:pt x="2208" y="605"/>
                  </a:lnTo>
                  <a:lnTo>
                    <a:pt x="2114" y="618"/>
                  </a:lnTo>
                  <a:lnTo>
                    <a:pt x="2016" y="628"/>
                  </a:lnTo>
                  <a:lnTo>
                    <a:pt x="1917" y="637"/>
                  </a:lnTo>
                  <a:lnTo>
                    <a:pt x="1815" y="643"/>
                  </a:lnTo>
                  <a:lnTo>
                    <a:pt x="1712" y="646"/>
                  </a:lnTo>
                  <a:lnTo>
                    <a:pt x="1606" y="647"/>
                  </a:lnTo>
                  <a:lnTo>
                    <a:pt x="1500" y="646"/>
                  </a:lnTo>
                  <a:lnTo>
                    <a:pt x="1397" y="643"/>
                  </a:lnTo>
                  <a:lnTo>
                    <a:pt x="1295" y="637"/>
                  </a:lnTo>
                  <a:lnTo>
                    <a:pt x="1195" y="628"/>
                  </a:lnTo>
                  <a:lnTo>
                    <a:pt x="1098" y="618"/>
                  </a:lnTo>
                  <a:lnTo>
                    <a:pt x="1004" y="605"/>
                  </a:lnTo>
                  <a:lnTo>
                    <a:pt x="912" y="591"/>
                  </a:lnTo>
                  <a:lnTo>
                    <a:pt x="824" y="574"/>
                  </a:lnTo>
                  <a:lnTo>
                    <a:pt x="739" y="556"/>
                  </a:lnTo>
                  <a:lnTo>
                    <a:pt x="658" y="535"/>
                  </a:lnTo>
                  <a:lnTo>
                    <a:pt x="580" y="513"/>
                  </a:lnTo>
                  <a:lnTo>
                    <a:pt x="506" y="490"/>
                  </a:lnTo>
                  <a:lnTo>
                    <a:pt x="436" y="464"/>
                  </a:lnTo>
                  <a:lnTo>
                    <a:pt x="371" y="438"/>
                  </a:lnTo>
                  <a:lnTo>
                    <a:pt x="310" y="409"/>
                  </a:lnTo>
                  <a:lnTo>
                    <a:pt x="254" y="380"/>
                  </a:lnTo>
                  <a:lnTo>
                    <a:pt x="203" y="349"/>
                  </a:lnTo>
                  <a:lnTo>
                    <a:pt x="157" y="317"/>
                  </a:lnTo>
                  <a:lnTo>
                    <a:pt x="116" y="284"/>
                  </a:lnTo>
                  <a:lnTo>
                    <a:pt x="82" y="250"/>
                  </a:lnTo>
                  <a:lnTo>
                    <a:pt x="53" y="215"/>
                  </a:lnTo>
                  <a:lnTo>
                    <a:pt x="30" y="178"/>
                  </a:lnTo>
                  <a:lnTo>
                    <a:pt x="13" y="142"/>
                  </a:lnTo>
                  <a:lnTo>
                    <a:pt x="3" y="104"/>
                  </a:lnTo>
                  <a:lnTo>
                    <a:pt x="0" y="66"/>
                  </a:lnTo>
                  <a:lnTo>
                    <a:pt x="3" y="3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85"/>
            <p:cNvSpPr>
              <a:spLocks/>
            </p:cNvSpPr>
            <p:nvPr/>
          </p:nvSpPr>
          <p:spPr bwMode="auto">
            <a:xfrm>
              <a:off x="10059988" y="3074988"/>
              <a:ext cx="463550" cy="92075"/>
            </a:xfrm>
            <a:custGeom>
              <a:avLst/>
              <a:gdLst>
                <a:gd name="T0" fmla="*/ 87 w 3212"/>
                <a:gd name="T1" fmla="*/ 40 h 647"/>
                <a:gd name="T2" fmla="*/ 256 w 3212"/>
                <a:gd name="T3" fmla="*/ 113 h 647"/>
                <a:gd name="T4" fmla="*/ 442 w 3212"/>
                <a:gd name="T5" fmla="*/ 178 h 647"/>
                <a:gd name="T6" fmla="*/ 647 w 3212"/>
                <a:gd name="T7" fmla="*/ 233 h 647"/>
                <a:gd name="T8" fmla="*/ 869 w 3212"/>
                <a:gd name="T9" fmla="*/ 277 h 647"/>
                <a:gd name="T10" fmla="*/ 1103 w 3212"/>
                <a:gd name="T11" fmla="*/ 310 h 647"/>
                <a:gd name="T12" fmla="*/ 1349 w 3212"/>
                <a:gd name="T13" fmla="*/ 330 h 647"/>
                <a:gd name="T14" fmla="*/ 1606 w 3212"/>
                <a:gd name="T15" fmla="*/ 337 h 647"/>
                <a:gd name="T16" fmla="*/ 1862 w 3212"/>
                <a:gd name="T17" fmla="*/ 330 h 647"/>
                <a:gd name="T18" fmla="*/ 2109 w 3212"/>
                <a:gd name="T19" fmla="*/ 310 h 647"/>
                <a:gd name="T20" fmla="*/ 2343 w 3212"/>
                <a:gd name="T21" fmla="*/ 277 h 647"/>
                <a:gd name="T22" fmla="*/ 2564 w 3212"/>
                <a:gd name="T23" fmla="*/ 233 h 647"/>
                <a:gd name="T24" fmla="*/ 2769 w 3212"/>
                <a:gd name="T25" fmla="*/ 178 h 647"/>
                <a:gd name="T26" fmla="*/ 2957 w 3212"/>
                <a:gd name="T27" fmla="*/ 113 h 647"/>
                <a:gd name="T28" fmla="*/ 3125 w 3212"/>
                <a:gd name="T29" fmla="*/ 40 h 647"/>
                <a:gd name="T30" fmla="*/ 3209 w 3212"/>
                <a:gd name="T31" fmla="*/ 32 h 647"/>
                <a:gd name="T32" fmla="*/ 3209 w 3212"/>
                <a:gd name="T33" fmla="*/ 103 h 647"/>
                <a:gd name="T34" fmla="*/ 3182 w 3212"/>
                <a:gd name="T35" fmla="*/ 178 h 647"/>
                <a:gd name="T36" fmla="*/ 3130 w 3212"/>
                <a:gd name="T37" fmla="*/ 249 h 647"/>
                <a:gd name="T38" fmla="*/ 3055 w 3212"/>
                <a:gd name="T39" fmla="*/ 316 h 647"/>
                <a:gd name="T40" fmla="*/ 2958 w 3212"/>
                <a:gd name="T41" fmla="*/ 379 h 647"/>
                <a:gd name="T42" fmla="*/ 2841 w 3212"/>
                <a:gd name="T43" fmla="*/ 437 h 647"/>
                <a:gd name="T44" fmla="*/ 2706 w 3212"/>
                <a:gd name="T45" fmla="*/ 489 h 647"/>
                <a:gd name="T46" fmla="*/ 2554 w 3212"/>
                <a:gd name="T47" fmla="*/ 535 h 647"/>
                <a:gd name="T48" fmla="*/ 2388 w 3212"/>
                <a:gd name="T49" fmla="*/ 574 h 647"/>
                <a:gd name="T50" fmla="*/ 2208 w 3212"/>
                <a:gd name="T51" fmla="*/ 605 h 647"/>
                <a:gd name="T52" fmla="*/ 2016 w 3212"/>
                <a:gd name="T53" fmla="*/ 628 h 647"/>
                <a:gd name="T54" fmla="*/ 1815 w 3212"/>
                <a:gd name="T55" fmla="*/ 642 h 647"/>
                <a:gd name="T56" fmla="*/ 1606 w 3212"/>
                <a:gd name="T57" fmla="*/ 647 h 647"/>
                <a:gd name="T58" fmla="*/ 1397 w 3212"/>
                <a:gd name="T59" fmla="*/ 642 h 647"/>
                <a:gd name="T60" fmla="*/ 1195 w 3212"/>
                <a:gd name="T61" fmla="*/ 628 h 647"/>
                <a:gd name="T62" fmla="*/ 1004 w 3212"/>
                <a:gd name="T63" fmla="*/ 605 h 647"/>
                <a:gd name="T64" fmla="*/ 824 w 3212"/>
                <a:gd name="T65" fmla="*/ 574 h 647"/>
                <a:gd name="T66" fmla="*/ 658 w 3212"/>
                <a:gd name="T67" fmla="*/ 535 h 647"/>
                <a:gd name="T68" fmla="*/ 506 w 3212"/>
                <a:gd name="T69" fmla="*/ 489 h 647"/>
                <a:gd name="T70" fmla="*/ 371 w 3212"/>
                <a:gd name="T71" fmla="*/ 437 h 647"/>
                <a:gd name="T72" fmla="*/ 254 w 3212"/>
                <a:gd name="T73" fmla="*/ 379 h 647"/>
                <a:gd name="T74" fmla="*/ 157 w 3212"/>
                <a:gd name="T75" fmla="*/ 316 h 647"/>
                <a:gd name="T76" fmla="*/ 82 w 3212"/>
                <a:gd name="T77" fmla="*/ 249 h 647"/>
                <a:gd name="T78" fmla="*/ 30 w 3212"/>
                <a:gd name="T79" fmla="*/ 178 h 647"/>
                <a:gd name="T80" fmla="*/ 3 w 3212"/>
                <a:gd name="T81" fmla="*/ 103 h 647"/>
                <a:gd name="T82" fmla="*/ 3 w 3212"/>
                <a:gd name="T83" fmla="*/ 3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12" h="647">
                  <a:moveTo>
                    <a:pt x="11" y="0"/>
                  </a:moveTo>
                  <a:lnTo>
                    <a:pt x="87" y="40"/>
                  </a:lnTo>
                  <a:lnTo>
                    <a:pt x="169" y="78"/>
                  </a:lnTo>
                  <a:lnTo>
                    <a:pt x="256" y="113"/>
                  </a:lnTo>
                  <a:lnTo>
                    <a:pt x="346" y="147"/>
                  </a:lnTo>
                  <a:lnTo>
                    <a:pt x="442" y="178"/>
                  </a:lnTo>
                  <a:lnTo>
                    <a:pt x="543" y="207"/>
                  </a:lnTo>
                  <a:lnTo>
                    <a:pt x="647" y="233"/>
                  </a:lnTo>
                  <a:lnTo>
                    <a:pt x="756" y="257"/>
                  </a:lnTo>
                  <a:lnTo>
                    <a:pt x="869" y="277"/>
                  </a:lnTo>
                  <a:lnTo>
                    <a:pt x="985" y="295"/>
                  </a:lnTo>
                  <a:lnTo>
                    <a:pt x="1103" y="310"/>
                  </a:lnTo>
                  <a:lnTo>
                    <a:pt x="1225" y="322"/>
                  </a:lnTo>
                  <a:lnTo>
                    <a:pt x="1349" y="330"/>
                  </a:lnTo>
                  <a:lnTo>
                    <a:pt x="1477" y="335"/>
                  </a:lnTo>
                  <a:lnTo>
                    <a:pt x="1606" y="337"/>
                  </a:lnTo>
                  <a:lnTo>
                    <a:pt x="1735" y="335"/>
                  </a:lnTo>
                  <a:lnTo>
                    <a:pt x="1862" y="330"/>
                  </a:lnTo>
                  <a:lnTo>
                    <a:pt x="1987" y="322"/>
                  </a:lnTo>
                  <a:lnTo>
                    <a:pt x="2109" y="310"/>
                  </a:lnTo>
                  <a:lnTo>
                    <a:pt x="2228" y="295"/>
                  </a:lnTo>
                  <a:lnTo>
                    <a:pt x="2343" y="277"/>
                  </a:lnTo>
                  <a:lnTo>
                    <a:pt x="2455" y="257"/>
                  </a:lnTo>
                  <a:lnTo>
                    <a:pt x="2564" y="233"/>
                  </a:lnTo>
                  <a:lnTo>
                    <a:pt x="2669" y="207"/>
                  </a:lnTo>
                  <a:lnTo>
                    <a:pt x="2769" y="178"/>
                  </a:lnTo>
                  <a:lnTo>
                    <a:pt x="2865" y="147"/>
                  </a:lnTo>
                  <a:lnTo>
                    <a:pt x="2957" y="113"/>
                  </a:lnTo>
                  <a:lnTo>
                    <a:pt x="3044" y="78"/>
                  </a:lnTo>
                  <a:lnTo>
                    <a:pt x="3125" y="40"/>
                  </a:lnTo>
                  <a:lnTo>
                    <a:pt x="3202" y="0"/>
                  </a:lnTo>
                  <a:lnTo>
                    <a:pt x="3209" y="32"/>
                  </a:lnTo>
                  <a:lnTo>
                    <a:pt x="3212" y="65"/>
                  </a:lnTo>
                  <a:lnTo>
                    <a:pt x="3209" y="103"/>
                  </a:lnTo>
                  <a:lnTo>
                    <a:pt x="3199" y="141"/>
                  </a:lnTo>
                  <a:lnTo>
                    <a:pt x="3182" y="178"/>
                  </a:lnTo>
                  <a:lnTo>
                    <a:pt x="3159" y="214"/>
                  </a:lnTo>
                  <a:lnTo>
                    <a:pt x="3130" y="249"/>
                  </a:lnTo>
                  <a:lnTo>
                    <a:pt x="3096" y="283"/>
                  </a:lnTo>
                  <a:lnTo>
                    <a:pt x="3055" y="316"/>
                  </a:lnTo>
                  <a:lnTo>
                    <a:pt x="3009" y="348"/>
                  </a:lnTo>
                  <a:lnTo>
                    <a:pt x="2958" y="379"/>
                  </a:lnTo>
                  <a:lnTo>
                    <a:pt x="2902" y="409"/>
                  </a:lnTo>
                  <a:lnTo>
                    <a:pt x="2841" y="437"/>
                  </a:lnTo>
                  <a:lnTo>
                    <a:pt x="2775" y="464"/>
                  </a:lnTo>
                  <a:lnTo>
                    <a:pt x="2706" y="489"/>
                  </a:lnTo>
                  <a:lnTo>
                    <a:pt x="2632" y="513"/>
                  </a:lnTo>
                  <a:lnTo>
                    <a:pt x="2554" y="535"/>
                  </a:lnTo>
                  <a:lnTo>
                    <a:pt x="2472" y="555"/>
                  </a:lnTo>
                  <a:lnTo>
                    <a:pt x="2388" y="574"/>
                  </a:lnTo>
                  <a:lnTo>
                    <a:pt x="2299" y="590"/>
                  </a:lnTo>
                  <a:lnTo>
                    <a:pt x="2208" y="605"/>
                  </a:lnTo>
                  <a:lnTo>
                    <a:pt x="2114" y="618"/>
                  </a:lnTo>
                  <a:lnTo>
                    <a:pt x="2016" y="628"/>
                  </a:lnTo>
                  <a:lnTo>
                    <a:pt x="1917" y="636"/>
                  </a:lnTo>
                  <a:lnTo>
                    <a:pt x="1815" y="642"/>
                  </a:lnTo>
                  <a:lnTo>
                    <a:pt x="1712" y="646"/>
                  </a:lnTo>
                  <a:lnTo>
                    <a:pt x="1606" y="647"/>
                  </a:lnTo>
                  <a:lnTo>
                    <a:pt x="1500" y="646"/>
                  </a:lnTo>
                  <a:lnTo>
                    <a:pt x="1397" y="642"/>
                  </a:lnTo>
                  <a:lnTo>
                    <a:pt x="1295" y="636"/>
                  </a:lnTo>
                  <a:lnTo>
                    <a:pt x="1195" y="628"/>
                  </a:lnTo>
                  <a:lnTo>
                    <a:pt x="1098" y="618"/>
                  </a:lnTo>
                  <a:lnTo>
                    <a:pt x="1004" y="605"/>
                  </a:lnTo>
                  <a:lnTo>
                    <a:pt x="912" y="590"/>
                  </a:lnTo>
                  <a:lnTo>
                    <a:pt x="824" y="574"/>
                  </a:lnTo>
                  <a:lnTo>
                    <a:pt x="739" y="555"/>
                  </a:lnTo>
                  <a:lnTo>
                    <a:pt x="658" y="535"/>
                  </a:lnTo>
                  <a:lnTo>
                    <a:pt x="580" y="513"/>
                  </a:lnTo>
                  <a:lnTo>
                    <a:pt x="506" y="489"/>
                  </a:lnTo>
                  <a:lnTo>
                    <a:pt x="436" y="464"/>
                  </a:lnTo>
                  <a:lnTo>
                    <a:pt x="371" y="437"/>
                  </a:lnTo>
                  <a:lnTo>
                    <a:pt x="310" y="409"/>
                  </a:lnTo>
                  <a:lnTo>
                    <a:pt x="254" y="379"/>
                  </a:lnTo>
                  <a:lnTo>
                    <a:pt x="203" y="348"/>
                  </a:lnTo>
                  <a:lnTo>
                    <a:pt x="157" y="316"/>
                  </a:lnTo>
                  <a:lnTo>
                    <a:pt x="116" y="283"/>
                  </a:lnTo>
                  <a:lnTo>
                    <a:pt x="82" y="249"/>
                  </a:lnTo>
                  <a:lnTo>
                    <a:pt x="53" y="214"/>
                  </a:lnTo>
                  <a:lnTo>
                    <a:pt x="30" y="178"/>
                  </a:lnTo>
                  <a:lnTo>
                    <a:pt x="13" y="141"/>
                  </a:lnTo>
                  <a:lnTo>
                    <a:pt x="3" y="103"/>
                  </a:lnTo>
                  <a:lnTo>
                    <a:pt x="0" y="65"/>
                  </a:lnTo>
                  <a:lnTo>
                    <a:pt x="3" y="32"/>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0" name="Group 22"/>
          <p:cNvGrpSpPr/>
          <p:nvPr/>
        </p:nvGrpSpPr>
        <p:grpSpPr>
          <a:xfrm>
            <a:off x="5710109" y="5171162"/>
            <a:ext cx="590808" cy="584478"/>
            <a:chOff x="2587625" y="4291013"/>
            <a:chExt cx="444500" cy="439738"/>
          </a:xfrm>
          <a:solidFill>
            <a:schemeClr val="accent3"/>
          </a:solidFill>
        </p:grpSpPr>
        <p:sp>
          <p:nvSpPr>
            <p:cNvPr id="91" name="Freeform 290"/>
            <p:cNvSpPr>
              <a:spLocks noEditPoints="1"/>
            </p:cNvSpPr>
            <p:nvPr/>
          </p:nvSpPr>
          <p:spPr bwMode="auto">
            <a:xfrm>
              <a:off x="2790825" y="4491038"/>
              <a:ext cx="241300" cy="239713"/>
            </a:xfrm>
            <a:custGeom>
              <a:avLst/>
              <a:gdLst>
                <a:gd name="T0" fmla="*/ 582 w 1676"/>
                <a:gd name="T1" fmla="*/ 282 h 1813"/>
                <a:gd name="T2" fmla="*/ 453 w 1676"/>
                <a:gd name="T3" fmla="*/ 343 h 1813"/>
                <a:gd name="T4" fmla="*/ 344 w 1676"/>
                <a:gd name="T5" fmla="*/ 449 h 1813"/>
                <a:gd name="T6" fmla="*/ 274 w 1676"/>
                <a:gd name="T7" fmla="*/ 582 h 1813"/>
                <a:gd name="T8" fmla="*/ 246 w 1676"/>
                <a:gd name="T9" fmla="*/ 729 h 1813"/>
                <a:gd name="T10" fmla="*/ 260 w 1676"/>
                <a:gd name="T11" fmla="*/ 878 h 1813"/>
                <a:gd name="T12" fmla="*/ 316 w 1676"/>
                <a:gd name="T13" fmla="*/ 1018 h 1813"/>
                <a:gd name="T14" fmla="*/ 414 w 1676"/>
                <a:gd name="T15" fmla="*/ 1136 h 1813"/>
                <a:gd name="T16" fmla="*/ 538 w 1676"/>
                <a:gd name="T17" fmla="*/ 1212 h 1813"/>
                <a:gd name="T18" fmla="*/ 673 w 1676"/>
                <a:gd name="T19" fmla="*/ 1242 h 1813"/>
                <a:gd name="T20" fmla="*/ 811 w 1676"/>
                <a:gd name="T21" fmla="*/ 1227 h 1813"/>
                <a:gd name="T22" fmla="*/ 941 w 1676"/>
                <a:gd name="T23" fmla="*/ 1166 h 1813"/>
                <a:gd name="T24" fmla="*/ 1049 w 1676"/>
                <a:gd name="T25" fmla="*/ 1061 h 1813"/>
                <a:gd name="T26" fmla="*/ 1119 w 1676"/>
                <a:gd name="T27" fmla="*/ 927 h 1813"/>
                <a:gd name="T28" fmla="*/ 1147 w 1676"/>
                <a:gd name="T29" fmla="*/ 779 h 1813"/>
                <a:gd name="T30" fmla="*/ 1133 w 1676"/>
                <a:gd name="T31" fmla="*/ 630 h 1813"/>
                <a:gd name="T32" fmla="*/ 1077 w 1676"/>
                <a:gd name="T33" fmla="*/ 491 h 1813"/>
                <a:gd name="T34" fmla="*/ 980 w 1676"/>
                <a:gd name="T35" fmla="*/ 374 h 1813"/>
                <a:gd name="T36" fmla="*/ 855 w 1676"/>
                <a:gd name="T37" fmla="*/ 298 h 1813"/>
                <a:gd name="T38" fmla="*/ 720 w 1676"/>
                <a:gd name="T39" fmla="*/ 267 h 1813"/>
                <a:gd name="T40" fmla="*/ 781 w 1676"/>
                <a:gd name="T41" fmla="*/ 5 h 1813"/>
                <a:gd name="T42" fmla="*/ 946 w 1676"/>
                <a:gd name="T43" fmla="*/ 49 h 1813"/>
                <a:gd name="T44" fmla="*/ 1099 w 1676"/>
                <a:gd name="T45" fmla="*/ 137 h 1813"/>
                <a:gd name="T46" fmla="*/ 1230 w 1676"/>
                <a:gd name="T47" fmla="*/ 267 h 1813"/>
                <a:gd name="T48" fmla="*/ 1324 w 1676"/>
                <a:gd name="T49" fmla="*/ 424 h 1813"/>
                <a:gd name="T50" fmla="*/ 1378 w 1676"/>
                <a:gd name="T51" fmla="*/ 596 h 1813"/>
                <a:gd name="T52" fmla="*/ 1393 w 1676"/>
                <a:gd name="T53" fmla="*/ 775 h 1813"/>
                <a:gd name="T54" fmla="*/ 1368 w 1676"/>
                <a:gd name="T55" fmla="*/ 953 h 1813"/>
                <a:gd name="T56" fmla="*/ 1603 w 1676"/>
                <a:gd name="T57" fmla="*/ 1363 h 1813"/>
                <a:gd name="T58" fmla="*/ 1656 w 1676"/>
                <a:gd name="T59" fmla="*/ 1449 h 1813"/>
                <a:gd name="T60" fmla="*/ 1676 w 1676"/>
                <a:gd name="T61" fmla="*/ 1550 h 1813"/>
                <a:gd name="T62" fmla="*/ 1656 w 1676"/>
                <a:gd name="T63" fmla="*/ 1651 h 1813"/>
                <a:gd name="T64" fmla="*/ 1603 w 1676"/>
                <a:gd name="T65" fmla="*/ 1737 h 1813"/>
                <a:gd name="T66" fmla="*/ 1515 w 1676"/>
                <a:gd name="T67" fmla="*/ 1798 h 1813"/>
                <a:gd name="T68" fmla="*/ 1414 w 1676"/>
                <a:gd name="T69" fmla="*/ 1813 h 1813"/>
                <a:gd name="T70" fmla="*/ 1316 w 1676"/>
                <a:gd name="T71" fmla="*/ 1783 h 1813"/>
                <a:gd name="T72" fmla="*/ 986 w 1676"/>
                <a:gd name="T73" fmla="*/ 1441 h 1813"/>
                <a:gd name="T74" fmla="*/ 826 w 1676"/>
                <a:gd name="T75" fmla="*/ 1496 h 1813"/>
                <a:gd name="T76" fmla="*/ 660 w 1676"/>
                <a:gd name="T77" fmla="*/ 1508 h 1813"/>
                <a:gd name="T78" fmla="*/ 496 w 1676"/>
                <a:gd name="T79" fmla="*/ 1477 h 1813"/>
                <a:gd name="T80" fmla="*/ 341 w 1676"/>
                <a:gd name="T81" fmla="*/ 1404 h 1813"/>
                <a:gd name="T82" fmla="*/ 204 w 1676"/>
                <a:gd name="T83" fmla="*/ 1289 h 1813"/>
                <a:gd name="T84" fmla="*/ 95 w 1676"/>
                <a:gd name="T85" fmla="*/ 1137 h 1813"/>
                <a:gd name="T86" fmla="*/ 27 w 1676"/>
                <a:gd name="T87" fmla="*/ 966 h 1813"/>
                <a:gd name="T88" fmla="*/ 0 w 1676"/>
                <a:gd name="T89" fmla="*/ 785 h 1813"/>
                <a:gd name="T90" fmla="*/ 13 w 1676"/>
                <a:gd name="T91" fmla="*/ 602 h 1813"/>
                <a:gd name="T92" fmla="*/ 67 w 1676"/>
                <a:gd name="T93" fmla="*/ 427 h 1813"/>
                <a:gd name="T94" fmla="*/ 162 w 1676"/>
                <a:gd name="T95" fmla="*/ 268 h 1813"/>
                <a:gd name="T96" fmla="*/ 294 w 1676"/>
                <a:gd name="T97" fmla="*/ 137 h 1813"/>
                <a:gd name="T98" fmla="*/ 447 w 1676"/>
                <a:gd name="T99" fmla="*/ 49 h 1813"/>
                <a:gd name="T100" fmla="*/ 612 w 1676"/>
                <a:gd name="T101" fmla="*/ 5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6" h="1813">
                  <a:moveTo>
                    <a:pt x="673" y="267"/>
                  </a:moveTo>
                  <a:lnTo>
                    <a:pt x="627" y="272"/>
                  </a:lnTo>
                  <a:lnTo>
                    <a:pt x="582" y="282"/>
                  </a:lnTo>
                  <a:lnTo>
                    <a:pt x="538" y="298"/>
                  </a:lnTo>
                  <a:lnTo>
                    <a:pt x="495" y="317"/>
                  </a:lnTo>
                  <a:lnTo>
                    <a:pt x="453" y="343"/>
                  </a:lnTo>
                  <a:lnTo>
                    <a:pt x="414" y="374"/>
                  </a:lnTo>
                  <a:lnTo>
                    <a:pt x="377" y="409"/>
                  </a:lnTo>
                  <a:lnTo>
                    <a:pt x="344" y="449"/>
                  </a:lnTo>
                  <a:lnTo>
                    <a:pt x="316" y="491"/>
                  </a:lnTo>
                  <a:lnTo>
                    <a:pt x="293" y="536"/>
                  </a:lnTo>
                  <a:lnTo>
                    <a:pt x="274" y="582"/>
                  </a:lnTo>
                  <a:lnTo>
                    <a:pt x="260" y="630"/>
                  </a:lnTo>
                  <a:lnTo>
                    <a:pt x="251" y="679"/>
                  </a:lnTo>
                  <a:lnTo>
                    <a:pt x="246" y="729"/>
                  </a:lnTo>
                  <a:lnTo>
                    <a:pt x="246" y="779"/>
                  </a:lnTo>
                  <a:lnTo>
                    <a:pt x="251" y="829"/>
                  </a:lnTo>
                  <a:lnTo>
                    <a:pt x="260" y="878"/>
                  </a:lnTo>
                  <a:lnTo>
                    <a:pt x="274" y="927"/>
                  </a:lnTo>
                  <a:lnTo>
                    <a:pt x="293" y="974"/>
                  </a:lnTo>
                  <a:lnTo>
                    <a:pt x="316" y="1018"/>
                  </a:lnTo>
                  <a:lnTo>
                    <a:pt x="344" y="1061"/>
                  </a:lnTo>
                  <a:lnTo>
                    <a:pt x="377" y="1100"/>
                  </a:lnTo>
                  <a:lnTo>
                    <a:pt x="414" y="1136"/>
                  </a:lnTo>
                  <a:lnTo>
                    <a:pt x="453" y="1166"/>
                  </a:lnTo>
                  <a:lnTo>
                    <a:pt x="495" y="1191"/>
                  </a:lnTo>
                  <a:lnTo>
                    <a:pt x="538" y="1212"/>
                  </a:lnTo>
                  <a:lnTo>
                    <a:pt x="582" y="1227"/>
                  </a:lnTo>
                  <a:lnTo>
                    <a:pt x="627" y="1237"/>
                  </a:lnTo>
                  <a:lnTo>
                    <a:pt x="673" y="1242"/>
                  </a:lnTo>
                  <a:lnTo>
                    <a:pt x="720" y="1242"/>
                  </a:lnTo>
                  <a:lnTo>
                    <a:pt x="766" y="1237"/>
                  </a:lnTo>
                  <a:lnTo>
                    <a:pt x="811" y="1227"/>
                  </a:lnTo>
                  <a:lnTo>
                    <a:pt x="855" y="1212"/>
                  </a:lnTo>
                  <a:lnTo>
                    <a:pt x="898" y="1191"/>
                  </a:lnTo>
                  <a:lnTo>
                    <a:pt x="941" y="1166"/>
                  </a:lnTo>
                  <a:lnTo>
                    <a:pt x="980" y="1136"/>
                  </a:lnTo>
                  <a:lnTo>
                    <a:pt x="1016" y="1100"/>
                  </a:lnTo>
                  <a:lnTo>
                    <a:pt x="1049" y="1061"/>
                  </a:lnTo>
                  <a:lnTo>
                    <a:pt x="1077" y="1018"/>
                  </a:lnTo>
                  <a:lnTo>
                    <a:pt x="1100" y="974"/>
                  </a:lnTo>
                  <a:lnTo>
                    <a:pt x="1119" y="927"/>
                  </a:lnTo>
                  <a:lnTo>
                    <a:pt x="1133" y="878"/>
                  </a:lnTo>
                  <a:lnTo>
                    <a:pt x="1142" y="829"/>
                  </a:lnTo>
                  <a:lnTo>
                    <a:pt x="1147" y="779"/>
                  </a:lnTo>
                  <a:lnTo>
                    <a:pt x="1147" y="729"/>
                  </a:lnTo>
                  <a:lnTo>
                    <a:pt x="1142" y="679"/>
                  </a:lnTo>
                  <a:lnTo>
                    <a:pt x="1133" y="630"/>
                  </a:lnTo>
                  <a:lnTo>
                    <a:pt x="1119" y="582"/>
                  </a:lnTo>
                  <a:lnTo>
                    <a:pt x="1100" y="536"/>
                  </a:lnTo>
                  <a:lnTo>
                    <a:pt x="1077" y="491"/>
                  </a:lnTo>
                  <a:lnTo>
                    <a:pt x="1049" y="449"/>
                  </a:lnTo>
                  <a:lnTo>
                    <a:pt x="1016" y="409"/>
                  </a:lnTo>
                  <a:lnTo>
                    <a:pt x="980" y="374"/>
                  </a:lnTo>
                  <a:lnTo>
                    <a:pt x="941" y="343"/>
                  </a:lnTo>
                  <a:lnTo>
                    <a:pt x="898" y="317"/>
                  </a:lnTo>
                  <a:lnTo>
                    <a:pt x="855" y="298"/>
                  </a:lnTo>
                  <a:lnTo>
                    <a:pt x="811" y="282"/>
                  </a:lnTo>
                  <a:lnTo>
                    <a:pt x="766" y="272"/>
                  </a:lnTo>
                  <a:lnTo>
                    <a:pt x="720" y="267"/>
                  </a:lnTo>
                  <a:lnTo>
                    <a:pt x="673" y="267"/>
                  </a:lnTo>
                  <a:close/>
                  <a:moveTo>
                    <a:pt x="725" y="0"/>
                  </a:moveTo>
                  <a:lnTo>
                    <a:pt x="781" y="5"/>
                  </a:lnTo>
                  <a:lnTo>
                    <a:pt x="837" y="15"/>
                  </a:lnTo>
                  <a:lnTo>
                    <a:pt x="892" y="29"/>
                  </a:lnTo>
                  <a:lnTo>
                    <a:pt x="946" y="49"/>
                  </a:lnTo>
                  <a:lnTo>
                    <a:pt x="999" y="74"/>
                  </a:lnTo>
                  <a:lnTo>
                    <a:pt x="1050" y="103"/>
                  </a:lnTo>
                  <a:lnTo>
                    <a:pt x="1099" y="137"/>
                  </a:lnTo>
                  <a:lnTo>
                    <a:pt x="1145" y="176"/>
                  </a:lnTo>
                  <a:lnTo>
                    <a:pt x="1190" y="219"/>
                  </a:lnTo>
                  <a:lnTo>
                    <a:pt x="1230" y="267"/>
                  </a:lnTo>
                  <a:lnTo>
                    <a:pt x="1266" y="317"/>
                  </a:lnTo>
                  <a:lnTo>
                    <a:pt x="1297" y="369"/>
                  </a:lnTo>
                  <a:lnTo>
                    <a:pt x="1324" y="424"/>
                  </a:lnTo>
                  <a:lnTo>
                    <a:pt x="1346" y="479"/>
                  </a:lnTo>
                  <a:lnTo>
                    <a:pt x="1364" y="537"/>
                  </a:lnTo>
                  <a:lnTo>
                    <a:pt x="1378" y="596"/>
                  </a:lnTo>
                  <a:lnTo>
                    <a:pt x="1387" y="655"/>
                  </a:lnTo>
                  <a:lnTo>
                    <a:pt x="1392" y="715"/>
                  </a:lnTo>
                  <a:lnTo>
                    <a:pt x="1393" y="775"/>
                  </a:lnTo>
                  <a:lnTo>
                    <a:pt x="1389" y="835"/>
                  </a:lnTo>
                  <a:lnTo>
                    <a:pt x="1381" y="895"/>
                  </a:lnTo>
                  <a:lnTo>
                    <a:pt x="1368" y="953"/>
                  </a:lnTo>
                  <a:lnTo>
                    <a:pt x="1351" y="1011"/>
                  </a:lnTo>
                  <a:lnTo>
                    <a:pt x="1330" y="1067"/>
                  </a:lnTo>
                  <a:lnTo>
                    <a:pt x="1603" y="1363"/>
                  </a:lnTo>
                  <a:lnTo>
                    <a:pt x="1625" y="1389"/>
                  </a:lnTo>
                  <a:lnTo>
                    <a:pt x="1642" y="1419"/>
                  </a:lnTo>
                  <a:lnTo>
                    <a:pt x="1656" y="1449"/>
                  </a:lnTo>
                  <a:lnTo>
                    <a:pt x="1668" y="1482"/>
                  </a:lnTo>
                  <a:lnTo>
                    <a:pt x="1674" y="1515"/>
                  </a:lnTo>
                  <a:lnTo>
                    <a:pt x="1676" y="1550"/>
                  </a:lnTo>
                  <a:lnTo>
                    <a:pt x="1674" y="1585"/>
                  </a:lnTo>
                  <a:lnTo>
                    <a:pt x="1668" y="1619"/>
                  </a:lnTo>
                  <a:lnTo>
                    <a:pt x="1656" y="1651"/>
                  </a:lnTo>
                  <a:lnTo>
                    <a:pt x="1642" y="1682"/>
                  </a:lnTo>
                  <a:lnTo>
                    <a:pt x="1625" y="1711"/>
                  </a:lnTo>
                  <a:lnTo>
                    <a:pt x="1603" y="1737"/>
                  </a:lnTo>
                  <a:lnTo>
                    <a:pt x="1576" y="1762"/>
                  </a:lnTo>
                  <a:lnTo>
                    <a:pt x="1547" y="1783"/>
                  </a:lnTo>
                  <a:lnTo>
                    <a:pt x="1515" y="1798"/>
                  </a:lnTo>
                  <a:lnTo>
                    <a:pt x="1482" y="1809"/>
                  </a:lnTo>
                  <a:lnTo>
                    <a:pt x="1449" y="1813"/>
                  </a:lnTo>
                  <a:lnTo>
                    <a:pt x="1414" y="1813"/>
                  </a:lnTo>
                  <a:lnTo>
                    <a:pt x="1380" y="1809"/>
                  </a:lnTo>
                  <a:lnTo>
                    <a:pt x="1347" y="1798"/>
                  </a:lnTo>
                  <a:lnTo>
                    <a:pt x="1316" y="1783"/>
                  </a:lnTo>
                  <a:lnTo>
                    <a:pt x="1286" y="1762"/>
                  </a:lnTo>
                  <a:lnTo>
                    <a:pt x="1259" y="1737"/>
                  </a:lnTo>
                  <a:lnTo>
                    <a:pt x="986" y="1441"/>
                  </a:lnTo>
                  <a:lnTo>
                    <a:pt x="934" y="1464"/>
                  </a:lnTo>
                  <a:lnTo>
                    <a:pt x="880" y="1483"/>
                  </a:lnTo>
                  <a:lnTo>
                    <a:pt x="826" y="1496"/>
                  </a:lnTo>
                  <a:lnTo>
                    <a:pt x="771" y="1504"/>
                  </a:lnTo>
                  <a:lnTo>
                    <a:pt x="716" y="1509"/>
                  </a:lnTo>
                  <a:lnTo>
                    <a:pt x="660" y="1508"/>
                  </a:lnTo>
                  <a:lnTo>
                    <a:pt x="605" y="1503"/>
                  </a:lnTo>
                  <a:lnTo>
                    <a:pt x="550" y="1493"/>
                  </a:lnTo>
                  <a:lnTo>
                    <a:pt x="496" y="1477"/>
                  </a:lnTo>
                  <a:lnTo>
                    <a:pt x="443" y="1458"/>
                  </a:lnTo>
                  <a:lnTo>
                    <a:pt x="391" y="1434"/>
                  </a:lnTo>
                  <a:lnTo>
                    <a:pt x="341" y="1404"/>
                  </a:lnTo>
                  <a:lnTo>
                    <a:pt x="293" y="1371"/>
                  </a:lnTo>
                  <a:lnTo>
                    <a:pt x="247" y="1332"/>
                  </a:lnTo>
                  <a:lnTo>
                    <a:pt x="204" y="1289"/>
                  </a:lnTo>
                  <a:lnTo>
                    <a:pt x="162" y="1240"/>
                  </a:lnTo>
                  <a:lnTo>
                    <a:pt x="126" y="1190"/>
                  </a:lnTo>
                  <a:lnTo>
                    <a:pt x="95" y="1137"/>
                  </a:lnTo>
                  <a:lnTo>
                    <a:pt x="68" y="1082"/>
                  </a:lnTo>
                  <a:lnTo>
                    <a:pt x="45" y="1024"/>
                  </a:lnTo>
                  <a:lnTo>
                    <a:pt x="27" y="966"/>
                  </a:lnTo>
                  <a:lnTo>
                    <a:pt x="13" y="906"/>
                  </a:lnTo>
                  <a:lnTo>
                    <a:pt x="4" y="846"/>
                  </a:lnTo>
                  <a:lnTo>
                    <a:pt x="0" y="785"/>
                  </a:lnTo>
                  <a:lnTo>
                    <a:pt x="0" y="724"/>
                  </a:lnTo>
                  <a:lnTo>
                    <a:pt x="4" y="663"/>
                  </a:lnTo>
                  <a:lnTo>
                    <a:pt x="13" y="602"/>
                  </a:lnTo>
                  <a:lnTo>
                    <a:pt x="27" y="543"/>
                  </a:lnTo>
                  <a:lnTo>
                    <a:pt x="45" y="485"/>
                  </a:lnTo>
                  <a:lnTo>
                    <a:pt x="67" y="427"/>
                  </a:lnTo>
                  <a:lnTo>
                    <a:pt x="94" y="373"/>
                  </a:lnTo>
                  <a:lnTo>
                    <a:pt x="126" y="319"/>
                  </a:lnTo>
                  <a:lnTo>
                    <a:pt x="162" y="268"/>
                  </a:lnTo>
                  <a:lnTo>
                    <a:pt x="203" y="220"/>
                  </a:lnTo>
                  <a:lnTo>
                    <a:pt x="247" y="176"/>
                  </a:lnTo>
                  <a:lnTo>
                    <a:pt x="294" y="137"/>
                  </a:lnTo>
                  <a:lnTo>
                    <a:pt x="343" y="103"/>
                  </a:lnTo>
                  <a:lnTo>
                    <a:pt x="394" y="74"/>
                  </a:lnTo>
                  <a:lnTo>
                    <a:pt x="447" y="49"/>
                  </a:lnTo>
                  <a:lnTo>
                    <a:pt x="501" y="29"/>
                  </a:lnTo>
                  <a:lnTo>
                    <a:pt x="556" y="15"/>
                  </a:lnTo>
                  <a:lnTo>
                    <a:pt x="612" y="5"/>
                  </a:lnTo>
                  <a:lnTo>
                    <a:pt x="668" y="0"/>
                  </a:lnTo>
                  <a:lnTo>
                    <a:pt x="7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291"/>
            <p:cNvSpPr>
              <a:spLocks/>
            </p:cNvSpPr>
            <p:nvPr/>
          </p:nvSpPr>
          <p:spPr bwMode="auto">
            <a:xfrm>
              <a:off x="2811463" y="4335463"/>
              <a:ext cx="217488" cy="274638"/>
            </a:xfrm>
            <a:custGeom>
              <a:avLst/>
              <a:gdLst>
                <a:gd name="T0" fmla="*/ 459 w 1508"/>
                <a:gd name="T1" fmla="*/ 30 h 2083"/>
                <a:gd name="T2" fmla="*/ 619 w 1508"/>
                <a:gd name="T3" fmla="*/ 254 h 2083"/>
                <a:gd name="T4" fmla="*/ 841 w 1508"/>
                <a:gd name="T5" fmla="*/ 542 h 2083"/>
                <a:gd name="T6" fmla="*/ 960 w 1508"/>
                <a:gd name="T7" fmla="*/ 441 h 2083"/>
                <a:gd name="T8" fmla="*/ 1249 w 1508"/>
                <a:gd name="T9" fmla="*/ 400 h 2083"/>
                <a:gd name="T10" fmla="*/ 1340 w 1508"/>
                <a:gd name="T11" fmla="*/ 564 h 2083"/>
                <a:gd name="T12" fmla="*/ 1411 w 1508"/>
                <a:gd name="T13" fmla="*/ 741 h 2083"/>
                <a:gd name="T14" fmla="*/ 1464 w 1508"/>
                <a:gd name="T15" fmla="*/ 927 h 2083"/>
                <a:gd name="T16" fmla="*/ 1497 w 1508"/>
                <a:gd name="T17" fmla="*/ 1121 h 2083"/>
                <a:gd name="T18" fmla="*/ 1508 w 1508"/>
                <a:gd name="T19" fmla="*/ 1322 h 2083"/>
                <a:gd name="T20" fmla="*/ 1497 w 1508"/>
                <a:gd name="T21" fmla="*/ 1526 h 2083"/>
                <a:gd name="T22" fmla="*/ 1463 w 1508"/>
                <a:gd name="T23" fmla="*/ 1720 h 2083"/>
                <a:gd name="T24" fmla="*/ 1409 w 1508"/>
                <a:gd name="T25" fmla="*/ 1907 h 2083"/>
                <a:gd name="T26" fmla="*/ 1337 w 1508"/>
                <a:gd name="T27" fmla="*/ 2083 h 2083"/>
                <a:gd name="T28" fmla="*/ 1349 w 1508"/>
                <a:gd name="T29" fmla="*/ 1945 h 2083"/>
                <a:gd name="T30" fmla="*/ 1341 w 1508"/>
                <a:gd name="T31" fmla="*/ 1808 h 2083"/>
                <a:gd name="T32" fmla="*/ 1313 w 1508"/>
                <a:gd name="T33" fmla="*/ 1675 h 2083"/>
                <a:gd name="T34" fmla="*/ 1266 w 1508"/>
                <a:gd name="T35" fmla="*/ 1547 h 2083"/>
                <a:gd name="T36" fmla="*/ 1201 w 1508"/>
                <a:gd name="T37" fmla="*/ 1429 h 2083"/>
                <a:gd name="T38" fmla="*/ 1117 w 1508"/>
                <a:gd name="T39" fmla="*/ 1321 h 2083"/>
                <a:gd name="T40" fmla="*/ 1021 w 1508"/>
                <a:gd name="T41" fmla="*/ 1233 h 2083"/>
                <a:gd name="T42" fmla="*/ 915 w 1508"/>
                <a:gd name="T43" fmla="*/ 1162 h 2083"/>
                <a:gd name="T44" fmla="*/ 801 w 1508"/>
                <a:gd name="T45" fmla="*/ 1111 h 2083"/>
                <a:gd name="T46" fmla="*/ 680 w 1508"/>
                <a:gd name="T47" fmla="*/ 1080 h 2083"/>
                <a:gd name="T48" fmla="*/ 554 w 1508"/>
                <a:gd name="T49" fmla="*/ 1069 h 2083"/>
                <a:gd name="T50" fmla="*/ 416 w 1508"/>
                <a:gd name="T51" fmla="*/ 1082 h 2083"/>
                <a:gd name="T52" fmla="*/ 283 w 1508"/>
                <a:gd name="T53" fmla="*/ 1120 h 2083"/>
                <a:gd name="T54" fmla="*/ 160 w 1508"/>
                <a:gd name="T55" fmla="*/ 1182 h 2083"/>
                <a:gd name="T56" fmla="*/ 591 w 1508"/>
                <a:gd name="T57" fmla="*/ 812 h 2083"/>
                <a:gd name="T58" fmla="*/ 751 w 1508"/>
                <a:gd name="T59" fmla="*/ 755 h 2083"/>
                <a:gd name="T60" fmla="*/ 500 w 1508"/>
                <a:gd name="T61" fmla="*/ 407 h 2083"/>
                <a:gd name="T62" fmla="*/ 338 w 1508"/>
                <a:gd name="T63" fmla="*/ 367 h 2083"/>
                <a:gd name="T64" fmla="*/ 175 w 1508"/>
                <a:gd name="T65" fmla="*/ 519 h 2083"/>
                <a:gd name="T66" fmla="*/ 0 w 1508"/>
                <a:gd name="T67" fmla="*/ 375 h 2083"/>
                <a:gd name="T68" fmla="*/ 166 w 1508"/>
                <a:gd name="T69" fmla="*/ 151 h 2083"/>
                <a:gd name="T70" fmla="*/ 287 w 1508"/>
                <a:gd name="T71" fmla="*/ 289 h 2083"/>
                <a:gd name="T72" fmla="*/ 445 w 1508"/>
                <a:gd name="T73" fmla="*/ 351 h 2083"/>
                <a:gd name="T74" fmla="*/ 453 w 1508"/>
                <a:gd name="T75" fmla="*/ 220 h 2083"/>
                <a:gd name="T76" fmla="*/ 316 w 1508"/>
                <a:gd name="T77" fmla="*/ 0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8" h="2083">
                  <a:moveTo>
                    <a:pt x="316" y="0"/>
                  </a:moveTo>
                  <a:lnTo>
                    <a:pt x="459" y="30"/>
                  </a:lnTo>
                  <a:lnTo>
                    <a:pt x="582" y="149"/>
                  </a:lnTo>
                  <a:lnTo>
                    <a:pt x="619" y="254"/>
                  </a:lnTo>
                  <a:lnTo>
                    <a:pt x="647" y="352"/>
                  </a:lnTo>
                  <a:lnTo>
                    <a:pt x="841" y="542"/>
                  </a:lnTo>
                  <a:lnTo>
                    <a:pt x="891" y="559"/>
                  </a:lnTo>
                  <a:lnTo>
                    <a:pt x="960" y="441"/>
                  </a:lnTo>
                  <a:lnTo>
                    <a:pt x="1204" y="417"/>
                  </a:lnTo>
                  <a:lnTo>
                    <a:pt x="1249" y="400"/>
                  </a:lnTo>
                  <a:lnTo>
                    <a:pt x="1297" y="481"/>
                  </a:lnTo>
                  <a:lnTo>
                    <a:pt x="1340" y="564"/>
                  </a:lnTo>
                  <a:lnTo>
                    <a:pt x="1378" y="651"/>
                  </a:lnTo>
                  <a:lnTo>
                    <a:pt x="1411" y="741"/>
                  </a:lnTo>
                  <a:lnTo>
                    <a:pt x="1440" y="832"/>
                  </a:lnTo>
                  <a:lnTo>
                    <a:pt x="1464" y="927"/>
                  </a:lnTo>
                  <a:lnTo>
                    <a:pt x="1483" y="1022"/>
                  </a:lnTo>
                  <a:lnTo>
                    <a:pt x="1497" y="1121"/>
                  </a:lnTo>
                  <a:lnTo>
                    <a:pt x="1505" y="1221"/>
                  </a:lnTo>
                  <a:lnTo>
                    <a:pt x="1508" y="1322"/>
                  </a:lnTo>
                  <a:lnTo>
                    <a:pt x="1505" y="1425"/>
                  </a:lnTo>
                  <a:lnTo>
                    <a:pt x="1497" y="1526"/>
                  </a:lnTo>
                  <a:lnTo>
                    <a:pt x="1483" y="1623"/>
                  </a:lnTo>
                  <a:lnTo>
                    <a:pt x="1463" y="1720"/>
                  </a:lnTo>
                  <a:lnTo>
                    <a:pt x="1439" y="1815"/>
                  </a:lnTo>
                  <a:lnTo>
                    <a:pt x="1409" y="1907"/>
                  </a:lnTo>
                  <a:lnTo>
                    <a:pt x="1375" y="1996"/>
                  </a:lnTo>
                  <a:lnTo>
                    <a:pt x="1337" y="2083"/>
                  </a:lnTo>
                  <a:lnTo>
                    <a:pt x="1345" y="2015"/>
                  </a:lnTo>
                  <a:lnTo>
                    <a:pt x="1349" y="1945"/>
                  </a:lnTo>
                  <a:lnTo>
                    <a:pt x="1347" y="1877"/>
                  </a:lnTo>
                  <a:lnTo>
                    <a:pt x="1341" y="1808"/>
                  </a:lnTo>
                  <a:lnTo>
                    <a:pt x="1329" y="1741"/>
                  </a:lnTo>
                  <a:lnTo>
                    <a:pt x="1313" y="1675"/>
                  </a:lnTo>
                  <a:lnTo>
                    <a:pt x="1293" y="1610"/>
                  </a:lnTo>
                  <a:lnTo>
                    <a:pt x="1266" y="1547"/>
                  </a:lnTo>
                  <a:lnTo>
                    <a:pt x="1236" y="1486"/>
                  </a:lnTo>
                  <a:lnTo>
                    <a:pt x="1201" y="1429"/>
                  </a:lnTo>
                  <a:lnTo>
                    <a:pt x="1161" y="1373"/>
                  </a:lnTo>
                  <a:lnTo>
                    <a:pt x="1117" y="1321"/>
                  </a:lnTo>
                  <a:lnTo>
                    <a:pt x="1071" y="1276"/>
                  </a:lnTo>
                  <a:lnTo>
                    <a:pt x="1021" y="1233"/>
                  </a:lnTo>
                  <a:lnTo>
                    <a:pt x="969" y="1195"/>
                  </a:lnTo>
                  <a:lnTo>
                    <a:pt x="915" y="1162"/>
                  </a:lnTo>
                  <a:lnTo>
                    <a:pt x="859" y="1134"/>
                  </a:lnTo>
                  <a:lnTo>
                    <a:pt x="801" y="1111"/>
                  </a:lnTo>
                  <a:lnTo>
                    <a:pt x="741" y="1093"/>
                  </a:lnTo>
                  <a:lnTo>
                    <a:pt x="680" y="1080"/>
                  </a:lnTo>
                  <a:lnTo>
                    <a:pt x="617" y="1072"/>
                  </a:lnTo>
                  <a:lnTo>
                    <a:pt x="554" y="1069"/>
                  </a:lnTo>
                  <a:lnTo>
                    <a:pt x="484" y="1072"/>
                  </a:lnTo>
                  <a:lnTo>
                    <a:pt x="416" y="1082"/>
                  </a:lnTo>
                  <a:lnTo>
                    <a:pt x="349" y="1098"/>
                  </a:lnTo>
                  <a:lnTo>
                    <a:pt x="283" y="1120"/>
                  </a:lnTo>
                  <a:lnTo>
                    <a:pt x="220" y="1148"/>
                  </a:lnTo>
                  <a:lnTo>
                    <a:pt x="160" y="1182"/>
                  </a:lnTo>
                  <a:lnTo>
                    <a:pt x="338" y="952"/>
                  </a:lnTo>
                  <a:lnTo>
                    <a:pt x="591" y="812"/>
                  </a:lnTo>
                  <a:lnTo>
                    <a:pt x="738" y="833"/>
                  </a:lnTo>
                  <a:lnTo>
                    <a:pt x="751" y="755"/>
                  </a:lnTo>
                  <a:lnTo>
                    <a:pt x="570" y="556"/>
                  </a:lnTo>
                  <a:lnTo>
                    <a:pt x="500" y="407"/>
                  </a:lnTo>
                  <a:lnTo>
                    <a:pt x="400" y="407"/>
                  </a:lnTo>
                  <a:lnTo>
                    <a:pt x="338" y="367"/>
                  </a:lnTo>
                  <a:lnTo>
                    <a:pt x="203" y="345"/>
                  </a:lnTo>
                  <a:lnTo>
                    <a:pt x="175" y="519"/>
                  </a:lnTo>
                  <a:lnTo>
                    <a:pt x="12" y="484"/>
                  </a:lnTo>
                  <a:lnTo>
                    <a:pt x="0" y="375"/>
                  </a:lnTo>
                  <a:lnTo>
                    <a:pt x="125" y="345"/>
                  </a:lnTo>
                  <a:lnTo>
                    <a:pt x="166" y="151"/>
                  </a:lnTo>
                  <a:lnTo>
                    <a:pt x="291" y="207"/>
                  </a:lnTo>
                  <a:lnTo>
                    <a:pt x="287" y="289"/>
                  </a:lnTo>
                  <a:lnTo>
                    <a:pt x="382" y="332"/>
                  </a:lnTo>
                  <a:lnTo>
                    <a:pt x="445" y="351"/>
                  </a:lnTo>
                  <a:lnTo>
                    <a:pt x="522" y="308"/>
                  </a:lnTo>
                  <a:lnTo>
                    <a:pt x="453" y="220"/>
                  </a:lnTo>
                  <a:lnTo>
                    <a:pt x="313" y="71"/>
                  </a:lnTo>
                  <a:lnTo>
                    <a:pt x="3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292"/>
            <p:cNvSpPr>
              <a:spLocks/>
            </p:cNvSpPr>
            <p:nvPr/>
          </p:nvSpPr>
          <p:spPr bwMode="auto">
            <a:xfrm>
              <a:off x="2786063" y="4497388"/>
              <a:ext cx="30163" cy="26988"/>
            </a:xfrm>
            <a:custGeom>
              <a:avLst/>
              <a:gdLst>
                <a:gd name="T0" fmla="*/ 118 w 208"/>
                <a:gd name="T1" fmla="*/ 0 h 197"/>
                <a:gd name="T2" fmla="*/ 208 w 208"/>
                <a:gd name="T3" fmla="*/ 45 h 197"/>
                <a:gd name="T4" fmla="*/ 186 w 208"/>
                <a:gd name="T5" fmla="*/ 66 h 197"/>
                <a:gd name="T6" fmla="*/ 165 w 208"/>
                <a:gd name="T7" fmla="*/ 89 h 197"/>
                <a:gd name="T8" fmla="*/ 147 w 208"/>
                <a:gd name="T9" fmla="*/ 109 h 197"/>
                <a:gd name="T10" fmla="*/ 130 w 208"/>
                <a:gd name="T11" fmla="*/ 131 h 197"/>
                <a:gd name="T12" fmla="*/ 81 w 208"/>
                <a:gd name="T13" fmla="*/ 132 h 197"/>
                <a:gd name="T14" fmla="*/ 29 w 208"/>
                <a:gd name="T15" fmla="*/ 197 h 197"/>
                <a:gd name="T16" fmla="*/ 0 w 208"/>
                <a:gd name="T17" fmla="*/ 61 h 197"/>
                <a:gd name="T18" fmla="*/ 118 w 208"/>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197">
                  <a:moveTo>
                    <a:pt x="118" y="0"/>
                  </a:moveTo>
                  <a:lnTo>
                    <a:pt x="208" y="45"/>
                  </a:lnTo>
                  <a:lnTo>
                    <a:pt x="186" y="66"/>
                  </a:lnTo>
                  <a:lnTo>
                    <a:pt x="165" y="89"/>
                  </a:lnTo>
                  <a:lnTo>
                    <a:pt x="147" y="109"/>
                  </a:lnTo>
                  <a:lnTo>
                    <a:pt x="130" y="131"/>
                  </a:lnTo>
                  <a:lnTo>
                    <a:pt x="81" y="132"/>
                  </a:lnTo>
                  <a:lnTo>
                    <a:pt x="29" y="197"/>
                  </a:lnTo>
                  <a:lnTo>
                    <a:pt x="0" y="61"/>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293"/>
            <p:cNvSpPr>
              <a:spLocks/>
            </p:cNvSpPr>
            <p:nvPr/>
          </p:nvSpPr>
          <p:spPr bwMode="auto">
            <a:xfrm>
              <a:off x="2860675" y="4702175"/>
              <a:ext cx="52388" cy="20638"/>
            </a:xfrm>
            <a:custGeom>
              <a:avLst/>
              <a:gdLst>
                <a:gd name="T0" fmla="*/ 368 w 368"/>
                <a:gd name="T1" fmla="*/ 0 h 153"/>
                <a:gd name="T2" fmla="*/ 298 w 368"/>
                <a:gd name="T3" fmla="*/ 38 h 153"/>
                <a:gd name="T4" fmla="*/ 227 w 368"/>
                <a:gd name="T5" fmla="*/ 73 h 153"/>
                <a:gd name="T6" fmla="*/ 152 w 368"/>
                <a:gd name="T7" fmla="*/ 105 h 153"/>
                <a:gd name="T8" fmla="*/ 77 w 368"/>
                <a:gd name="T9" fmla="*/ 131 h 153"/>
                <a:gd name="T10" fmla="*/ 0 w 368"/>
                <a:gd name="T11" fmla="*/ 153 h 153"/>
                <a:gd name="T12" fmla="*/ 28 w 368"/>
                <a:gd name="T13" fmla="*/ 44 h 153"/>
                <a:gd name="T14" fmla="*/ 83 w 368"/>
                <a:gd name="T15" fmla="*/ 5 h 153"/>
                <a:gd name="T16" fmla="*/ 148 w 368"/>
                <a:gd name="T17" fmla="*/ 13 h 153"/>
                <a:gd name="T18" fmla="*/ 215 w 368"/>
                <a:gd name="T19" fmla="*/ 16 h 153"/>
                <a:gd name="T20" fmla="*/ 266 w 368"/>
                <a:gd name="T21" fmla="*/ 14 h 153"/>
                <a:gd name="T22" fmla="*/ 317 w 368"/>
                <a:gd name="T23" fmla="*/ 9 h 153"/>
                <a:gd name="T24" fmla="*/ 368 w 368"/>
                <a:gd name="T2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8" h="153">
                  <a:moveTo>
                    <a:pt x="368" y="0"/>
                  </a:moveTo>
                  <a:lnTo>
                    <a:pt x="298" y="38"/>
                  </a:lnTo>
                  <a:lnTo>
                    <a:pt x="227" y="73"/>
                  </a:lnTo>
                  <a:lnTo>
                    <a:pt x="152" y="105"/>
                  </a:lnTo>
                  <a:lnTo>
                    <a:pt x="77" y="131"/>
                  </a:lnTo>
                  <a:lnTo>
                    <a:pt x="0" y="153"/>
                  </a:lnTo>
                  <a:lnTo>
                    <a:pt x="28" y="44"/>
                  </a:lnTo>
                  <a:lnTo>
                    <a:pt x="83" y="5"/>
                  </a:lnTo>
                  <a:lnTo>
                    <a:pt x="148" y="13"/>
                  </a:lnTo>
                  <a:lnTo>
                    <a:pt x="215" y="16"/>
                  </a:lnTo>
                  <a:lnTo>
                    <a:pt x="266" y="14"/>
                  </a:lnTo>
                  <a:lnTo>
                    <a:pt x="317" y="9"/>
                  </a:lnTo>
                  <a:lnTo>
                    <a:pt x="3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294"/>
            <p:cNvSpPr>
              <a:spLocks/>
            </p:cNvSpPr>
            <p:nvPr/>
          </p:nvSpPr>
          <p:spPr bwMode="auto">
            <a:xfrm>
              <a:off x="2587625" y="4395788"/>
              <a:ext cx="249238" cy="333375"/>
            </a:xfrm>
            <a:custGeom>
              <a:avLst/>
              <a:gdLst>
                <a:gd name="T0" fmla="*/ 210 w 1723"/>
                <a:gd name="T1" fmla="*/ 95 h 2519"/>
                <a:gd name="T2" fmla="*/ 468 w 1723"/>
                <a:gd name="T3" fmla="*/ 157 h 2519"/>
                <a:gd name="T4" fmla="*/ 884 w 1723"/>
                <a:gd name="T5" fmla="*/ 389 h 2519"/>
                <a:gd name="T6" fmla="*/ 1103 w 1723"/>
                <a:gd name="T7" fmla="*/ 976 h 2519"/>
                <a:gd name="T8" fmla="*/ 1141 w 1723"/>
                <a:gd name="T9" fmla="*/ 862 h 2519"/>
                <a:gd name="T10" fmla="*/ 1389 w 1723"/>
                <a:gd name="T11" fmla="*/ 1094 h 2519"/>
                <a:gd name="T12" fmla="*/ 1344 w 1723"/>
                <a:gd name="T13" fmla="*/ 1213 h 2519"/>
                <a:gd name="T14" fmla="*/ 1316 w 1723"/>
                <a:gd name="T15" fmla="*/ 1341 h 2519"/>
                <a:gd name="T16" fmla="*/ 1307 w 1723"/>
                <a:gd name="T17" fmla="*/ 1472 h 2519"/>
                <a:gd name="T18" fmla="*/ 1317 w 1723"/>
                <a:gd name="T19" fmla="*/ 1609 h 2519"/>
                <a:gd name="T20" fmla="*/ 1346 w 1723"/>
                <a:gd name="T21" fmla="*/ 1741 h 2519"/>
                <a:gd name="T22" fmla="*/ 1394 w 1723"/>
                <a:gd name="T23" fmla="*/ 1865 h 2519"/>
                <a:gd name="T24" fmla="*/ 1459 w 1723"/>
                <a:gd name="T25" fmla="*/ 1979 h 2519"/>
                <a:gd name="T26" fmla="*/ 1541 w 1723"/>
                <a:gd name="T27" fmla="*/ 2083 h 2519"/>
                <a:gd name="T28" fmla="*/ 1628 w 1723"/>
                <a:gd name="T29" fmla="*/ 2165 h 2519"/>
                <a:gd name="T30" fmla="*/ 1723 w 1723"/>
                <a:gd name="T31" fmla="*/ 2230 h 2519"/>
                <a:gd name="T32" fmla="*/ 1714 w 1723"/>
                <a:gd name="T33" fmla="*/ 2268 h 2519"/>
                <a:gd name="T34" fmla="*/ 1708 w 1723"/>
                <a:gd name="T35" fmla="*/ 2294 h 2519"/>
                <a:gd name="T36" fmla="*/ 1706 w 1723"/>
                <a:gd name="T37" fmla="*/ 2304 h 2519"/>
                <a:gd name="T38" fmla="*/ 1659 w 1723"/>
                <a:gd name="T39" fmla="*/ 2513 h 2519"/>
                <a:gd name="T40" fmla="*/ 1530 w 1723"/>
                <a:gd name="T41" fmla="*/ 2519 h 2519"/>
                <a:gd name="T42" fmla="*/ 1338 w 1723"/>
                <a:gd name="T43" fmla="*/ 2506 h 2519"/>
                <a:gd name="T44" fmla="*/ 1154 w 1723"/>
                <a:gd name="T45" fmla="*/ 2468 h 2519"/>
                <a:gd name="T46" fmla="*/ 977 w 1723"/>
                <a:gd name="T47" fmla="*/ 2407 h 2519"/>
                <a:gd name="T48" fmla="*/ 810 w 1723"/>
                <a:gd name="T49" fmla="*/ 2325 h 2519"/>
                <a:gd name="T50" fmla="*/ 656 w 1723"/>
                <a:gd name="T51" fmla="*/ 2222 h 2519"/>
                <a:gd name="T52" fmla="*/ 514 w 1723"/>
                <a:gd name="T53" fmla="*/ 2101 h 2519"/>
                <a:gd name="T54" fmla="*/ 387 w 1723"/>
                <a:gd name="T55" fmla="*/ 1963 h 2519"/>
                <a:gd name="T56" fmla="*/ 274 w 1723"/>
                <a:gd name="T57" fmla="*/ 1809 h 2519"/>
                <a:gd name="T58" fmla="*/ 180 w 1723"/>
                <a:gd name="T59" fmla="*/ 1641 h 2519"/>
                <a:gd name="T60" fmla="*/ 103 w 1723"/>
                <a:gd name="T61" fmla="*/ 1461 h 2519"/>
                <a:gd name="T62" fmla="*/ 47 w 1723"/>
                <a:gd name="T63" fmla="*/ 1270 h 2519"/>
                <a:gd name="T64" fmla="*/ 12 w 1723"/>
                <a:gd name="T65" fmla="*/ 1070 h 2519"/>
                <a:gd name="T66" fmla="*/ 0 w 1723"/>
                <a:gd name="T67" fmla="*/ 862 h 2519"/>
                <a:gd name="T68" fmla="*/ 11 w 1723"/>
                <a:gd name="T69" fmla="*/ 662 h 2519"/>
                <a:gd name="T70" fmla="*/ 44 w 1723"/>
                <a:gd name="T71" fmla="*/ 470 h 2519"/>
                <a:gd name="T72" fmla="*/ 96 w 1723"/>
                <a:gd name="T73" fmla="*/ 285 h 2519"/>
                <a:gd name="T74" fmla="*/ 168 w 1723"/>
                <a:gd name="T75" fmla="*/ 111 h 2519"/>
                <a:gd name="T76" fmla="*/ 320 w 1723"/>
                <a:gd name="T77" fmla="*/ 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3" h="2519">
                  <a:moveTo>
                    <a:pt x="320" y="0"/>
                  </a:moveTo>
                  <a:lnTo>
                    <a:pt x="210" y="95"/>
                  </a:lnTo>
                  <a:lnTo>
                    <a:pt x="296" y="157"/>
                  </a:lnTo>
                  <a:lnTo>
                    <a:pt x="468" y="157"/>
                  </a:lnTo>
                  <a:lnTo>
                    <a:pt x="724" y="107"/>
                  </a:lnTo>
                  <a:lnTo>
                    <a:pt x="884" y="389"/>
                  </a:lnTo>
                  <a:lnTo>
                    <a:pt x="884" y="655"/>
                  </a:lnTo>
                  <a:lnTo>
                    <a:pt x="1103" y="976"/>
                  </a:lnTo>
                  <a:lnTo>
                    <a:pt x="1141" y="976"/>
                  </a:lnTo>
                  <a:lnTo>
                    <a:pt x="1141" y="862"/>
                  </a:lnTo>
                  <a:lnTo>
                    <a:pt x="1225" y="1054"/>
                  </a:lnTo>
                  <a:lnTo>
                    <a:pt x="1389" y="1094"/>
                  </a:lnTo>
                  <a:lnTo>
                    <a:pt x="1365" y="1153"/>
                  </a:lnTo>
                  <a:lnTo>
                    <a:pt x="1344" y="1213"/>
                  </a:lnTo>
                  <a:lnTo>
                    <a:pt x="1328" y="1277"/>
                  </a:lnTo>
                  <a:lnTo>
                    <a:pt x="1316" y="1341"/>
                  </a:lnTo>
                  <a:lnTo>
                    <a:pt x="1309" y="1406"/>
                  </a:lnTo>
                  <a:lnTo>
                    <a:pt x="1307" y="1472"/>
                  </a:lnTo>
                  <a:lnTo>
                    <a:pt x="1309" y="1542"/>
                  </a:lnTo>
                  <a:lnTo>
                    <a:pt x="1317" y="1609"/>
                  </a:lnTo>
                  <a:lnTo>
                    <a:pt x="1329" y="1676"/>
                  </a:lnTo>
                  <a:lnTo>
                    <a:pt x="1346" y="1741"/>
                  </a:lnTo>
                  <a:lnTo>
                    <a:pt x="1368" y="1803"/>
                  </a:lnTo>
                  <a:lnTo>
                    <a:pt x="1394" y="1865"/>
                  </a:lnTo>
                  <a:lnTo>
                    <a:pt x="1424" y="1923"/>
                  </a:lnTo>
                  <a:lnTo>
                    <a:pt x="1459" y="1979"/>
                  </a:lnTo>
                  <a:lnTo>
                    <a:pt x="1498" y="2032"/>
                  </a:lnTo>
                  <a:lnTo>
                    <a:pt x="1541" y="2083"/>
                  </a:lnTo>
                  <a:lnTo>
                    <a:pt x="1583" y="2126"/>
                  </a:lnTo>
                  <a:lnTo>
                    <a:pt x="1628" y="2165"/>
                  </a:lnTo>
                  <a:lnTo>
                    <a:pt x="1675" y="2200"/>
                  </a:lnTo>
                  <a:lnTo>
                    <a:pt x="1723" y="2230"/>
                  </a:lnTo>
                  <a:lnTo>
                    <a:pt x="1718" y="2251"/>
                  </a:lnTo>
                  <a:lnTo>
                    <a:pt x="1714" y="2268"/>
                  </a:lnTo>
                  <a:lnTo>
                    <a:pt x="1711" y="2283"/>
                  </a:lnTo>
                  <a:lnTo>
                    <a:pt x="1708" y="2294"/>
                  </a:lnTo>
                  <a:lnTo>
                    <a:pt x="1706" y="2302"/>
                  </a:lnTo>
                  <a:lnTo>
                    <a:pt x="1706" y="2304"/>
                  </a:lnTo>
                  <a:lnTo>
                    <a:pt x="1722" y="2505"/>
                  </a:lnTo>
                  <a:lnTo>
                    <a:pt x="1659" y="2513"/>
                  </a:lnTo>
                  <a:lnTo>
                    <a:pt x="1594" y="2517"/>
                  </a:lnTo>
                  <a:lnTo>
                    <a:pt x="1530" y="2519"/>
                  </a:lnTo>
                  <a:lnTo>
                    <a:pt x="1433" y="2516"/>
                  </a:lnTo>
                  <a:lnTo>
                    <a:pt x="1338" y="2506"/>
                  </a:lnTo>
                  <a:lnTo>
                    <a:pt x="1245" y="2490"/>
                  </a:lnTo>
                  <a:lnTo>
                    <a:pt x="1154" y="2468"/>
                  </a:lnTo>
                  <a:lnTo>
                    <a:pt x="1064" y="2441"/>
                  </a:lnTo>
                  <a:lnTo>
                    <a:pt x="977" y="2407"/>
                  </a:lnTo>
                  <a:lnTo>
                    <a:pt x="893" y="2369"/>
                  </a:lnTo>
                  <a:lnTo>
                    <a:pt x="810" y="2325"/>
                  </a:lnTo>
                  <a:lnTo>
                    <a:pt x="732" y="2276"/>
                  </a:lnTo>
                  <a:lnTo>
                    <a:pt x="656" y="2222"/>
                  </a:lnTo>
                  <a:lnTo>
                    <a:pt x="583" y="2164"/>
                  </a:lnTo>
                  <a:lnTo>
                    <a:pt x="514" y="2101"/>
                  </a:lnTo>
                  <a:lnTo>
                    <a:pt x="448" y="2034"/>
                  </a:lnTo>
                  <a:lnTo>
                    <a:pt x="387" y="1963"/>
                  </a:lnTo>
                  <a:lnTo>
                    <a:pt x="328" y="1888"/>
                  </a:lnTo>
                  <a:lnTo>
                    <a:pt x="274" y="1809"/>
                  </a:lnTo>
                  <a:lnTo>
                    <a:pt x="225" y="1727"/>
                  </a:lnTo>
                  <a:lnTo>
                    <a:pt x="180" y="1641"/>
                  </a:lnTo>
                  <a:lnTo>
                    <a:pt x="139" y="1553"/>
                  </a:lnTo>
                  <a:lnTo>
                    <a:pt x="103" y="1461"/>
                  </a:lnTo>
                  <a:lnTo>
                    <a:pt x="72" y="1367"/>
                  </a:lnTo>
                  <a:lnTo>
                    <a:pt x="47" y="1270"/>
                  </a:lnTo>
                  <a:lnTo>
                    <a:pt x="27" y="1171"/>
                  </a:lnTo>
                  <a:lnTo>
                    <a:pt x="12" y="1070"/>
                  </a:lnTo>
                  <a:lnTo>
                    <a:pt x="3" y="968"/>
                  </a:lnTo>
                  <a:lnTo>
                    <a:pt x="0" y="862"/>
                  </a:lnTo>
                  <a:lnTo>
                    <a:pt x="3" y="761"/>
                  </a:lnTo>
                  <a:lnTo>
                    <a:pt x="11" y="662"/>
                  </a:lnTo>
                  <a:lnTo>
                    <a:pt x="25" y="565"/>
                  </a:lnTo>
                  <a:lnTo>
                    <a:pt x="44" y="470"/>
                  </a:lnTo>
                  <a:lnTo>
                    <a:pt x="68" y="376"/>
                  </a:lnTo>
                  <a:lnTo>
                    <a:pt x="96" y="285"/>
                  </a:lnTo>
                  <a:lnTo>
                    <a:pt x="131" y="197"/>
                  </a:lnTo>
                  <a:lnTo>
                    <a:pt x="168" y="111"/>
                  </a:lnTo>
                  <a:lnTo>
                    <a:pt x="210" y="27"/>
                  </a:lnTo>
                  <a:lnTo>
                    <a:pt x="3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295"/>
            <p:cNvSpPr>
              <a:spLocks noEditPoints="1"/>
            </p:cNvSpPr>
            <p:nvPr/>
          </p:nvSpPr>
          <p:spPr bwMode="auto">
            <a:xfrm>
              <a:off x="2638425" y="4291013"/>
              <a:ext cx="263525" cy="79375"/>
            </a:xfrm>
            <a:custGeom>
              <a:avLst/>
              <a:gdLst>
                <a:gd name="T0" fmla="*/ 782 w 1831"/>
                <a:gd name="T1" fmla="*/ 179 h 603"/>
                <a:gd name="T2" fmla="*/ 779 w 1831"/>
                <a:gd name="T3" fmla="*/ 185 h 603"/>
                <a:gd name="T4" fmla="*/ 773 w 1831"/>
                <a:gd name="T5" fmla="*/ 194 h 603"/>
                <a:gd name="T6" fmla="*/ 763 w 1831"/>
                <a:gd name="T7" fmla="*/ 204 h 603"/>
                <a:gd name="T8" fmla="*/ 750 w 1831"/>
                <a:gd name="T9" fmla="*/ 214 h 603"/>
                <a:gd name="T10" fmla="*/ 737 w 1831"/>
                <a:gd name="T11" fmla="*/ 225 h 603"/>
                <a:gd name="T12" fmla="*/ 724 w 1831"/>
                <a:gd name="T13" fmla="*/ 235 h 603"/>
                <a:gd name="T14" fmla="*/ 711 w 1831"/>
                <a:gd name="T15" fmla="*/ 246 h 603"/>
                <a:gd name="T16" fmla="*/ 699 w 1831"/>
                <a:gd name="T17" fmla="*/ 254 h 603"/>
                <a:gd name="T18" fmla="*/ 690 w 1831"/>
                <a:gd name="T19" fmla="*/ 261 h 603"/>
                <a:gd name="T20" fmla="*/ 683 w 1831"/>
                <a:gd name="T21" fmla="*/ 266 h 603"/>
                <a:gd name="T22" fmla="*/ 681 w 1831"/>
                <a:gd name="T23" fmla="*/ 267 h 603"/>
                <a:gd name="T24" fmla="*/ 782 w 1831"/>
                <a:gd name="T25" fmla="*/ 331 h 603"/>
                <a:gd name="T26" fmla="*/ 990 w 1831"/>
                <a:gd name="T27" fmla="*/ 271 h 603"/>
                <a:gd name="T28" fmla="*/ 941 w 1831"/>
                <a:gd name="T29" fmla="*/ 179 h 603"/>
                <a:gd name="T30" fmla="*/ 851 w 1831"/>
                <a:gd name="T31" fmla="*/ 210 h 603"/>
                <a:gd name="T32" fmla="*/ 782 w 1831"/>
                <a:gd name="T33" fmla="*/ 179 h 603"/>
                <a:gd name="T34" fmla="*/ 1401 w 1831"/>
                <a:gd name="T35" fmla="*/ 72 h 603"/>
                <a:gd name="T36" fmla="*/ 1244 w 1831"/>
                <a:gd name="T37" fmla="*/ 166 h 603"/>
                <a:gd name="T38" fmla="*/ 1155 w 1831"/>
                <a:gd name="T39" fmla="*/ 226 h 603"/>
                <a:gd name="T40" fmla="*/ 1217 w 1831"/>
                <a:gd name="T41" fmla="*/ 270 h 603"/>
                <a:gd name="T42" fmla="*/ 1356 w 1831"/>
                <a:gd name="T43" fmla="*/ 255 h 603"/>
                <a:gd name="T44" fmla="*/ 1502 w 1831"/>
                <a:gd name="T45" fmla="*/ 135 h 603"/>
                <a:gd name="T46" fmla="*/ 1401 w 1831"/>
                <a:gd name="T47" fmla="*/ 72 h 603"/>
                <a:gd name="T48" fmla="*/ 1180 w 1831"/>
                <a:gd name="T49" fmla="*/ 0 h 603"/>
                <a:gd name="T50" fmla="*/ 1180 w 1831"/>
                <a:gd name="T51" fmla="*/ 0 h 603"/>
                <a:gd name="T52" fmla="*/ 1267 w 1831"/>
                <a:gd name="T53" fmla="*/ 4 h 603"/>
                <a:gd name="T54" fmla="*/ 1352 w 1831"/>
                <a:gd name="T55" fmla="*/ 11 h 603"/>
                <a:gd name="T56" fmla="*/ 1436 w 1831"/>
                <a:gd name="T57" fmla="*/ 24 h 603"/>
                <a:gd name="T58" fmla="*/ 1519 w 1831"/>
                <a:gd name="T59" fmla="*/ 43 h 603"/>
                <a:gd name="T60" fmla="*/ 1600 w 1831"/>
                <a:gd name="T61" fmla="*/ 66 h 603"/>
                <a:gd name="T62" fmla="*/ 1679 w 1831"/>
                <a:gd name="T63" fmla="*/ 93 h 603"/>
                <a:gd name="T64" fmla="*/ 1756 w 1831"/>
                <a:gd name="T65" fmla="*/ 124 h 603"/>
                <a:gd name="T66" fmla="*/ 1831 w 1831"/>
                <a:gd name="T67" fmla="*/ 160 h 603"/>
                <a:gd name="T68" fmla="*/ 1776 w 1831"/>
                <a:gd name="T69" fmla="*/ 169 h 603"/>
                <a:gd name="T70" fmla="*/ 1626 w 1831"/>
                <a:gd name="T71" fmla="*/ 145 h 603"/>
                <a:gd name="T72" fmla="*/ 1521 w 1831"/>
                <a:gd name="T73" fmla="*/ 221 h 603"/>
                <a:gd name="T74" fmla="*/ 1445 w 1831"/>
                <a:gd name="T75" fmla="*/ 311 h 603"/>
                <a:gd name="T76" fmla="*/ 1171 w 1831"/>
                <a:gd name="T77" fmla="*/ 338 h 603"/>
                <a:gd name="T78" fmla="*/ 1059 w 1831"/>
                <a:gd name="T79" fmla="*/ 319 h 603"/>
                <a:gd name="T80" fmla="*/ 981 w 1831"/>
                <a:gd name="T81" fmla="*/ 449 h 603"/>
                <a:gd name="T82" fmla="*/ 757 w 1831"/>
                <a:gd name="T83" fmla="*/ 463 h 603"/>
                <a:gd name="T84" fmla="*/ 616 w 1831"/>
                <a:gd name="T85" fmla="*/ 420 h 603"/>
                <a:gd name="T86" fmla="*/ 490 w 1831"/>
                <a:gd name="T87" fmla="*/ 494 h 603"/>
                <a:gd name="T88" fmla="*/ 218 w 1831"/>
                <a:gd name="T89" fmla="*/ 535 h 603"/>
                <a:gd name="T90" fmla="*/ 0 w 1831"/>
                <a:gd name="T91" fmla="*/ 603 h 603"/>
                <a:gd name="T92" fmla="*/ 0 w 1831"/>
                <a:gd name="T93" fmla="*/ 603 h 603"/>
                <a:gd name="T94" fmla="*/ 58 w 1831"/>
                <a:gd name="T95" fmla="*/ 531 h 603"/>
                <a:gd name="T96" fmla="*/ 120 w 1831"/>
                <a:gd name="T97" fmla="*/ 463 h 603"/>
                <a:gd name="T98" fmla="*/ 185 w 1831"/>
                <a:gd name="T99" fmla="*/ 399 h 603"/>
                <a:gd name="T100" fmla="*/ 253 w 1831"/>
                <a:gd name="T101" fmla="*/ 338 h 603"/>
                <a:gd name="T102" fmla="*/ 325 w 1831"/>
                <a:gd name="T103" fmla="*/ 283 h 603"/>
                <a:gd name="T104" fmla="*/ 400 w 1831"/>
                <a:gd name="T105" fmla="*/ 232 h 603"/>
                <a:gd name="T106" fmla="*/ 477 w 1831"/>
                <a:gd name="T107" fmla="*/ 185 h 603"/>
                <a:gd name="T108" fmla="*/ 558 w 1831"/>
                <a:gd name="T109" fmla="*/ 144 h 603"/>
                <a:gd name="T110" fmla="*/ 640 w 1831"/>
                <a:gd name="T111" fmla="*/ 107 h 603"/>
                <a:gd name="T112" fmla="*/ 725 w 1831"/>
                <a:gd name="T113" fmla="*/ 75 h 603"/>
                <a:gd name="T114" fmla="*/ 813 w 1831"/>
                <a:gd name="T115" fmla="*/ 49 h 603"/>
                <a:gd name="T116" fmla="*/ 902 w 1831"/>
                <a:gd name="T117" fmla="*/ 27 h 603"/>
                <a:gd name="T118" fmla="*/ 992 w 1831"/>
                <a:gd name="T119" fmla="*/ 13 h 603"/>
                <a:gd name="T120" fmla="*/ 1086 w 1831"/>
                <a:gd name="T121" fmla="*/ 4 h 603"/>
                <a:gd name="T122" fmla="*/ 1180 w 1831"/>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1" h="603">
                  <a:moveTo>
                    <a:pt x="782" y="179"/>
                  </a:moveTo>
                  <a:lnTo>
                    <a:pt x="779" y="185"/>
                  </a:lnTo>
                  <a:lnTo>
                    <a:pt x="773" y="194"/>
                  </a:lnTo>
                  <a:lnTo>
                    <a:pt x="763" y="204"/>
                  </a:lnTo>
                  <a:lnTo>
                    <a:pt x="750" y="214"/>
                  </a:lnTo>
                  <a:lnTo>
                    <a:pt x="737" y="225"/>
                  </a:lnTo>
                  <a:lnTo>
                    <a:pt x="724" y="235"/>
                  </a:lnTo>
                  <a:lnTo>
                    <a:pt x="711" y="246"/>
                  </a:lnTo>
                  <a:lnTo>
                    <a:pt x="699" y="254"/>
                  </a:lnTo>
                  <a:lnTo>
                    <a:pt x="690" y="261"/>
                  </a:lnTo>
                  <a:lnTo>
                    <a:pt x="683" y="266"/>
                  </a:lnTo>
                  <a:lnTo>
                    <a:pt x="681" y="267"/>
                  </a:lnTo>
                  <a:lnTo>
                    <a:pt x="782" y="331"/>
                  </a:lnTo>
                  <a:lnTo>
                    <a:pt x="990" y="271"/>
                  </a:lnTo>
                  <a:lnTo>
                    <a:pt x="941" y="179"/>
                  </a:lnTo>
                  <a:lnTo>
                    <a:pt x="851" y="210"/>
                  </a:lnTo>
                  <a:lnTo>
                    <a:pt x="782" y="179"/>
                  </a:lnTo>
                  <a:close/>
                  <a:moveTo>
                    <a:pt x="1401" y="72"/>
                  </a:moveTo>
                  <a:lnTo>
                    <a:pt x="1244" y="166"/>
                  </a:lnTo>
                  <a:lnTo>
                    <a:pt x="1155" y="226"/>
                  </a:lnTo>
                  <a:lnTo>
                    <a:pt x="1217" y="270"/>
                  </a:lnTo>
                  <a:lnTo>
                    <a:pt x="1356" y="255"/>
                  </a:lnTo>
                  <a:lnTo>
                    <a:pt x="1502" y="135"/>
                  </a:lnTo>
                  <a:lnTo>
                    <a:pt x="1401" y="72"/>
                  </a:lnTo>
                  <a:close/>
                  <a:moveTo>
                    <a:pt x="1180" y="0"/>
                  </a:moveTo>
                  <a:lnTo>
                    <a:pt x="1180" y="0"/>
                  </a:lnTo>
                  <a:lnTo>
                    <a:pt x="1267" y="4"/>
                  </a:lnTo>
                  <a:lnTo>
                    <a:pt x="1352" y="11"/>
                  </a:lnTo>
                  <a:lnTo>
                    <a:pt x="1436" y="24"/>
                  </a:lnTo>
                  <a:lnTo>
                    <a:pt x="1519" y="43"/>
                  </a:lnTo>
                  <a:lnTo>
                    <a:pt x="1600" y="66"/>
                  </a:lnTo>
                  <a:lnTo>
                    <a:pt x="1679" y="93"/>
                  </a:lnTo>
                  <a:lnTo>
                    <a:pt x="1756" y="124"/>
                  </a:lnTo>
                  <a:lnTo>
                    <a:pt x="1831" y="160"/>
                  </a:lnTo>
                  <a:lnTo>
                    <a:pt x="1776" y="169"/>
                  </a:lnTo>
                  <a:lnTo>
                    <a:pt x="1626" y="145"/>
                  </a:lnTo>
                  <a:lnTo>
                    <a:pt x="1521" y="221"/>
                  </a:lnTo>
                  <a:lnTo>
                    <a:pt x="1445" y="311"/>
                  </a:lnTo>
                  <a:lnTo>
                    <a:pt x="1171" y="338"/>
                  </a:lnTo>
                  <a:lnTo>
                    <a:pt x="1059" y="319"/>
                  </a:lnTo>
                  <a:lnTo>
                    <a:pt x="981" y="449"/>
                  </a:lnTo>
                  <a:lnTo>
                    <a:pt x="757" y="463"/>
                  </a:lnTo>
                  <a:lnTo>
                    <a:pt x="616" y="420"/>
                  </a:lnTo>
                  <a:lnTo>
                    <a:pt x="490" y="494"/>
                  </a:lnTo>
                  <a:lnTo>
                    <a:pt x="218" y="535"/>
                  </a:lnTo>
                  <a:lnTo>
                    <a:pt x="0" y="603"/>
                  </a:lnTo>
                  <a:lnTo>
                    <a:pt x="0" y="603"/>
                  </a:lnTo>
                  <a:lnTo>
                    <a:pt x="58" y="531"/>
                  </a:lnTo>
                  <a:lnTo>
                    <a:pt x="120" y="463"/>
                  </a:lnTo>
                  <a:lnTo>
                    <a:pt x="185" y="399"/>
                  </a:lnTo>
                  <a:lnTo>
                    <a:pt x="253" y="338"/>
                  </a:lnTo>
                  <a:lnTo>
                    <a:pt x="325" y="283"/>
                  </a:lnTo>
                  <a:lnTo>
                    <a:pt x="400" y="232"/>
                  </a:lnTo>
                  <a:lnTo>
                    <a:pt x="477" y="185"/>
                  </a:lnTo>
                  <a:lnTo>
                    <a:pt x="558" y="144"/>
                  </a:lnTo>
                  <a:lnTo>
                    <a:pt x="640" y="107"/>
                  </a:lnTo>
                  <a:lnTo>
                    <a:pt x="725" y="75"/>
                  </a:lnTo>
                  <a:lnTo>
                    <a:pt x="813" y="49"/>
                  </a:lnTo>
                  <a:lnTo>
                    <a:pt x="902" y="27"/>
                  </a:lnTo>
                  <a:lnTo>
                    <a:pt x="992" y="13"/>
                  </a:lnTo>
                  <a:lnTo>
                    <a:pt x="1086" y="4"/>
                  </a:lnTo>
                  <a:lnTo>
                    <a:pt x="1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7" name="Group 29"/>
          <p:cNvGrpSpPr/>
          <p:nvPr/>
        </p:nvGrpSpPr>
        <p:grpSpPr>
          <a:xfrm>
            <a:off x="3389567" y="3449459"/>
            <a:ext cx="477900" cy="702942"/>
            <a:chOff x="9209088" y="5059363"/>
            <a:chExt cx="300038" cy="441324"/>
          </a:xfrm>
          <a:solidFill>
            <a:schemeClr val="accent5"/>
          </a:solidFill>
        </p:grpSpPr>
        <p:sp>
          <p:nvSpPr>
            <p:cNvPr id="98" name="Freeform 412"/>
            <p:cNvSpPr>
              <a:spLocks/>
            </p:cNvSpPr>
            <p:nvPr/>
          </p:nvSpPr>
          <p:spPr bwMode="auto">
            <a:xfrm>
              <a:off x="9313863" y="5059363"/>
              <a:ext cx="90488" cy="90487"/>
            </a:xfrm>
            <a:custGeom>
              <a:avLst/>
              <a:gdLst>
                <a:gd name="T0" fmla="*/ 343 w 686"/>
                <a:gd name="T1" fmla="*/ 0 h 686"/>
                <a:gd name="T2" fmla="*/ 390 w 686"/>
                <a:gd name="T3" fmla="*/ 3 h 686"/>
                <a:gd name="T4" fmla="*/ 435 w 686"/>
                <a:gd name="T5" fmla="*/ 12 h 686"/>
                <a:gd name="T6" fmla="*/ 477 w 686"/>
                <a:gd name="T7" fmla="*/ 27 h 686"/>
                <a:gd name="T8" fmla="*/ 517 w 686"/>
                <a:gd name="T9" fmla="*/ 46 h 686"/>
                <a:gd name="T10" fmla="*/ 553 w 686"/>
                <a:gd name="T11" fmla="*/ 71 h 686"/>
                <a:gd name="T12" fmla="*/ 586 w 686"/>
                <a:gd name="T13" fmla="*/ 100 h 686"/>
                <a:gd name="T14" fmla="*/ 615 w 686"/>
                <a:gd name="T15" fmla="*/ 133 h 686"/>
                <a:gd name="T16" fmla="*/ 640 w 686"/>
                <a:gd name="T17" fmla="*/ 169 h 686"/>
                <a:gd name="T18" fmla="*/ 659 w 686"/>
                <a:gd name="T19" fmla="*/ 209 h 686"/>
                <a:gd name="T20" fmla="*/ 674 w 686"/>
                <a:gd name="T21" fmla="*/ 251 h 686"/>
                <a:gd name="T22" fmla="*/ 683 w 686"/>
                <a:gd name="T23" fmla="*/ 296 h 686"/>
                <a:gd name="T24" fmla="*/ 686 w 686"/>
                <a:gd name="T25" fmla="*/ 342 h 686"/>
                <a:gd name="T26" fmla="*/ 683 w 686"/>
                <a:gd name="T27" fmla="*/ 389 h 686"/>
                <a:gd name="T28" fmla="*/ 674 w 686"/>
                <a:gd name="T29" fmla="*/ 434 h 686"/>
                <a:gd name="T30" fmla="*/ 659 w 686"/>
                <a:gd name="T31" fmla="*/ 476 h 686"/>
                <a:gd name="T32" fmla="*/ 640 w 686"/>
                <a:gd name="T33" fmla="*/ 516 h 686"/>
                <a:gd name="T34" fmla="*/ 615 w 686"/>
                <a:gd name="T35" fmla="*/ 552 h 686"/>
                <a:gd name="T36" fmla="*/ 586 w 686"/>
                <a:gd name="T37" fmla="*/ 585 h 686"/>
                <a:gd name="T38" fmla="*/ 553 w 686"/>
                <a:gd name="T39" fmla="*/ 614 h 686"/>
                <a:gd name="T40" fmla="*/ 517 w 686"/>
                <a:gd name="T41" fmla="*/ 639 h 686"/>
                <a:gd name="T42" fmla="*/ 477 w 686"/>
                <a:gd name="T43" fmla="*/ 659 h 686"/>
                <a:gd name="T44" fmla="*/ 435 w 686"/>
                <a:gd name="T45" fmla="*/ 674 h 686"/>
                <a:gd name="T46" fmla="*/ 390 w 686"/>
                <a:gd name="T47" fmla="*/ 682 h 686"/>
                <a:gd name="T48" fmla="*/ 343 w 686"/>
                <a:gd name="T49" fmla="*/ 686 h 686"/>
                <a:gd name="T50" fmla="*/ 296 w 686"/>
                <a:gd name="T51" fmla="*/ 682 h 686"/>
                <a:gd name="T52" fmla="*/ 252 w 686"/>
                <a:gd name="T53" fmla="*/ 674 h 686"/>
                <a:gd name="T54" fmla="*/ 210 w 686"/>
                <a:gd name="T55" fmla="*/ 659 h 686"/>
                <a:gd name="T56" fmla="*/ 170 w 686"/>
                <a:gd name="T57" fmla="*/ 639 h 686"/>
                <a:gd name="T58" fmla="*/ 134 w 686"/>
                <a:gd name="T59" fmla="*/ 614 h 686"/>
                <a:gd name="T60" fmla="*/ 101 w 686"/>
                <a:gd name="T61" fmla="*/ 585 h 686"/>
                <a:gd name="T62" fmla="*/ 72 w 686"/>
                <a:gd name="T63" fmla="*/ 552 h 686"/>
                <a:gd name="T64" fmla="*/ 48 w 686"/>
                <a:gd name="T65" fmla="*/ 516 h 686"/>
                <a:gd name="T66" fmla="*/ 27 w 686"/>
                <a:gd name="T67" fmla="*/ 476 h 686"/>
                <a:gd name="T68" fmla="*/ 13 w 686"/>
                <a:gd name="T69" fmla="*/ 434 h 686"/>
                <a:gd name="T70" fmla="*/ 4 w 686"/>
                <a:gd name="T71" fmla="*/ 389 h 686"/>
                <a:gd name="T72" fmla="*/ 0 w 686"/>
                <a:gd name="T73" fmla="*/ 342 h 686"/>
                <a:gd name="T74" fmla="*/ 4 w 686"/>
                <a:gd name="T75" fmla="*/ 296 h 686"/>
                <a:gd name="T76" fmla="*/ 13 w 686"/>
                <a:gd name="T77" fmla="*/ 251 h 686"/>
                <a:gd name="T78" fmla="*/ 27 w 686"/>
                <a:gd name="T79" fmla="*/ 209 h 686"/>
                <a:gd name="T80" fmla="*/ 48 w 686"/>
                <a:gd name="T81" fmla="*/ 169 h 686"/>
                <a:gd name="T82" fmla="*/ 72 w 686"/>
                <a:gd name="T83" fmla="*/ 133 h 686"/>
                <a:gd name="T84" fmla="*/ 101 w 686"/>
                <a:gd name="T85" fmla="*/ 100 h 686"/>
                <a:gd name="T86" fmla="*/ 134 w 686"/>
                <a:gd name="T87" fmla="*/ 71 h 686"/>
                <a:gd name="T88" fmla="*/ 170 w 686"/>
                <a:gd name="T89" fmla="*/ 46 h 686"/>
                <a:gd name="T90" fmla="*/ 210 w 686"/>
                <a:gd name="T91" fmla="*/ 27 h 686"/>
                <a:gd name="T92" fmla="*/ 252 w 686"/>
                <a:gd name="T93" fmla="*/ 12 h 686"/>
                <a:gd name="T94" fmla="*/ 296 w 686"/>
                <a:gd name="T95" fmla="*/ 3 h 686"/>
                <a:gd name="T96" fmla="*/ 343 w 686"/>
                <a:gd name="T97"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6" h="686">
                  <a:moveTo>
                    <a:pt x="343" y="0"/>
                  </a:moveTo>
                  <a:lnTo>
                    <a:pt x="390" y="3"/>
                  </a:lnTo>
                  <a:lnTo>
                    <a:pt x="435" y="12"/>
                  </a:lnTo>
                  <a:lnTo>
                    <a:pt x="477" y="27"/>
                  </a:lnTo>
                  <a:lnTo>
                    <a:pt x="517" y="46"/>
                  </a:lnTo>
                  <a:lnTo>
                    <a:pt x="553" y="71"/>
                  </a:lnTo>
                  <a:lnTo>
                    <a:pt x="586" y="100"/>
                  </a:lnTo>
                  <a:lnTo>
                    <a:pt x="615" y="133"/>
                  </a:lnTo>
                  <a:lnTo>
                    <a:pt x="640" y="169"/>
                  </a:lnTo>
                  <a:lnTo>
                    <a:pt x="659" y="209"/>
                  </a:lnTo>
                  <a:lnTo>
                    <a:pt x="674" y="251"/>
                  </a:lnTo>
                  <a:lnTo>
                    <a:pt x="683" y="296"/>
                  </a:lnTo>
                  <a:lnTo>
                    <a:pt x="686" y="342"/>
                  </a:lnTo>
                  <a:lnTo>
                    <a:pt x="683" y="389"/>
                  </a:lnTo>
                  <a:lnTo>
                    <a:pt x="674" y="434"/>
                  </a:lnTo>
                  <a:lnTo>
                    <a:pt x="659" y="476"/>
                  </a:lnTo>
                  <a:lnTo>
                    <a:pt x="640" y="516"/>
                  </a:lnTo>
                  <a:lnTo>
                    <a:pt x="615" y="552"/>
                  </a:lnTo>
                  <a:lnTo>
                    <a:pt x="586" y="585"/>
                  </a:lnTo>
                  <a:lnTo>
                    <a:pt x="553" y="614"/>
                  </a:lnTo>
                  <a:lnTo>
                    <a:pt x="517" y="639"/>
                  </a:lnTo>
                  <a:lnTo>
                    <a:pt x="477" y="659"/>
                  </a:lnTo>
                  <a:lnTo>
                    <a:pt x="435" y="674"/>
                  </a:lnTo>
                  <a:lnTo>
                    <a:pt x="390" y="682"/>
                  </a:lnTo>
                  <a:lnTo>
                    <a:pt x="343" y="686"/>
                  </a:lnTo>
                  <a:lnTo>
                    <a:pt x="296" y="682"/>
                  </a:lnTo>
                  <a:lnTo>
                    <a:pt x="252" y="674"/>
                  </a:lnTo>
                  <a:lnTo>
                    <a:pt x="210" y="659"/>
                  </a:lnTo>
                  <a:lnTo>
                    <a:pt x="170" y="639"/>
                  </a:lnTo>
                  <a:lnTo>
                    <a:pt x="134" y="614"/>
                  </a:lnTo>
                  <a:lnTo>
                    <a:pt x="101" y="585"/>
                  </a:lnTo>
                  <a:lnTo>
                    <a:pt x="72" y="552"/>
                  </a:lnTo>
                  <a:lnTo>
                    <a:pt x="48" y="516"/>
                  </a:lnTo>
                  <a:lnTo>
                    <a:pt x="27" y="476"/>
                  </a:lnTo>
                  <a:lnTo>
                    <a:pt x="13" y="434"/>
                  </a:lnTo>
                  <a:lnTo>
                    <a:pt x="4" y="389"/>
                  </a:lnTo>
                  <a:lnTo>
                    <a:pt x="0" y="342"/>
                  </a:lnTo>
                  <a:lnTo>
                    <a:pt x="4" y="296"/>
                  </a:lnTo>
                  <a:lnTo>
                    <a:pt x="13" y="251"/>
                  </a:lnTo>
                  <a:lnTo>
                    <a:pt x="27" y="209"/>
                  </a:lnTo>
                  <a:lnTo>
                    <a:pt x="48" y="169"/>
                  </a:lnTo>
                  <a:lnTo>
                    <a:pt x="72" y="133"/>
                  </a:lnTo>
                  <a:lnTo>
                    <a:pt x="101" y="100"/>
                  </a:lnTo>
                  <a:lnTo>
                    <a:pt x="134" y="71"/>
                  </a:lnTo>
                  <a:lnTo>
                    <a:pt x="170" y="46"/>
                  </a:lnTo>
                  <a:lnTo>
                    <a:pt x="210" y="27"/>
                  </a:lnTo>
                  <a:lnTo>
                    <a:pt x="252" y="12"/>
                  </a:lnTo>
                  <a:lnTo>
                    <a:pt x="296" y="3"/>
                  </a:lnTo>
                  <a:lnTo>
                    <a:pt x="3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413"/>
            <p:cNvSpPr>
              <a:spLocks/>
            </p:cNvSpPr>
            <p:nvPr/>
          </p:nvSpPr>
          <p:spPr bwMode="auto">
            <a:xfrm>
              <a:off x="9288463" y="5156200"/>
              <a:ext cx="141288" cy="344487"/>
            </a:xfrm>
            <a:custGeom>
              <a:avLst/>
              <a:gdLst>
                <a:gd name="T0" fmla="*/ 925 w 1073"/>
                <a:gd name="T1" fmla="*/ 1 h 2605"/>
                <a:gd name="T2" fmla="*/ 982 w 1073"/>
                <a:gd name="T3" fmla="*/ 12 h 2605"/>
                <a:gd name="T4" fmla="*/ 1029 w 1073"/>
                <a:gd name="T5" fmla="*/ 45 h 2605"/>
                <a:gd name="T6" fmla="*/ 1061 w 1073"/>
                <a:gd name="T7" fmla="*/ 91 h 2605"/>
                <a:gd name="T8" fmla="*/ 1073 w 1073"/>
                <a:gd name="T9" fmla="*/ 149 h 2605"/>
                <a:gd name="T10" fmla="*/ 1069 w 1073"/>
                <a:gd name="T11" fmla="*/ 1419 h 2605"/>
                <a:gd name="T12" fmla="*/ 1048 w 1073"/>
                <a:gd name="T13" fmla="*/ 1472 h 2605"/>
                <a:gd name="T14" fmla="*/ 1007 w 1073"/>
                <a:gd name="T15" fmla="*/ 1512 h 2605"/>
                <a:gd name="T16" fmla="*/ 954 w 1073"/>
                <a:gd name="T17" fmla="*/ 1535 h 2605"/>
                <a:gd name="T18" fmla="*/ 900 w 1073"/>
                <a:gd name="T19" fmla="*/ 1536 h 2605"/>
                <a:gd name="T20" fmla="*/ 854 w 1073"/>
                <a:gd name="T21" fmla="*/ 1520 h 2605"/>
                <a:gd name="T22" fmla="*/ 835 w 1073"/>
                <a:gd name="T23" fmla="*/ 2456 h 2605"/>
                <a:gd name="T24" fmla="*/ 824 w 1073"/>
                <a:gd name="T25" fmla="*/ 2515 h 2605"/>
                <a:gd name="T26" fmla="*/ 792 w 1073"/>
                <a:gd name="T27" fmla="*/ 2561 h 2605"/>
                <a:gd name="T28" fmla="*/ 744 w 1073"/>
                <a:gd name="T29" fmla="*/ 2593 h 2605"/>
                <a:gd name="T30" fmla="*/ 687 w 1073"/>
                <a:gd name="T31" fmla="*/ 2605 h 2605"/>
                <a:gd name="T32" fmla="*/ 629 w 1073"/>
                <a:gd name="T33" fmla="*/ 2593 h 2605"/>
                <a:gd name="T34" fmla="*/ 582 w 1073"/>
                <a:gd name="T35" fmla="*/ 2561 h 2605"/>
                <a:gd name="T36" fmla="*/ 551 w 1073"/>
                <a:gd name="T37" fmla="*/ 2515 h 2605"/>
                <a:gd name="T38" fmla="*/ 539 w 1073"/>
                <a:gd name="T39" fmla="*/ 2456 h 2605"/>
                <a:gd name="T40" fmla="*/ 532 w 1073"/>
                <a:gd name="T41" fmla="*/ 2486 h 2605"/>
                <a:gd name="T42" fmla="*/ 509 w 1073"/>
                <a:gd name="T43" fmla="*/ 2539 h 2605"/>
                <a:gd name="T44" fmla="*/ 469 w 1073"/>
                <a:gd name="T45" fmla="*/ 2579 h 2605"/>
                <a:gd name="T46" fmla="*/ 416 w 1073"/>
                <a:gd name="T47" fmla="*/ 2602 h 2605"/>
                <a:gd name="T48" fmla="*/ 357 w 1073"/>
                <a:gd name="T49" fmla="*/ 2602 h 2605"/>
                <a:gd name="T50" fmla="*/ 304 w 1073"/>
                <a:gd name="T51" fmla="*/ 2579 h 2605"/>
                <a:gd name="T52" fmla="*/ 263 w 1073"/>
                <a:gd name="T53" fmla="*/ 2539 h 2605"/>
                <a:gd name="T54" fmla="*/ 241 w 1073"/>
                <a:gd name="T55" fmla="*/ 2486 h 2605"/>
                <a:gd name="T56" fmla="*/ 238 w 1073"/>
                <a:gd name="T57" fmla="*/ 1507 h 2605"/>
                <a:gd name="T58" fmla="*/ 197 w 1073"/>
                <a:gd name="T59" fmla="*/ 1530 h 2605"/>
                <a:gd name="T60" fmla="*/ 148 w 1073"/>
                <a:gd name="T61" fmla="*/ 1538 h 2605"/>
                <a:gd name="T62" fmla="*/ 91 w 1073"/>
                <a:gd name="T63" fmla="*/ 1526 h 2605"/>
                <a:gd name="T64" fmla="*/ 43 w 1073"/>
                <a:gd name="T65" fmla="*/ 1495 h 2605"/>
                <a:gd name="T66" fmla="*/ 12 w 1073"/>
                <a:gd name="T67" fmla="*/ 1447 h 2605"/>
                <a:gd name="T68" fmla="*/ 0 w 1073"/>
                <a:gd name="T69" fmla="*/ 1389 h 2605"/>
                <a:gd name="T70" fmla="*/ 3 w 1073"/>
                <a:gd name="T71" fmla="*/ 119 h 2605"/>
                <a:gd name="T72" fmla="*/ 25 w 1073"/>
                <a:gd name="T73" fmla="*/ 67 h 2605"/>
                <a:gd name="T74" fmla="*/ 64 w 1073"/>
                <a:gd name="T75" fmla="*/ 27 h 2605"/>
                <a:gd name="T76" fmla="*/ 116 w 1073"/>
                <a:gd name="T77" fmla="*/ 5 h 2605"/>
                <a:gd name="T78" fmla="*/ 145 w 1073"/>
                <a:gd name="T79" fmla="*/ 0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3" h="2605">
                  <a:moveTo>
                    <a:pt x="145" y="0"/>
                  </a:moveTo>
                  <a:lnTo>
                    <a:pt x="925" y="1"/>
                  </a:lnTo>
                  <a:lnTo>
                    <a:pt x="954" y="4"/>
                  </a:lnTo>
                  <a:lnTo>
                    <a:pt x="982" y="12"/>
                  </a:lnTo>
                  <a:lnTo>
                    <a:pt x="1007" y="26"/>
                  </a:lnTo>
                  <a:lnTo>
                    <a:pt x="1029" y="45"/>
                  </a:lnTo>
                  <a:lnTo>
                    <a:pt x="1048" y="66"/>
                  </a:lnTo>
                  <a:lnTo>
                    <a:pt x="1061" y="91"/>
                  </a:lnTo>
                  <a:lnTo>
                    <a:pt x="1069" y="119"/>
                  </a:lnTo>
                  <a:lnTo>
                    <a:pt x="1073" y="149"/>
                  </a:lnTo>
                  <a:lnTo>
                    <a:pt x="1073" y="1389"/>
                  </a:lnTo>
                  <a:lnTo>
                    <a:pt x="1069" y="1419"/>
                  </a:lnTo>
                  <a:lnTo>
                    <a:pt x="1061" y="1447"/>
                  </a:lnTo>
                  <a:lnTo>
                    <a:pt x="1048" y="1472"/>
                  </a:lnTo>
                  <a:lnTo>
                    <a:pt x="1029" y="1495"/>
                  </a:lnTo>
                  <a:lnTo>
                    <a:pt x="1007" y="1512"/>
                  </a:lnTo>
                  <a:lnTo>
                    <a:pt x="982" y="1526"/>
                  </a:lnTo>
                  <a:lnTo>
                    <a:pt x="954" y="1535"/>
                  </a:lnTo>
                  <a:lnTo>
                    <a:pt x="925" y="1538"/>
                  </a:lnTo>
                  <a:lnTo>
                    <a:pt x="900" y="1536"/>
                  </a:lnTo>
                  <a:lnTo>
                    <a:pt x="876" y="1530"/>
                  </a:lnTo>
                  <a:lnTo>
                    <a:pt x="854" y="1520"/>
                  </a:lnTo>
                  <a:lnTo>
                    <a:pt x="835" y="1508"/>
                  </a:lnTo>
                  <a:lnTo>
                    <a:pt x="835" y="2456"/>
                  </a:lnTo>
                  <a:lnTo>
                    <a:pt x="833" y="2486"/>
                  </a:lnTo>
                  <a:lnTo>
                    <a:pt x="824" y="2515"/>
                  </a:lnTo>
                  <a:lnTo>
                    <a:pt x="810" y="2539"/>
                  </a:lnTo>
                  <a:lnTo>
                    <a:pt x="792" y="2561"/>
                  </a:lnTo>
                  <a:lnTo>
                    <a:pt x="770" y="2579"/>
                  </a:lnTo>
                  <a:lnTo>
                    <a:pt x="744" y="2593"/>
                  </a:lnTo>
                  <a:lnTo>
                    <a:pt x="717" y="2602"/>
                  </a:lnTo>
                  <a:lnTo>
                    <a:pt x="687" y="2605"/>
                  </a:lnTo>
                  <a:lnTo>
                    <a:pt x="657" y="2602"/>
                  </a:lnTo>
                  <a:lnTo>
                    <a:pt x="629" y="2593"/>
                  </a:lnTo>
                  <a:lnTo>
                    <a:pt x="604" y="2579"/>
                  </a:lnTo>
                  <a:lnTo>
                    <a:pt x="582" y="2561"/>
                  </a:lnTo>
                  <a:lnTo>
                    <a:pt x="564" y="2539"/>
                  </a:lnTo>
                  <a:lnTo>
                    <a:pt x="551" y="2515"/>
                  </a:lnTo>
                  <a:lnTo>
                    <a:pt x="542" y="2486"/>
                  </a:lnTo>
                  <a:lnTo>
                    <a:pt x="539" y="2456"/>
                  </a:lnTo>
                  <a:lnTo>
                    <a:pt x="535" y="2456"/>
                  </a:lnTo>
                  <a:lnTo>
                    <a:pt x="532" y="2486"/>
                  </a:lnTo>
                  <a:lnTo>
                    <a:pt x="523" y="2515"/>
                  </a:lnTo>
                  <a:lnTo>
                    <a:pt x="509" y="2539"/>
                  </a:lnTo>
                  <a:lnTo>
                    <a:pt x="492" y="2561"/>
                  </a:lnTo>
                  <a:lnTo>
                    <a:pt x="469" y="2579"/>
                  </a:lnTo>
                  <a:lnTo>
                    <a:pt x="444" y="2593"/>
                  </a:lnTo>
                  <a:lnTo>
                    <a:pt x="416" y="2602"/>
                  </a:lnTo>
                  <a:lnTo>
                    <a:pt x="386" y="2605"/>
                  </a:lnTo>
                  <a:lnTo>
                    <a:pt x="357" y="2602"/>
                  </a:lnTo>
                  <a:lnTo>
                    <a:pt x="328" y="2593"/>
                  </a:lnTo>
                  <a:lnTo>
                    <a:pt x="304" y="2579"/>
                  </a:lnTo>
                  <a:lnTo>
                    <a:pt x="281" y="2561"/>
                  </a:lnTo>
                  <a:lnTo>
                    <a:pt x="263" y="2539"/>
                  </a:lnTo>
                  <a:lnTo>
                    <a:pt x="250" y="2515"/>
                  </a:lnTo>
                  <a:lnTo>
                    <a:pt x="241" y="2486"/>
                  </a:lnTo>
                  <a:lnTo>
                    <a:pt x="238" y="2456"/>
                  </a:lnTo>
                  <a:lnTo>
                    <a:pt x="238" y="1507"/>
                  </a:lnTo>
                  <a:lnTo>
                    <a:pt x="218" y="1520"/>
                  </a:lnTo>
                  <a:lnTo>
                    <a:pt x="197" y="1530"/>
                  </a:lnTo>
                  <a:lnTo>
                    <a:pt x="173" y="1536"/>
                  </a:lnTo>
                  <a:lnTo>
                    <a:pt x="148" y="1538"/>
                  </a:lnTo>
                  <a:lnTo>
                    <a:pt x="119" y="1535"/>
                  </a:lnTo>
                  <a:lnTo>
                    <a:pt x="91" y="1526"/>
                  </a:lnTo>
                  <a:lnTo>
                    <a:pt x="66" y="1512"/>
                  </a:lnTo>
                  <a:lnTo>
                    <a:pt x="43" y="1495"/>
                  </a:lnTo>
                  <a:lnTo>
                    <a:pt x="25" y="1472"/>
                  </a:lnTo>
                  <a:lnTo>
                    <a:pt x="12" y="1447"/>
                  </a:lnTo>
                  <a:lnTo>
                    <a:pt x="3" y="1419"/>
                  </a:lnTo>
                  <a:lnTo>
                    <a:pt x="0" y="1389"/>
                  </a:lnTo>
                  <a:lnTo>
                    <a:pt x="0" y="149"/>
                  </a:lnTo>
                  <a:lnTo>
                    <a:pt x="3" y="119"/>
                  </a:lnTo>
                  <a:lnTo>
                    <a:pt x="11" y="92"/>
                  </a:lnTo>
                  <a:lnTo>
                    <a:pt x="25" y="67"/>
                  </a:lnTo>
                  <a:lnTo>
                    <a:pt x="42" y="46"/>
                  </a:lnTo>
                  <a:lnTo>
                    <a:pt x="64" y="27"/>
                  </a:lnTo>
                  <a:lnTo>
                    <a:pt x="89" y="13"/>
                  </a:lnTo>
                  <a:lnTo>
                    <a:pt x="116" y="5"/>
                  </a:lnTo>
                  <a:lnTo>
                    <a:pt x="145" y="1"/>
                  </a:lnTo>
                  <a:lnTo>
                    <a:pt x="1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414"/>
            <p:cNvSpPr>
              <a:spLocks/>
            </p:cNvSpPr>
            <p:nvPr/>
          </p:nvSpPr>
          <p:spPr bwMode="auto">
            <a:xfrm>
              <a:off x="9232901" y="5059363"/>
              <a:ext cx="74613" cy="82550"/>
            </a:xfrm>
            <a:custGeom>
              <a:avLst/>
              <a:gdLst>
                <a:gd name="T0" fmla="*/ 314 w 565"/>
                <a:gd name="T1" fmla="*/ 0 h 629"/>
                <a:gd name="T2" fmla="*/ 358 w 565"/>
                <a:gd name="T3" fmla="*/ 3 h 629"/>
                <a:gd name="T4" fmla="*/ 400 w 565"/>
                <a:gd name="T5" fmla="*/ 12 h 629"/>
                <a:gd name="T6" fmla="*/ 439 w 565"/>
                <a:gd name="T7" fmla="*/ 25 h 629"/>
                <a:gd name="T8" fmla="*/ 474 w 565"/>
                <a:gd name="T9" fmla="*/ 44 h 629"/>
                <a:gd name="T10" fmla="*/ 508 w 565"/>
                <a:gd name="T11" fmla="*/ 67 h 629"/>
                <a:gd name="T12" fmla="*/ 538 w 565"/>
                <a:gd name="T13" fmla="*/ 94 h 629"/>
                <a:gd name="T14" fmla="*/ 565 w 565"/>
                <a:gd name="T15" fmla="*/ 125 h 629"/>
                <a:gd name="T16" fmla="*/ 545 w 565"/>
                <a:gd name="T17" fmla="*/ 165 h 629"/>
                <a:gd name="T18" fmla="*/ 528 w 565"/>
                <a:gd name="T19" fmla="*/ 206 h 629"/>
                <a:gd name="T20" fmla="*/ 516 w 565"/>
                <a:gd name="T21" fmla="*/ 250 h 629"/>
                <a:gd name="T22" fmla="*/ 509 w 565"/>
                <a:gd name="T23" fmla="*/ 296 h 629"/>
                <a:gd name="T24" fmla="*/ 507 w 565"/>
                <a:gd name="T25" fmla="*/ 342 h 629"/>
                <a:gd name="T26" fmla="*/ 509 w 565"/>
                <a:gd name="T27" fmla="*/ 391 h 629"/>
                <a:gd name="T28" fmla="*/ 518 w 565"/>
                <a:gd name="T29" fmla="*/ 437 h 629"/>
                <a:gd name="T30" fmla="*/ 530 w 565"/>
                <a:gd name="T31" fmla="*/ 483 h 629"/>
                <a:gd name="T32" fmla="*/ 548 w 565"/>
                <a:gd name="T33" fmla="*/ 525 h 629"/>
                <a:gd name="T34" fmla="*/ 518 w 565"/>
                <a:gd name="T35" fmla="*/ 555 h 629"/>
                <a:gd name="T36" fmla="*/ 483 w 565"/>
                <a:gd name="T37" fmla="*/ 581 h 629"/>
                <a:gd name="T38" fmla="*/ 445 w 565"/>
                <a:gd name="T39" fmla="*/ 601 h 629"/>
                <a:gd name="T40" fmla="*/ 404 w 565"/>
                <a:gd name="T41" fmla="*/ 616 h 629"/>
                <a:gd name="T42" fmla="*/ 361 w 565"/>
                <a:gd name="T43" fmla="*/ 626 h 629"/>
                <a:gd name="T44" fmla="*/ 314 w 565"/>
                <a:gd name="T45" fmla="*/ 629 h 629"/>
                <a:gd name="T46" fmla="*/ 272 w 565"/>
                <a:gd name="T47" fmla="*/ 627 h 629"/>
                <a:gd name="T48" fmla="*/ 231 w 565"/>
                <a:gd name="T49" fmla="*/ 619 h 629"/>
                <a:gd name="T50" fmla="*/ 192 w 565"/>
                <a:gd name="T51" fmla="*/ 605 h 629"/>
                <a:gd name="T52" fmla="*/ 156 w 565"/>
                <a:gd name="T53" fmla="*/ 587 h 629"/>
                <a:gd name="T54" fmla="*/ 122 w 565"/>
                <a:gd name="T55" fmla="*/ 565 h 629"/>
                <a:gd name="T56" fmla="*/ 92 w 565"/>
                <a:gd name="T57" fmla="*/ 538 h 629"/>
                <a:gd name="T58" fmla="*/ 66 w 565"/>
                <a:gd name="T59" fmla="*/ 507 h 629"/>
                <a:gd name="T60" fmla="*/ 43 w 565"/>
                <a:gd name="T61" fmla="*/ 474 h 629"/>
                <a:gd name="T62" fmla="*/ 25 w 565"/>
                <a:gd name="T63" fmla="*/ 437 h 629"/>
                <a:gd name="T64" fmla="*/ 11 w 565"/>
                <a:gd name="T65" fmla="*/ 398 h 629"/>
                <a:gd name="T66" fmla="*/ 2 w 565"/>
                <a:gd name="T67" fmla="*/ 357 h 629"/>
                <a:gd name="T68" fmla="*/ 0 w 565"/>
                <a:gd name="T69" fmla="*/ 315 h 629"/>
                <a:gd name="T70" fmla="*/ 3 w 565"/>
                <a:gd name="T71" fmla="*/ 269 h 629"/>
                <a:gd name="T72" fmla="*/ 13 w 565"/>
                <a:gd name="T73" fmla="*/ 223 h 629"/>
                <a:gd name="T74" fmla="*/ 29 w 565"/>
                <a:gd name="T75" fmla="*/ 182 h 629"/>
                <a:gd name="T76" fmla="*/ 51 w 565"/>
                <a:gd name="T77" fmla="*/ 143 h 629"/>
                <a:gd name="T78" fmla="*/ 77 w 565"/>
                <a:gd name="T79" fmla="*/ 108 h 629"/>
                <a:gd name="T80" fmla="*/ 108 w 565"/>
                <a:gd name="T81" fmla="*/ 76 h 629"/>
                <a:gd name="T82" fmla="*/ 144 w 565"/>
                <a:gd name="T83" fmla="*/ 51 h 629"/>
                <a:gd name="T84" fmla="*/ 183 w 565"/>
                <a:gd name="T85" fmla="*/ 29 h 629"/>
                <a:gd name="T86" fmla="*/ 224 w 565"/>
                <a:gd name="T87" fmla="*/ 13 h 629"/>
                <a:gd name="T88" fmla="*/ 268 w 565"/>
                <a:gd name="T89" fmla="*/ 3 h 629"/>
                <a:gd name="T90" fmla="*/ 314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314" y="0"/>
                  </a:moveTo>
                  <a:lnTo>
                    <a:pt x="358" y="3"/>
                  </a:lnTo>
                  <a:lnTo>
                    <a:pt x="400" y="12"/>
                  </a:lnTo>
                  <a:lnTo>
                    <a:pt x="439" y="25"/>
                  </a:lnTo>
                  <a:lnTo>
                    <a:pt x="474" y="44"/>
                  </a:lnTo>
                  <a:lnTo>
                    <a:pt x="508" y="67"/>
                  </a:lnTo>
                  <a:lnTo>
                    <a:pt x="538" y="94"/>
                  </a:lnTo>
                  <a:lnTo>
                    <a:pt x="565" y="125"/>
                  </a:lnTo>
                  <a:lnTo>
                    <a:pt x="545" y="165"/>
                  </a:lnTo>
                  <a:lnTo>
                    <a:pt x="528" y="206"/>
                  </a:lnTo>
                  <a:lnTo>
                    <a:pt x="516" y="250"/>
                  </a:lnTo>
                  <a:lnTo>
                    <a:pt x="509" y="296"/>
                  </a:lnTo>
                  <a:lnTo>
                    <a:pt x="507" y="342"/>
                  </a:lnTo>
                  <a:lnTo>
                    <a:pt x="509" y="391"/>
                  </a:lnTo>
                  <a:lnTo>
                    <a:pt x="518" y="437"/>
                  </a:lnTo>
                  <a:lnTo>
                    <a:pt x="530" y="483"/>
                  </a:lnTo>
                  <a:lnTo>
                    <a:pt x="548" y="525"/>
                  </a:lnTo>
                  <a:lnTo>
                    <a:pt x="518" y="555"/>
                  </a:lnTo>
                  <a:lnTo>
                    <a:pt x="483" y="581"/>
                  </a:lnTo>
                  <a:lnTo>
                    <a:pt x="445" y="601"/>
                  </a:lnTo>
                  <a:lnTo>
                    <a:pt x="404" y="616"/>
                  </a:lnTo>
                  <a:lnTo>
                    <a:pt x="361" y="626"/>
                  </a:lnTo>
                  <a:lnTo>
                    <a:pt x="314" y="629"/>
                  </a:lnTo>
                  <a:lnTo>
                    <a:pt x="272" y="627"/>
                  </a:lnTo>
                  <a:lnTo>
                    <a:pt x="231" y="619"/>
                  </a:lnTo>
                  <a:lnTo>
                    <a:pt x="192" y="605"/>
                  </a:lnTo>
                  <a:lnTo>
                    <a:pt x="156" y="587"/>
                  </a:lnTo>
                  <a:lnTo>
                    <a:pt x="122" y="565"/>
                  </a:lnTo>
                  <a:lnTo>
                    <a:pt x="92" y="538"/>
                  </a:lnTo>
                  <a:lnTo>
                    <a:pt x="66" y="507"/>
                  </a:lnTo>
                  <a:lnTo>
                    <a:pt x="43" y="474"/>
                  </a:lnTo>
                  <a:lnTo>
                    <a:pt x="25" y="437"/>
                  </a:lnTo>
                  <a:lnTo>
                    <a:pt x="11" y="398"/>
                  </a:lnTo>
                  <a:lnTo>
                    <a:pt x="2" y="357"/>
                  </a:lnTo>
                  <a:lnTo>
                    <a:pt x="0" y="315"/>
                  </a:lnTo>
                  <a:lnTo>
                    <a:pt x="3" y="269"/>
                  </a:lnTo>
                  <a:lnTo>
                    <a:pt x="13" y="223"/>
                  </a:lnTo>
                  <a:lnTo>
                    <a:pt x="29" y="182"/>
                  </a:lnTo>
                  <a:lnTo>
                    <a:pt x="51" y="143"/>
                  </a:lnTo>
                  <a:lnTo>
                    <a:pt x="77" y="108"/>
                  </a:lnTo>
                  <a:lnTo>
                    <a:pt x="108" y="76"/>
                  </a:lnTo>
                  <a:lnTo>
                    <a:pt x="144" y="51"/>
                  </a:lnTo>
                  <a:lnTo>
                    <a:pt x="183" y="29"/>
                  </a:lnTo>
                  <a:lnTo>
                    <a:pt x="224" y="13"/>
                  </a:lnTo>
                  <a:lnTo>
                    <a:pt x="268" y="3"/>
                  </a:lnTo>
                  <a:lnTo>
                    <a:pt x="3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415"/>
            <p:cNvSpPr>
              <a:spLocks/>
            </p:cNvSpPr>
            <p:nvPr/>
          </p:nvSpPr>
          <p:spPr bwMode="auto">
            <a:xfrm>
              <a:off x="9209088" y="5148263"/>
              <a:ext cx="96838" cy="317500"/>
            </a:xfrm>
            <a:custGeom>
              <a:avLst/>
              <a:gdLst>
                <a:gd name="T0" fmla="*/ 373 w 729"/>
                <a:gd name="T1" fmla="*/ 0 h 2394"/>
                <a:gd name="T2" fmla="*/ 510 w 729"/>
                <a:gd name="T3" fmla="*/ 0 h 2394"/>
                <a:gd name="T4" fmla="*/ 600 w 729"/>
                <a:gd name="T5" fmla="*/ 0 h 2394"/>
                <a:gd name="T6" fmla="*/ 550 w 729"/>
                <a:gd name="T7" fmla="*/ 46 h 2394"/>
                <a:gd name="T8" fmla="*/ 513 w 729"/>
                <a:gd name="T9" fmla="*/ 105 h 2394"/>
                <a:gd name="T10" fmla="*/ 494 w 729"/>
                <a:gd name="T11" fmla="*/ 172 h 2394"/>
                <a:gd name="T12" fmla="*/ 490 w 729"/>
                <a:gd name="T13" fmla="*/ 1448 h 2394"/>
                <a:gd name="T14" fmla="*/ 502 w 729"/>
                <a:gd name="T15" fmla="*/ 1526 h 2394"/>
                <a:gd name="T16" fmla="*/ 536 w 729"/>
                <a:gd name="T17" fmla="*/ 1594 h 2394"/>
                <a:gd name="T18" fmla="*/ 588 w 729"/>
                <a:gd name="T19" fmla="*/ 1648 h 2394"/>
                <a:gd name="T20" fmla="*/ 652 w 729"/>
                <a:gd name="T21" fmla="*/ 1685 h 2394"/>
                <a:gd name="T22" fmla="*/ 729 w 729"/>
                <a:gd name="T23" fmla="*/ 1702 h 2394"/>
                <a:gd name="T24" fmla="*/ 708 w 729"/>
                <a:gd name="T25" fmla="*/ 2370 h 2394"/>
                <a:gd name="T26" fmla="*/ 659 w 729"/>
                <a:gd name="T27" fmla="*/ 2392 h 2394"/>
                <a:gd name="T28" fmla="*/ 604 w 729"/>
                <a:gd name="T29" fmla="*/ 2392 h 2394"/>
                <a:gd name="T30" fmla="*/ 555 w 729"/>
                <a:gd name="T31" fmla="*/ 2372 h 2394"/>
                <a:gd name="T32" fmla="*/ 518 w 729"/>
                <a:gd name="T33" fmla="*/ 2335 h 2394"/>
                <a:gd name="T34" fmla="*/ 498 w 729"/>
                <a:gd name="T35" fmla="*/ 2285 h 2394"/>
                <a:gd name="T36" fmla="*/ 491 w 729"/>
                <a:gd name="T37" fmla="*/ 2258 h 2394"/>
                <a:gd name="T38" fmla="*/ 481 w 729"/>
                <a:gd name="T39" fmla="*/ 2311 h 2394"/>
                <a:gd name="T40" fmla="*/ 451 w 729"/>
                <a:gd name="T41" fmla="*/ 2354 h 2394"/>
                <a:gd name="T42" fmla="*/ 408 w 729"/>
                <a:gd name="T43" fmla="*/ 2383 h 2394"/>
                <a:gd name="T44" fmla="*/ 355 w 729"/>
                <a:gd name="T45" fmla="*/ 2394 h 2394"/>
                <a:gd name="T46" fmla="*/ 301 w 729"/>
                <a:gd name="T47" fmla="*/ 2383 h 2394"/>
                <a:gd name="T48" fmla="*/ 258 w 729"/>
                <a:gd name="T49" fmla="*/ 2354 h 2394"/>
                <a:gd name="T50" fmla="*/ 229 w 729"/>
                <a:gd name="T51" fmla="*/ 2311 h 2394"/>
                <a:gd name="T52" fmla="*/ 218 w 729"/>
                <a:gd name="T53" fmla="*/ 2258 h 2394"/>
                <a:gd name="T54" fmla="*/ 201 w 729"/>
                <a:gd name="T55" fmla="*/ 1397 h 2394"/>
                <a:gd name="T56" fmla="*/ 159 w 729"/>
                <a:gd name="T57" fmla="*/ 1411 h 2394"/>
                <a:gd name="T58" fmla="*/ 109 w 729"/>
                <a:gd name="T59" fmla="*/ 1410 h 2394"/>
                <a:gd name="T60" fmla="*/ 60 w 729"/>
                <a:gd name="T61" fmla="*/ 1390 h 2394"/>
                <a:gd name="T62" fmla="*/ 24 w 729"/>
                <a:gd name="T63" fmla="*/ 1353 h 2394"/>
                <a:gd name="T64" fmla="*/ 3 w 729"/>
                <a:gd name="T65" fmla="*/ 1305 h 2394"/>
                <a:gd name="T66" fmla="*/ 0 w 729"/>
                <a:gd name="T67" fmla="*/ 137 h 2394"/>
                <a:gd name="T68" fmla="*/ 11 w 729"/>
                <a:gd name="T69" fmla="*/ 84 h 2394"/>
                <a:gd name="T70" fmla="*/ 39 w 729"/>
                <a:gd name="T71" fmla="*/ 42 h 2394"/>
                <a:gd name="T72" fmla="*/ 81 w 729"/>
                <a:gd name="T73" fmla="*/ 12 h 2394"/>
                <a:gd name="T74" fmla="*/ 133 w 729"/>
                <a:gd name="T75" fmla="*/ 1 h 2394"/>
                <a:gd name="T76" fmla="*/ 289 w 729"/>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2394">
                  <a:moveTo>
                    <a:pt x="329" y="0"/>
                  </a:moveTo>
                  <a:lnTo>
                    <a:pt x="373" y="0"/>
                  </a:lnTo>
                  <a:lnTo>
                    <a:pt x="463" y="0"/>
                  </a:lnTo>
                  <a:lnTo>
                    <a:pt x="510" y="0"/>
                  </a:lnTo>
                  <a:lnTo>
                    <a:pt x="556" y="0"/>
                  </a:lnTo>
                  <a:lnTo>
                    <a:pt x="600" y="0"/>
                  </a:lnTo>
                  <a:lnTo>
                    <a:pt x="573" y="21"/>
                  </a:lnTo>
                  <a:lnTo>
                    <a:pt x="550" y="46"/>
                  </a:lnTo>
                  <a:lnTo>
                    <a:pt x="529" y="74"/>
                  </a:lnTo>
                  <a:lnTo>
                    <a:pt x="513" y="105"/>
                  </a:lnTo>
                  <a:lnTo>
                    <a:pt x="501" y="137"/>
                  </a:lnTo>
                  <a:lnTo>
                    <a:pt x="494" y="172"/>
                  </a:lnTo>
                  <a:lnTo>
                    <a:pt x="490" y="208"/>
                  </a:lnTo>
                  <a:lnTo>
                    <a:pt x="490" y="1448"/>
                  </a:lnTo>
                  <a:lnTo>
                    <a:pt x="494" y="1488"/>
                  </a:lnTo>
                  <a:lnTo>
                    <a:pt x="502" y="1526"/>
                  </a:lnTo>
                  <a:lnTo>
                    <a:pt x="516" y="1562"/>
                  </a:lnTo>
                  <a:lnTo>
                    <a:pt x="536" y="1594"/>
                  </a:lnTo>
                  <a:lnTo>
                    <a:pt x="559" y="1622"/>
                  </a:lnTo>
                  <a:lnTo>
                    <a:pt x="588" y="1648"/>
                  </a:lnTo>
                  <a:lnTo>
                    <a:pt x="619" y="1668"/>
                  </a:lnTo>
                  <a:lnTo>
                    <a:pt x="652" y="1685"/>
                  </a:lnTo>
                  <a:lnTo>
                    <a:pt x="690" y="1697"/>
                  </a:lnTo>
                  <a:lnTo>
                    <a:pt x="729" y="1702"/>
                  </a:lnTo>
                  <a:lnTo>
                    <a:pt x="729" y="2354"/>
                  </a:lnTo>
                  <a:lnTo>
                    <a:pt x="708" y="2370"/>
                  </a:lnTo>
                  <a:lnTo>
                    <a:pt x="685" y="2383"/>
                  </a:lnTo>
                  <a:lnTo>
                    <a:pt x="659" y="2392"/>
                  </a:lnTo>
                  <a:lnTo>
                    <a:pt x="632" y="2394"/>
                  </a:lnTo>
                  <a:lnTo>
                    <a:pt x="604" y="2392"/>
                  </a:lnTo>
                  <a:lnTo>
                    <a:pt x="579" y="2383"/>
                  </a:lnTo>
                  <a:lnTo>
                    <a:pt x="555" y="2372"/>
                  </a:lnTo>
                  <a:lnTo>
                    <a:pt x="535" y="2354"/>
                  </a:lnTo>
                  <a:lnTo>
                    <a:pt x="518" y="2335"/>
                  </a:lnTo>
                  <a:lnTo>
                    <a:pt x="505" y="2311"/>
                  </a:lnTo>
                  <a:lnTo>
                    <a:pt x="498" y="2285"/>
                  </a:lnTo>
                  <a:lnTo>
                    <a:pt x="495" y="2258"/>
                  </a:lnTo>
                  <a:lnTo>
                    <a:pt x="491" y="2258"/>
                  </a:lnTo>
                  <a:lnTo>
                    <a:pt x="488" y="2285"/>
                  </a:lnTo>
                  <a:lnTo>
                    <a:pt x="481" y="2311"/>
                  </a:lnTo>
                  <a:lnTo>
                    <a:pt x="469" y="2335"/>
                  </a:lnTo>
                  <a:lnTo>
                    <a:pt x="451" y="2354"/>
                  </a:lnTo>
                  <a:lnTo>
                    <a:pt x="431" y="2372"/>
                  </a:lnTo>
                  <a:lnTo>
                    <a:pt x="408" y="2383"/>
                  </a:lnTo>
                  <a:lnTo>
                    <a:pt x="382" y="2392"/>
                  </a:lnTo>
                  <a:lnTo>
                    <a:pt x="355" y="2394"/>
                  </a:lnTo>
                  <a:lnTo>
                    <a:pt x="327" y="2392"/>
                  </a:lnTo>
                  <a:lnTo>
                    <a:pt x="301" y="2383"/>
                  </a:lnTo>
                  <a:lnTo>
                    <a:pt x="279" y="2372"/>
                  </a:lnTo>
                  <a:lnTo>
                    <a:pt x="258" y="2354"/>
                  </a:lnTo>
                  <a:lnTo>
                    <a:pt x="242" y="2335"/>
                  </a:lnTo>
                  <a:lnTo>
                    <a:pt x="229" y="2311"/>
                  </a:lnTo>
                  <a:lnTo>
                    <a:pt x="221" y="2285"/>
                  </a:lnTo>
                  <a:lnTo>
                    <a:pt x="218" y="2258"/>
                  </a:lnTo>
                  <a:lnTo>
                    <a:pt x="218" y="1386"/>
                  </a:lnTo>
                  <a:lnTo>
                    <a:pt x="201" y="1397"/>
                  </a:lnTo>
                  <a:lnTo>
                    <a:pt x="180" y="1406"/>
                  </a:lnTo>
                  <a:lnTo>
                    <a:pt x="159" y="1411"/>
                  </a:lnTo>
                  <a:lnTo>
                    <a:pt x="137" y="1414"/>
                  </a:lnTo>
                  <a:lnTo>
                    <a:pt x="109" y="1410"/>
                  </a:lnTo>
                  <a:lnTo>
                    <a:pt x="83" y="1403"/>
                  </a:lnTo>
                  <a:lnTo>
                    <a:pt x="60" y="1390"/>
                  </a:lnTo>
                  <a:lnTo>
                    <a:pt x="40" y="1374"/>
                  </a:lnTo>
                  <a:lnTo>
                    <a:pt x="24" y="1353"/>
                  </a:lnTo>
                  <a:lnTo>
                    <a:pt x="11" y="1330"/>
                  </a:lnTo>
                  <a:lnTo>
                    <a:pt x="3" y="1305"/>
                  </a:lnTo>
                  <a:lnTo>
                    <a:pt x="0" y="1276"/>
                  </a:lnTo>
                  <a:lnTo>
                    <a:pt x="0" y="137"/>
                  </a:lnTo>
                  <a:lnTo>
                    <a:pt x="2" y="110"/>
                  </a:lnTo>
                  <a:lnTo>
                    <a:pt x="11" y="84"/>
                  </a:lnTo>
                  <a:lnTo>
                    <a:pt x="23" y="61"/>
                  </a:lnTo>
                  <a:lnTo>
                    <a:pt x="39" y="42"/>
                  </a:lnTo>
                  <a:lnTo>
                    <a:pt x="58" y="25"/>
                  </a:lnTo>
                  <a:lnTo>
                    <a:pt x="81" y="12"/>
                  </a:lnTo>
                  <a:lnTo>
                    <a:pt x="106" y="4"/>
                  </a:lnTo>
                  <a:lnTo>
                    <a:pt x="133" y="1"/>
                  </a:lnTo>
                  <a:lnTo>
                    <a:pt x="133" y="0"/>
                  </a:lnTo>
                  <a:lnTo>
                    <a:pt x="289" y="0"/>
                  </a:lnTo>
                  <a:lnTo>
                    <a:pt x="3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416"/>
            <p:cNvSpPr>
              <a:spLocks/>
            </p:cNvSpPr>
            <p:nvPr/>
          </p:nvSpPr>
          <p:spPr bwMode="auto">
            <a:xfrm>
              <a:off x="9410701" y="5059363"/>
              <a:ext cx="74613" cy="82550"/>
            </a:xfrm>
            <a:custGeom>
              <a:avLst/>
              <a:gdLst>
                <a:gd name="T0" fmla="*/ 249 w 565"/>
                <a:gd name="T1" fmla="*/ 0 h 629"/>
                <a:gd name="T2" fmla="*/ 297 w 565"/>
                <a:gd name="T3" fmla="*/ 3 h 629"/>
                <a:gd name="T4" fmla="*/ 341 w 565"/>
                <a:gd name="T5" fmla="*/ 13 h 629"/>
                <a:gd name="T6" fmla="*/ 382 w 565"/>
                <a:gd name="T7" fmla="*/ 29 h 629"/>
                <a:gd name="T8" fmla="*/ 421 w 565"/>
                <a:gd name="T9" fmla="*/ 51 h 629"/>
                <a:gd name="T10" fmla="*/ 457 w 565"/>
                <a:gd name="T11" fmla="*/ 76 h 629"/>
                <a:gd name="T12" fmla="*/ 488 w 565"/>
                <a:gd name="T13" fmla="*/ 108 h 629"/>
                <a:gd name="T14" fmla="*/ 514 w 565"/>
                <a:gd name="T15" fmla="*/ 143 h 629"/>
                <a:gd name="T16" fmla="*/ 535 w 565"/>
                <a:gd name="T17" fmla="*/ 182 h 629"/>
                <a:gd name="T18" fmla="*/ 552 w 565"/>
                <a:gd name="T19" fmla="*/ 223 h 629"/>
                <a:gd name="T20" fmla="*/ 561 w 565"/>
                <a:gd name="T21" fmla="*/ 269 h 629"/>
                <a:gd name="T22" fmla="*/ 565 w 565"/>
                <a:gd name="T23" fmla="*/ 315 h 629"/>
                <a:gd name="T24" fmla="*/ 562 w 565"/>
                <a:gd name="T25" fmla="*/ 357 h 629"/>
                <a:gd name="T26" fmla="*/ 554 w 565"/>
                <a:gd name="T27" fmla="*/ 398 h 629"/>
                <a:gd name="T28" fmla="*/ 540 w 565"/>
                <a:gd name="T29" fmla="*/ 437 h 629"/>
                <a:gd name="T30" fmla="*/ 521 w 565"/>
                <a:gd name="T31" fmla="*/ 474 h 629"/>
                <a:gd name="T32" fmla="*/ 499 w 565"/>
                <a:gd name="T33" fmla="*/ 507 h 629"/>
                <a:gd name="T34" fmla="*/ 473 w 565"/>
                <a:gd name="T35" fmla="*/ 538 h 629"/>
                <a:gd name="T36" fmla="*/ 443 w 565"/>
                <a:gd name="T37" fmla="*/ 565 h 629"/>
                <a:gd name="T38" fmla="*/ 409 w 565"/>
                <a:gd name="T39" fmla="*/ 587 h 629"/>
                <a:gd name="T40" fmla="*/ 372 w 565"/>
                <a:gd name="T41" fmla="*/ 605 h 629"/>
                <a:gd name="T42" fmla="*/ 333 w 565"/>
                <a:gd name="T43" fmla="*/ 619 h 629"/>
                <a:gd name="T44" fmla="*/ 292 w 565"/>
                <a:gd name="T45" fmla="*/ 627 h 629"/>
                <a:gd name="T46" fmla="*/ 249 w 565"/>
                <a:gd name="T47" fmla="*/ 629 h 629"/>
                <a:gd name="T48" fmla="*/ 204 w 565"/>
                <a:gd name="T49" fmla="*/ 626 h 629"/>
                <a:gd name="T50" fmla="*/ 161 w 565"/>
                <a:gd name="T51" fmla="*/ 616 h 629"/>
                <a:gd name="T52" fmla="*/ 120 w 565"/>
                <a:gd name="T53" fmla="*/ 601 h 629"/>
                <a:gd name="T54" fmla="*/ 82 w 565"/>
                <a:gd name="T55" fmla="*/ 581 h 629"/>
                <a:gd name="T56" fmla="*/ 47 w 565"/>
                <a:gd name="T57" fmla="*/ 555 h 629"/>
                <a:gd name="T58" fmla="*/ 17 w 565"/>
                <a:gd name="T59" fmla="*/ 526 h 629"/>
                <a:gd name="T60" fmla="*/ 34 w 565"/>
                <a:gd name="T61" fmla="*/ 483 h 629"/>
                <a:gd name="T62" fmla="*/ 47 w 565"/>
                <a:gd name="T63" fmla="*/ 438 h 629"/>
                <a:gd name="T64" fmla="*/ 56 w 565"/>
                <a:gd name="T65" fmla="*/ 391 h 629"/>
                <a:gd name="T66" fmla="*/ 59 w 565"/>
                <a:gd name="T67" fmla="*/ 342 h 629"/>
                <a:gd name="T68" fmla="*/ 56 w 565"/>
                <a:gd name="T69" fmla="*/ 296 h 629"/>
                <a:gd name="T70" fmla="*/ 48 w 565"/>
                <a:gd name="T71" fmla="*/ 250 h 629"/>
                <a:gd name="T72" fmla="*/ 36 w 565"/>
                <a:gd name="T73" fmla="*/ 206 h 629"/>
                <a:gd name="T74" fmla="*/ 20 w 565"/>
                <a:gd name="T75" fmla="*/ 164 h 629"/>
                <a:gd name="T76" fmla="*/ 0 w 565"/>
                <a:gd name="T77" fmla="*/ 124 h 629"/>
                <a:gd name="T78" fmla="*/ 27 w 565"/>
                <a:gd name="T79" fmla="*/ 94 h 629"/>
                <a:gd name="T80" fmla="*/ 57 w 565"/>
                <a:gd name="T81" fmla="*/ 67 h 629"/>
                <a:gd name="T82" fmla="*/ 90 w 565"/>
                <a:gd name="T83" fmla="*/ 44 h 629"/>
                <a:gd name="T84" fmla="*/ 126 w 565"/>
                <a:gd name="T85" fmla="*/ 25 h 629"/>
                <a:gd name="T86" fmla="*/ 165 w 565"/>
                <a:gd name="T87" fmla="*/ 12 h 629"/>
                <a:gd name="T88" fmla="*/ 207 w 565"/>
                <a:gd name="T89" fmla="*/ 3 h 629"/>
                <a:gd name="T90" fmla="*/ 249 w 565"/>
                <a:gd name="T9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5" h="629">
                  <a:moveTo>
                    <a:pt x="249" y="0"/>
                  </a:moveTo>
                  <a:lnTo>
                    <a:pt x="297" y="3"/>
                  </a:lnTo>
                  <a:lnTo>
                    <a:pt x="341" y="13"/>
                  </a:lnTo>
                  <a:lnTo>
                    <a:pt x="382" y="29"/>
                  </a:lnTo>
                  <a:lnTo>
                    <a:pt x="421" y="51"/>
                  </a:lnTo>
                  <a:lnTo>
                    <a:pt x="457" y="76"/>
                  </a:lnTo>
                  <a:lnTo>
                    <a:pt x="488" y="108"/>
                  </a:lnTo>
                  <a:lnTo>
                    <a:pt x="514" y="143"/>
                  </a:lnTo>
                  <a:lnTo>
                    <a:pt x="535" y="182"/>
                  </a:lnTo>
                  <a:lnTo>
                    <a:pt x="552" y="223"/>
                  </a:lnTo>
                  <a:lnTo>
                    <a:pt x="561" y="269"/>
                  </a:lnTo>
                  <a:lnTo>
                    <a:pt x="565" y="315"/>
                  </a:lnTo>
                  <a:lnTo>
                    <a:pt x="562" y="357"/>
                  </a:lnTo>
                  <a:lnTo>
                    <a:pt x="554" y="398"/>
                  </a:lnTo>
                  <a:lnTo>
                    <a:pt x="540" y="437"/>
                  </a:lnTo>
                  <a:lnTo>
                    <a:pt x="521" y="474"/>
                  </a:lnTo>
                  <a:lnTo>
                    <a:pt x="499" y="507"/>
                  </a:lnTo>
                  <a:lnTo>
                    <a:pt x="473" y="538"/>
                  </a:lnTo>
                  <a:lnTo>
                    <a:pt x="443" y="565"/>
                  </a:lnTo>
                  <a:lnTo>
                    <a:pt x="409" y="587"/>
                  </a:lnTo>
                  <a:lnTo>
                    <a:pt x="372" y="605"/>
                  </a:lnTo>
                  <a:lnTo>
                    <a:pt x="333" y="619"/>
                  </a:lnTo>
                  <a:lnTo>
                    <a:pt x="292" y="627"/>
                  </a:lnTo>
                  <a:lnTo>
                    <a:pt x="249" y="629"/>
                  </a:lnTo>
                  <a:lnTo>
                    <a:pt x="204" y="626"/>
                  </a:lnTo>
                  <a:lnTo>
                    <a:pt x="161" y="616"/>
                  </a:lnTo>
                  <a:lnTo>
                    <a:pt x="120" y="601"/>
                  </a:lnTo>
                  <a:lnTo>
                    <a:pt x="82" y="581"/>
                  </a:lnTo>
                  <a:lnTo>
                    <a:pt x="47" y="555"/>
                  </a:lnTo>
                  <a:lnTo>
                    <a:pt x="17" y="526"/>
                  </a:lnTo>
                  <a:lnTo>
                    <a:pt x="34" y="483"/>
                  </a:lnTo>
                  <a:lnTo>
                    <a:pt x="47" y="438"/>
                  </a:lnTo>
                  <a:lnTo>
                    <a:pt x="56" y="391"/>
                  </a:lnTo>
                  <a:lnTo>
                    <a:pt x="59" y="342"/>
                  </a:lnTo>
                  <a:lnTo>
                    <a:pt x="56" y="296"/>
                  </a:lnTo>
                  <a:lnTo>
                    <a:pt x="48" y="250"/>
                  </a:lnTo>
                  <a:lnTo>
                    <a:pt x="36" y="206"/>
                  </a:lnTo>
                  <a:lnTo>
                    <a:pt x="20" y="164"/>
                  </a:lnTo>
                  <a:lnTo>
                    <a:pt x="0" y="124"/>
                  </a:lnTo>
                  <a:lnTo>
                    <a:pt x="27" y="94"/>
                  </a:lnTo>
                  <a:lnTo>
                    <a:pt x="57" y="67"/>
                  </a:lnTo>
                  <a:lnTo>
                    <a:pt x="90" y="44"/>
                  </a:lnTo>
                  <a:lnTo>
                    <a:pt x="126" y="25"/>
                  </a:lnTo>
                  <a:lnTo>
                    <a:pt x="165" y="12"/>
                  </a:lnTo>
                  <a:lnTo>
                    <a:pt x="207" y="3"/>
                  </a:lnTo>
                  <a:lnTo>
                    <a:pt x="2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417"/>
            <p:cNvSpPr>
              <a:spLocks/>
            </p:cNvSpPr>
            <p:nvPr/>
          </p:nvSpPr>
          <p:spPr bwMode="auto">
            <a:xfrm>
              <a:off x="9412288" y="5148263"/>
              <a:ext cx="96838" cy="317500"/>
            </a:xfrm>
            <a:custGeom>
              <a:avLst/>
              <a:gdLst>
                <a:gd name="T0" fmla="*/ 510 w 728"/>
                <a:gd name="T1" fmla="*/ 0 h 2394"/>
                <a:gd name="T2" fmla="*/ 579 w 728"/>
                <a:gd name="T3" fmla="*/ 0 h 2394"/>
                <a:gd name="T4" fmla="*/ 594 w 728"/>
                <a:gd name="T5" fmla="*/ 0 h 2394"/>
                <a:gd name="T6" fmla="*/ 621 w 728"/>
                <a:gd name="T7" fmla="*/ 4 h 2394"/>
                <a:gd name="T8" fmla="*/ 669 w 728"/>
                <a:gd name="T9" fmla="*/ 25 h 2394"/>
                <a:gd name="T10" fmla="*/ 705 w 728"/>
                <a:gd name="T11" fmla="*/ 61 h 2394"/>
                <a:gd name="T12" fmla="*/ 725 w 728"/>
                <a:gd name="T13" fmla="*/ 110 h 2394"/>
                <a:gd name="T14" fmla="*/ 728 w 728"/>
                <a:gd name="T15" fmla="*/ 1276 h 2394"/>
                <a:gd name="T16" fmla="*/ 717 w 728"/>
                <a:gd name="T17" fmla="*/ 1330 h 2394"/>
                <a:gd name="T18" fmla="*/ 688 w 728"/>
                <a:gd name="T19" fmla="*/ 1374 h 2394"/>
                <a:gd name="T20" fmla="*/ 645 w 728"/>
                <a:gd name="T21" fmla="*/ 1403 h 2394"/>
                <a:gd name="T22" fmla="*/ 592 w 728"/>
                <a:gd name="T23" fmla="*/ 1414 h 2394"/>
                <a:gd name="T24" fmla="*/ 547 w 728"/>
                <a:gd name="T25" fmla="*/ 1406 h 2394"/>
                <a:gd name="T26" fmla="*/ 509 w 728"/>
                <a:gd name="T27" fmla="*/ 1386 h 2394"/>
                <a:gd name="T28" fmla="*/ 506 w 728"/>
                <a:gd name="T29" fmla="*/ 2285 h 2394"/>
                <a:gd name="T30" fmla="*/ 486 w 728"/>
                <a:gd name="T31" fmla="*/ 2335 h 2394"/>
                <a:gd name="T32" fmla="*/ 449 w 728"/>
                <a:gd name="T33" fmla="*/ 2372 h 2394"/>
                <a:gd name="T34" fmla="*/ 401 w 728"/>
                <a:gd name="T35" fmla="*/ 2392 h 2394"/>
                <a:gd name="T36" fmla="*/ 345 w 728"/>
                <a:gd name="T37" fmla="*/ 2392 h 2394"/>
                <a:gd name="T38" fmla="*/ 297 w 728"/>
                <a:gd name="T39" fmla="*/ 2372 h 2394"/>
                <a:gd name="T40" fmla="*/ 260 w 728"/>
                <a:gd name="T41" fmla="*/ 2335 h 2394"/>
                <a:gd name="T42" fmla="*/ 240 w 728"/>
                <a:gd name="T43" fmla="*/ 2285 h 2394"/>
                <a:gd name="T44" fmla="*/ 233 w 728"/>
                <a:gd name="T45" fmla="*/ 2258 h 2394"/>
                <a:gd name="T46" fmla="*/ 222 w 728"/>
                <a:gd name="T47" fmla="*/ 2311 h 2394"/>
                <a:gd name="T48" fmla="*/ 192 w 728"/>
                <a:gd name="T49" fmla="*/ 2354 h 2394"/>
                <a:gd name="T50" fmla="*/ 149 w 728"/>
                <a:gd name="T51" fmla="*/ 2383 h 2394"/>
                <a:gd name="T52" fmla="*/ 96 w 728"/>
                <a:gd name="T53" fmla="*/ 2394 h 2394"/>
                <a:gd name="T54" fmla="*/ 43 w 728"/>
                <a:gd name="T55" fmla="*/ 2383 h 2394"/>
                <a:gd name="T56" fmla="*/ 0 w 728"/>
                <a:gd name="T57" fmla="*/ 2354 h 2394"/>
                <a:gd name="T58" fmla="*/ 39 w 728"/>
                <a:gd name="T59" fmla="*/ 1697 h 2394"/>
                <a:gd name="T60" fmla="*/ 109 w 728"/>
                <a:gd name="T61" fmla="*/ 1668 h 2394"/>
                <a:gd name="T62" fmla="*/ 168 w 728"/>
                <a:gd name="T63" fmla="*/ 1622 h 2394"/>
                <a:gd name="T64" fmla="*/ 210 w 728"/>
                <a:gd name="T65" fmla="*/ 1560 h 2394"/>
                <a:gd name="T66" fmla="*/ 234 w 728"/>
                <a:gd name="T67" fmla="*/ 1488 h 2394"/>
                <a:gd name="T68" fmla="*/ 236 w 728"/>
                <a:gd name="T69" fmla="*/ 208 h 2394"/>
                <a:gd name="T70" fmla="*/ 227 w 728"/>
                <a:gd name="T71" fmla="*/ 137 h 2394"/>
                <a:gd name="T72" fmla="*/ 199 w 728"/>
                <a:gd name="T73" fmla="*/ 74 h 2394"/>
                <a:gd name="T74" fmla="*/ 155 w 728"/>
                <a:gd name="T75" fmla="*/ 21 h 2394"/>
                <a:gd name="T76" fmla="*/ 438 w 728"/>
                <a:gd name="T77" fmla="*/ 0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8" h="2394">
                  <a:moveTo>
                    <a:pt x="476" y="0"/>
                  </a:moveTo>
                  <a:lnTo>
                    <a:pt x="510" y="0"/>
                  </a:lnTo>
                  <a:lnTo>
                    <a:pt x="561" y="0"/>
                  </a:lnTo>
                  <a:lnTo>
                    <a:pt x="579" y="0"/>
                  </a:lnTo>
                  <a:lnTo>
                    <a:pt x="591" y="0"/>
                  </a:lnTo>
                  <a:lnTo>
                    <a:pt x="594" y="0"/>
                  </a:lnTo>
                  <a:lnTo>
                    <a:pt x="594" y="1"/>
                  </a:lnTo>
                  <a:lnTo>
                    <a:pt x="621" y="4"/>
                  </a:lnTo>
                  <a:lnTo>
                    <a:pt x="647" y="12"/>
                  </a:lnTo>
                  <a:lnTo>
                    <a:pt x="669" y="25"/>
                  </a:lnTo>
                  <a:lnTo>
                    <a:pt x="689" y="42"/>
                  </a:lnTo>
                  <a:lnTo>
                    <a:pt x="705" y="61"/>
                  </a:lnTo>
                  <a:lnTo>
                    <a:pt x="717" y="84"/>
                  </a:lnTo>
                  <a:lnTo>
                    <a:pt x="725" y="110"/>
                  </a:lnTo>
                  <a:lnTo>
                    <a:pt x="728" y="137"/>
                  </a:lnTo>
                  <a:lnTo>
                    <a:pt x="728" y="1276"/>
                  </a:lnTo>
                  <a:lnTo>
                    <a:pt x="725" y="1305"/>
                  </a:lnTo>
                  <a:lnTo>
                    <a:pt x="717" y="1330"/>
                  </a:lnTo>
                  <a:lnTo>
                    <a:pt x="704" y="1353"/>
                  </a:lnTo>
                  <a:lnTo>
                    <a:pt x="688" y="1374"/>
                  </a:lnTo>
                  <a:lnTo>
                    <a:pt x="667" y="1390"/>
                  </a:lnTo>
                  <a:lnTo>
                    <a:pt x="645" y="1403"/>
                  </a:lnTo>
                  <a:lnTo>
                    <a:pt x="619" y="1410"/>
                  </a:lnTo>
                  <a:lnTo>
                    <a:pt x="592" y="1414"/>
                  </a:lnTo>
                  <a:lnTo>
                    <a:pt x="569" y="1411"/>
                  </a:lnTo>
                  <a:lnTo>
                    <a:pt x="547" y="1406"/>
                  </a:lnTo>
                  <a:lnTo>
                    <a:pt x="527" y="1397"/>
                  </a:lnTo>
                  <a:lnTo>
                    <a:pt x="509" y="1386"/>
                  </a:lnTo>
                  <a:lnTo>
                    <a:pt x="509" y="2258"/>
                  </a:lnTo>
                  <a:lnTo>
                    <a:pt x="506" y="2285"/>
                  </a:lnTo>
                  <a:lnTo>
                    <a:pt x="499" y="2311"/>
                  </a:lnTo>
                  <a:lnTo>
                    <a:pt x="486" y="2335"/>
                  </a:lnTo>
                  <a:lnTo>
                    <a:pt x="470" y="2354"/>
                  </a:lnTo>
                  <a:lnTo>
                    <a:pt x="449" y="2372"/>
                  </a:lnTo>
                  <a:lnTo>
                    <a:pt x="426" y="2383"/>
                  </a:lnTo>
                  <a:lnTo>
                    <a:pt x="401" y="2392"/>
                  </a:lnTo>
                  <a:lnTo>
                    <a:pt x="372" y="2394"/>
                  </a:lnTo>
                  <a:lnTo>
                    <a:pt x="345" y="2392"/>
                  </a:lnTo>
                  <a:lnTo>
                    <a:pt x="320" y="2383"/>
                  </a:lnTo>
                  <a:lnTo>
                    <a:pt x="297" y="2372"/>
                  </a:lnTo>
                  <a:lnTo>
                    <a:pt x="276" y="2354"/>
                  </a:lnTo>
                  <a:lnTo>
                    <a:pt x="260" y="2335"/>
                  </a:lnTo>
                  <a:lnTo>
                    <a:pt x="247" y="2311"/>
                  </a:lnTo>
                  <a:lnTo>
                    <a:pt x="240" y="2285"/>
                  </a:lnTo>
                  <a:lnTo>
                    <a:pt x="236" y="2258"/>
                  </a:lnTo>
                  <a:lnTo>
                    <a:pt x="233" y="2258"/>
                  </a:lnTo>
                  <a:lnTo>
                    <a:pt x="230" y="2285"/>
                  </a:lnTo>
                  <a:lnTo>
                    <a:pt x="222" y="2311"/>
                  </a:lnTo>
                  <a:lnTo>
                    <a:pt x="209" y="2335"/>
                  </a:lnTo>
                  <a:lnTo>
                    <a:pt x="192" y="2354"/>
                  </a:lnTo>
                  <a:lnTo>
                    <a:pt x="173" y="2372"/>
                  </a:lnTo>
                  <a:lnTo>
                    <a:pt x="149" y="2383"/>
                  </a:lnTo>
                  <a:lnTo>
                    <a:pt x="123" y="2392"/>
                  </a:lnTo>
                  <a:lnTo>
                    <a:pt x="96" y="2394"/>
                  </a:lnTo>
                  <a:lnTo>
                    <a:pt x="69" y="2392"/>
                  </a:lnTo>
                  <a:lnTo>
                    <a:pt x="43" y="2383"/>
                  </a:lnTo>
                  <a:lnTo>
                    <a:pt x="19" y="2372"/>
                  </a:lnTo>
                  <a:lnTo>
                    <a:pt x="0" y="2354"/>
                  </a:lnTo>
                  <a:lnTo>
                    <a:pt x="0" y="1702"/>
                  </a:lnTo>
                  <a:lnTo>
                    <a:pt x="39" y="1697"/>
                  </a:lnTo>
                  <a:lnTo>
                    <a:pt x="75" y="1685"/>
                  </a:lnTo>
                  <a:lnTo>
                    <a:pt x="109" y="1668"/>
                  </a:lnTo>
                  <a:lnTo>
                    <a:pt x="140" y="1648"/>
                  </a:lnTo>
                  <a:lnTo>
                    <a:pt x="168" y="1622"/>
                  </a:lnTo>
                  <a:lnTo>
                    <a:pt x="191" y="1593"/>
                  </a:lnTo>
                  <a:lnTo>
                    <a:pt x="210" y="1560"/>
                  </a:lnTo>
                  <a:lnTo>
                    <a:pt x="224" y="1526"/>
                  </a:lnTo>
                  <a:lnTo>
                    <a:pt x="234" y="1488"/>
                  </a:lnTo>
                  <a:lnTo>
                    <a:pt x="236" y="1448"/>
                  </a:lnTo>
                  <a:lnTo>
                    <a:pt x="236" y="208"/>
                  </a:lnTo>
                  <a:lnTo>
                    <a:pt x="234" y="172"/>
                  </a:lnTo>
                  <a:lnTo>
                    <a:pt x="227" y="137"/>
                  </a:lnTo>
                  <a:lnTo>
                    <a:pt x="215" y="105"/>
                  </a:lnTo>
                  <a:lnTo>
                    <a:pt x="199" y="74"/>
                  </a:lnTo>
                  <a:lnTo>
                    <a:pt x="178" y="46"/>
                  </a:lnTo>
                  <a:lnTo>
                    <a:pt x="155" y="21"/>
                  </a:lnTo>
                  <a:lnTo>
                    <a:pt x="128" y="0"/>
                  </a:lnTo>
                  <a:lnTo>
                    <a:pt x="438" y="0"/>
                  </a:lnTo>
                  <a:lnTo>
                    <a:pt x="4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4" name="Freeform 66"/>
          <p:cNvSpPr>
            <a:spLocks noEditPoints="1"/>
          </p:cNvSpPr>
          <p:nvPr/>
        </p:nvSpPr>
        <p:spPr bwMode="auto">
          <a:xfrm>
            <a:off x="3892358" y="5198160"/>
            <a:ext cx="646580" cy="644254"/>
          </a:xfrm>
          <a:custGeom>
            <a:avLst/>
            <a:gdLst>
              <a:gd name="T0" fmla="*/ 3130 w 3331"/>
              <a:gd name="T1" fmla="*/ 1290 h 3328"/>
              <a:gd name="T2" fmla="*/ 3082 w 3331"/>
              <a:gd name="T3" fmla="*/ 1039 h 3328"/>
              <a:gd name="T4" fmla="*/ 2984 w 3331"/>
              <a:gd name="T5" fmla="*/ 809 h 3328"/>
              <a:gd name="T6" fmla="*/ 2841 w 3331"/>
              <a:gd name="T7" fmla="*/ 606 h 3328"/>
              <a:gd name="T8" fmla="*/ 2661 w 3331"/>
              <a:gd name="T9" fmla="*/ 438 h 3328"/>
              <a:gd name="T10" fmla="*/ 2449 w 3331"/>
              <a:gd name="T11" fmla="*/ 310 h 3328"/>
              <a:gd name="T12" fmla="*/ 2210 w 3331"/>
              <a:gd name="T13" fmla="*/ 227 h 3328"/>
              <a:gd name="T14" fmla="*/ 1571 w 3331"/>
              <a:gd name="T15" fmla="*/ 185 h 3328"/>
              <a:gd name="T16" fmla="*/ 1632 w 3331"/>
              <a:gd name="T17" fmla="*/ 207 h 3328"/>
              <a:gd name="T18" fmla="*/ 1666 w 3331"/>
              <a:gd name="T19" fmla="*/ 261 h 3328"/>
              <a:gd name="T20" fmla="*/ 1672 w 3331"/>
              <a:gd name="T21" fmla="*/ 1578 h 3328"/>
              <a:gd name="T22" fmla="*/ 1708 w 3331"/>
              <a:gd name="T23" fmla="*/ 1635 h 3328"/>
              <a:gd name="T24" fmla="*/ 1773 w 3331"/>
              <a:gd name="T25" fmla="*/ 1659 h 3328"/>
              <a:gd name="T26" fmla="*/ 3087 w 3331"/>
              <a:gd name="T27" fmla="*/ 1669 h 3328"/>
              <a:gd name="T28" fmla="*/ 3132 w 3331"/>
              <a:gd name="T29" fmla="*/ 1714 h 3328"/>
              <a:gd name="T30" fmla="*/ 3139 w 3331"/>
              <a:gd name="T31" fmla="*/ 1846 h 3328"/>
              <a:gd name="T32" fmla="*/ 3103 w 3331"/>
              <a:gd name="T33" fmla="*/ 2109 h 3328"/>
              <a:gd name="T34" fmla="*/ 3023 w 3331"/>
              <a:gd name="T35" fmla="*/ 2358 h 3328"/>
              <a:gd name="T36" fmla="*/ 2903 w 3331"/>
              <a:gd name="T37" fmla="*/ 2590 h 3328"/>
              <a:gd name="T38" fmla="*/ 2743 w 3331"/>
              <a:gd name="T39" fmla="*/ 2802 h 3328"/>
              <a:gd name="T40" fmla="*/ 2549 w 3331"/>
              <a:gd name="T41" fmla="*/ 2986 h 3328"/>
              <a:gd name="T42" fmla="*/ 2330 w 3331"/>
              <a:gd name="T43" fmla="*/ 3133 h 3328"/>
              <a:gd name="T44" fmla="*/ 2091 w 3331"/>
              <a:gd name="T45" fmla="*/ 3240 h 3328"/>
              <a:gd name="T46" fmla="*/ 1837 w 3331"/>
              <a:gd name="T47" fmla="*/ 3305 h 3328"/>
              <a:gd name="T48" fmla="*/ 1571 w 3331"/>
              <a:gd name="T49" fmla="*/ 3328 h 3328"/>
              <a:gd name="T50" fmla="*/ 1440 w 3331"/>
              <a:gd name="T51" fmla="*/ 3322 h 3328"/>
              <a:gd name="T52" fmla="*/ 1169 w 3331"/>
              <a:gd name="T53" fmla="*/ 3276 h 3328"/>
              <a:gd name="T54" fmla="*/ 912 w 3331"/>
              <a:gd name="T55" fmla="*/ 3182 h 3328"/>
              <a:gd name="T56" fmla="*/ 674 w 3331"/>
              <a:gd name="T57" fmla="*/ 3046 h 3328"/>
              <a:gd name="T58" fmla="*/ 460 w 3331"/>
              <a:gd name="T59" fmla="*/ 2866 h 3328"/>
              <a:gd name="T60" fmla="*/ 281 w 3331"/>
              <a:gd name="T61" fmla="*/ 2653 h 3328"/>
              <a:gd name="T62" fmla="*/ 145 w 3331"/>
              <a:gd name="T63" fmla="*/ 2415 h 3328"/>
              <a:gd name="T64" fmla="*/ 51 w 3331"/>
              <a:gd name="T65" fmla="*/ 2158 h 3328"/>
              <a:gd name="T66" fmla="*/ 4 w 3331"/>
              <a:gd name="T67" fmla="*/ 1887 h 3328"/>
              <a:gd name="T68" fmla="*/ 5 w 3331"/>
              <a:gd name="T69" fmla="*/ 1613 h 3328"/>
              <a:gd name="T70" fmla="*/ 52 w 3331"/>
              <a:gd name="T71" fmla="*/ 1349 h 3328"/>
              <a:gd name="T72" fmla="*/ 142 w 3331"/>
              <a:gd name="T73" fmla="*/ 1100 h 3328"/>
              <a:gd name="T74" fmla="*/ 274 w 3331"/>
              <a:gd name="T75" fmla="*/ 868 h 3328"/>
              <a:gd name="T76" fmla="*/ 446 w 3331"/>
              <a:gd name="T77" fmla="*/ 659 h 3328"/>
              <a:gd name="T78" fmla="*/ 651 w 3331"/>
              <a:gd name="T79" fmla="*/ 482 h 3328"/>
              <a:gd name="T80" fmla="*/ 880 w 3331"/>
              <a:gd name="T81" fmla="*/ 344 h 3328"/>
              <a:gd name="T82" fmla="*/ 1128 w 3331"/>
              <a:gd name="T83" fmla="*/ 249 h 3328"/>
              <a:gd name="T84" fmla="*/ 1389 w 3331"/>
              <a:gd name="T85" fmla="*/ 196 h 3328"/>
              <a:gd name="T86" fmla="*/ 1943 w 3331"/>
              <a:gd name="T87" fmla="*/ 0 h 3328"/>
              <a:gd name="T88" fmla="*/ 2222 w 3331"/>
              <a:gd name="T89" fmla="*/ 29 h 3328"/>
              <a:gd name="T90" fmla="*/ 2482 w 3331"/>
              <a:gd name="T91" fmla="*/ 109 h 3328"/>
              <a:gd name="T92" fmla="*/ 2718 w 3331"/>
              <a:gd name="T93" fmla="*/ 237 h 3328"/>
              <a:gd name="T94" fmla="*/ 2923 w 3331"/>
              <a:gd name="T95" fmla="*/ 407 h 3328"/>
              <a:gd name="T96" fmla="*/ 3094 w 3331"/>
              <a:gd name="T97" fmla="*/ 613 h 3328"/>
              <a:gd name="T98" fmla="*/ 3222 w 3331"/>
              <a:gd name="T99" fmla="*/ 848 h 3328"/>
              <a:gd name="T100" fmla="*/ 3302 w 3331"/>
              <a:gd name="T101" fmla="*/ 1109 h 3328"/>
              <a:gd name="T102" fmla="*/ 3331 w 3331"/>
              <a:gd name="T103" fmla="*/ 1388 h 3328"/>
              <a:gd name="T104" fmla="*/ 3310 w 3331"/>
              <a:gd name="T105" fmla="*/ 1449 h 3328"/>
              <a:gd name="T106" fmla="*/ 3256 w 3331"/>
              <a:gd name="T107" fmla="*/ 1484 h 3328"/>
              <a:gd name="T108" fmla="*/ 1920 w 3331"/>
              <a:gd name="T109" fmla="*/ 1484 h 3328"/>
              <a:gd name="T110" fmla="*/ 1866 w 3331"/>
              <a:gd name="T111" fmla="*/ 1449 h 3328"/>
              <a:gd name="T112" fmla="*/ 1844 w 3331"/>
              <a:gd name="T113" fmla="*/ 1388 h 3328"/>
              <a:gd name="T114" fmla="*/ 1854 w 3331"/>
              <a:gd name="T115" fmla="*/ 55 h 3328"/>
              <a:gd name="T116" fmla="*/ 1899 w 3331"/>
              <a:gd name="T117" fmla="*/ 10 h 3328"/>
              <a:gd name="T118" fmla="*/ 1943 w 3331"/>
              <a:gd name="T119" fmla="*/ 0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1" h="3328">
                <a:moveTo>
                  <a:pt x="2040" y="201"/>
                </a:moveTo>
                <a:lnTo>
                  <a:pt x="2040" y="1290"/>
                </a:lnTo>
                <a:lnTo>
                  <a:pt x="3130" y="1290"/>
                </a:lnTo>
                <a:lnTo>
                  <a:pt x="3120" y="1204"/>
                </a:lnTo>
                <a:lnTo>
                  <a:pt x="3104" y="1120"/>
                </a:lnTo>
                <a:lnTo>
                  <a:pt x="3082" y="1039"/>
                </a:lnTo>
                <a:lnTo>
                  <a:pt x="3055" y="959"/>
                </a:lnTo>
                <a:lnTo>
                  <a:pt x="3021" y="882"/>
                </a:lnTo>
                <a:lnTo>
                  <a:pt x="2984" y="809"/>
                </a:lnTo>
                <a:lnTo>
                  <a:pt x="2941" y="737"/>
                </a:lnTo>
                <a:lnTo>
                  <a:pt x="2893" y="670"/>
                </a:lnTo>
                <a:lnTo>
                  <a:pt x="2841" y="606"/>
                </a:lnTo>
                <a:lnTo>
                  <a:pt x="2785" y="546"/>
                </a:lnTo>
                <a:lnTo>
                  <a:pt x="2725" y="490"/>
                </a:lnTo>
                <a:lnTo>
                  <a:pt x="2661" y="438"/>
                </a:lnTo>
                <a:lnTo>
                  <a:pt x="2593" y="390"/>
                </a:lnTo>
                <a:lnTo>
                  <a:pt x="2522" y="347"/>
                </a:lnTo>
                <a:lnTo>
                  <a:pt x="2449" y="310"/>
                </a:lnTo>
                <a:lnTo>
                  <a:pt x="2371" y="276"/>
                </a:lnTo>
                <a:lnTo>
                  <a:pt x="2292" y="249"/>
                </a:lnTo>
                <a:lnTo>
                  <a:pt x="2210" y="227"/>
                </a:lnTo>
                <a:lnTo>
                  <a:pt x="2127" y="211"/>
                </a:lnTo>
                <a:lnTo>
                  <a:pt x="2040" y="201"/>
                </a:lnTo>
                <a:close/>
                <a:moveTo>
                  <a:pt x="1571" y="185"/>
                </a:moveTo>
                <a:lnTo>
                  <a:pt x="1593" y="189"/>
                </a:lnTo>
                <a:lnTo>
                  <a:pt x="1614" y="196"/>
                </a:lnTo>
                <a:lnTo>
                  <a:pt x="1632" y="207"/>
                </a:lnTo>
                <a:lnTo>
                  <a:pt x="1647" y="222"/>
                </a:lnTo>
                <a:lnTo>
                  <a:pt x="1658" y="240"/>
                </a:lnTo>
                <a:lnTo>
                  <a:pt x="1666" y="261"/>
                </a:lnTo>
                <a:lnTo>
                  <a:pt x="1669" y="284"/>
                </a:lnTo>
                <a:lnTo>
                  <a:pt x="1669" y="1555"/>
                </a:lnTo>
                <a:lnTo>
                  <a:pt x="1672" y="1578"/>
                </a:lnTo>
                <a:lnTo>
                  <a:pt x="1680" y="1600"/>
                </a:lnTo>
                <a:lnTo>
                  <a:pt x="1692" y="1619"/>
                </a:lnTo>
                <a:lnTo>
                  <a:pt x="1708" y="1635"/>
                </a:lnTo>
                <a:lnTo>
                  <a:pt x="1728" y="1648"/>
                </a:lnTo>
                <a:lnTo>
                  <a:pt x="1749" y="1656"/>
                </a:lnTo>
                <a:lnTo>
                  <a:pt x="1773" y="1659"/>
                </a:lnTo>
                <a:lnTo>
                  <a:pt x="3044" y="1659"/>
                </a:lnTo>
                <a:lnTo>
                  <a:pt x="3067" y="1661"/>
                </a:lnTo>
                <a:lnTo>
                  <a:pt x="3087" y="1669"/>
                </a:lnTo>
                <a:lnTo>
                  <a:pt x="3106" y="1680"/>
                </a:lnTo>
                <a:lnTo>
                  <a:pt x="3121" y="1695"/>
                </a:lnTo>
                <a:lnTo>
                  <a:pt x="3132" y="1714"/>
                </a:lnTo>
                <a:lnTo>
                  <a:pt x="3139" y="1734"/>
                </a:lnTo>
                <a:lnTo>
                  <a:pt x="3142" y="1757"/>
                </a:lnTo>
                <a:lnTo>
                  <a:pt x="3139" y="1846"/>
                </a:lnTo>
                <a:lnTo>
                  <a:pt x="3132" y="1935"/>
                </a:lnTo>
                <a:lnTo>
                  <a:pt x="3120" y="2022"/>
                </a:lnTo>
                <a:lnTo>
                  <a:pt x="3103" y="2109"/>
                </a:lnTo>
                <a:lnTo>
                  <a:pt x="3081" y="2193"/>
                </a:lnTo>
                <a:lnTo>
                  <a:pt x="3055" y="2277"/>
                </a:lnTo>
                <a:lnTo>
                  <a:pt x="3023" y="2358"/>
                </a:lnTo>
                <a:lnTo>
                  <a:pt x="2988" y="2438"/>
                </a:lnTo>
                <a:lnTo>
                  <a:pt x="2948" y="2515"/>
                </a:lnTo>
                <a:lnTo>
                  <a:pt x="2903" y="2590"/>
                </a:lnTo>
                <a:lnTo>
                  <a:pt x="2854" y="2664"/>
                </a:lnTo>
                <a:lnTo>
                  <a:pt x="2801" y="2734"/>
                </a:lnTo>
                <a:lnTo>
                  <a:pt x="2743" y="2802"/>
                </a:lnTo>
                <a:lnTo>
                  <a:pt x="2682" y="2867"/>
                </a:lnTo>
                <a:lnTo>
                  <a:pt x="2617" y="2928"/>
                </a:lnTo>
                <a:lnTo>
                  <a:pt x="2549" y="2986"/>
                </a:lnTo>
                <a:lnTo>
                  <a:pt x="2478" y="3039"/>
                </a:lnTo>
                <a:lnTo>
                  <a:pt x="2405" y="3088"/>
                </a:lnTo>
                <a:lnTo>
                  <a:pt x="2330" y="3133"/>
                </a:lnTo>
                <a:lnTo>
                  <a:pt x="2252" y="3173"/>
                </a:lnTo>
                <a:lnTo>
                  <a:pt x="2173" y="3208"/>
                </a:lnTo>
                <a:lnTo>
                  <a:pt x="2091" y="3240"/>
                </a:lnTo>
                <a:lnTo>
                  <a:pt x="2008" y="3266"/>
                </a:lnTo>
                <a:lnTo>
                  <a:pt x="1922" y="3288"/>
                </a:lnTo>
                <a:lnTo>
                  <a:pt x="1837" y="3305"/>
                </a:lnTo>
                <a:lnTo>
                  <a:pt x="1749" y="3317"/>
                </a:lnTo>
                <a:lnTo>
                  <a:pt x="1660" y="3325"/>
                </a:lnTo>
                <a:lnTo>
                  <a:pt x="1571" y="3328"/>
                </a:lnTo>
                <a:lnTo>
                  <a:pt x="1571" y="3328"/>
                </a:lnTo>
                <a:lnTo>
                  <a:pt x="1533" y="3328"/>
                </a:lnTo>
                <a:lnTo>
                  <a:pt x="1440" y="3322"/>
                </a:lnTo>
                <a:lnTo>
                  <a:pt x="1349" y="3312"/>
                </a:lnTo>
                <a:lnTo>
                  <a:pt x="1258" y="3296"/>
                </a:lnTo>
                <a:lnTo>
                  <a:pt x="1169" y="3276"/>
                </a:lnTo>
                <a:lnTo>
                  <a:pt x="1082" y="3249"/>
                </a:lnTo>
                <a:lnTo>
                  <a:pt x="995" y="3219"/>
                </a:lnTo>
                <a:lnTo>
                  <a:pt x="912" y="3182"/>
                </a:lnTo>
                <a:lnTo>
                  <a:pt x="830" y="3141"/>
                </a:lnTo>
                <a:lnTo>
                  <a:pt x="751" y="3095"/>
                </a:lnTo>
                <a:lnTo>
                  <a:pt x="674" y="3046"/>
                </a:lnTo>
                <a:lnTo>
                  <a:pt x="600" y="2990"/>
                </a:lnTo>
                <a:lnTo>
                  <a:pt x="529" y="2930"/>
                </a:lnTo>
                <a:lnTo>
                  <a:pt x="460" y="2866"/>
                </a:lnTo>
                <a:lnTo>
                  <a:pt x="396" y="2798"/>
                </a:lnTo>
                <a:lnTo>
                  <a:pt x="337" y="2727"/>
                </a:lnTo>
                <a:lnTo>
                  <a:pt x="281" y="2653"/>
                </a:lnTo>
                <a:lnTo>
                  <a:pt x="231" y="2576"/>
                </a:lnTo>
                <a:lnTo>
                  <a:pt x="185" y="2497"/>
                </a:lnTo>
                <a:lnTo>
                  <a:pt x="145" y="2415"/>
                </a:lnTo>
                <a:lnTo>
                  <a:pt x="108" y="2332"/>
                </a:lnTo>
                <a:lnTo>
                  <a:pt x="77" y="2245"/>
                </a:lnTo>
                <a:lnTo>
                  <a:pt x="51" y="2158"/>
                </a:lnTo>
                <a:lnTo>
                  <a:pt x="31" y="2069"/>
                </a:lnTo>
                <a:lnTo>
                  <a:pt x="14" y="1978"/>
                </a:lnTo>
                <a:lnTo>
                  <a:pt x="4" y="1887"/>
                </a:lnTo>
                <a:lnTo>
                  <a:pt x="0" y="1794"/>
                </a:lnTo>
                <a:lnTo>
                  <a:pt x="0" y="1704"/>
                </a:lnTo>
                <a:lnTo>
                  <a:pt x="5" y="1613"/>
                </a:lnTo>
                <a:lnTo>
                  <a:pt x="16" y="1524"/>
                </a:lnTo>
                <a:lnTo>
                  <a:pt x="32" y="1436"/>
                </a:lnTo>
                <a:lnTo>
                  <a:pt x="52" y="1349"/>
                </a:lnTo>
                <a:lnTo>
                  <a:pt x="77" y="1265"/>
                </a:lnTo>
                <a:lnTo>
                  <a:pt x="107" y="1181"/>
                </a:lnTo>
                <a:lnTo>
                  <a:pt x="142" y="1100"/>
                </a:lnTo>
                <a:lnTo>
                  <a:pt x="181" y="1020"/>
                </a:lnTo>
                <a:lnTo>
                  <a:pt x="225" y="943"/>
                </a:lnTo>
                <a:lnTo>
                  <a:pt x="274" y="868"/>
                </a:lnTo>
                <a:lnTo>
                  <a:pt x="327" y="795"/>
                </a:lnTo>
                <a:lnTo>
                  <a:pt x="384" y="726"/>
                </a:lnTo>
                <a:lnTo>
                  <a:pt x="446" y="659"/>
                </a:lnTo>
                <a:lnTo>
                  <a:pt x="511" y="596"/>
                </a:lnTo>
                <a:lnTo>
                  <a:pt x="580" y="537"/>
                </a:lnTo>
                <a:lnTo>
                  <a:pt x="651" y="482"/>
                </a:lnTo>
                <a:lnTo>
                  <a:pt x="725" y="432"/>
                </a:lnTo>
                <a:lnTo>
                  <a:pt x="801" y="386"/>
                </a:lnTo>
                <a:lnTo>
                  <a:pt x="880" y="344"/>
                </a:lnTo>
                <a:lnTo>
                  <a:pt x="961" y="308"/>
                </a:lnTo>
                <a:lnTo>
                  <a:pt x="1043" y="276"/>
                </a:lnTo>
                <a:lnTo>
                  <a:pt x="1128" y="249"/>
                </a:lnTo>
                <a:lnTo>
                  <a:pt x="1213" y="226"/>
                </a:lnTo>
                <a:lnTo>
                  <a:pt x="1301" y="209"/>
                </a:lnTo>
                <a:lnTo>
                  <a:pt x="1389" y="196"/>
                </a:lnTo>
                <a:lnTo>
                  <a:pt x="1480" y="189"/>
                </a:lnTo>
                <a:lnTo>
                  <a:pt x="1571" y="185"/>
                </a:lnTo>
                <a:close/>
                <a:moveTo>
                  <a:pt x="1943" y="0"/>
                </a:moveTo>
                <a:lnTo>
                  <a:pt x="2037" y="3"/>
                </a:lnTo>
                <a:lnTo>
                  <a:pt x="2130" y="13"/>
                </a:lnTo>
                <a:lnTo>
                  <a:pt x="2222" y="29"/>
                </a:lnTo>
                <a:lnTo>
                  <a:pt x="2311" y="50"/>
                </a:lnTo>
                <a:lnTo>
                  <a:pt x="2398" y="77"/>
                </a:lnTo>
                <a:lnTo>
                  <a:pt x="2482" y="109"/>
                </a:lnTo>
                <a:lnTo>
                  <a:pt x="2564" y="147"/>
                </a:lnTo>
                <a:lnTo>
                  <a:pt x="2642" y="190"/>
                </a:lnTo>
                <a:lnTo>
                  <a:pt x="2718" y="237"/>
                </a:lnTo>
                <a:lnTo>
                  <a:pt x="2790" y="289"/>
                </a:lnTo>
                <a:lnTo>
                  <a:pt x="2858" y="346"/>
                </a:lnTo>
                <a:lnTo>
                  <a:pt x="2923" y="407"/>
                </a:lnTo>
                <a:lnTo>
                  <a:pt x="2985" y="472"/>
                </a:lnTo>
                <a:lnTo>
                  <a:pt x="3041" y="541"/>
                </a:lnTo>
                <a:lnTo>
                  <a:pt x="3094" y="613"/>
                </a:lnTo>
                <a:lnTo>
                  <a:pt x="3140" y="688"/>
                </a:lnTo>
                <a:lnTo>
                  <a:pt x="3183" y="767"/>
                </a:lnTo>
                <a:lnTo>
                  <a:pt x="3222" y="848"/>
                </a:lnTo>
                <a:lnTo>
                  <a:pt x="3253" y="933"/>
                </a:lnTo>
                <a:lnTo>
                  <a:pt x="3281" y="1019"/>
                </a:lnTo>
                <a:lnTo>
                  <a:pt x="3302" y="1109"/>
                </a:lnTo>
                <a:lnTo>
                  <a:pt x="3318" y="1200"/>
                </a:lnTo>
                <a:lnTo>
                  <a:pt x="3328" y="1293"/>
                </a:lnTo>
                <a:lnTo>
                  <a:pt x="3331" y="1388"/>
                </a:lnTo>
                <a:lnTo>
                  <a:pt x="3328" y="1410"/>
                </a:lnTo>
                <a:lnTo>
                  <a:pt x="3321" y="1431"/>
                </a:lnTo>
                <a:lnTo>
                  <a:pt x="3310" y="1449"/>
                </a:lnTo>
                <a:lnTo>
                  <a:pt x="3294" y="1464"/>
                </a:lnTo>
                <a:lnTo>
                  <a:pt x="3276" y="1477"/>
                </a:lnTo>
                <a:lnTo>
                  <a:pt x="3256" y="1484"/>
                </a:lnTo>
                <a:lnTo>
                  <a:pt x="3232" y="1486"/>
                </a:lnTo>
                <a:lnTo>
                  <a:pt x="1943" y="1486"/>
                </a:lnTo>
                <a:lnTo>
                  <a:pt x="1920" y="1484"/>
                </a:lnTo>
                <a:lnTo>
                  <a:pt x="1899" y="1477"/>
                </a:lnTo>
                <a:lnTo>
                  <a:pt x="1881" y="1464"/>
                </a:lnTo>
                <a:lnTo>
                  <a:pt x="1866" y="1449"/>
                </a:lnTo>
                <a:lnTo>
                  <a:pt x="1854" y="1431"/>
                </a:lnTo>
                <a:lnTo>
                  <a:pt x="1847" y="1410"/>
                </a:lnTo>
                <a:lnTo>
                  <a:pt x="1844" y="1388"/>
                </a:lnTo>
                <a:lnTo>
                  <a:pt x="1844" y="98"/>
                </a:lnTo>
                <a:lnTo>
                  <a:pt x="1847" y="75"/>
                </a:lnTo>
                <a:lnTo>
                  <a:pt x="1854" y="55"/>
                </a:lnTo>
                <a:lnTo>
                  <a:pt x="1866" y="37"/>
                </a:lnTo>
                <a:lnTo>
                  <a:pt x="1881" y="22"/>
                </a:lnTo>
                <a:lnTo>
                  <a:pt x="1899" y="10"/>
                </a:lnTo>
                <a:lnTo>
                  <a:pt x="1920" y="3"/>
                </a:lnTo>
                <a:lnTo>
                  <a:pt x="1943" y="0"/>
                </a:lnTo>
                <a:lnTo>
                  <a:pt x="1943"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íšlîdé"/>
          <p:cNvSpPr/>
          <p:nvPr/>
        </p:nvSpPr>
        <p:spPr>
          <a:xfrm>
            <a:off x="5199698" y="1159510"/>
            <a:ext cx="1814830"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文本框 89"/>
          <p:cNvSpPr txBox="1"/>
          <p:nvPr/>
        </p:nvSpPr>
        <p:spPr>
          <a:xfrm>
            <a:off x="5200015" y="1175385"/>
            <a:ext cx="1814195" cy="583565"/>
          </a:xfrm>
          <a:prstGeom prst="rect">
            <a:avLst/>
          </a:prstGeom>
          <a:noFill/>
          <a:ln w="9525">
            <a:noFill/>
          </a:ln>
        </p:spPr>
        <p:txBody>
          <a:bodyPr wrap="square">
            <a:spAutoFit/>
          </a:bodyPr>
          <a:lstStyle/>
          <a:p>
            <a:pPr indent="0"/>
            <a:r>
              <a:rPr lang="zh-CN" altLang="en-US" sz="3200" b="1" dirty="0" smtClean="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sym typeface="+mn-ea"/>
              </a:rPr>
              <a:t>预期成果</a:t>
            </a:r>
            <a:endPar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sym typeface="+mn-ea"/>
            </a:endParaRPr>
          </a:p>
        </p:txBody>
      </p:sp>
      <p:sp>
        <p:nvSpPr>
          <p:cNvPr id="220" name="椭圆 10"/>
          <p:cNvSpPr>
            <a:spLocks noChangeArrowheads="1"/>
          </p:cNvSpPr>
          <p:nvPr/>
        </p:nvSpPr>
        <p:spPr bwMode="auto">
          <a:xfrm>
            <a:off x="9514300" y="4265996"/>
            <a:ext cx="1734765" cy="1431182"/>
          </a:xfrm>
          <a:prstGeom prst="ellipse">
            <a:avLst/>
          </a:prstGeom>
          <a:gradFill rotWithShape="1">
            <a:gsLst>
              <a:gs pos="0">
                <a:srgbClr val="000000"/>
              </a:gs>
              <a:gs pos="100000">
                <a:srgbClr val="FFFFFF">
                  <a:alpha val="0"/>
                </a:srgbClr>
              </a:gs>
            </a:gsLst>
            <a:path path="shape">
              <a:fillToRect l="50000" t="50000" r="50000" b="50000"/>
            </a:path>
          </a:gradFill>
          <a:ln>
            <a:noFill/>
          </a:ln>
          <a:effectLst>
            <a:glow rad="127000">
              <a:srgbClr val="F79524">
                <a:alpha val="0"/>
              </a:srgbClr>
            </a:glow>
            <a:outerShdw dist="107763" dir="2700000" algn="ctr" rotWithShape="0">
              <a:srgbClr val="535455"/>
            </a:outerShdw>
            <a:softEdge rad="368300"/>
          </a:effectLst>
        </p:spPr>
        <p:txBody>
          <a:bodyPr wrap="none" lIns="69056" tIns="34529" rIns="69056" bIns="34529" anchor="ctr"/>
          <a:lstStyle/>
          <a:p>
            <a:pPr algn="ctr" defTabSz="685800" fontAlgn="auto">
              <a:spcBef>
                <a:spcPts val="0"/>
              </a:spcBef>
              <a:spcAft>
                <a:spcPts val="0"/>
              </a:spcAft>
              <a:defRPr/>
            </a:pPr>
            <a:endParaRPr lang="zh-CN" altLang="zh-CN" sz="1013" kern="0">
              <a:solidFill>
                <a:sysClr val="windowText" lastClr="000000"/>
              </a:solidFill>
              <a:latin typeface="Calibri" panose="020F0502020204030204"/>
            </a:endParaRPr>
          </a:p>
        </p:txBody>
      </p:sp>
      <p:sp>
        <p:nvSpPr>
          <p:cNvPr id="221" name="任意多边形 220"/>
          <p:cNvSpPr/>
          <p:nvPr/>
        </p:nvSpPr>
        <p:spPr bwMode="auto">
          <a:xfrm>
            <a:off x="10079265" y="3645705"/>
            <a:ext cx="694135" cy="1371600"/>
          </a:xfrm>
          <a:custGeom>
            <a:avLst/>
            <a:gdLst>
              <a:gd name="connsiteX0" fmla="*/ 0 w 925285"/>
              <a:gd name="connsiteY0" fmla="*/ 326572 h 1828800"/>
              <a:gd name="connsiteX1" fmla="*/ 468085 w 925285"/>
              <a:gd name="connsiteY1" fmla="*/ 1807029 h 1828800"/>
              <a:gd name="connsiteX2" fmla="*/ 478971 w 925285"/>
              <a:gd name="connsiteY2" fmla="*/ 1807029 h 1828800"/>
              <a:gd name="connsiteX3" fmla="*/ 478971 w 925285"/>
              <a:gd name="connsiteY3" fmla="*/ 1828800 h 1828800"/>
              <a:gd name="connsiteX4" fmla="*/ 925285 w 925285"/>
              <a:gd name="connsiteY4" fmla="*/ 326572 h 1828800"/>
              <a:gd name="connsiteX5" fmla="*/ 489857 w 925285"/>
              <a:gd name="connsiteY5" fmla="*/ 0 h 1828800"/>
              <a:gd name="connsiteX6" fmla="*/ 0 w 925285"/>
              <a:gd name="connsiteY6" fmla="*/ 32657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5285" h="1828800">
                <a:moveTo>
                  <a:pt x="0" y="326572"/>
                </a:moveTo>
                <a:lnTo>
                  <a:pt x="468085" y="1807029"/>
                </a:lnTo>
                <a:lnTo>
                  <a:pt x="478971" y="1807029"/>
                </a:lnTo>
                <a:lnTo>
                  <a:pt x="478971" y="1828800"/>
                </a:lnTo>
                <a:lnTo>
                  <a:pt x="925285" y="326572"/>
                </a:lnTo>
                <a:lnTo>
                  <a:pt x="489857" y="0"/>
                </a:lnTo>
                <a:lnTo>
                  <a:pt x="0" y="326572"/>
                </a:lnTo>
                <a:close/>
              </a:path>
            </a:pathLst>
          </a:custGeom>
          <a:gradFill flip="none" rotWithShape="1">
            <a:gsLst>
              <a:gs pos="0">
                <a:srgbClr val="FB9E00">
                  <a:shade val="30000"/>
                  <a:satMod val="115000"/>
                </a:srgbClr>
              </a:gs>
              <a:gs pos="50000">
                <a:srgbClr val="FB9E00">
                  <a:shade val="67500"/>
                  <a:satMod val="115000"/>
                </a:srgbClr>
              </a:gs>
              <a:gs pos="100000">
                <a:srgbClr val="FB9E00">
                  <a:shade val="100000"/>
                  <a:satMod val="115000"/>
                </a:srgbClr>
              </a:gs>
            </a:gsLst>
            <a:path path="circle">
              <a:fillToRect l="50000" t="50000" r="50000" b="50000"/>
            </a:path>
            <a:tileRect/>
          </a:gradFill>
          <a:ln>
            <a:noFill/>
          </a:ln>
        </p:spPr>
        <p:txBody>
          <a:bodyPr/>
          <a:lstStyle/>
          <a:p>
            <a:pPr defTabSz="685800" eaLnBrk="0" fontAlgn="auto" hangingPunct="0">
              <a:spcBef>
                <a:spcPts val="0"/>
              </a:spcBef>
              <a:spcAft>
                <a:spcPts val="0"/>
              </a:spcAft>
              <a:defRPr/>
            </a:pPr>
            <a:endParaRPr lang="zh-CN" altLang="en-US" sz="1013" kern="0">
              <a:solidFill>
                <a:sysClr val="windowText" lastClr="000000"/>
              </a:solidFill>
              <a:latin typeface="Calibri" panose="020F0502020204030204"/>
              <a:ea typeface="宋体"/>
            </a:endParaRPr>
          </a:p>
        </p:txBody>
      </p:sp>
      <p:sp>
        <p:nvSpPr>
          <p:cNvPr id="222" name="任意多边形 221"/>
          <p:cNvSpPr/>
          <p:nvPr/>
        </p:nvSpPr>
        <p:spPr bwMode="auto">
          <a:xfrm>
            <a:off x="9124381" y="4339840"/>
            <a:ext cx="1314450" cy="670322"/>
          </a:xfrm>
          <a:custGeom>
            <a:avLst/>
            <a:gdLst>
              <a:gd name="connsiteX0" fmla="*/ 1752600 w 1752600"/>
              <a:gd name="connsiteY0" fmla="*/ 881743 h 892629"/>
              <a:gd name="connsiteX1" fmla="*/ 468086 w 1752600"/>
              <a:gd name="connsiteY1" fmla="*/ 0 h 892629"/>
              <a:gd name="connsiteX2" fmla="*/ 0 w 1752600"/>
              <a:gd name="connsiteY2" fmla="*/ 337457 h 892629"/>
              <a:gd name="connsiteX3" fmla="*/ 185057 w 1752600"/>
              <a:gd name="connsiteY3" fmla="*/ 892629 h 892629"/>
              <a:gd name="connsiteX4" fmla="*/ 1752600 w 1752600"/>
              <a:gd name="connsiteY4" fmla="*/ 881743 h 8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892629">
                <a:moveTo>
                  <a:pt x="1752600" y="881743"/>
                </a:moveTo>
                <a:lnTo>
                  <a:pt x="468086" y="0"/>
                </a:lnTo>
                <a:lnTo>
                  <a:pt x="0" y="337457"/>
                </a:lnTo>
                <a:lnTo>
                  <a:pt x="185057" y="892629"/>
                </a:lnTo>
                <a:lnTo>
                  <a:pt x="1752600" y="881743"/>
                </a:lnTo>
                <a:close/>
              </a:path>
            </a:pathLst>
          </a:custGeom>
          <a:gradFill flip="none" rotWithShape="1">
            <a:gsLst>
              <a:gs pos="0">
                <a:srgbClr val="EE0076">
                  <a:shade val="30000"/>
                  <a:satMod val="115000"/>
                </a:srgbClr>
              </a:gs>
              <a:gs pos="50000">
                <a:srgbClr val="EE0076">
                  <a:shade val="67500"/>
                  <a:satMod val="115000"/>
                </a:srgbClr>
              </a:gs>
              <a:gs pos="100000">
                <a:srgbClr val="EE0076">
                  <a:shade val="100000"/>
                  <a:satMod val="115000"/>
                </a:srgbClr>
              </a:gs>
            </a:gsLst>
            <a:path path="circle">
              <a:fillToRect l="50000" t="50000" r="50000" b="50000"/>
            </a:path>
            <a:tileRect/>
          </a:gradFill>
          <a:ln>
            <a:noFill/>
          </a:ln>
        </p:spPr>
        <p:txBody>
          <a:bodyPr/>
          <a:lstStyle/>
          <a:p>
            <a:pPr defTabSz="685800" eaLnBrk="0" fontAlgn="auto" hangingPunct="0">
              <a:spcBef>
                <a:spcPts val="0"/>
              </a:spcBef>
              <a:spcAft>
                <a:spcPts val="0"/>
              </a:spcAft>
              <a:defRPr/>
            </a:pPr>
            <a:endParaRPr lang="zh-CN" altLang="en-US" sz="1013" kern="0">
              <a:solidFill>
                <a:sysClr val="windowText" lastClr="000000"/>
              </a:solidFill>
              <a:latin typeface="Calibri" panose="020F0502020204030204"/>
              <a:ea typeface="宋体"/>
            </a:endParaRPr>
          </a:p>
        </p:txBody>
      </p:sp>
      <p:sp>
        <p:nvSpPr>
          <p:cNvPr id="223" name="任意多边形 222"/>
          <p:cNvSpPr/>
          <p:nvPr/>
        </p:nvSpPr>
        <p:spPr bwMode="auto">
          <a:xfrm>
            <a:off x="9483952" y="5010164"/>
            <a:ext cx="954881" cy="1117997"/>
          </a:xfrm>
          <a:custGeom>
            <a:avLst/>
            <a:gdLst>
              <a:gd name="connsiteX0" fmla="*/ 1273629 w 1273629"/>
              <a:gd name="connsiteY0" fmla="*/ 0 h 1491343"/>
              <a:gd name="connsiteX1" fmla="*/ 0 w 1273629"/>
              <a:gd name="connsiteY1" fmla="*/ 892628 h 1491343"/>
              <a:gd name="connsiteX2" fmla="*/ 195943 w 1273629"/>
              <a:gd name="connsiteY2" fmla="*/ 1491343 h 1491343"/>
              <a:gd name="connsiteX3" fmla="*/ 751115 w 1273629"/>
              <a:gd name="connsiteY3" fmla="*/ 1491343 h 1491343"/>
              <a:gd name="connsiteX4" fmla="*/ 1273629 w 1273629"/>
              <a:gd name="connsiteY4" fmla="*/ 0 h 1491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629" h="1491343">
                <a:moveTo>
                  <a:pt x="1273629" y="0"/>
                </a:moveTo>
                <a:lnTo>
                  <a:pt x="0" y="892628"/>
                </a:lnTo>
                <a:lnTo>
                  <a:pt x="195943" y="1491343"/>
                </a:lnTo>
                <a:lnTo>
                  <a:pt x="751115" y="1491343"/>
                </a:lnTo>
                <a:lnTo>
                  <a:pt x="1273629" y="0"/>
                </a:lnTo>
                <a:close/>
              </a:path>
            </a:pathLst>
          </a:custGeom>
          <a:gradFill flip="none" rotWithShape="1">
            <a:gsLst>
              <a:gs pos="0">
                <a:sysClr val="window" lastClr="FFFFFF">
                  <a:lumMod val="50000"/>
                  <a:shade val="30000"/>
                  <a:satMod val="115000"/>
                </a:sysClr>
              </a:gs>
              <a:gs pos="50000">
                <a:sysClr val="window" lastClr="FFFFFF">
                  <a:lumMod val="50000"/>
                  <a:shade val="67500"/>
                  <a:satMod val="115000"/>
                </a:sysClr>
              </a:gs>
              <a:gs pos="100000">
                <a:sysClr val="window" lastClr="FFFFFF">
                  <a:lumMod val="50000"/>
                  <a:shade val="100000"/>
                  <a:satMod val="115000"/>
                </a:sysClr>
              </a:gs>
            </a:gsLst>
            <a:path path="circle">
              <a:fillToRect l="50000" t="50000" r="50000" b="50000"/>
            </a:path>
            <a:tileRect/>
          </a:gradFill>
          <a:ln>
            <a:noFill/>
          </a:ln>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sysClr val="windowText" lastClr="000000"/>
              </a:solidFill>
              <a:effectLst/>
              <a:uLnTx/>
              <a:uFillTx/>
              <a:latin typeface="Calibri" panose="020F0502020204030204"/>
              <a:ea typeface="宋体"/>
            </a:endParaRPr>
          </a:p>
        </p:txBody>
      </p:sp>
      <p:sp>
        <p:nvSpPr>
          <p:cNvPr id="224" name="任意多边形 223"/>
          <p:cNvSpPr/>
          <p:nvPr/>
        </p:nvSpPr>
        <p:spPr bwMode="auto">
          <a:xfrm>
            <a:off x="10438833" y="5010163"/>
            <a:ext cx="954881" cy="1126331"/>
          </a:xfrm>
          <a:custGeom>
            <a:avLst/>
            <a:gdLst>
              <a:gd name="connsiteX0" fmla="*/ 0 w 1273629"/>
              <a:gd name="connsiteY0" fmla="*/ 0 h 1502228"/>
              <a:gd name="connsiteX1" fmla="*/ 489857 w 1273629"/>
              <a:gd name="connsiteY1" fmla="*/ 1502228 h 1502228"/>
              <a:gd name="connsiteX2" fmla="*/ 1088571 w 1273629"/>
              <a:gd name="connsiteY2" fmla="*/ 1502228 h 1502228"/>
              <a:gd name="connsiteX3" fmla="*/ 1273629 w 1273629"/>
              <a:gd name="connsiteY3" fmla="*/ 925285 h 1502228"/>
              <a:gd name="connsiteX4" fmla="*/ 0 w 1273629"/>
              <a:gd name="connsiteY4" fmla="*/ 0 h 1502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629" h="1502228">
                <a:moveTo>
                  <a:pt x="0" y="0"/>
                </a:moveTo>
                <a:lnTo>
                  <a:pt x="489857" y="1502228"/>
                </a:lnTo>
                <a:lnTo>
                  <a:pt x="1088571" y="1502228"/>
                </a:lnTo>
                <a:lnTo>
                  <a:pt x="1273629" y="925285"/>
                </a:lnTo>
                <a:lnTo>
                  <a:pt x="0" y="0"/>
                </a:lnTo>
                <a:close/>
              </a:path>
            </a:pathLst>
          </a:custGeom>
          <a:gradFill flip="none" rotWithShape="1">
            <a:gsLst>
              <a:gs pos="0">
                <a:srgbClr val="A3D800">
                  <a:shade val="30000"/>
                  <a:satMod val="115000"/>
                </a:srgbClr>
              </a:gs>
              <a:gs pos="50000">
                <a:srgbClr val="A3D800">
                  <a:shade val="67500"/>
                  <a:satMod val="115000"/>
                </a:srgbClr>
              </a:gs>
              <a:gs pos="100000">
                <a:srgbClr val="A3D800">
                  <a:shade val="100000"/>
                  <a:satMod val="115000"/>
                </a:srgbClr>
              </a:gs>
            </a:gsLst>
            <a:path path="circle">
              <a:fillToRect l="50000" t="50000" r="50000" b="50000"/>
            </a:path>
            <a:tileRect/>
          </a:gradFill>
          <a:ln>
            <a:noFill/>
          </a:ln>
        </p:spPr>
        <p:txBody>
          <a:bodyPr/>
          <a:lstStyle/>
          <a:p>
            <a:pPr defTabSz="685800" eaLnBrk="0" fontAlgn="auto" hangingPunct="0">
              <a:spcBef>
                <a:spcPts val="0"/>
              </a:spcBef>
              <a:spcAft>
                <a:spcPts val="0"/>
              </a:spcAft>
              <a:defRPr/>
            </a:pPr>
            <a:endParaRPr lang="zh-CN" altLang="en-US" sz="1013" kern="0">
              <a:solidFill>
                <a:sysClr val="windowText" lastClr="000000"/>
              </a:solidFill>
              <a:latin typeface="Calibri" panose="020F0502020204030204"/>
              <a:ea typeface="宋体"/>
            </a:endParaRPr>
          </a:p>
        </p:txBody>
      </p:sp>
      <p:sp>
        <p:nvSpPr>
          <p:cNvPr id="225" name="任意多边形 224"/>
          <p:cNvSpPr/>
          <p:nvPr/>
        </p:nvSpPr>
        <p:spPr bwMode="auto">
          <a:xfrm>
            <a:off x="10438831" y="4316028"/>
            <a:ext cx="1314450" cy="709613"/>
          </a:xfrm>
          <a:custGeom>
            <a:avLst/>
            <a:gdLst>
              <a:gd name="connsiteX0" fmla="*/ 0 w 1752600"/>
              <a:gd name="connsiteY0" fmla="*/ 914400 h 947057"/>
              <a:gd name="connsiteX1" fmla="*/ 1567543 w 1752600"/>
              <a:gd name="connsiteY1" fmla="*/ 947057 h 947057"/>
              <a:gd name="connsiteX2" fmla="*/ 1752600 w 1752600"/>
              <a:gd name="connsiteY2" fmla="*/ 370114 h 947057"/>
              <a:gd name="connsiteX3" fmla="*/ 1251857 w 1752600"/>
              <a:gd name="connsiteY3" fmla="*/ 0 h 947057"/>
              <a:gd name="connsiteX4" fmla="*/ 0 w 1752600"/>
              <a:gd name="connsiteY4" fmla="*/ 914400 h 94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947057">
                <a:moveTo>
                  <a:pt x="0" y="914400"/>
                </a:moveTo>
                <a:lnTo>
                  <a:pt x="1567543" y="947057"/>
                </a:lnTo>
                <a:lnTo>
                  <a:pt x="1752600" y="370114"/>
                </a:lnTo>
                <a:lnTo>
                  <a:pt x="1251857" y="0"/>
                </a:lnTo>
                <a:lnTo>
                  <a:pt x="0" y="914400"/>
                </a:lnTo>
                <a:close/>
              </a:path>
            </a:pathLst>
          </a:custGeom>
          <a:gradFill rotWithShape="0">
            <a:gsLst>
              <a:gs pos="0">
                <a:srgbClr val="79DCFF"/>
              </a:gs>
              <a:gs pos="100000">
                <a:srgbClr val="00B0F0"/>
              </a:gs>
            </a:gsLst>
            <a:lin ang="4800000" scaled="0"/>
          </a:gradFill>
          <a:ln>
            <a:noFill/>
          </a:ln>
        </p:spPr>
        <p:txBody>
          <a:bodyPr/>
          <a:lstStyle/>
          <a:p>
            <a:pPr defTabSz="685800" eaLnBrk="0" fontAlgn="auto" hangingPunct="0">
              <a:spcBef>
                <a:spcPts val="0"/>
              </a:spcBef>
              <a:spcAft>
                <a:spcPts val="0"/>
              </a:spcAft>
              <a:defRPr/>
            </a:pPr>
            <a:endParaRPr lang="zh-CN" altLang="en-US" sz="1013" kern="0">
              <a:solidFill>
                <a:sysClr val="windowText" lastClr="000000"/>
              </a:solidFill>
              <a:latin typeface="Calibri" panose="020F0502020204030204"/>
              <a:ea typeface="宋体"/>
            </a:endParaRPr>
          </a:p>
        </p:txBody>
      </p:sp>
      <p:sp>
        <p:nvSpPr>
          <p:cNvPr id="226" name="正五边形 225"/>
          <p:cNvSpPr/>
          <p:nvPr/>
        </p:nvSpPr>
        <p:spPr bwMode="auto">
          <a:xfrm>
            <a:off x="9123193" y="4327936"/>
            <a:ext cx="696515" cy="672703"/>
          </a:xfrm>
          <a:prstGeom prst="pentagon">
            <a:avLst/>
          </a:prstGeom>
          <a:solidFill>
            <a:srgbClr val="ED7D31"/>
          </a:solidFill>
          <a:ln>
            <a:noFill/>
          </a:ln>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sysClr val="windowText" lastClr="000000"/>
              </a:solidFill>
              <a:effectLst/>
              <a:uLnTx/>
              <a:uFillTx/>
              <a:latin typeface="Calibri" panose="020F0502020204030204"/>
              <a:ea typeface="宋体"/>
            </a:endParaRPr>
          </a:p>
        </p:txBody>
      </p:sp>
      <p:sp>
        <p:nvSpPr>
          <p:cNvPr id="227" name="正五边形 226"/>
          <p:cNvSpPr/>
          <p:nvPr/>
        </p:nvSpPr>
        <p:spPr bwMode="auto">
          <a:xfrm>
            <a:off x="11027002" y="4302929"/>
            <a:ext cx="726281" cy="710804"/>
          </a:xfrm>
          <a:prstGeom prst="pentagon">
            <a:avLst/>
          </a:prstGeom>
          <a:solidFill>
            <a:srgbClr val="29ABE2"/>
          </a:solidFill>
          <a:ln>
            <a:noFill/>
          </a:ln>
        </p:spPr>
        <p:txBody>
          <a:bodyPr/>
          <a:lstStyle/>
          <a:p>
            <a:pPr defTabSz="685800" eaLnBrk="0" fontAlgn="auto" hangingPunct="0">
              <a:spcBef>
                <a:spcPts val="0"/>
              </a:spcBef>
              <a:spcAft>
                <a:spcPts val="0"/>
              </a:spcAft>
              <a:defRPr/>
            </a:pPr>
            <a:endParaRPr lang="zh-CN" altLang="en-US" sz="1013" kern="0">
              <a:solidFill>
                <a:sysClr val="windowText" lastClr="000000"/>
              </a:solidFill>
              <a:latin typeface="Calibri" panose="020F0502020204030204"/>
              <a:ea typeface="宋体"/>
            </a:endParaRPr>
          </a:p>
        </p:txBody>
      </p:sp>
      <p:sp>
        <p:nvSpPr>
          <p:cNvPr id="228" name="正五边形 227"/>
          <p:cNvSpPr/>
          <p:nvPr/>
        </p:nvSpPr>
        <p:spPr bwMode="auto">
          <a:xfrm>
            <a:off x="10070931" y="3630228"/>
            <a:ext cx="710803" cy="676275"/>
          </a:xfrm>
          <a:prstGeom prst="pentagon">
            <a:avLst/>
          </a:prstGeom>
          <a:solidFill>
            <a:srgbClr val="FB9E00"/>
          </a:solidFill>
          <a:ln>
            <a:noFill/>
          </a:ln>
        </p:spPr>
        <p:txBody>
          <a:bodyPr/>
          <a:lstStyle/>
          <a:p>
            <a:pPr defTabSz="685800" eaLnBrk="0" fontAlgn="auto" hangingPunct="0">
              <a:spcBef>
                <a:spcPts val="0"/>
              </a:spcBef>
              <a:spcAft>
                <a:spcPts val="0"/>
              </a:spcAft>
              <a:defRPr/>
            </a:pPr>
            <a:endParaRPr lang="zh-CN" altLang="en-US" sz="1013" kern="0">
              <a:solidFill>
                <a:sysClr val="windowText" lastClr="000000"/>
              </a:solidFill>
              <a:latin typeface="Calibri" panose="020F0502020204030204"/>
              <a:ea typeface="宋体"/>
            </a:endParaRPr>
          </a:p>
        </p:txBody>
      </p:sp>
      <p:sp>
        <p:nvSpPr>
          <p:cNvPr id="229" name="正五边形 228"/>
          <p:cNvSpPr/>
          <p:nvPr/>
        </p:nvSpPr>
        <p:spPr bwMode="auto">
          <a:xfrm>
            <a:off x="9483952" y="5425692"/>
            <a:ext cx="717947" cy="692944"/>
          </a:xfrm>
          <a:prstGeom prst="pentagon">
            <a:avLst/>
          </a:prstGeom>
          <a:solidFill>
            <a:sysClr val="window" lastClr="FFFFFF">
              <a:lumMod val="50000"/>
            </a:sysClr>
          </a:solidFill>
          <a:ln>
            <a:noFill/>
          </a:ln>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sysClr val="windowText" lastClr="000000"/>
              </a:solidFill>
              <a:effectLst/>
              <a:uLnTx/>
              <a:uFillTx/>
              <a:latin typeface="Calibri" panose="020F0502020204030204"/>
              <a:ea typeface="宋体"/>
            </a:endParaRPr>
          </a:p>
        </p:txBody>
      </p:sp>
      <p:sp>
        <p:nvSpPr>
          <p:cNvPr id="230" name="正五边形 229"/>
          <p:cNvSpPr/>
          <p:nvPr/>
        </p:nvSpPr>
        <p:spPr bwMode="auto">
          <a:xfrm>
            <a:off x="10675767" y="5450693"/>
            <a:ext cx="709613" cy="676275"/>
          </a:xfrm>
          <a:prstGeom prst="pentagon">
            <a:avLst/>
          </a:prstGeom>
          <a:solidFill>
            <a:srgbClr val="A3D800"/>
          </a:solidFill>
          <a:ln>
            <a:noFill/>
          </a:ln>
        </p:spPr>
        <p:txBody>
          <a:bodyPr/>
          <a:lstStyle/>
          <a:p>
            <a:pPr defTabSz="685800" eaLnBrk="0" fontAlgn="auto" hangingPunct="0">
              <a:spcBef>
                <a:spcPts val="0"/>
              </a:spcBef>
              <a:spcAft>
                <a:spcPts val="0"/>
              </a:spcAft>
              <a:defRPr/>
            </a:pPr>
            <a:endParaRPr lang="zh-CN" altLang="en-US" sz="1013" kern="0">
              <a:solidFill>
                <a:sysClr val="windowText" lastClr="000000"/>
              </a:solidFill>
              <a:latin typeface="Calibri" panose="020F0502020204030204"/>
              <a:ea typeface="宋体"/>
            </a:endParaRPr>
          </a:p>
        </p:txBody>
      </p:sp>
      <p:grpSp>
        <p:nvGrpSpPr>
          <p:cNvPr id="231" name="组合 28"/>
          <p:cNvGrpSpPr/>
          <p:nvPr/>
        </p:nvGrpSpPr>
        <p:grpSpPr bwMode="auto">
          <a:xfrm>
            <a:off x="9976869" y="4504146"/>
            <a:ext cx="958454" cy="913209"/>
            <a:chOff x="3956050" y="2668210"/>
            <a:chExt cx="1277620" cy="1216780"/>
          </a:xfrm>
        </p:grpSpPr>
        <p:sp>
          <p:nvSpPr>
            <p:cNvPr id="232" name="正五边形 231"/>
            <p:cNvSpPr/>
            <p:nvPr/>
          </p:nvSpPr>
          <p:spPr bwMode="auto">
            <a:xfrm rot="2195478">
              <a:off x="3956050" y="2668210"/>
              <a:ext cx="1277620" cy="1216780"/>
            </a:xfrm>
            <a:prstGeom prst="pentagon">
              <a:avLst/>
            </a:prstGeom>
            <a:solidFill>
              <a:srgbClr val="29ABE2"/>
            </a:solidFill>
            <a:ln>
              <a:noFill/>
            </a:ln>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sysClr val="windowText" lastClr="000000"/>
                </a:solidFill>
                <a:effectLst/>
                <a:uLnTx/>
                <a:uFillTx/>
                <a:latin typeface="Calibri" panose="020F0502020204030204"/>
                <a:ea typeface="宋体"/>
              </a:endParaRPr>
            </a:p>
          </p:txBody>
        </p:sp>
        <p:sp>
          <p:nvSpPr>
            <p:cNvPr id="233" name="正五边形 232"/>
            <p:cNvSpPr/>
            <p:nvPr/>
          </p:nvSpPr>
          <p:spPr bwMode="auto">
            <a:xfrm rot="2195478">
              <a:off x="3992035" y="2705828"/>
              <a:ext cx="1205650" cy="1148238"/>
            </a:xfrm>
            <a:prstGeom prst="pentagon">
              <a:avLst/>
            </a:prstGeom>
            <a:noFill/>
            <a:ln w="9525" cap="flat" cmpd="sng" algn="ctr">
              <a:gradFill>
                <a:gsLst>
                  <a:gs pos="1000">
                    <a:sysClr val="window" lastClr="FFFFFF">
                      <a:alpha val="0"/>
                    </a:sysClr>
                  </a:gs>
                  <a:gs pos="50000">
                    <a:sysClr val="window" lastClr="FFFFFF">
                      <a:alpha val="74000"/>
                    </a:sysClr>
                  </a:gs>
                  <a:gs pos="100000">
                    <a:sysClr val="window" lastClr="FFFFFF">
                      <a:alpha val="63000"/>
                    </a:sysClr>
                  </a:gs>
                </a:gsLst>
                <a:lin ang="5400000" scaled="0"/>
              </a:gradFill>
              <a:prstDash val="solid"/>
              <a:round/>
              <a:headEnd type="none" w="med" len="med"/>
              <a:tailEnd type="none" w="med" len="med"/>
            </a:ln>
            <a:effectLst/>
          </p:spPr>
          <p:txBody>
            <a:bodyPr/>
            <a:lstStyle/>
            <a:p>
              <a:pPr marL="0" marR="0" lvl="0" indent="0" defTabSz="685800" eaLnBrk="0" fontAlgn="auto" latinLnBrk="0" hangingPunct="0">
                <a:lnSpc>
                  <a:spcPct val="100000"/>
                </a:lnSpc>
                <a:spcBef>
                  <a:spcPts val="0"/>
                </a:spcBef>
                <a:spcAft>
                  <a:spcPts val="0"/>
                </a:spcAft>
                <a:buClrTx/>
                <a:buSzTx/>
                <a:buFontTx/>
                <a:buNone/>
                <a:tabLst/>
                <a:defRPr/>
              </a:pPr>
              <a:endParaRPr kumimoji="0" lang="zh-CN" altLang="en-US" sz="1013" b="0" i="0" u="none" strike="noStrike" kern="0" cap="none" spc="0" normalizeH="0" baseline="0" noProof="0" dirty="0">
                <a:ln>
                  <a:noFill/>
                </a:ln>
                <a:solidFill>
                  <a:prstClr val="black"/>
                </a:solidFill>
                <a:effectLst/>
                <a:uLnTx/>
                <a:uFillTx/>
                <a:latin typeface="Calibri" panose="020F0502020204030204"/>
              </a:endParaRPr>
            </a:p>
          </p:txBody>
        </p:sp>
      </p:grpSp>
      <p:sp>
        <p:nvSpPr>
          <p:cNvPr id="234" name="TextBox 23"/>
          <p:cNvSpPr txBox="1">
            <a:spLocks noChangeArrowheads="1"/>
          </p:cNvSpPr>
          <p:nvPr/>
        </p:nvSpPr>
        <p:spPr bwMode="auto">
          <a:xfrm>
            <a:off x="9323217" y="4542247"/>
            <a:ext cx="338554" cy="369332"/>
          </a:xfrm>
          <a:prstGeom prst="rect">
            <a:avLst/>
          </a:prstGeom>
          <a:noFill/>
          <a:ln w="9525">
            <a:noFill/>
            <a:miter lim="800000"/>
          </a:ln>
        </p:spPr>
        <p:txBody>
          <a:bodyPr wrap="none">
            <a:spAutoFit/>
          </a:bodyPr>
          <a:lstStyle/>
          <a:p>
            <a:pPr defTabSz="685800" fontAlgn="auto">
              <a:spcBef>
                <a:spcPts val="0"/>
              </a:spcBef>
              <a:spcAft>
                <a:spcPts val="0"/>
              </a:spcAft>
            </a:pPr>
            <a:r>
              <a:rPr lang="en-US" altLang="zh-CN" dirty="0">
                <a:solidFill>
                  <a:prstClr val="white"/>
                </a:solidFill>
                <a:latin typeface="Arial Black" panose="020B0A04020102020204" pitchFamily="34" charset="0"/>
                <a:ea typeface="宋体"/>
              </a:rPr>
              <a:t>5</a:t>
            </a:r>
            <a:endParaRPr lang="zh-CN" altLang="en-US" dirty="0">
              <a:solidFill>
                <a:prstClr val="white"/>
              </a:solidFill>
              <a:latin typeface="Arial Black" panose="020B0A04020102020204" pitchFamily="34" charset="0"/>
              <a:ea typeface="宋体"/>
            </a:endParaRPr>
          </a:p>
        </p:txBody>
      </p:sp>
      <p:sp>
        <p:nvSpPr>
          <p:cNvPr id="235" name="TextBox 24"/>
          <p:cNvSpPr txBox="1">
            <a:spLocks noChangeArrowheads="1"/>
          </p:cNvSpPr>
          <p:nvPr/>
        </p:nvSpPr>
        <p:spPr bwMode="auto">
          <a:xfrm>
            <a:off x="11253219" y="4542247"/>
            <a:ext cx="338554" cy="369332"/>
          </a:xfrm>
          <a:prstGeom prst="rect">
            <a:avLst/>
          </a:prstGeom>
          <a:noFill/>
          <a:ln w="9525">
            <a:noFill/>
            <a:miter lim="800000"/>
          </a:ln>
        </p:spPr>
        <p:txBody>
          <a:bodyPr wrap="none">
            <a:spAutoFit/>
          </a:bodyPr>
          <a:lstStyle/>
          <a:p>
            <a:pPr defTabSz="685800" fontAlgn="auto">
              <a:spcBef>
                <a:spcPts val="0"/>
              </a:spcBef>
              <a:spcAft>
                <a:spcPts val="0"/>
              </a:spcAft>
            </a:pPr>
            <a:r>
              <a:rPr lang="en-US" altLang="zh-CN" dirty="0">
                <a:solidFill>
                  <a:prstClr val="white"/>
                </a:solidFill>
                <a:latin typeface="Arial Black" panose="020B0A04020102020204" pitchFamily="34" charset="0"/>
                <a:ea typeface="宋体"/>
              </a:rPr>
              <a:t>2</a:t>
            </a:r>
            <a:endParaRPr lang="zh-CN" altLang="en-US" dirty="0">
              <a:solidFill>
                <a:prstClr val="white"/>
              </a:solidFill>
              <a:latin typeface="Arial Black" panose="020B0A04020102020204" pitchFamily="34" charset="0"/>
              <a:ea typeface="宋体"/>
            </a:endParaRPr>
          </a:p>
        </p:txBody>
      </p:sp>
      <p:sp>
        <p:nvSpPr>
          <p:cNvPr id="236" name="TextBox 25"/>
          <p:cNvSpPr txBox="1">
            <a:spLocks noChangeArrowheads="1"/>
          </p:cNvSpPr>
          <p:nvPr/>
        </p:nvSpPr>
        <p:spPr bwMode="auto">
          <a:xfrm>
            <a:off x="10896032" y="5650720"/>
            <a:ext cx="338554" cy="369332"/>
          </a:xfrm>
          <a:prstGeom prst="rect">
            <a:avLst/>
          </a:prstGeom>
          <a:noFill/>
          <a:ln w="9525">
            <a:noFill/>
            <a:miter lim="800000"/>
          </a:ln>
        </p:spPr>
        <p:txBody>
          <a:bodyPr wrap="none">
            <a:spAutoFit/>
          </a:bodyPr>
          <a:lstStyle/>
          <a:p>
            <a:pPr defTabSz="685800" fontAlgn="auto">
              <a:spcBef>
                <a:spcPts val="0"/>
              </a:spcBef>
              <a:spcAft>
                <a:spcPts val="0"/>
              </a:spcAft>
            </a:pPr>
            <a:r>
              <a:rPr lang="en-US" altLang="zh-CN" dirty="0">
                <a:solidFill>
                  <a:prstClr val="white"/>
                </a:solidFill>
                <a:latin typeface="Arial Black" panose="020B0A04020102020204" pitchFamily="34" charset="0"/>
                <a:ea typeface="宋体"/>
              </a:rPr>
              <a:t>3</a:t>
            </a:r>
            <a:endParaRPr lang="zh-CN" altLang="en-US" dirty="0">
              <a:solidFill>
                <a:prstClr val="white"/>
              </a:solidFill>
              <a:latin typeface="Arial Black" panose="020B0A04020102020204" pitchFamily="34" charset="0"/>
              <a:ea typeface="宋体"/>
            </a:endParaRPr>
          </a:p>
        </p:txBody>
      </p:sp>
      <p:sp>
        <p:nvSpPr>
          <p:cNvPr id="237" name="TextBox 26"/>
          <p:cNvSpPr txBox="1">
            <a:spLocks noChangeArrowheads="1"/>
          </p:cNvSpPr>
          <p:nvPr/>
        </p:nvSpPr>
        <p:spPr bwMode="auto">
          <a:xfrm>
            <a:off x="9695881" y="5650720"/>
            <a:ext cx="338554" cy="369332"/>
          </a:xfrm>
          <a:prstGeom prst="rect">
            <a:avLst/>
          </a:prstGeom>
          <a:noFill/>
          <a:ln w="9525">
            <a:noFill/>
            <a:miter lim="800000"/>
          </a:ln>
        </p:spPr>
        <p:txBody>
          <a:bodyPr wrap="none">
            <a:spAutoFit/>
          </a:bodyPr>
          <a:lstStyle/>
          <a:p>
            <a:pPr defTabSz="685800" fontAlgn="auto">
              <a:spcBef>
                <a:spcPts val="0"/>
              </a:spcBef>
              <a:spcAft>
                <a:spcPts val="0"/>
              </a:spcAft>
            </a:pPr>
            <a:r>
              <a:rPr lang="en-US" altLang="zh-CN" dirty="0">
                <a:solidFill>
                  <a:prstClr val="white"/>
                </a:solidFill>
                <a:latin typeface="Arial Black" panose="020B0A04020102020204" pitchFamily="34" charset="0"/>
                <a:ea typeface="宋体"/>
              </a:rPr>
              <a:t>4</a:t>
            </a:r>
            <a:endParaRPr lang="zh-CN" altLang="en-US" dirty="0">
              <a:solidFill>
                <a:prstClr val="white"/>
              </a:solidFill>
              <a:latin typeface="Arial Black" panose="020B0A04020102020204" pitchFamily="34" charset="0"/>
              <a:ea typeface="宋体"/>
            </a:endParaRPr>
          </a:p>
        </p:txBody>
      </p:sp>
      <p:sp>
        <p:nvSpPr>
          <p:cNvPr id="238" name="TextBox 27"/>
          <p:cNvSpPr txBox="1">
            <a:spLocks noChangeArrowheads="1"/>
          </p:cNvSpPr>
          <p:nvPr/>
        </p:nvSpPr>
        <p:spPr bwMode="auto">
          <a:xfrm>
            <a:off x="10281669" y="3813586"/>
            <a:ext cx="338554" cy="369332"/>
          </a:xfrm>
          <a:prstGeom prst="rect">
            <a:avLst/>
          </a:prstGeom>
          <a:noFill/>
          <a:ln w="9525">
            <a:noFill/>
            <a:miter lim="800000"/>
          </a:ln>
        </p:spPr>
        <p:txBody>
          <a:bodyPr wrap="none">
            <a:spAutoFit/>
          </a:bodyPr>
          <a:lstStyle/>
          <a:p>
            <a:pPr defTabSz="685800" fontAlgn="auto">
              <a:spcBef>
                <a:spcPts val="0"/>
              </a:spcBef>
              <a:spcAft>
                <a:spcPts val="0"/>
              </a:spcAft>
            </a:pPr>
            <a:r>
              <a:rPr lang="en-US" altLang="zh-CN" dirty="0">
                <a:solidFill>
                  <a:prstClr val="white"/>
                </a:solidFill>
                <a:latin typeface="Arial Black" panose="020B0A04020102020204" pitchFamily="34" charset="0"/>
                <a:ea typeface="宋体"/>
              </a:rPr>
              <a:t>1</a:t>
            </a:r>
            <a:endParaRPr lang="zh-CN" altLang="en-US" dirty="0">
              <a:solidFill>
                <a:prstClr val="white"/>
              </a:solidFill>
              <a:latin typeface="Arial Black" panose="020B0A04020102020204" pitchFamily="34" charset="0"/>
              <a:ea typeface="宋体"/>
            </a:endParaRPr>
          </a:p>
        </p:txBody>
      </p:sp>
      <p:sp>
        <p:nvSpPr>
          <p:cNvPr id="239" name="TextBox 89"/>
          <p:cNvSpPr txBox="1">
            <a:spLocks noChangeArrowheads="1"/>
          </p:cNvSpPr>
          <p:nvPr/>
        </p:nvSpPr>
        <p:spPr bwMode="auto">
          <a:xfrm>
            <a:off x="9982266" y="4733461"/>
            <a:ext cx="914400" cy="584775"/>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eaLnBrk="1" fontAlgn="auto" hangingPunct="1">
              <a:spcBef>
                <a:spcPts val="0"/>
              </a:spcBef>
              <a:spcAft>
                <a:spcPts val="0"/>
              </a:spcAft>
              <a:defRPr/>
            </a:pPr>
            <a:r>
              <a:rPr lang="zh-CN" altLang="en-US" sz="1600" kern="0" dirty="0" smtClean="0">
                <a:solidFill>
                  <a:prstClr val="white"/>
                </a:solidFill>
                <a:latin typeface="微软雅黑" panose="020B0503020204020204" pitchFamily="34" charset="-122"/>
                <a:ea typeface="微软雅黑" panose="020B0503020204020204" pitchFamily="34" charset="-122"/>
              </a:rPr>
              <a:t>物化</a:t>
            </a:r>
            <a:endParaRPr lang="en-US" altLang="zh-CN" sz="1600" kern="0" dirty="0" smtClean="0">
              <a:solidFill>
                <a:prstClr val="white"/>
              </a:solidFill>
              <a:latin typeface="微软雅黑" panose="020B0503020204020204" pitchFamily="34" charset="-122"/>
              <a:ea typeface="微软雅黑" panose="020B0503020204020204" pitchFamily="34" charset="-122"/>
            </a:endParaRPr>
          </a:p>
          <a:p>
            <a:pPr algn="ctr" defTabSz="685800" eaLnBrk="1" fontAlgn="auto" hangingPunct="1">
              <a:spcBef>
                <a:spcPts val="0"/>
              </a:spcBef>
              <a:spcAft>
                <a:spcPts val="0"/>
              </a:spcAft>
              <a:defRPr/>
            </a:pPr>
            <a:r>
              <a:rPr lang="zh-CN" altLang="en-US" sz="1600" kern="0" dirty="0" smtClean="0">
                <a:solidFill>
                  <a:prstClr val="white"/>
                </a:solidFill>
                <a:latin typeface="微软雅黑" panose="020B0503020204020204" pitchFamily="34" charset="-122"/>
                <a:ea typeface="微软雅黑" panose="020B0503020204020204" pitchFamily="34" charset="-122"/>
              </a:rPr>
              <a:t>成果</a:t>
            </a:r>
            <a:endParaRPr lang="zh-CN" altLang="en-US" sz="1600" kern="0" dirty="0">
              <a:solidFill>
                <a:prstClr val="white"/>
              </a:solidFill>
              <a:latin typeface="微软雅黑" panose="020B0503020204020204" pitchFamily="34" charset="-122"/>
              <a:ea typeface="微软雅黑" panose="020B0503020204020204" pitchFamily="34" charset="-122"/>
            </a:endParaRPr>
          </a:p>
        </p:txBody>
      </p:sp>
      <p:sp>
        <p:nvSpPr>
          <p:cNvPr id="245" name="TextBox 244"/>
          <p:cNvSpPr txBox="1">
            <a:spLocks noChangeArrowheads="1"/>
          </p:cNvSpPr>
          <p:nvPr/>
        </p:nvSpPr>
        <p:spPr bwMode="auto">
          <a:xfrm>
            <a:off x="10678161" y="4058218"/>
            <a:ext cx="1706246" cy="307777"/>
          </a:xfrm>
          <a:prstGeom prst="rect">
            <a:avLst/>
          </a:prstGeom>
          <a:noFill/>
          <a:ln w="9525">
            <a:noFill/>
            <a:miter lim="800000"/>
          </a:ln>
        </p:spPr>
        <p:txBody>
          <a:bodyPr wrap="square">
            <a:spAutoFit/>
          </a:bodyPr>
          <a:lstStyle/>
          <a:p>
            <a:pPr algn="ctr" defTabSz="685800" fontAlgn="auto">
              <a:spcBef>
                <a:spcPts val="0"/>
              </a:spcBef>
              <a:spcAft>
                <a:spcPts val="0"/>
              </a:spcAft>
              <a:defRPr/>
            </a:pPr>
            <a:r>
              <a:rPr lang="zh-CN" altLang="zh-CN" sz="1400" dirty="0" smtClean="0"/>
              <a:t>一本自创食育绘本</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46" name="TextBox 61"/>
          <p:cNvSpPr txBox="1">
            <a:spLocks noChangeArrowheads="1"/>
          </p:cNvSpPr>
          <p:nvPr/>
        </p:nvSpPr>
        <p:spPr bwMode="auto">
          <a:xfrm>
            <a:off x="9604681" y="3378200"/>
            <a:ext cx="1750219" cy="307777"/>
          </a:xfrm>
          <a:prstGeom prst="rect">
            <a:avLst/>
          </a:prstGeom>
          <a:noFill/>
          <a:ln w="9525">
            <a:noFill/>
            <a:miter lim="800000"/>
          </a:ln>
        </p:spPr>
        <p:txBody>
          <a:bodyPr wrap="square">
            <a:spAutoFit/>
          </a:bodyPr>
          <a:lstStyle/>
          <a:p>
            <a:pPr algn="ctr" defTabSz="685800" fontAlgn="auto">
              <a:spcBef>
                <a:spcPts val="0"/>
              </a:spcBef>
              <a:spcAft>
                <a:spcPts val="0"/>
              </a:spcAft>
              <a:defRPr/>
            </a:pPr>
            <a:r>
              <a:rPr lang="zh-CN" altLang="zh-CN" sz="1400" dirty="0" smtClean="0"/>
              <a:t>一本系列研究文集</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47" name="任意多边形 40"/>
          <p:cNvSpPr>
            <a:spLocks noChangeArrowheads="1"/>
          </p:cNvSpPr>
          <p:nvPr/>
        </p:nvSpPr>
        <p:spPr bwMode="auto">
          <a:xfrm>
            <a:off x="10206662" y="4306502"/>
            <a:ext cx="440531" cy="0"/>
          </a:xfrm>
          <a:custGeom>
            <a:avLst/>
            <a:gdLst>
              <a:gd name="T0" fmla="*/ 0 w 587829"/>
              <a:gd name="T1" fmla="*/ 583304 w 587829"/>
              <a:gd name="T2" fmla="*/ 0 60000 65536"/>
              <a:gd name="T3" fmla="*/ 0 60000 65536"/>
              <a:gd name="T4" fmla="*/ 0 w 587829"/>
              <a:gd name="T5" fmla="*/ 587829 w 587829"/>
            </a:gdLst>
            <a:ahLst/>
            <a:cxnLst>
              <a:cxn ang="T2">
                <a:pos x="T0" y="0"/>
              </a:cxn>
              <a:cxn ang="T3">
                <a:pos x="T1" y="0"/>
              </a:cxn>
            </a:cxnLst>
            <a:rect l="T4" t="0" r="T5" b="0"/>
            <a:pathLst>
              <a:path w="587829">
                <a:moveTo>
                  <a:pt x="0" y="0"/>
                </a:moveTo>
                <a:lnTo>
                  <a:pt x="587829" y="0"/>
                </a:lnTo>
              </a:path>
            </a:pathLst>
          </a:custGeom>
          <a:solidFill>
            <a:srgbClr val="5B9BD5"/>
          </a:solidFill>
          <a:ln w="9525" algn="ctr">
            <a:solidFill>
              <a:sysClr val="window" lastClr="FFFFFF"/>
            </a:solidFill>
            <a:round/>
          </a:ln>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smtClean="0">
              <a:ln>
                <a:noFill/>
              </a:ln>
              <a:solidFill>
                <a:prstClr val="black"/>
              </a:solidFill>
              <a:effectLst/>
              <a:uLnTx/>
              <a:uFillTx/>
              <a:latin typeface="Calibri" panose="020F0502020204030204"/>
              <a:ea typeface="宋体"/>
            </a:endParaRPr>
          </a:p>
        </p:txBody>
      </p:sp>
      <p:sp>
        <p:nvSpPr>
          <p:cNvPr id="248" name="任意多边形 41"/>
          <p:cNvSpPr>
            <a:spLocks noChangeArrowheads="1"/>
          </p:cNvSpPr>
          <p:nvPr/>
        </p:nvSpPr>
        <p:spPr bwMode="auto">
          <a:xfrm>
            <a:off x="9685166" y="4582727"/>
            <a:ext cx="133350" cy="427434"/>
          </a:xfrm>
          <a:custGeom>
            <a:avLst/>
            <a:gdLst>
              <a:gd name="T0" fmla="*/ 174857 w 178130"/>
              <a:gd name="T1" fmla="*/ 0 h 570016"/>
              <a:gd name="T2" fmla="*/ 0 w 178130"/>
              <a:gd name="T3" fmla="*/ 568976 h 570016"/>
              <a:gd name="T4" fmla="*/ 0 60000 65536"/>
              <a:gd name="T5" fmla="*/ 0 60000 65536"/>
              <a:gd name="T6" fmla="*/ 0 w 178130"/>
              <a:gd name="T7" fmla="*/ 0 h 570016"/>
              <a:gd name="T8" fmla="*/ 178130 w 178130"/>
              <a:gd name="T9" fmla="*/ 570016 h 570016"/>
            </a:gdLst>
            <a:ahLst/>
            <a:cxnLst>
              <a:cxn ang="T4">
                <a:pos x="T0" y="T1"/>
              </a:cxn>
              <a:cxn ang="T5">
                <a:pos x="T2" y="T3"/>
              </a:cxn>
            </a:cxnLst>
            <a:rect l="T6" t="T7" r="T8" b="T9"/>
            <a:pathLst>
              <a:path w="178130" h="570016">
                <a:moveTo>
                  <a:pt x="178130" y="0"/>
                </a:moveTo>
                <a:lnTo>
                  <a:pt x="0" y="570016"/>
                </a:lnTo>
              </a:path>
            </a:pathLst>
          </a:custGeom>
          <a:solidFill>
            <a:srgbClr val="5B9BD5"/>
          </a:solidFill>
          <a:ln w="9525" algn="ctr">
            <a:solidFill>
              <a:sysClr val="window" lastClr="FFFFFF"/>
            </a:solidFill>
            <a:round/>
          </a:ln>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smtClean="0">
              <a:ln>
                <a:noFill/>
              </a:ln>
              <a:solidFill>
                <a:prstClr val="black"/>
              </a:solidFill>
              <a:effectLst/>
              <a:uLnTx/>
              <a:uFillTx/>
              <a:latin typeface="Calibri" panose="020F0502020204030204"/>
              <a:ea typeface="宋体"/>
            </a:endParaRPr>
          </a:p>
        </p:txBody>
      </p:sp>
      <p:sp>
        <p:nvSpPr>
          <p:cNvPr id="249" name="任意多边形 42"/>
          <p:cNvSpPr>
            <a:spLocks noChangeArrowheads="1"/>
          </p:cNvSpPr>
          <p:nvPr/>
        </p:nvSpPr>
        <p:spPr bwMode="auto">
          <a:xfrm>
            <a:off x="11025811" y="4573202"/>
            <a:ext cx="138113" cy="441722"/>
          </a:xfrm>
          <a:custGeom>
            <a:avLst/>
            <a:gdLst>
              <a:gd name="T0" fmla="*/ 0 w 184067"/>
              <a:gd name="T1" fmla="*/ 0 h 587829"/>
              <a:gd name="T2" fmla="*/ 184897 w 184067"/>
              <a:gd name="T3" fmla="*/ 599258 h 587829"/>
              <a:gd name="T4" fmla="*/ 0 60000 65536"/>
              <a:gd name="T5" fmla="*/ 0 60000 65536"/>
              <a:gd name="T6" fmla="*/ 0 w 184067"/>
              <a:gd name="T7" fmla="*/ 0 h 587829"/>
              <a:gd name="T8" fmla="*/ 184067 w 184067"/>
              <a:gd name="T9" fmla="*/ 587829 h 587829"/>
            </a:gdLst>
            <a:ahLst/>
            <a:cxnLst>
              <a:cxn ang="T4">
                <a:pos x="T0" y="T1"/>
              </a:cxn>
              <a:cxn ang="T5">
                <a:pos x="T2" y="T3"/>
              </a:cxn>
            </a:cxnLst>
            <a:rect l="T6" t="T7" r="T8" b="T9"/>
            <a:pathLst>
              <a:path w="184067" h="587829">
                <a:moveTo>
                  <a:pt x="0" y="0"/>
                </a:moveTo>
                <a:lnTo>
                  <a:pt x="184067" y="587829"/>
                </a:lnTo>
              </a:path>
            </a:pathLst>
          </a:custGeom>
          <a:solidFill>
            <a:srgbClr val="5B9BD5"/>
          </a:solidFill>
          <a:ln w="9525" algn="ctr">
            <a:solidFill>
              <a:sysClr val="window" lastClr="FFFFFF"/>
            </a:solidFill>
            <a:round/>
          </a:ln>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smtClean="0">
              <a:ln>
                <a:noFill/>
              </a:ln>
              <a:solidFill>
                <a:prstClr val="black"/>
              </a:solidFill>
              <a:effectLst/>
              <a:uLnTx/>
              <a:uFillTx/>
              <a:latin typeface="Calibri" panose="020F0502020204030204"/>
              <a:ea typeface="宋体"/>
            </a:endParaRPr>
          </a:p>
        </p:txBody>
      </p:sp>
      <p:sp>
        <p:nvSpPr>
          <p:cNvPr id="250" name="任意多边形 43"/>
          <p:cNvSpPr>
            <a:spLocks noChangeArrowheads="1"/>
          </p:cNvSpPr>
          <p:nvPr/>
        </p:nvSpPr>
        <p:spPr bwMode="auto">
          <a:xfrm>
            <a:off x="9845902" y="5424499"/>
            <a:ext cx="355997" cy="263129"/>
          </a:xfrm>
          <a:custGeom>
            <a:avLst/>
            <a:gdLst>
              <a:gd name="T0" fmla="*/ 0 w 475013"/>
              <a:gd name="T1" fmla="*/ 0 h 350322"/>
              <a:gd name="T2" fmla="*/ 471525 w 475013"/>
              <a:gd name="T3" fmla="*/ 355517 h 350322"/>
              <a:gd name="T4" fmla="*/ 0 60000 65536"/>
              <a:gd name="T5" fmla="*/ 0 60000 65536"/>
              <a:gd name="T6" fmla="*/ 0 w 475013"/>
              <a:gd name="T7" fmla="*/ 0 h 350322"/>
              <a:gd name="T8" fmla="*/ 475013 w 475013"/>
              <a:gd name="T9" fmla="*/ 350322 h 350322"/>
            </a:gdLst>
            <a:ahLst/>
            <a:cxnLst>
              <a:cxn ang="T4">
                <a:pos x="T0" y="T1"/>
              </a:cxn>
              <a:cxn ang="T5">
                <a:pos x="T2" y="T3"/>
              </a:cxn>
            </a:cxnLst>
            <a:rect l="T6" t="T7" r="T8" b="T9"/>
            <a:pathLst>
              <a:path w="475013" h="350322">
                <a:moveTo>
                  <a:pt x="0" y="0"/>
                </a:moveTo>
                <a:lnTo>
                  <a:pt x="475013" y="350322"/>
                </a:lnTo>
              </a:path>
            </a:pathLst>
          </a:custGeom>
          <a:solidFill>
            <a:srgbClr val="5B9BD5"/>
          </a:solidFill>
          <a:ln w="9525" algn="ctr">
            <a:solidFill>
              <a:sysClr val="window" lastClr="FFFFFF"/>
            </a:solidFill>
            <a:round/>
          </a:ln>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smtClean="0">
              <a:ln>
                <a:noFill/>
              </a:ln>
              <a:solidFill>
                <a:prstClr val="black"/>
              </a:solidFill>
              <a:effectLst/>
              <a:uLnTx/>
              <a:uFillTx/>
              <a:latin typeface="Calibri" panose="020F0502020204030204"/>
              <a:ea typeface="宋体"/>
            </a:endParaRPr>
          </a:p>
        </p:txBody>
      </p:sp>
      <p:sp>
        <p:nvSpPr>
          <p:cNvPr id="251" name="任意多边形 44"/>
          <p:cNvSpPr>
            <a:spLocks noChangeArrowheads="1"/>
          </p:cNvSpPr>
          <p:nvPr/>
        </p:nvSpPr>
        <p:spPr bwMode="auto">
          <a:xfrm>
            <a:off x="10669815" y="5443548"/>
            <a:ext cx="365522" cy="266700"/>
          </a:xfrm>
          <a:custGeom>
            <a:avLst/>
            <a:gdLst>
              <a:gd name="T0" fmla="*/ 0 w 486888"/>
              <a:gd name="T1" fmla="*/ 349715 h 356260"/>
              <a:gd name="T2" fmla="*/ 491658 w 486888"/>
              <a:gd name="T3" fmla="*/ 0 h 356260"/>
              <a:gd name="T4" fmla="*/ 0 60000 65536"/>
              <a:gd name="T5" fmla="*/ 0 60000 65536"/>
              <a:gd name="T6" fmla="*/ 0 w 486888"/>
              <a:gd name="T7" fmla="*/ 0 h 356260"/>
              <a:gd name="T8" fmla="*/ 486888 w 486888"/>
              <a:gd name="T9" fmla="*/ 356260 h 356260"/>
            </a:gdLst>
            <a:ahLst/>
            <a:cxnLst>
              <a:cxn ang="T4">
                <a:pos x="T0" y="T1"/>
              </a:cxn>
              <a:cxn ang="T5">
                <a:pos x="T2" y="T3"/>
              </a:cxn>
            </a:cxnLst>
            <a:rect l="T6" t="T7" r="T8" b="T9"/>
            <a:pathLst>
              <a:path w="486888" h="356260">
                <a:moveTo>
                  <a:pt x="0" y="356260"/>
                </a:moveTo>
                <a:lnTo>
                  <a:pt x="486888" y="0"/>
                </a:lnTo>
              </a:path>
            </a:pathLst>
          </a:custGeom>
          <a:solidFill>
            <a:srgbClr val="5B9BD5"/>
          </a:solidFill>
          <a:ln w="9525" algn="ctr">
            <a:solidFill>
              <a:sysClr val="window" lastClr="FFFFFF"/>
            </a:solidFill>
            <a:round/>
          </a:ln>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smtClean="0">
              <a:ln>
                <a:noFill/>
              </a:ln>
              <a:solidFill>
                <a:prstClr val="black"/>
              </a:solidFill>
              <a:effectLst/>
              <a:uLnTx/>
              <a:uFillTx/>
              <a:latin typeface="Calibri" panose="020F0502020204030204"/>
              <a:ea typeface="宋体"/>
            </a:endParaRPr>
          </a:p>
        </p:txBody>
      </p:sp>
      <p:sp>
        <p:nvSpPr>
          <p:cNvPr id="252" name="TextBox 61"/>
          <p:cNvSpPr txBox="1">
            <a:spLocks noChangeArrowheads="1"/>
          </p:cNvSpPr>
          <p:nvPr/>
        </p:nvSpPr>
        <p:spPr bwMode="auto">
          <a:xfrm>
            <a:off x="7538721" y="4454458"/>
            <a:ext cx="1712628" cy="307777"/>
          </a:xfrm>
          <a:prstGeom prst="rect">
            <a:avLst/>
          </a:prstGeom>
          <a:noFill/>
          <a:ln w="9525">
            <a:noFill/>
            <a:miter lim="800000"/>
          </a:ln>
        </p:spPr>
        <p:txBody>
          <a:bodyPr wrap="square">
            <a:spAutoFit/>
          </a:bodyPr>
          <a:lstStyle/>
          <a:p>
            <a:pPr algn="ctr" defTabSz="685800" fontAlgn="auto">
              <a:spcBef>
                <a:spcPts val="0"/>
              </a:spcBef>
              <a:spcAft>
                <a:spcPts val="0"/>
              </a:spcAft>
              <a:defRPr/>
            </a:pPr>
            <a:r>
              <a:rPr lang="zh-CN" altLang="zh-CN" sz="1400" dirty="0" smtClean="0"/>
              <a:t>一份校本用餐标准</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53" name="TextBox 61"/>
          <p:cNvSpPr txBox="1">
            <a:spLocks noChangeArrowheads="1"/>
          </p:cNvSpPr>
          <p:nvPr/>
        </p:nvSpPr>
        <p:spPr bwMode="auto">
          <a:xfrm>
            <a:off x="10535921" y="6151462"/>
            <a:ext cx="1656080" cy="307777"/>
          </a:xfrm>
          <a:prstGeom prst="rect">
            <a:avLst/>
          </a:prstGeom>
          <a:noFill/>
          <a:ln w="9525">
            <a:noFill/>
            <a:miter lim="800000"/>
          </a:ln>
        </p:spPr>
        <p:txBody>
          <a:bodyPr wrap="square">
            <a:spAutoFit/>
          </a:bodyPr>
          <a:lstStyle/>
          <a:p>
            <a:pPr algn="ctr" defTabSz="685800" fontAlgn="auto">
              <a:spcBef>
                <a:spcPts val="0"/>
              </a:spcBef>
              <a:spcAft>
                <a:spcPts val="0"/>
              </a:spcAft>
              <a:defRPr/>
            </a:pPr>
            <a:r>
              <a:rPr lang="zh-CN" altLang="zh-CN" sz="1400" dirty="0" smtClean="0"/>
              <a:t>一首自</a:t>
            </a:r>
            <a:r>
              <a:rPr lang="zh-CN" altLang="en-US" sz="1400" dirty="0" smtClean="0"/>
              <a:t>谱</a:t>
            </a:r>
            <a:r>
              <a:rPr lang="zh-CN" altLang="zh-CN" sz="1400" dirty="0" smtClean="0"/>
              <a:t>用餐之歌</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54" name="TextBox 61"/>
          <p:cNvSpPr txBox="1">
            <a:spLocks noChangeArrowheads="1"/>
          </p:cNvSpPr>
          <p:nvPr/>
        </p:nvSpPr>
        <p:spPr bwMode="auto">
          <a:xfrm>
            <a:off x="8178801" y="6120982"/>
            <a:ext cx="1798850" cy="307777"/>
          </a:xfrm>
          <a:prstGeom prst="rect">
            <a:avLst/>
          </a:prstGeom>
          <a:noFill/>
          <a:ln w="9525">
            <a:noFill/>
            <a:miter lim="800000"/>
          </a:ln>
        </p:spPr>
        <p:txBody>
          <a:bodyPr wrap="square">
            <a:spAutoFit/>
          </a:bodyPr>
          <a:lstStyle/>
          <a:p>
            <a:pPr algn="ctr" defTabSz="685800" fontAlgn="auto">
              <a:spcBef>
                <a:spcPts val="0"/>
              </a:spcBef>
              <a:spcAft>
                <a:spcPts val="0"/>
              </a:spcAft>
              <a:defRPr/>
            </a:pPr>
            <a:r>
              <a:rPr lang="zh-CN" altLang="zh-CN" sz="1400" dirty="0" smtClean="0"/>
              <a:t>一本自编营养食谱</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70"/>
                                        </p:tgtEl>
                                        <p:attrNameLst>
                                          <p:attrName>style.visibility</p:attrName>
                                        </p:attrNameLst>
                                      </p:cBhvr>
                                      <p:to>
                                        <p:strVal val="visible"/>
                                      </p:to>
                                    </p:set>
                                    <p:anim calcmode="lin" valueType="num">
                                      <p:cBhvr>
                                        <p:cTn id="10" dur="500" fill="hold"/>
                                        <p:tgtEl>
                                          <p:spTgt spid="70"/>
                                        </p:tgtEl>
                                        <p:attrNameLst>
                                          <p:attrName>ppt_w</p:attrName>
                                        </p:attrNameLst>
                                      </p:cBhvr>
                                      <p:tavLst>
                                        <p:tav tm="0">
                                          <p:val>
                                            <p:fltVal val="0"/>
                                          </p:val>
                                        </p:tav>
                                        <p:tav tm="100000">
                                          <p:val>
                                            <p:strVal val="#ppt_w"/>
                                          </p:val>
                                        </p:tav>
                                      </p:tavLst>
                                    </p:anim>
                                    <p:anim calcmode="lin" valueType="num">
                                      <p:cBhvr>
                                        <p:cTn id="11" dur="500" fill="hold"/>
                                        <p:tgtEl>
                                          <p:spTgt spid="70"/>
                                        </p:tgtEl>
                                        <p:attrNameLst>
                                          <p:attrName>ppt_h</p:attrName>
                                        </p:attrNameLst>
                                      </p:cBhvr>
                                      <p:tavLst>
                                        <p:tav tm="0">
                                          <p:val>
                                            <p:fltVal val="0"/>
                                          </p:val>
                                        </p:tav>
                                        <p:tav tm="100000">
                                          <p:val>
                                            <p:strVal val="#ppt_h"/>
                                          </p:val>
                                        </p:tav>
                                      </p:tavLst>
                                    </p:anim>
                                    <p:animEffect transition="in" filter="fade">
                                      <p:cBhvr>
                                        <p:cTn id="12" dur="500"/>
                                        <p:tgtEl>
                                          <p:spTgt spid="70"/>
                                        </p:tgtEl>
                                      </p:cBhvr>
                                    </p:animEffect>
                                  </p:childTnLst>
                                </p:cTn>
                              </p:par>
                              <p:par>
                                <p:cTn id="13" presetID="49" presetClass="entr" presetSubtype="0" decel="10000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p:cTn id="15" dur="500" fill="hold"/>
                                        <p:tgtEl>
                                          <p:spTgt spid="84"/>
                                        </p:tgtEl>
                                        <p:attrNameLst>
                                          <p:attrName>ppt_w</p:attrName>
                                        </p:attrNameLst>
                                      </p:cBhvr>
                                      <p:tavLst>
                                        <p:tav tm="0">
                                          <p:val>
                                            <p:fltVal val="0"/>
                                          </p:val>
                                        </p:tav>
                                        <p:tav tm="100000">
                                          <p:val>
                                            <p:strVal val="#ppt_w"/>
                                          </p:val>
                                        </p:tav>
                                      </p:tavLst>
                                    </p:anim>
                                    <p:anim calcmode="lin" valueType="num">
                                      <p:cBhvr>
                                        <p:cTn id="16" dur="500" fill="hold"/>
                                        <p:tgtEl>
                                          <p:spTgt spid="84"/>
                                        </p:tgtEl>
                                        <p:attrNameLst>
                                          <p:attrName>ppt_h</p:attrName>
                                        </p:attrNameLst>
                                      </p:cBhvr>
                                      <p:tavLst>
                                        <p:tav tm="0">
                                          <p:val>
                                            <p:fltVal val="0"/>
                                          </p:val>
                                        </p:tav>
                                        <p:tav tm="100000">
                                          <p:val>
                                            <p:strVal val="#ppt_h"/>
                                          </p:val>
                                        </p:tav>
                                      </p:tavLst>
                                    </p:anim>
                                    <p:anim calcmode="lin" valueType="num">
                                      <p:cBhvr>
                                        <p:cTn id="17" dur="500" fill="hold"/>
                                        <p:tgtEl>
                                          <p:spTgt spid="84"/>
                                        </p:tgtEl>
                                        <p:attrNameLst>
                                          <p:attrName>style.rotation</p:attrName>
                                        </p:attrNameLst>
                                      </p:cBhvr>
                                      <p:tavLst>
                                        <p:tav tm="0">
                                          <p:val>
                                            <p:fltVal val="360"/>
                                          </p:val>
                                        </p:tav>
                                        <p:tav tm="100000">
                                          <p:val>
                                            <p:fltVal val="0"/>
                                          </p:val>
                                        </p:tav>
                                      </p:tavLst>
                                    </p:anim>
                                    <p:animEffect transition="in" filter="fade">
                                      <p:cBhvr>
                                        <p:cTn id="18" dur="500"/>
                                        <p:tgtEl>
                                          <p:spTgt spid="84"/>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72"/>
                                        </p:tgtEl>
                                        <p:attrNameLst>
                                          <p:attrName>style.visibility</p:attrName>
                                        </p:attrNameLst>
                                      </p:cBhvr>
                                      <p:to>
                                        <p:strVal val="visible"/>
                                      </p:to>
                                    </p:set>
                                    <p:anim calcmode="lin" valueType="num">
                                      <p:cBhvr>
                                        <p:cTn id="22" dur="500" fill="hold"/>
                                        <p:tgtEl>
                                          <p:spTgt spid="72"/>
                                        </p:tgtEl>
                                        <p:attrNameLst>
                                          <p:attrName>ppt_w</p:attrName>
                                        </p:attrNameLst>
                                      </p:cBhvr>
                                      <p:tavLst>
                                        <p:tav tm="0">
                                          <p:val>
                                            <p:fltVal val="0"/>
                                          </p:val>
                                        </p:tav>
                                        <p:tav tm="100000">
                                          <p:val>
                                            <p:strVal val="#ppt_w"/>
                                          </p:val>
                                        </p:tav>
                                      </p:tavLst>
                                    </p:anim>
                                    <p:anim calcmode="lin" valueType="num">
                                      <p:cBhvr>
                                        <p:cTn id="23" dur="500" fill="hold"/>
                                        <p:tgtEl>
                                          <p:spTgt spid="72"/>
                                        </p:tgtEl>
                                        <p:attrNameLst>
                                          <p:attrName>ppt_h</p:attrName>
                                        </p:attrNameLst>
                                      </p:cBhvr>
                                      <p:tavLst>
                                        <p:tav tm="0">
                                          <p:val>
                                            <p:fltVal val="0"/>
                                          </p:val>
                                        </p:tav>
                                        <p:tav tm="100000">
                                          <p:val>
                                            <p:strVal val="#ppt_h"/>
                                          </p:val>
                                        </p:tav>
                                      </p:tavLst>
                                    </p:anim>
                                    <p:animEffect transition="in" filter="fade">
                                      <p:cBhvr>
                                        <p:cTn id="24" dur="500"/>
                                        <p:tgtEl>
                                          <p:spTgt spid="72"/>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fltVal val="0"/>
                                          </p:val>
                                        </p:tav>
                                        <p:tav tm="100000">
                                          <p:val>
                                            <p:strVal val="#ppt_w"/>
                                          </p:val>
                                        </p:tav>
                                      </p:tavLst>
                                    </p:anim>
                                    <p:anim calcmode="lin" valueType="num">
                                      <p:cBhvr>
                                        <p:cTn id="28" dur="500" fill="hold"/>
                                        <p:tgtEl>
                                          <p:spTgt spid="97"/>
                                        </p:tgtEl>
                                        <p:attrNameLst>
                                          <p:attrName>ppt_h</p:attrName>
                                        </p:attrNameLst>
                                      </p:cBhvr>
                                      <p:tavLst>
                                        <p:tav tm="0">
                                          <p:val>
                                            <p:fltVal val="0"/>
                                          </p:val>
                                        </p:tav>
                                        <p:tav tm="100000">
                                          <p:val>
                                            <p:strVal val="#ppt_h"/>
                                          </p:val>
                                        </p:tav>
                                      </p:tavLst>
                                    </p:anim>
                                    <p:anim calcmode="lin" valueType="num">
                                      <p:cBhvr>
                                        <p:cTn id="29" dur="500" fill="hold"/>
                                        <p:tgtEl>
                                          <p:spTgt spid="97"/>
                                        </p:tgtEl>
                                        <p:attrNameLst>
                                          <p:attrName>style.rotation</p:attrName>
                                        </p:attrNameLst>
                                      </p:cBhvr>
                                      <p:tavLst>
                                        <p:tav tm="0">
                                          <p:val>
                                            <p:fltVal val="360"/>
                                          </p:val>
                                        </p:tav>
                                        <p:tav tm="100000">
                                          <p:val>
                                            <p:fltVal val="0"/>
                                          </p:val>
                                        </p:tav>
                                      </p:tavLst>
                                    </p:anim>
                                    <p:animEffect transition="in" filter="fade">
                                      <p:cBhvr>
                                        <p:cTn id="30" dur="500"/>
                                        <p:tgtEl>
                                          <p:spTgt spid="97"/>
                                        </p:tgtEl>
                                      </p:cBhvr>
                                    </p:animEffect>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p:cTn id="34" dur="500" fill="hold"/>
                                        <p:tgtEl>
                                          <p:spTgt spid="73"/>
                                        </p:tgtEl>
                                        <p:attrNameLst>
                                          <p:attrName>ppt_w</p:attrName>
                                        </p:attrNameLst>
                                      </p:cBhvr>
                                      <p:tavLst>
                                        <p:tav tm="0">
                                          <p:val>
                                            <p:fltVal val="0"/>
                                          </p:val>
                                        </p:tav>
                                        <p:tav tm="100000">
                                          <p:val>
                                            <p:strVal val="#ppt_w"/>
                                          </p:val>
                                        </p:tav>
                                      </p:tavLst>
                                    </p:anim>
                                    <p:anim calcmode="lin" valueType="num">
                                      <p:cBhvr>
                                        <p:cTn id="35" dur="500" fill="hold"/>
                                        <p:tgtEl>
                                          <p:spTgt spid="73"/>
                                        </p:tgtEl>
                                        <p:attrNameLst>
                                          <p:attrName>ppt_h</p:attrName>
                                        </p:attrNameLst>
                                      </p:cBhvr>
                                      <p:tavLst>
                                        <p:tav tm="0">
                                          <p:val>
                                            <p:fltVal val="0"/>
                                          </p:val>
                                        </p:tav>
                                        <p:tav tm="100000">
                                          <p:val>
                                            <p:strVal val="#ppt_h"/>
                                          </p:val>
                                        </p:tav>
                                      </p:tavLst>
                                    </p:anim>
                                    <p:animEffect transition="in" filter="fade">
                                      <p:cBhvr>
                                        <p:cTn id="36" dur="500"/>
                                        <p:tgtEl>
                                          <p:spTgt spid="73"/>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104"/>
                                        </p:tgtEl>
                                        <p:attrNameLst>
                                          <p:attrName>style.visibility</p:attrName>
                                        </p:attrNameLst>
                                      </p:cBhvr>
                                      <p:to>
                                        <p:strVal val="visible"/>
                                      </p:to>
                                    </p:set>
                                    <p:anim calcmode="lin" valueType="num">
                                      <p:cBhvr>
                                        <p:cTn id="39" dur="500" fill="hold"/>
                                        <p:tgtEl>
                                          <p:spTgt spid="104"/>
                                        </p:tgtEl>
                                        <p:attrNameLst>
                                          <p:attrName>ppt_w</p:attrName>
                                        </p:attrNameLst>
                                      </p:cBhvr>
                                      <p:tavLst>
                                        <p:tav tm="0">
                                          <p:val>
                                            <p:fltVal val="0"/>
                                          </p:val>
                                        </p:tav>
                                        <p:tav tm="100000">
                                          <p:val>
                                            <p:strVal val="#ppt_w"/>
                                          </p:val>
                                        </p:tav>
                                      </p:tavLst>
                                    </p:anim>
                                    <p:anim calcmode="lin" valueType="num">
                                      <p:cBhvr>
                                        <p:cTn id="40" dur="500" fill="hold"/>
                                        <p:tgtEl>
                                          <p:spTgt spid="104"/>
                                        </p:tgtEl>
                                        <p:attrNameLst>
                                          <p:attrName>ppt_h</p:attrName>
                                        </p:attrNameLst>
                                      </p:cBhvr>
                                      <p:tavLst>
                                        <p:tav tm="0">
                                          <p:val>
                                            <p:fltVal val="0"/>
                                          </p:val>
                                        </p:tav>
                                        <p:tav tm="100000">
                                          <p:val>
                                            <p:strVal val="#ppt_h"/>
                                          </p:val>
                                        </p:tav>
                                      </p:tavLst>
                                    </p:anim>
                                    <p:anim calcmode="lin" valueType="num">
                                      <p:cBhvr>
                                        <p:cTn id="41" dur="500" fill="hold"/>
                                        <p:tgtEl>
                                          <p:spTgt spid="104"/>
                                        </p:tgtEl>
                                        <p:attrNameLst>
                                          <p:attrName>style.rotation</p:attrName>
                                        </p:attrNameLst>
                                      </p:cBhvr>
                                      <p:tavLst>
                                        <p:tav tm="0">
                                          <p:val>
                                            <p:fltVal val="360"/>
                                          </p:val>
                                        </p:tav>
                                        <p:tav tm="100000">
                                          <p:val>
                                            <p:fltVal val="0"/>
                                          </p:val>
                                        </p:tav>
                                      </p:tavLst>
                                    </p:anim>
                                    <p:animEffect transition="in" filter="fade">
                                      <p:cBhvr>
                                        <p:cTn id="42" dur="500"/>
                                        <p:tgtEl>
                                          <p:spTgt spid="104"/>
                                        </p:tgtEl>
                                      </p:cBhvr>
                                    </p:animEffect>
                                  </p:childTnLst>
                                </p:cTn>
                              </p:par>
                            </p:childTnLst>
                          </p:cTn>
                        </p:par>
                        <p:par>
                          <p:cTn id="43" fill="hold">
                            <p:stCondLst>
                              <p:cond delay="1500"/>
                            </p:stCondLst>
                            <p:childTnLst>
                              <p:par>
                                <p:cTn id="44" presetID="53" presetClass="entr" presetSubtype="16" fill="hold" grpId="0" nodeType="afterEffect">
                                  <p:stCondLst>
                                    <p:cond delay="0"/>
                                  </p:stCondLst>
                                  <p:childTnLst>
                                    <p:set>
                                      <p:cBhvr>
                                        <p:cTn id="45" dur="1" fill="hold">
                                          <p:stCondLst>
                                            <p:cond delay="0"/>
                                          </p:stCondLst>
                                        </p:cTn>
                                        <p:tgtEl>
                                          <p:spTgt spid="71"/>
                                        </p:tgtEl>
                                        <p:attrNameLst>
                                          <p:attrName>style.visibility</p:attrName>
                                        </p:attrNameLst>
                                      </p:cBhvr>
                                      <p:to>
                                        <p:strVal val="visible"/>
                                      </p:to>
                                    </p:set>
                                    <p:anim calcmode="lin" valueType="num">
                                      <p:cBhvr>
                                        <p:cTn id="46" dur="500" fill="hold"/>
                                        <p:tgtEl>
                                          <p:spTgt spid="71"/>
                                        </p:tgtEl>
                                        <p:attrNameLst>
                                          <p:attrName>ppt_w</p:attrName>
                                        </p:attrNameLst>
                                      </p:cBhvr>
                                      <p:tavLst>
                                        <p:tav tm="0">
                                          <p:val>
                                            <p:fltVal val="0"/>
                                          </p:val>
                                        </p:tav>
                                        <p:tav tm="100000">
                                          <p:val>
                                            <p:strVal val="#ppt_w"/>
                                          </p:val>
                                        </p:tav>
                                      </p:tavLst>
                                    </p:anim>
                                    <p:anim calcmode="lin" valueType="num">
                                      <p:cBhvr>
                                        <p:cTn id="47" dur="500" fill="hold"/>
                                        <p:tgtEl>
                                          <p:spTgt spid="71"/>
                                        </p:tgtEl>
                                        <p:attrNameLst>
                                          <p:attrName>ppt_h</p:attrName>
                                        </p:attrNameLst>
                                      </p:cBhvr>
                                      <p:tavLst>
                                        <p:tav tm="0">
                                          <p:val>
                                            <p:fltVal val="0"/>
                                          </p:val>
                                        </p:tav>
                                        <p:tav tm="100000">
                                          <p:val>
                                            <p:strVal val="#ppt_h"/>
                                          </p:val>
                                        </p:tav>
                                      </p:tavLst>
                                    </p:anim>
                                    <p:animEffect transition="in" filter="fade">
                                      <p:cBhvr>
                                        <p:cTn id="48" dur="500"/>
                                        <p:tgtEl>
                                          <p:spTgt spid="71"/>
                                        </p:tgtEl>
                                      </p:cBhvr>
                                    </p:animEffect>
                                  </p:childTnLst>
                                </p:cTn>
                              </p:par>
                              <p:par>
                                <p:cTn id="49" presetID="49" presetClass="entr" presetSubtype="0" decel="100000"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anim calcmode="lin" valueType="num">
                                      <p:cBhvr>
                                        <p:cTn id="51" dur="500" fill="hold"/>
                                        <p:tgtEl>
                                          <p:spTgt spid="81"/>
                                        </p:tgtEl>
                                        <p:attrNameLst>
                                          <p:attrName>ppt_w</p:attrName>
                                        </p:attrNameLst>
                                      </p:cBhvr>
                                      <p:tavLst>
                                        <p:tav tm="0">
                                          <p:val>
                                            <p:fltVal val="0"/>
                                          </p:val>
                                        </p:tav>
                                        <p:tav tm="100000">
                                          <p:val>
                                            <p:strVal val="#ppt_w"/>
                                          </p:val>
                                        </p:tav>
                                      </p:tavLst>
                                    </p:anim>
                                    <p:anim calcmode="lin" valueType="num">
                                      <p:cBhvr>
                                        <p:cTn id="52" dur="500" fill="hold"/>
                                        <p:tgtEl>
                                          <p:spTgt spid="81"/>
                                        </p:tgtEl>
                                        <p:attrNameLst>
                                          <p:attrName>ppt_h</p:attrName>
                                        </p:attrNameLst>
                                      </p:cBhvr>
                                      <p:tavLst>
                                        <p:tav tm="0">
                                          <p:val>
                                            <p:fltVal val="0"/>
                                          </p:val>
                                        </p:tav>
                                        <p:tav tm="100000">
                                          <p:val>
                                            <p:strVal val="#ppt_h"/>
                                          </p:val>
                                        </p:tav>
                                      </p:tavLst>
                                    </p:anim>
                                    <p:anim calcmode="lin" valueType="num">
                                      <p:cBhvr>
                                        <p:cTn id="53" dur="500" fill="hold"/>
                                        <p:tgtEl>
                                          <p:spTgt spid="81"/>
                                        </p:tgtEl>
                                        <p:attrNameLst>
                                          <p:attrName>style.rotation</p:attrName>
                                        </p:attrNameLst>
                                      </p:cBhvr>
                                      <p:tavLst>
                                        <p:tav tm="0">
                                          <p:val>
                                            <p:fltVal val="360"/>
                                          </p:val>
                                        </p:tav>
                                        <p:tav tm="100000">
                                          <p:val>
                                            <p:fltVal val="0"/>
                                          </p:val>
                                        </p:tav>
                                      </p:tavLst>
                                    </p:anim>
                                    <p:animEffect transition="in" filter="fade">
                                      <p:cBhvr>
                                        <p:cTn id="54" dur="500"/>
                                        <p:tgtEl>
                                          <p:spTgt spid="81"/>
                                        </p:tgtEl>
                                      </p:cBhvr>
                                    </p:animEffect>
                                  </p:childTnLst>
                                </p:cTn>
                              </p:par>
                            </p:childTnLst>
                          </p:cTn>
                        </p:par>
                        <p:par>
                          <p:cTn id="55" fill="hold">
                            <p:stCondLst>
                              <p:cond delay="2000"/>
                            </p:stCondLst>
                            <p:childTnLst>
                              <p:par>
                                <p:cTn id="56" presetID="53" presetClass="entr" presetSubtype="16" fill="hold" grpId="0" nodeType="afterEffect">
                                  <p:stCondLst>
                                    <p:cond delay="0"/>
                                  </p:stCondLst>
                                  <p:childTnLst>
                                    <p:set>
                                      <p:cBhvr>
                                        <p:cTn id="57" dur="1" fill="hold">
                                          <p:stCondLst>
                                            <p:cond delay="0"/>
                                          </p:stCondLst>
                                        </p:cTn>
                                        <p:tgtEl>
                                          <p:spTgt spid="74"/>
                                        </p:tgtEl>
                                        <p:attrNameLst>
                                          <p:attrName>style.visibility</p:attrName>
                                        </p:attrNameLst>
                                      </p:cBhvr>
                                      <p:to>
                                        <p:strVal val="visible"/>
                                      </p:to>
                                    </p:set>
                                    <p:anim calcmode="lin" valueType="num">
                                      <p:cBhvr>
                                        <p:cTn id="58" dur="500" fill="hold"/>
                                        <p:tgtEl>
                                          <p:spTgt spid="74"/>
                                        </p:tgtEl>
                                        <p:attrNameLst>
                                          <p:attrName>ppt_w</p:attrName>
                                        </p:attrNameLst>
                                      </p:cBhvr>
                                      <p:tavLst>
                                        <p:tav tm="0">
                                          <p:val>
                                            <p:fltVal val="0"/>
                                          </p:val>
                                        </p:tav>
                                        <p:tav tm="100000">
                                          <p:val>
                                            <p:strVal val="#ppt_w"/>
                                          </p:val>
                                        </p:tav>
                                      </p:tavLst>
                                    </p:anim>
                                    <p:anim calcmode="lin" valueType="num">
                                      <p:cBhvr>
                                        <p:cTn id="59" dur="500" fill="hold"/>
                                        <p:tgtEl>
                                          <p:spTgt spid="74"/>
                                        </p:tgtEl>
                                        <p:attrNameLst>
                                          <p:attrName>ppt_h</p:attrName>
                                        </p:attrNameLst>
                                      </p:cBhvr>
                                      <p:tavLst>
                                        <p:tav tm="0">
                                          <p:val>
                                            <p:fltVal val="0"/>
                                          </p:val>
                                        </p:tav>
                                        <p:tav tm="100000">
                                          <p:val>
                                            <p:strVal val="#ppt_h"/>
                                          </p:val>
                                        </p:tav>
                                      </p:tavLst>
                                    </p:anim>
                                    <p:animEffect transition="in" filter="fade">
                                      <p:cBhvr>
                                        <p:cTn id="60" dur="500"/>
                                        <p:tgtEl>
                                          <p:spTgt spid="74"/>
                                        </p:tgtEl>
                                      </p:cBhvr>
                                    </p:animEffect>
                                  </p:childTnLst>
                                </p:cTn>
                              </p:par>
                              <p:par>
                                <p:cTn id="61" presetID="49" presetClass="entr" presetSubtype="0" decel="100000" fill="hold" nodeType="withEffect">
                                  <p:stCondLst>
                                    <p:cond delay="0"/>
                                  </p:stCondLst>
                                  <p:childTnLst>
                                    <p:set>
                                      <p:cBhvr>
                                        <p:cTn id="62" dur="1" fill="hold">
                                          <p:stCondLst>
                                            <p:cond delay="0"/>
                                          </p:stCondLst>
                                        </p:cTn>
                                        <p:tgtEl>
                                          <p:spTgt spid="90"/>
                                        </p:tgtEl>
                                        <p:attrNameLst>
                                          <p:attrName>style.visibility</p:attrName>
                                        </p:attrNameLst>
                                      </p:cBhvr>
                                      <p:to>
                                        <p:strVal val="visible"/>
                                      </p:to>
                                    </p:set>
                                    <p:anim calcmode="lin" valueType="num">
                                      <p:cBhvr>
                                        <p:cTn id="63" dur="500" fill="hold"/>
                                        <p:tgtEl>
                                          <p:spTgt spid="90"/>
                                        </p:tgtEl>
                                        <p:attrNameLst>
                                          <p:attrName>ppt_w</p:attrName>
                                        </p:attrNameLst>
                                      </p:cBhvr>
                                      <p:tavLst>
                                        <p:tav tm="0">
                                          <p:val>
                                            <p:fltVal val="0"/>
                                          </p:val>
                                        </p:tav>
                                        <p:tav tm="100000">
                                          <p:val>
                                            <p:strVal val="#ppt_w"/>
                                          </p:val>
                                        </p:tav>
                                      </p:tavLst>
                                    </p:anim>
                                    <p:anim calcmode="lin" valueType="num">
                                      <p:cBhvr>
                                        <p:cTn id="64" dur="500" fill="hold"/>
                                        <p:tgtEl>
                                          <p:spTgt spid="90"/>
                                        </p:tgtEl>
                                        <p:attrNameLst>
                                          <p:attrName>ppt_h</p:attrName>
                                        </p:attrNameLst>
                                      </p:cBhvr>
                                      <p:tavLst>
                                        <p:tav tm="0">
                                          <p:val>
                                            <p:fltVal val="0"/>
                                          </p:val>
                                        </p:tav>
                                        <p:tav tm="100000">
                                          <p:val>
                                            <p:strVal val="#ppt_h"/>
                                          </p:val>
                                        </p:tav>
                                      </p:tavLst>
                                    </p:anim>
                                    <p:anim calcmode="lin" valueType="num">
                                      <p:cBhvr>
                                        <p:cTn id="65" dur="500" fill="hold"/>
                                        <p:tgtEl>
                                          <p:spTgt spid="90"/>
                                        </p:tgtEl>
                                        <p:attrNameLst>
                                          <p:attrName>style.rotation</p:attrName>
                                        </p:attrNameLst>
                                      </p:cBhvr>
                                      <p:tavLst>
                                        <p:tav tm="0">
                                          <p:val>
                                            <p:fltVal val="360"/>
                                          </p:val>
                                        </p:tav>
                                        <p:tav tm="100000">
                                          <p:val>
                                            <p:fltVal val="0"/>
                                          </p:val>
                                        </p:tav>
                                      </p:tavLst>
                                    </p:anim>
                                    <p:animEffect transition="in" filter="fade">
                                      <p:cBhvr>
                                        <p:cTn id="66" dur="500"/>
                                        <p:tgtEl>
                                          <p:spTgt spid="90"/>
                                        </p:tgtEl>
                                      </p:cBhvr>
                                    </p:animEffect>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wipe(left)">
                                      <p:cBhvr>
                                        <p:cTn id="70" dur="500"/>
                                        <p:tgtEl>
                                          <p:spTgt spid="77"/>
                                        </p:tgtEl>
                                      </p:cBhvr>
                                    </p:animEffect>
                                  </p:childTnLst>
                                </p:cTn>
                              </p:par>
                            </p:childTnLst>
                          </p:cTn>
                        </p:par>
                        <p:par>
                          <p:cTn id="71" fill="hold">
                            <p:stCondLst>
                              <p:cond delay="3000"/>
                            </p:stCondLst>
                            <p:childTnLst>
                              <p:par>
                                <p:cTn id="72" presetID="22" presetClass="entr" presetSubtype="8" fill="hold" grpId="0" nodeType="after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wipe(left)">
                                      <p:cBhvr>
                                        <p:cTn id="74" dur="500"/>
                                        <p:tgtEl>
                                          <p:spTgt spid="78"/>
                                        </p:tgtEl>
                                      </p:cBhvr>
                                    </p:animEffect>
                                  </p:childTnLst>
                                </p:cTn>
                              </p:par>
                            </p:childTnLst>
                          </p:cTn>
                        </p:par>
                        <p:par>
                          <p:cTn id="75" fill="hold">
                            <p:stCondLst>
                              <p:cond delay="3500"/>
                            </p:stCondLst>
                            <p:childTnLst>
                              <p:par>
                                <p:cTn id="76" presetID="22" presetClass="entr" presetSubtype="8" fill="hold" grpId="0" nodeType="afterEffect">
                                  <p:stCondLst>
                                    <p:cond delay="0"/>
                                  </p:stCondLst>
                                  <p:childTnLst>
                                    <p:set>
                                      <p:cBhvr>
                                        <p:cTn id="77" dur="1" fill="hold">
                                          <p:stCondLst>
                                            <p:cond delay="0"/>
                                          </p:stCondLst>
                                        </p:cTn>
                                        <p:tgtEl>
                                          <p:spTgt spid="80"/>
                                        </p:tgtEl>
                                        <p:attrNameLst>
                                          <p:attrName>style.visibility</p:attrName>
                                        </p:attrNameLst>
                                      </p:cBhvr>
                                      <p:to>
                                        <p:strVal val="visible"/>
                                      </p:to>
                                    </p:set>
                                    <p:animEffect transition="in" filter="wipe(left)">
                                      <p:cBhvr>
                                        <p:cTn id="78" dur="500"/>
                                        <p:tgtEl>
                                          <p:spTgt spid="80"/>
                                        </p:tgtEl>
                                      </p:cBhvr>
                                    </p:animEffect>
                                  </p:childTnLst>
                                </p:cTn>
                              </p:par>
                            </p:childTnLst>
                          </p:cTn>
                        </p:par>
                        <p:par>
                          <p:cTn id="79" fill="hold">
                            <p:stCondLst>
                              <p:cond delay="4000"/>
                            </p:stCondLst>
                            <p:childTnLst>
                              <p:par>
                                <p:cTn id="80" presetID="22" presetClass="entr" presetSubtype="8" fill="hold" grpId="0" nodeType="afterEffect">
                                  <p:stCondLst>
                                    <p:cond delay="0"/>
                                  </p:stCondLst>
                                  <p:childTnLst>
                                    <p:set>
                                      <p:cBhvr>
                                        <p:cTn id="81" dur="1" fill="hold">
                                          <p:stCondLst>
                                            <p:cond delay="0"/>
                                          </p:stCondLst>
                                        </p:cTn>
                                        <p:tgtEl>
                                          <p:spTgt spid="75"/>
                                        </p:tgtEl>
                                        <p:attrNameLst>
                                          <p:attrName>style.visibility</p:attrName>
                                        </p:attrNameLst>
                                      </p:cBhvr>
                                      <p:to>
                                        <p:strVal val="visible"/>
                                      </p:to>
                                    </p:set>
                                    <p:animEffect transition="in" filter="wipe(left)">
                                      <p:cBhvr>
                                        <p:cTn id="82" dur="500"/>
                                        <p:tgtEl>
                                          <p:spTgt spid="75"/>
                                        </p:tgtEl>
                                      </p:cBhvr>
                                    </p:animEffect>
                                  </p:childTnLst>
                                </p:cTn>
                              </p:par>
                            </p:childTnLst>
                          </p:cTn>
                        </p:par>
                        <p:par>
                          <p:cTn id="83" fill="hold">
                            <p:stCondLst>
                              <p:cond delay="4500"/>
                            </p:stCondLst>
                            <p:childTnLst>
                              <p:par>
                                <p:cTn id="84" presetID="23" presetClass="entr" presetSubtype="16" fill="hold" nodeType="afterEffect">
                                  <p:stCondLst>
                                    <p:cond delay="0"/>
                                  </p:stCondLst>
                                  <p:childTnLst>
                                    <p:set>
                                      <p:cBhvr>
                                        <p:cTn id="85" dur="1" fill="hold">
                                          <p:stCondLst>
                                            <p:cond delay="0"/>
                                          </p:stCondLst>
                                        </p:cTn>
                                        <p:tgtEl>
                                          <p:spTgt spid="138"/>
                                        </p:tgtEl>
                                        <p:attrNameLst>
                                          <p:attrName>style.visibility</p:attrName>
                                        </p:attrNameLst>
                                      </p:cBhvr>
                                      <p:to>
                                        <p:strVal val="visible"/>
                                      </p:to>
                                    </p:set>
                                    <p:anim calcmode="lin" valueType="num">
                                      <p:cBhvr>
                                        <p:cTn id="86" dur="500" fill="hold"/>
                                        <p:tgtEl>
                                          <p:spTgt spid="138"/>
                                        </p:tgtEl>
                                        <p:attrNameLst>
                                          <p:attrName>ppt_w</p:attrName>
                                        </p:attrNameLst>
                                      </p:cBhvr>
                                      <p:tavLst>
                                        <p:tav tm="0">
                                          <p:val>
                                            <p:fltVal val="0"/>
                                          </p:val>
                                        </p:tav>
                                        <p:tav tm="100000">
                                          <p:val>
                                            <p:strVal val="#ppt_w"/>
                                          </p:val>
                                        </p:tav>
                                      </p:tavLst>
                                    </p:anim>
                                    <p:anim calcmode="lin" valueType="num">
                                      <p:cBhvr>
                                        <p:cTn id="87" dur="500" fill="hold"/>
                                        <p:tgtEl>
                                          <p:spTgt spid="138"/>
                                        </p:tgtEl>
                                        <p:attrNameLst>
                                          <p:attrName>ppt_h</p:attrName>
                                        </p:attrNameLst>
                                      </p:cBhvr>
                                      <p:tavLst>
                                        <p:tav tm="0">
                                          <p:val>
                                            <p:fltVal val="0"/>
                                          </p:val>
                                        </p:tav>
                                        <p:tav tm="100000">
                                          <p:val>
                                            <p:strVal val="#ppt_h"/>
                                          </p:val>
                                        </p:tav>
                                      </p:tavLst>
                                    </p:anim>
                                  </p:childTnLst>
                                </p:cTn>
                              </p:par>
                            </p:childTnLst>
                          </p:cTn>
                        </p:par>
                        <p:par>
                          <p:cTn id="88" fill="hold">
                            <p:stCondLst>
                              <p:cond delay="5000"/>
                            </p:stCondLst>
                            <p:childTnLst>
                              <p:par>
                                <p:cTn id="89" presetID="22" presetClass="entr" presetSubtype="8" fill="hold" grpId="0" nodeType="afterEffect">
                                  <p:stCondLst>
                                    <p:cond delay="0"/>
                                  </p:stCondLst>
                                  <p:childTnLst>
                                    <p:set>
                                      <p:cBhvr>
                                        <p:cTn id="90" dur="1" fill="hold">
                                          <p:stCondLst>
                                            <p:cond delay="0"/>
                                          </p:stCondLst>
                                        </p:cTn>
                                        <p:tgtEl>
                                          <p:spTgt spid="76"/>
                                        </p:tgtEl>
                                        <p:attrNameLst>
                                          <p:attrName>style.visibility</p:attrName>
                                        </p:attrNameLst>
                                      </p:cBhvr>
                                      <p:to>
                                        <p:strVal val="visible"/>
                                      </p:to>
                                    </p:set>
                                    <p:animEffect transition="in" filter="wipe(left)">
                                      <p:cBhvr>
                                        <p:cTn id="91" dur="500"/>
                                        <p:tgtEl>
                                          <p:spTgt spid="76"/>
                                        </p:tgtEl>
                                      </p:cBhvr>
                                    </p:animEffect>
                                  </p:childTnLst>
                                </p:cTn>
                              </p:par>
                              <p:par>
                                <p:cTn id="92" presetID="23" presetClass="entr" presetSubtype="16" fill="hold" grpId="0" nodeType="withEffect">
                                  <p:stCondLst>
                                    <p:cond delay="0"/>
                                  </p:stCondLst>
                                  <p:childTnLst>
                                    <p:set>
                                      <p:cBhvr>
                                        <p:cTn id="93" dur="1" fill="hold">
                                          <p:stCondLst>
                                            <p:cond delay="0"/>
                                          </p:stCondLst>
                                        </p:cTn>
                                        <p:tgtEl>
                                          <p:spTgt spid="141"/>
                                        </p:tgtEl>
                                        <p:attrNameLst>
                                          <p:attrName>style.visibility</p:attrName>
                                        </p:attrNameLst>
                                      </p:cBhvr>
                                      <p:to>
                                        <p:strVal val="visible"/>
                                      </p:to>
                                    </p:set>
                                    <p:anim calcmode="lin" valueType="num">
                                      <p:cBhvr>
                                        <p:cTn id="94" dur="500" fill="hold"/>
                                        <p:tgtEl>
                                          <p:spTgt spid="141"/>
                                        </p:tgtEl>
                                        <p:attrNameLst>
                                          <p:attrName>ppt_w</p:attrName>
                                        </p:attrNameLst>
                                      </p:cBhvr>
                                      <p:tavLst>
                                        <p:tav tm="0">
                                          <p:val>
                                            <p:fltVal val="0"/>
                                          </p:val>
                                        </p:tav>
                                        <p:tav tm="100000">
                                          <p:val>
                                            <p:strVal val="#ppt_w"/>
                                          </p:val>
                                        </p:tav>
                                      </p:tavLst>
                                    </p:anim>
                                    <p:anim calcmode="lin" valueType="num">
                                      <p:cBhvr>
                                        <p:cTn id="95" dur="500" fill="hold"/>
                                        <p:tgtEl>
                                          <p:spTgt spid="141"/>
                                        </p:tgtEl>
                                        <p:attrNameLst>
                                          <p:attrName>ppt_h</p:attrName>
                                        </p:attrNameLst>
                                      </p:cBhvr>
                                      <p:tavLst>
                                        <p:tav tm="0">
                                          <p:val>
                                            <p:fltVal val="0"/>
                                          </p:val>
                                        </p:tav>
                                        <p:tav tm="100000">
                                          <p:val>
                                            <p:strVal val="#ppt_h"/>
                                          </p:val>
                                        </p:tav>
                                      </p:tavLst>
                                    </p:anim>
                                  </p:childTnLst>
                                </p:cTn>
                              </p:par>
                            </p:childTnLst>
                          </p:cTn>
                        </p:par>
                        <p:par>
                          <p:cTn id="96" fill="hold">
                            <p:stCondLst>
                              <p:cond delay="5500"/>
                            </p:stCondLst>
                            <p:childTnLst>
                              <p:par>
                                <p:cTn id="97" presetID="26" presetClass="entr" presetSubtype="0" fill="hold" nodeType="afterEffect">
                                  <p:stCondLst>
                                    <p:cond delay="0"/>
                                  </p:stCondLst>
                                  <p:childTnLst>
                                    <p:set>
                                      <p:cBhvr>
                                        <p:cTn id="98" dur="1" fill="hold">
                                          <p:stCondLst>
                                            <p:cond delay="0"/>
                                          </p:stCondLst>
                                        </p:cTn>
                                        <p:tgtEl>
                                          <p:spTgt spid="231"/>
                                        </p:tgtEl>
                                        <p:attrNameLst>
                                          <p:attrName>style.visibility</p:attrName>
                                        </p:attrNameLst>
                                      </p:cBhvr>
                                      <p:to>
                                        <p:strVal val="visible"/>
                                      </p:to>
                                    </p:set>
                                    <p:animEffect transition="in" filter="wipe(down)">
                                      <p:cBhvr>
                                        <p:cTn id="99" dur="580">
                                          <p:stCondLst>
                                            <p:cond delay="0"/>
                                          </p:stCondLst>
                                        </p:cTn>
                                        <p:tgtEl>
                                          <p:spTgt spid="231"/>
                                        </p:tgtEl>
                                      </p:cBhvr>
                                    </p:animEffect>
                                    <p:anim calcmode="lin" valueType="num">
                                      <p:cBhvr>
                                        <p:cTn id="100" dur="1822" tmFilter="0,0; 0.14,0.36; 0.43,0.73; 0.71,0.91; 1.0,1.0">
                                          <p:stCondLst>
                                            <p:cond delay="0"/>
                                          </p:stCondLst>
                                        </p:cTn>
                                        <p:tgtEl>
                                          <p:spTgt spid="231"/>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31"/>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31"/>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31"/>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31"/>
                                        </p:tgtEl>
                                        <p:attrNameLst>
                                          <p:attrName>ppt_y</p:attrName>
                                        </p:attrNameLst>
                                      </p:cBhvr>
                                      <p:tavLst>
                                        <p:tav tm="0" fmla="#ppt_y-sin(pi*$)/81">
                                          <p:val>
                                            <p:fltVal val="0"/>
                                          </p:val>
                                        </p:tav>
                                        <p:tav tm="100000">
                                          <p:val>
                                            <p:fltVal val="1"/>
                                          </p:val>
                                        </p:tav>
                                      </p:tavLst>
                                    </p:anim>
                                    <p:animScale>
                                      <p:cBhvr>
                                        <p:cTn id="105" dur="26">
                                          <p:stCondLst>
                                            <p:cond delay="650"/>
                                          </p:stCondLst>
                                        </p:cTn>
                                        <p:tgtEl>
                                          <p:spTgt spid="231"/>
                                        </p:tgtEl>
                                      </p:cBhvr>
                                      <p:to x="100000" y="60000"/>
                                    </p:animScale>
                                    <p:animScale>
                                      <p:cBhvr>
                                        <p:cTn id="106" dur="166" decel="50000">
                                          <p:stCondLst>
                                            <p:cond delay="676"/>
                                          </p:stCondLst>
                                        </p:cTn>
                                        <p:tgtEl>
                                          <p:spTgt spid="231"/>
                                        </p:tgtEl>
                                      </p:cBhvr>
                                      <p:to x="100000" y="100000"/>
                                    </p:animScale>
                                    <p:animScale>
                                      <p:cBhvr>
                                        <p:cTn id="107" dur="26">
                                          <p:stCondLst>
                                            <p:cond delay="1312"/>
                                          </p:stCondLst>
                                        </p:cTn>
                                        <p:tgtEl>
                                          <p:spTgt spid="231"/>
                                        </p:tgtEl>
                                      </p:cBhvr>
                                      <p:to x="100000" y="80000"/>
                                    </p:animScale>
                                    <p:animScale>
                                      <p:cBhvr>
                                        <p:cTn id="108" dur="166" decel="50000">
                                          <p:stCondLst>
                                            <p:cond delay="1338"/>
                                          </p:stCondLst>
                                        </p:cTn>
                                        <p:tgtEl>
                                          <p:spTgt spid="231"/>
                                        </p:tgtEl>
                                      </p:cBhvr>
                                      <p:to x="100000" y="100000"/>
                                    </p:animScale>
                                    <p:animScale>
                                      <p:cBhvr>
                                        <p:cTn id="109" dur="26">
                                          <p:stCondLst>
                                            <p:cond delay="1642"/>
                                          </p:stCondLst>
                                        </p:cTn>
                                        <p:tgtEl>
                                          <p:spTgt spid="231"/>
                                        </p:tgtEl>
                                      </p:cBhvr>
                                      <p:to x="100000" y="90000"/>
                                    </p:animScale>
                                    <p:animScale>
                                      <p:cBhvr>
                                        <p:cTn id="110" dur="166" decel="50000">
                                          <p:stCondLst>
                                            <p:cond delay="1668"/>
                                          </p:stCondLst>
                                        </p:cTn>
                                        <p:tgtEl>
                                          <p:spTgt spid="231"/>
                                        </p:tgtEl>
                                      </p:cBhvr>
                                      <p:to x="100000" y="100000"/>
                                    </p:animScale>
                                    <p:animScale>
                                      <p:cBhvr>
                                        <p:cTn id="111" dur="26">
                                          <p:stCondLst>
                                            <p:cond delay="1808"/>
                                          </p:stCondLst>
                                        </p:cTn>
                                        <p:tgtEl>
                                          <p:spTgt spid="231"/>
                                        </p:tgtEl>
                                      </p:cBhvr>
                                      <p:to x="100000" y="95000"/>
                                    </p:animScale>
                                    <p:animScale>
                                      <p:cBhvr>
                                        <p:cTn id="112" dur="166" decel="50000">
                                          <p:stCondLst>
                                            <p:cond delay="1834"/>
                                          </p:stCondLst>
                                        </p:cTn>
                                        <p:tgtEl>
                                          <p:spTgt spid="231"/>
                                        </p:tgtEl>
                                      </p:cBhvr>
                                      <p:to x="100000" y="100000"/>
                                    </p:animScale>
                                  </p:childTnLst>
                                </p:cTn>
                              </p:par>
                            </p:childTnLst>
                          </p:cTn>
                        </p:par>
                        <p:par>
                          <p:cTn id="113" fill="hold">
                            <p:stCondLst>
                              <p:cond delay="7500"/>
                            </p:stCondLst>
                            <p:childTnLst>
                              <p:par>
                                <p:cTn id="114" presetID="16" presetClass="entr" presetSubtype="21" fill="hold" grpId="0" nodeType="afterEffect">
                                  <p:stCondLst>
                                    <p:cond delay="0"/>
                                  </p:stCondLst>
                                  <p:childTnLst>
                                    <p:set>
                                      <p:cBhvr>
                                        <p:cTn id="115" dur="1" fill="hold">
                                          <p:stCondLst>
                                            <p:cond delay="0"/>
                                          </p:stCondLst>
                                        </p:cTn>
                                        <p:tgtEl>
                                          <p:spTgt spid="239"/>
                                        </p:tgtEl>
                                        <p:attrNameLst>
                                          <p:attrName>style.visibility</p:attrName>
                                        </p:attrNameLst>
                                      </p:cBhvr>
                                      <p:to>
                                        <p:strVal val="visible"/>
                                      </p:to>
                                    </p:set>
                                    <p:animEffect transition="in" filter="barn(inVertical)">
                                      <p:cBhvr>
                                        <p:cTn id="116" dur="500"/>
                                        <p:tgtEl>
                                          <p:spTgt spid="239"/>
                                        </p:tgtEl>
                                      </p:cBhvr>
                                    </p:animEffect>
                                  </p:childTnLst>
                                </p:cTn>
                              </p:par>
                            </p:childTnLst>
                          </p:cTn>
                        </p:par>
                        <p:par>
                          <p:cTn id="117" fill="hold">
                            <p:stCondLst>
                              <p:cond delay="8000"/>
                            </p:stCondLst>
                            <p:childTnLst>
                              <p:par>
                                <p:cTn id="118" presetID="10" presetClass="entr" presetSubtype="0" fill="hold" nodeType="afterEffect">
                                  <p:stCondLst>
                                    <p:cond delay="0"/>
                                  </p:stCondLst>
                                  <p:childTnLst>
                                    <p:set>
                                      <p:cBhvr>
                                        <p:cTn id="119" dur="1" fill="hold">
                                          <p:stCondLst>
                                            <p:cond delay="0"/>
                                          </p:stCondLst>
                                        </p:cTn>
                                        <p:tgtEl>
                                          <p:spTgt spid="220"/>
                                        </p:tgtEl>
                                        <p:attrNameLst>
                                          <p:attrName>style.visibility</p:attrName>
                                        </p:attrNameLst>
                                      </p:cBhvr>
                                      <p:to>
                                        <p:strVal val="visible"/>
                                      </p:to>
                                    </p:set>
                                    <p:animEffect transition="in" filter="fade">
                                      <p:cBhvr>
                                        <p:cTn id="120" dur="500"/>
                                        <p:tgtEl>
                                          <p:spTgt spid="220"/>
                                        </p:tgtEl>
                                      </p:cBhvr>
                                    </p:animEffect>
                                  </p:childTnLst>
                                </p:cTn>
                              </p:par>
                            </p:childTnLst>
                          </p:cTn>
                        </p:par>
                        <p:par>
                          <p:cTn id="121" fill="hold">
                            <p:stCondLst>
                              <p:cond delay="8500"/>
                            </p:stCondLst>
                            <p:childTnLst>
                              <p:par>
                                <p:cTn id="122" presetID="22" presetClass="entr" presetSubtype="4" fill="hold" grpId="0" nodeType="afterEffect">
                                  <p:stCondLst>
                                    <p:cond delay="0"/>
                                  </p:stCondLst>
                                  <p:childTnLst>
                                    <p:set>
                                      <p:cBhvr>
                                        <p:cTn id="123" dur="1" fill="hold">
                                          <p:stCondLst>
                                            <p:cond delay="0"/>
                                          </p:stCondLst>
                                        </p:cTn>
                                        <p:tgtEl>
                                          <p:spTgt spid="221"/>
                                        </p:tgtEl>
                                        <p:attrNameLst>
                                          <p:attrName>style.visibility</p:attrName>
                                        </p:attrNameLst>
                                      </p:cBhvr>
                                      <p:to>
                                        <p:strVal val="visible"/>
                                      </p:to>
                                    </p:set>
                                    <p:animEffect transition="in" filter="wipe(down)">
                                      <p:cBhvr>
                                        <p:cTn id="124" dur="500"/>
                                        <p:tgtEl>
                                          <p:spTgt spid="221"/>
                                        </p:tgtEl>
                                      </p:cBhvr>
                                    </p:animEffect>
                                  </p:childTnLst>
                                </p:cTn>
                              </p:par>
                            </p:childTnLst>
                          </p:cTn>
                        </p:par>
                        <p:par>
                          <p:cTn id="125" fill="hold">
                            <p:stCondLst>
                              <p:cond delay="9000"/>
                            </p:stCondLst>
                            <p:childTnLst>
                              <p:par>
                                <p:cTn id="126" presetID="22" presetClass="entr" presetSubtype="4" fill="hold" grpId="0" nodeType="afterEffect">
                                  <p:stCondLst>
                                    <p:cond delay="0"/>
                                  </p:stCondLst>
                                  <p:childTnLst>
                                    <p:set>
                                      <p:cBhvr>
                                        <p:cTn id="127" dur="1" fill="hold">
                                          <p:stCondLst>
                                            <p:cond delay="0"/>
                                          </p:stCondLst>
                                        </p:cTn>
                                        <p:tgtEl>
                                          <p:spTgt spid="228"/>
                                        </p:tgtEl>
                                        <p:attrNameLst>
                                          <p:attrName>style.visibility</p:attrName>
                                        </p:attrNameLst>
                                      </p:cBhvr>
                                      <p:to>
                                        <p:strVal val="visible"/>
                                      </p:to>
                                    </p:set>
                                    <p:animEffect transition="in" filter="wipe(down)">
                                      <p:cBhvr>
                                        <p:cTn id="128" dur="500"/>
                                        <p:tgtEl>
                                          <p:spTgt spid="228"/>
                                        </p:tgtEl>
                                      </p:cBhvr>
                                    </p:animEffect>
                                  </p:childTnLst>
                                </p:cTn>
                              </p:par>
                            </p:childTnLst>
                          </p:cTn>
                        </p:par>
                        <p:par>
                          <p:cTn id="129" fill="hold">
                            <p:stCondLst>
                              <p:cond delay="9500"/>
                            </p:stCondLst>
                            <p:childTnLst>
                              <p:par>
                                <p:cTn id="130" presetID="14" presetClass="entr" presetSubtype="10" fill="hold" grpId="0" nodeType="afterEffect">
                                  <p:stCondLst>
                                    <p:cond delay="0"/>
                                  </p:stCondLst>
                                  <p:childTnLst>
                                    <p:set>
                                      <p:cBhvr>
                                        <p:cTn id="131" dur="1" fill="hold">
                                          <p:stCondLst>
                                            <p:cond delay="0"/>
                                          </p:stCondLst>
                                        </p:cTn>
                                        <p:tgtEl>
                                          <p:spTgt spid="238"/>
                                        </p:tgtEl>
                                        <p:attrNameLst>
                                          <p:attrName>style.visibility</p:attrName>
                                        </p:attrNameLst>
                                      </p:cBhvr>
                                      <p:to>
                                        <p:strVal val="visible"/>
                                      </p:to>
                                    </p:set>
                                    <p:animEffect transition="in" filter="randombar(horizontal)">
                                      <p:cBhvr>
                                        <p:cTn id="132" dur="500"/>
                                        <p:tgtEl>
                                          <p:spTgt spid="238"/>
                                        </p:tgtEl>
                                      </p:cBhvr>
                                    </p:animEffect>
                                  </p:childTnLst>
                                </p:cTn>
                              </p:par>
                            </p:childTnLst>
                          </p:cTn>
                        </p:par>
                        <p:par>
                          <p:cTn id="133" fill="hold">
                            <p:stCondLst>
                              <p:cond delay="10000"/>
                            </p:stCondLst>
                            <p:childTnLst>
                              <p:par>
                                <p:cTn id="134" presetID="14" presetClass="entr" presetSubtype="10" fill="hold" grpId="0" nodeType="afterEffect">
                                  <p:stCondLst>
                                    <p:cond delay="0"/>
                                  </p:stCondLst>
                                  <p:childTnLst>
                                    <p:set>
                                      <p:cBhvr>
                                        <p:cTn id="135" dur="1" fill="hold">
                                          <p:stCondLst>
                                            <p:cond delay="0"/>
                                          </p:stCondLst>
                                        </p:cTn>
                                        <p:tgtEl>
                                          <p:spTgt spid="246"/>
                                        </p:tgtEl>
                                        <p:attrNameLst>
                                          <p:attrName>style.visibility</p:attrName>
                                        </p:attrNameLst>
                                      </p:cBhvr>
                                      <p:to>
                                        <p:strVal val="visible"/>
                                      </p:to>
                                    </p:set>
                                    <p:animEffect transition="in" filter="randombar(horizontal)">
                                      <p:cBhvr>
                                        <p:cTn id="136" dur="500"/>
                                        <p:tgtEl>
                                          <p:spTgt spid="246"/>
                                        </p:tgtEl>
                                      </p:cBhvr>
                                    </p:animEffect>
                                  </p:childTnLst>
                                </p:cTn>
                              </p:par>
                            </p:childTnLst>
                          </p:cTn>
                        </p:par>
                        <p:par>
                          <p:cTn id="137" fill="hold">
                            <p:stCondLst>
                              <p:cond delay="10500"/>
                            </p:stCondLst>
                            <p:childTnLst>
                              <p:par>
                                <p:cTn id="138" presetID="22" presetClass="entr" presetSubtype="8" fill="hold" grpId="0" nodeType="afterEffect">
                                  <p:stCondLst>
                                    <p:cond delay="0"/>
                                  </p:stCondLst>
                                  <p:childTnLst>
                                    <p:set>
                                      <p:cBhvr>
                                        <p:cTn id="139" dur="1" fill="hold">
                                          <p:stCondLst>
                                            <p:cond delay="0"/>
                                          </p:stCondLst>
                                        </p:cTn>
                                        <p:tgtEl>
                                          <p:spTgt spid="225"/>
                                        </p:tgtEl>
                                        <p:attrNameLst>
                                          <p:attrName>style.visibility</p:attrName>
                                        </p:attrNameLst>
                                      </p:cBhvr>
                                      <p:to>
                                        <p:strVal val="visible"/>
                                      </p:to>
                                    </p:set>
                                    <p:animEffect transition="in" filter="wipe(left)">
                                      <p:cBhvr>
                                        <p:cTn id="140" dur="500"/>
                                        <p:tgtEl>
                                          <p:spTgt spid="225"/>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227"/>
                                        </p:tgtEl>
                                        <p:attrNameLst>
                                          <p:attrName>style.visibility</p:attrName>
                                        </p:attrNameLst>
                                      </p:cBhvr>
                                      <p:to>
                                        <p:strVal val="visible"/>
                                      </p:to>
                                    </p:set>
                                    <p:animEffect transition="in" filter="wipe(left)">
                                      <p:cBhvr>
                                        <p:cTn id="143" dur="500"/>
                                        <p:tgtEl>
                                          <p:spTgt spid="227"/>
                                        </p:tgtEl>
                                      </p:cBhvr>
                                    </p:animEffect>
                                  </p:childTnLst>
                                </p:cTn>
                              </p:par>
                            </p:childTnLst>
                          </p:cTn>
                        </p:par>
                        <p:par>
                          <p:cTn id="144" fill="hold">
                            <p:stCondLst>
                              <p:cond delay="11000"/>
                            </p:stCondLst>
                            <p:childTnLst>
                              <p:par>
                                <p:cTn id="145" presetID="14" presetClass="entr" presetSubtype="10" fill="hold" grpId="0" nodeType="afterEffect">
                                  <p:stCondLst>
                                    <p:cond delay="0"/>
                                  </p:stCondLst>
                                  <p:childTnLst>
                                    <p:set>
                                      <p:cBhvr>
                                        <p:cTn id="146" dur="1" fill="hold">
                                          <p:stCondLst>
                                            <p:cond delay="0"/>
                                          </p:stCondLst>
                                        </p:cTn>
                                        <p:tgtEl>
                                          <p:spTgt spid="235"/>
                                        </p:tgtEl>
                                        <p:attrNameLst>
                                          <p:attrName>style.visibility</p:attrName>
                                        </p:attrNameLst>
                                      </p:cBhvr>
                                      <p:to>
                                        <p:strVal val="visible"/>
                                      </p:to>
                                    </p:set>
                                    <p:animEffect transition="in" filter="randombar(horizontal)">
                                      <p:cBhvr>
                                        <p:cTn id="147" dur="500"/>
                                        <p:tgtEl>
                                          <p:spTgt spid="235"/>
                                        </p:tgtEl>
                                      </p:cBhvr>
                                    </p:animEffect>
                                  </p:childTnLst>
                                </p:cTn>
                              </p:par>
                            </p:childTnLst>
                          </p:cTn>
                        </p:par>
                        <p:par>
                          <p:cTn id="148" fill="hold">
                            <p:stCondLst>
                              <p:cond delay="11500"/>
                            </p:stCondLst>
                            <p:childTnLst>
                              <p:par>
                                <p:cTn id="149" presetID="14" presetClass="entr" presetSubtype="10" fill="hold" grpId="0" nodeType="afterEffect">
                                  <p:stCondLst>
                                    <p:cond delay="0"/>
                                  </p:stCondLst>
                                  <p:childTnLst>
                                    <p:set>
                                      <p:cBhvr>
                                        <p:cTn id="150" dur="1" fill="hold">
                                          <p:stCondLst>
                                            <p:cond delay="0"/>
                                          </p:stCondLst>
                                        </p:cTn>
                                        <p:tgtEl>
                                          <p:spTgt spid="245"/>
                                        </p:tgtEl>
                                        <p:attrNameLst>
                                          <p:attrName>style.visibility</p:attrName>
                                        </p:attrNameLst>
                                      </p:cBhvr>
                                      <p:to>
                                        <p:strVal val="visible"/>
                                      </p:to>
                                    </p:set>
                                    <p:animEffect transition="in" filter="randombar(horizontal)">
                                      <p:cBhvr>
                                        <p:cTn id="151" dur="500"/>
                                        <p:tgtEl>
                                          <p:spTgt spid="245"/>
                                        </p:tgtEl>
                                      </p:cBhvr>
                                    </p:animEffect>
                                  </p:childTnLst>
                                </p:cTn>
                              </p:par>
                            </p:childTnLst>
                          </p:cTn>
                        </p:par>
                        <p:par>
                          <p:cTn id="152" fill="hold">
                            <p:stCondLst>
                              <p:cond delay="12000"/>
                            </p:stCondLst>
                            <p:childTnLst>
                              <p:par>
                                <p:cTn id="153" presetID="22" presetClass="entr" presetSubtype="1" fill="hold" grpId="0" nodeType="afterEffect">
                                  <p:stCondLst>
                                    <p:cond delay="0"/>
                                  </p:stCondLst>
                                  <p:childTnLst>
                                    <p:set>
                                      <p:cBhvr>
                                        <p:cTn id="154" dur="1" fill="hold">
                                          <p:stCondLst>
                                            <p:cond delay="0"/>
                                          </p:stCondLst>
                                        </p:cTn>
                                        <p:tgtEl>
                                          <p:spTgt spid="224"/>
                                        </p:tgtEl>
                                        <p:attrNameLst>
                                          <p:attrName>style.visibility</p:attrName>
                                        </p:attrNameLst>
                                      </p:cBhvr>
                                      <p:to>
                                        <p:strVal val="visible"/>
                                      </p:to>
                                    </p:set>
                                    <p:animEffect transition="in" filter="wipe(up)">
                                      <p:cBhvr>
                                        <p:cTn id="155" dur="500"/>
                                        <p:tgtEl>
                                          <p:spTgt spid="224"/>
                                        </p:tgtEl>
                                      </p:cBhvr>
                                    </p:animEffect>
                                  </p:childTnLst>
                                </p:cTn>
                              </p:par>
                              <p:par>
                                <p:cTn id="156" presetID="22" presetClass="entr" presetSubtype="1" fill="hold" grpId="0" nodeType="withEffect">
                                  <p:stCondLst>
                                    <p:cond delay="0"/>
                                  </p:stCondLst>
                                  <p:childTnLst>
                                    <p:set>
                                      <p:cBhvr>
                                        <p:cTn id="157" dur="1" fill="hold">
                                          <p:stCondLst>
                                            <p:cond delay="0"/>
                                          </p:stCondLst>
                                        </p:cTn>
                                        <p:tgtEl>
                                          <p:spTgt spid="230"/>
                                        </p:tgtEl>
                                        <p:attrNameLst>
                                          <p:attrName>style.visibility</p:attrName>
                                        </p:attrNameLst>
                                      </p:cBhvr>
                                      <p:to>
                                        <p:strVal val="visible"/>
                                      </p:to>
                                    </p:set>
                                    <p:animEffect transition="in" filter="wipe(up)">
                                      <p:cBhvr>
                                        <p:cTn id="158" dur="500"/>
                                        <p:tgtEl>
                                          <p:spTgt spid="230"/>
                                        </p:tgtEl>
                                      </p:cBhvr>
                                    </p:animEffect>
                                  </p:childTnLst>
                                </p:cTn>
                              </p:par>
                            </p:childTnLst>
                          </p:cTn>
                        </p:par>
                        <p:par>
                          <p:cTn id="159" fill="hold">
                            <p:stCondLst>
                              <p:cond delay="12500"/>
                            </p:stCondLst>
                            <p:childTnLst>
                              <p:par>
                                <p:cTn id="160" presetID="14" presetClass="entr" presetSubtype="10" fill="hold" grpId="0" nodeType="afterEffect">
                                  <p:stCondLst>
                                    <p:cond delay="0"/>
                                  </p:stCondLst>
                                  <p:childTnLst>
                                    <p:set>
                                      <p:cBhvr>
                                        <p:cTn id="161" dur="1" fill="hold">
                                          <p:stCondLst>
                                            <p:cond delay="0"/>
                                          </p:stCondLst>
                                        </p:cTn>
                                        <p:tgtEl>
                                          <p:spTgt spid="236"/>
                                        </p:tgtEl>
                                        <p:attrNameLst>
                                          <p:attrName>style.visibility</p:attrName>
                                        </p:attrNameLst>
                                      </p:cBhvr>
                                      <p:to>
                                        <p:strVal val="visible"/>
                                      </p:to>
                                    </p:set>
                                    <p:animEffect transition="in" filter="randombar(horizontal)">
                                      <p:cBhvr>
                                        <p:cTn id="162" dur="500"/>
                                        <p:tgtEl>
                                          <p:spTgt spid="236"/>
                                        </p:tgtEl>
                                      </p:cBhvr>
                                    </p:animEffect>
                                  </p:childTnLst>
                                </p:cTn>
                              </p:par>
                            </p:childTnLst>
                          </p:cTn>
                        </p:par>
                        <p:par>
                          <p:cTn id="163" fill="hold">
                            <p:stCondLst>
                              <p:cond delay="13000"/>
                            </p:stCondLst>
                            <p:childTnLst>
                              <p:par>
                                <p:cTn id="164" presetID="14" presetClass="entr" presetSubtype="10" fill="hold" grpId="0" nodeType="afterEffect">
                                  <p:stCondLst>
                                    <p:cond delay="0"/>
                                  </p:stCondLst>
                                  <p:childTnLst>
                                    <p:set>
                                      <p:cBhvr>
                                        <p:cTn id="165" dur="1" fill="hold">
                                          <p:stCondLst>
                                            <p:cond delay="0"/>
                                          </p:stCondLst>
                                        </p:cTn>
                                        <p:tgtEl>
                                          <p:spTgt spid="253"/>
                                        </p:tgtEl>
                                        <p:attrNameLst>
                                          <p:attrName>style.visibility</p:attrName>
                                        </p:attrNameLst>
                                      </p:cBhvr>
                                      <p:to>
                                        <p:strVal val="visible"/>
                                      </p:to>
                                    </p:set>
                                    <p:animEffect transition="in" filter="randombar(horizontal)">
                                      <p:cBhvr>
                                        <p:cTn id="166" dur="500"/>
                                        <p:tgtEl>
                                          <p:spTgt spid="253"/>
                                        </p:tgtEl>
                                      </p:cBhvr>
                                    </p:animEffect>
                                  </p:childTnLst>
                                </p:cTn>
                              </p:par>
                            </p:childTnLst>
                          </p:cTn>
                        </p:par>
                        <p:par>
                          <p:cTn id="167" fill="hold">
                            <p:stCondLst>
                              <p:cond delay="13500"/>
                            </p:stCondLst>
                            <p:childTnLst>
                              <p:par>
                                <p:cTn id="168" presetID="22" presetClass="entr" presetSubtype="2" fill="hold" grpId="0" nodeType="afterEffect">
                                  <p:stCondLst>
                                    <p:cond delay="0"/>
                                  </p:stCondLst>
                                  <p:childTnLst>
                                    <p:set>
                                      <p:cBhvr>
                                        <p:cTn id="169" dur="1" fill="hold">
                                          <p:stCondLst>
                                            <p:cond delay="0"/>
                                          </p:stCondLst>
                                        </p:cTn>
                                        <p:tgtEl>
                                          <p:spTgt spid="223"/>
                                        </p:tgtEl>
                                        <p:attrNameLst>
                                          <p:attrName>style.visibility</p:attrName>
                                        </p:attrNameLst>
                                      </p:cBhvr>
                                      <p:to>
                                        <p:strVal val="visible"/>
                                      </p:to>
                                    </p:set>
                                    <p:animEffect transition="in" filter="wipe(right)">
                                      <p:cBhvr>
                                        <p:cTn id="170" dur="500"/>
                                        <p:tgtEl>
                                          <p:spTgt spid="223"/>
                                        </p:tgtEl>
                                      </p:cBhvr>
                                    </p:animEffect>
                                  </p:childTnLst>
                                </p:cTn>
                              </p:par>
                              <p:par>
                                <p:cTn id="171" presetID="22" presetClass="entr" presetSubtype="2" fill="hold" grpId="0" nodeType="withEffect">
                                  <p:stCondLst>
                                    <p:cond delay="0"/>
                                  </p:stCondLst>
                                  <p:childTnLst>
                                    <p:set>
                                      <p:cBhvr>
                                        <p:cTn id="172" dur="1" fill="hold">
                                          <p:stCondLst>
                                            <p:cond delay="0"/>
                                          </p:stCondLst>
                                        </p:cTn>
                                        <p:tgtEl>
                                          <p:spTgt spid="229"/>
                                        </p:tgtEl>
                                        <p:attrNameLst>
                                          <p:attrName>style.visibility</p:attrName>
                                        </p:attrNameLst>
                                      </p:cBhvr>
                                      <p:to>
                                        <p:strVal val="visible"/>
                                      </p:to>
                                    </p:set>
                                    <p:animEffect transition="in" filter="wipe(right)">
                                      <p:cBhvr>
                                        <p:cTn id="173" dur="500"/>
                                        <p:tgtEl>
                                          <p:spTgt spid="229"/>
                                        </p:tgtEl>
                                      </p:cBhvr>
                                    </p:animEffect>
                                  </p:childTnLst>
                                </p:cTn>
                              </p:par>
                            </p:childTnLst>
                          </p:cTn>
                        </p:par>
                        <p:par>
                          <p:cTn id="174" fill="hold">
                            <p:stCondLst>
                              <p:cond delay="14000"/>
                            </p:stCondLst>
                            <p:childTnLst>
                              <p:par>
                                <p:cTn id="175" presetID="14" presetClass="entr" presetSubtype="10" fill="hold" grpId="0" nodeType="afterEffect">
                                  <p:stCondLst>
                                    <p:cond delay="0"/>
                                  </p:stCondLst>
                                  <p:childTnLst>
                                    <p:set>
                                      <p:cBhvr>
                                        <p:cTn id="176" dur="1" fill="hold">
                                          <p:stCondLst>
                                            <p:cond delay="0"/>
                                          </p:stCondLst>
                                        </p:cTn>
                                        <p:tgtEl>
                                          <p:spTgt spid="237"/>
                                        </p:tgtEl>
                                        <p:attrNameLst>
                                          <p:attrName>style.visibility</p:attrName>
                                        </p:attrNameLst>
                                      </p:cBhvr>
                                      <p:to>
                                        <p:strVal val="visible"/>
                                      </p:to>
                                    </p:set>
                                    <p:animEffect transition="in" filter="randombar(horizontal)">
                                      <p:cBhvr>
                                        <p:cTn id="177" dur="500"/>
                                        <p:tgtEl>
                                          <p:spTgt spid="237"/>
                                        </p:tgtEl>
                                      </p:cBhvr>
                                    </p:animEffect>
                                  </p:childTnLst>
                                </p:cTn>
                              </p:par>
                            </p:childTnLst>
                          </p:cTn>
                        </p:par>
                        <p:par>
                          <p:cTn id="178" fill="hold">
                            <p:stCondLst>
                              <p:cond delay="14500"/>
                            </p:stCondLst>
                            <p:childTnLst>
                              <p:par>
                                <p:cTn id="179" presetID="14" presetClass="entr" presetSubtype="10" fill="hold" grpId="0" nodeType="afterEffect">
                                  <p:stCondLst>
                                    <p:cond delay="0"/>
                                  </p:stCondLst>
                                  <p:childTnLst>
                                    <p:set>
                                      <p:cBhvr>
                                        <p:cTn id="180" dur="1" fill="hold">
                                          <p:stCondLst>
                                            <p:cond delay="0"/>
                                          </p:stCondLst>
                                        </p:cTn>
                                        <p:tgtEl>
                                          <p:spTgt spid="254"/>
                                        </p:tgtEl>
                                        <p:attrNameLst>
                                          <p:attrName>style.visibility</p:attrName>
                                        </p:attrNameLst>
                                      </p:cBhvr>
                                      <p:to>
                                        <p:strVal val="visible"/>
                                      </p:to>
                                    </p:set>
                                    <p:animEffect transition="in" filter="randombar(horizontal)">
                                      <p:cBhvr>
                                        <p:cTn id="181" dur="500"/>
                                        <p:tgtEl>
                                          <p:spTgt spid="254"/>
                                        </p:tgtEl>
                                      </p:cBhvr>
                                    </p:animEffect>
                                  </p:childTnLst>
                                </p:cTn>
                              </p:par>
                            </p:childTnLst>
                          </p:cTn>
                        </p:par>
                        <p:par>
                          <p:cTn id="182" fill="hold">
                            <p:stCondLst>
                              <p:cond delay="15000"/>
                            </p:stCondLst>
                            <p:childTnLst>
                              <p:par>
                                <p:cTn id="183" presetID="22" presetClass="entr" presetSubtype="2" fill="hold" grpId="0" nodeType="afterEffect">
                                  <p:stCondLst>
                                    <p:cond delay="0"/>
                                  </p:stCondLst>
                                  <p:childTnLst>
                                    <p:set>
                                      <p:cBhvr>
                                        <p:cTn id="184" dur="1" fill="hold">
                                          <p:stCondLst>
                                            <p:cond delay="0"/>
                                          </p:stCondLst>
                                        </p:cTn>
                                        <p:tgtEl>
                                          <p:spTgt spid="222"/>
                                        </p:tgtEl>
                                        <p:attrNameLst>
                                          <p:attrName>style.visibility</p:attrName>
                                        </p:attrNameLst>
                                      </p:cBhvr>
                                      <p:to>
                                        <p:strVal val="visible"/>
                                      </p:to>
                                    </p:set>
                                    <p:animEffect transition="in" filter="wipe(right)">
                                      <p:cBhvr>
                                        <p:cTn id="185" dur="500"/>
                                        <p:tgtEl>
                                          <p:spTgt spid="222"/>
                                        </p:tgtEl>
                                      </p:cBhvr>
                                    </p:animEffect>
                                  </p:childTnLst>
                                </p:cTn>
                              </p:par>
                              <p:par>
                                <p:cTn id="186" presetID="22" presetClass="entr" presetSubtype="2" fill="hold" grpId="0" nodeType="withEffect">
                                  <p:stCondLst>
                                    <p:cond delay="0"/>
                                  </p:stCondLst>
                                  <p:childTnLst>
                                    <p:set>
                                      <p:cBhvr>
                                        <p:cTn id="187" dur="1" fill="hold">
                                          <p:stCondLst>
                                            <p:cond delay="0"/>
                                          </p:stCondLst>
                                        </p:cTn>
                                        <p:tgtEl>
                                          <p:spTgt spid="226"/>
                                        </p:tgtEl>
                                        <p:attrNameLst>
                                          <p:attrName>style.visibility</p:attrName>
                                        </p:attrNameLst>
                                      </p:cBhvr>
                                      <p:to>
                                        <p:strVal val="visible"/>
                                      </p:to>
                                    </p:set>
                                    <p:animEffect transition="in" filter="wipe(right)">
                                      <p:cBhvr>
                                        <p:cTn id="188" dur="500"/>
                                        <p:tgtEl>
                                          <p:spTgt spid="226"/>
                                        </p:tgtEl>
                                      </p:cBhvr>
                                    </p:animEffect>
                                  </p:childTnLst>
                                </p:cTn>
                              </p:par>
                            </p:childTnLst>
                          </p:cTn>
                        </p:par>
                        <p:par>
                          <p:cTn id="189" fill="hold">
                            <p:stCondLst>
                              <p:cond delay="15500"/>
                            </p:stCondLst>
                            <p:childTnLst>
                              <p:par>
                                <p:cTn id="190" presetID="14" presetClass="entr" presetSubtype="10" fill="hold" grpId="0" nodeType="afterEffect">
                                  <p:stCondLst>
                                    <p:cond delay="0"/>
                                  </p:stCondLst>
                                  <p:childTnLst>
                                    <p:set>
                                      <p:cBhvr>
                                        <p:cTn id="191" dur="1" fill="hold">
                                          <p:stCondLst>
                                            <p:cond delay="0"/>
                                          </p:stCondLst>
                                        </p:cTn>
                                        <p:tgtEl>
                                          <p:spTgt spid="234"/>
                                        </p:tgtEl>
                                        <p:attrNameLst>
                                          <p:attrName>style.visibility</p:attrName>
                                        </p:attrNameLst>
                                      </p:cBhvr>
                                      <p:to>
                                        <p:strVal val="visible"/>
                                      </p:to>
                                    </p:set>
                                    <p:animEffect transition="in" filter="randombar(horizontal)">
                                      <p:cBhvr>
                                        <p:cTn id="192" dur="500"/>
                                        <p:tgtEl>
                                          <p:spTgt spid="234"/>
                                        </p:tgtEl>
                                      </p:cBhvr>
                                    </p:animEffect>
                                  </p:childTnLst>
                                </p:cTn>
                              </p:par>
                            </p:childTnLst>
                          </p:cTn>
                        </p:par>
                        <p:par>
                          <p:cTn id="193" fill="hold">
                            <p:stCondLst>
                              <p:cond delay="16000"/>
                            </p:stCondLst>
                            <p:childTnLst>
                              <p:par>
                                <p:cTn id="194" presetID="14" presetClass="entr" presetSubtype="10" fill="hold" grpId="0" nodeType="afterEffect">
                                  <p:stCondLst>
                                    <p:cond delay="0"/>
                                  </p:stCondLst>
                                  <p:childTnLst>
                                    <p:set>
                                      <p:cBhvr>
                                        <p:cTn id="195" dur="1" fill="hold">
                                          <p:stCondLst>
                                            <p:cond delay="0"/>
                                          </p:stCondLst>
                                        </p:cTn>
                                        <p:tgtEl>
                                          <p:spTgt spid="252"/>
                                        </p:tgtEl>
                                        <p:attrNameLst>
                                          <p:attrName>style.visibility</p:attrName>
                                        </p:attrNameLst>
                                      </p:cBhvr>
                                      <p:to>
                                        <p:strVal val="visible"/>
                                      </p:to>
                                    </p:set>
                                    <p:animEffect transition="in" filter="randombar(horizontal)">
                                      <p:cBhvr>
                                        <p:cTn id="196"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p:bldP spid="76" grpId="0"/>
      <p:bldP spid="77" grpId="0"/>
      <p:bldP spid="78" grpId="0"/>
      <p:bldP spid="80" grpId="0"/>
      <p:bldP spid="104" grpId="0" animBg="1"/>
      <p:bldP spid="141" grpId="0" bldLvl="0" animBg="1"/>
      <p:bldP spid="141" grpId="1" animBg="1"/>
      <p:bldP spid="138" grpId="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4" grpId="0"/>
      <p:bldP spid="235" grpId="0"/>
      <p:bldP spid="236" grpId="0"/>
      <p:bldP spid="237" grpId="0"/>
      <p:bldP spid="238" grpId="0"/>
      <p:bldP spid="239" grpId="0"/>
      <p:bldP spid="245" grpId="0"/>
      <p:bldP spid="246" grpId="0"/>
      <p:bldP spid="252" grpId="0"/>
      <p:bldP spid="253" grpId="0"/>
      <p:bldP spid="2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xmlns="" val="0"/>
              </a:ext>
            </a:extLst>
          </a:blip>
          <a:srcRect r="35185"/>
          <a:stretch>
            <a:fillRect/>
          </a:stretch>
        </p:blipFill>
        <p:spPr>
          <a:xfrm>
            <a:off x="0" y="0"/>
            <a:ext cx="12192000" cy="685800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xmlns="" val="0"/>
              </a:ext>
            </a:extLst>
          </a:blip>
          <a:srcRect r="85863" b="40000"/>
          <a:stretch>
            <a:fillRect/>
          </a:stretch>
        </p:blipFill>
        <p:spPr>
          <a:xfrm>
            <a:off x="-1" y="0"/>
            <a:ext cx="2729581" cy="420624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xmlns="" val="0"/>
              </a:ext>
            </a:extLst>
          </a:blip>
          <a:srcRect l="67183" t="32695" r="-1"/>
          <a:stretch>
            <a:fillRect/>
          </a:stretch>
        </p:blipFill>
        <p:spPr>
          <a:xfrm>
            <a:off x="7239000" y="3169920"/>
            <a:ext cx="4953000" cy="3688080"/>
          </a:xfrm>
          <a:prstGeom prst="rect">
            <a:avLst/>
          </a:prstGeom>
        </p:spPr>
      </p:pic>
      <p:sp>
        <p:nvSpPr>
          <p:cNvPr id="13" name="iconfont-1054-809968"/>
          <p:cNvSpPr>
            <a:spLocks noChangeAspect="1"/>
          </p:cNvSpPr>
          <p:nvPr/>
        </p:nvSpPr>
        <p:spPr bwMode="auto">
          <a:xfrm>
            <a:off x="11245139" y="1001782"/>
            <a:ext cx="304842" cy="304842"/>
          </a:xfrm>
          <a:custGeom>
            <a:avLst/>
            <a:gdLst>
              <a:gd name="T0" fmla="*/ 7991 w 12800"/>
              <a:gd name="T1" fmla="*/ 4785 h 12800"/>
              <a:gd name="T2" fmla="*/ 7237 w 12800"/>
              <a:gd name="T3" fmla="*/ 4281 h 12800"/>
              <a:gd name="T4" fmla="*/ 6348 w 12800"/>
              <a:gd name="T5" fmla="*/ 4105 h 12800"/>
              <a:gd name="T6" fmla="*/ 5458 w 12800"/>
              <a:gd name="T7" fmla="*/ 4281 h 12800"/>
              <a:gd name="T8" fmla="*/ 4704 w 12800"/>
              <a:gd name="T9" fmla="*/ 4785 h 12800"/>
              <a:gd name="T10" fmla="*/ 4200 w 12800"/>
              <a:gd name="T11" fmla="*/ 5538 h 12800"/>
              <a:gd name="T12" fmla="*/ 4023 w 12800"/>
              <a:gd name="T13" fmla="*/ 6426 h 12800"/>
              <a:gd name="T14" fmla="*/ 4200 w 12800"/>
              <a:gd name="T15" fmla="*/ 7314 h 12800"/>
              <a:gd name="T16" fmla="*/ 4704 w 12800"/>
              <a:gd name="T17" fmla="*/ 8067 h 12800"/>
              <a:gd name="T18" fmla="*/ 5458 w 12800"/>
              <a:gd name="T19" fmla="*/ 8571 h 12800"/>
              <a:gd name="T20" fmla="*/ 6348 w 12800"/>
              <a:gd name="T21" fmla="*/ 8747 h 12800"/>
              <a:gd name="T22" fmla="*/ 7237 w 12800"/>
              <a:gd name="T23" fmla="*/ 8571 h 12800"/>
              <a:gd name="T24" fmla="*/ 7991 w 12800"/>
              <a:gd name="T25" fmla="*/ 8067 h 12800"/>
              <a:gd name="T26" fmla="*/ 8495 w 12800"/>
              <a:gd name="T27" fmla="*/ 7314 h 12800"/>
              <a:gd name="T28" fmla="*/ 8672 w 12800"/>
              <a:gd name="T29" fmla="*/ 6426 h 12800"/>
              <a:gd name="T30" fmla="*/ 8495 w 12800"/>
              <a:gd name="T31" fmla="*/ 5538 h 12800"/>
              <a:gd name="T32" fmla="*/ 7991 w 12800"/>
              <a:gd name="T33" fmla="*/ 4785 h 12800"/>
              <a:gd name="T34" fmla="*/ 11482 w 12800"/>
              <a:gd name="T35" fmla="*/ 5844 h 12800"/>
              <a:gd name="T36" fmla="*/ 6947 w 12800"/>
              <a:gd name="T37" fmla="*/ 1317 h 12800"/>
              <a:gd name="T38" fmla="*/ 6947 w 12800"/>
              <a:gd name="T39" fmla="*/ 0 h 12800"/>
              <a:gd name="T40" fmla="*/ 5880 w 12800"/>
              <a:gd name="T41" fmla="*/ 0 h 12800"/>
              <a:gd name="T42" fmla="*/ 5880 w 12800"/>
              <a:gd name="T43" fmla="*/ 1334 h 12800"/>
              <a:gd name="T44" fmla="*/ 1318 w 12800"/>
              <a:gd name="T45" fmla="*/ 5844 h 12800"/>
              <a:gd name="T46" fmla="*/ 0 w 12800"/>
              <a:gd name="T47" fmla="*/ 5844 h 12800"/>
              <a:gd name="T48" fmla="*/ 0 w 12800"/>
              <a:gd name="T49" fmla="*/ 6933 h 12800"/>
              <a:gd name="T50" fmla="*/ 1318 w 12800"/>
              <a:gd name="T51" fmla="*/ 6933 h 12800"/>
              <a:gd name="T52" fmla="*/ 5857 w 12800"/>
              <a:gd name="T53" fmla="*/ 11466 h 12800"/>
              <a:gd name="T54" fmla="*/ 5857 w 12800"/>
              <a:gd name="T55" fmla="*/ 12800 h 12800"/>
              <a:gd name="T56" fmla="*/ 6947 w 12800"/>
              <a:gd name="T57" fmla="*/ 12800 h 12800"/>
              <a:gd name="T58" fmla="*/ 6947 w 12800"/>
              <a:gd name="T59" fmla="*/ 11483 h 12800"/>
              <a:gd name="T60" fmla="*/ 11482 w 12800"/>
              <a:gd name="T61" fmla="*/ 6933 h 12800"/>
              <a:gd name="T62" fmla="*/ 12800 w 12800"/>
              <a:gd name="T63" fmla="*/ 6933 h 12800"/>
              <a:gd name="T64" fmla="*/ 12800 w 12800"/>
              <a:gd name="T65" fmla="*/ 5844 h 12800"/>
              <a:gd name="T66" fmla="*/ 11482 w 12800"/>
              <a:gd name="T67" fmla="*/ 5844 h 12800"/>
              <a:gd name="T68" fmla="*/ 6400 w 12800"/>
              <a:gd name="T69" fmla="*/ 10589 h 12800"/>
              <a:gd name="T70" fmla="*/ 2214 w 12800"/>
              <a:gd name="T71" fmla="*/ 6409 h 12800"/>
              <a:gd name="T72" fmla="*/ 6400 w 12800"/>
              <a:gd name="T73" fmla="*/ 2206 h 12800"/>
              <a:gd name="T74" fmla="*/ 10586 w 12800"/>
              <a:gd name="T75" fmla="*/ 6409 h 12800"/>
              <a:gd name="T76" fmla="*/ 6400 w 12800"/>
              <a:gd name="T77" fmla="*/ 10589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00" h="12800">
                <a:moveTo>
                  <a:pt x="7991" y="4785"/>
                </a:moveTo>
                <a:cubicBezTo>
                  <a:pt x="7776" y="4570"/>
                  <a:pt x="7518" y="4398"/>
                  <a:pt x="7237" y="4281"/>
                </a:cubicBezTo>
                <a:cubicBezTo>
                  <a:pt x="6956" y="4165"/>
                  <a:pt x="6652" y="4105"/>
                  <a:pt x="6348" y="4105"/>
                </a:cubicBezTo>
                <a:cubicBezTo>
                  <a:pt x="6043" y="4105"/>
                  <a:pt x="5739" y="4165"/>
                  <a:pt x="5458" y="4281"/>
                </a:cubicBezTo>
                <a:cubicBezTo>
                  <a:pt x="5177" y="4398"/>
                  <a:pt x="4919" y="4570"/>
                  <a:pt x="4704" y="4785"/>
                </a:cubicBezTo>
                <a:cubicBezTo>
                  <a:pt x="4489" y="4999"/>
                  <a:pt x="4317" y="5257"/>
                  <a:pt x="4200" y="5538"/>
                </a:cubicBezTo>
                <a:cubicBezTo>
                  <a:pt x="4084" y="5819"/>
                  <a:pt x="4023" y="6122"/>
                  <a:pt x="4023" y="6426"/>
                </a:cubicBezTo>
                <a:cubicBezTo>
                  <a:pt x="4023" y="6730"/>
                  <a:pt x="4084" y="7033"/>
                  <a:pt x="4200" y="7314"/>
                </a:cubicBezTo>
                <a:cubicBezTo>
                  <a:pt x="4317" y="7595"/>
                  <a:pt x="4489" y="7853"/>
                  <a:pt x="4704" y="8067"/>
                </a:cubicBezTo>
                <a:cubicBezTo>
                  <a:pt x="4919" y="8282"/>
                  <a:pt x="5177" y="8454"/>
                  <a:pt x="5458" y="8571"/>
                </a:cubicBezTo>
                <a:cubicBezTo>
                  <a:pt x="5739" y="8687"/>
                  <a:pt x="6043" y="8747"/>
                  <a:pt x="6348" y="8747"/>
                </a:cubicBezTo>
                <a:cubicBezTo>
                  <a:pt x="6652" y="8747"/>
                  <a:pt x="6956" y="8687"/>
                  <a:pt x="7237" y="8571"/>
                </a:cubicBezTo>
                <a:cubicBezTo>
                  <a:pt x="7518" y="8454"/>
                  <a:pt x="7776" y="8282"/>
                  <a:pt x="7991" y="8067"/>
                </a:cubicBezTo>
                <a:cubicBezTo>
                  <a:pt x="8206" y="7853"/>
                  <a:pt x="8379" y="7595"/>
                  <a:pt x="8495" y="7314"/>
                </a:cubicBezTo>
                <a:cubicBezTo>
                  <a:pt x="8611" y="7034"/>
                  <a:pt x="8672" y="6730"/>
                  <a:pt x="8672" y="6426"/>
                </a:cubicBezTo>
                <a:cubicBezTo>
                  <a:pt x="8672" y="6122"/>
                  <a:pt x="8611" y="5819"/>
                  <a:pt x="8495" y="5538"/>
                </a:cubicBezTo>
                <a:cubicBezTo>
                  <a:pt x="8379" y="5257"/>
                  <a:pt x="8207" y="5000"/>
                  <a:pt x="7991" y="4785"/>
                </a:cubicBezTo>
                <a:close/>
                <a:moveTo>
                  <a:pt x="11482" y="5844"/>
                </a:moveTo>
                <a:cubicBezTo>
                  <a:pt x="11274" y="3350"/>
                  <a:pt x="9445" y="1490"/>
                  <a:pt x="6947" y="1317"/>
                </a:cubicBezTo>
                <a:lnTo>
                  <a:pt x="6947" y="0"/>
                </a:lnTo>
                <a:lnTo>
                  <a:pt x="5880" y="0"/>
                </a:lnTo>
                <a:lnTo>
                  <a:pt x="5880" y="1334"/>
                </a:lnTo>
                <a:cubicBezTo>
                  <a:pt x="3452" y="1559"/>
                  <a:pt x="1526" y="3402"/>
                  <a:pt x="1318" y="5844"/>
                </a:cubicBezTo>
                <a:lnTo>
                  <a:pt x="0" y="5844"/>
                </a:lnTo>
                <a:lnTo>
                  <a:pt x="0" y="6933"/>
                </a:lnTo>
                <a:lnTo>
                  <a:pt x="1318" y="6933"/>
                </a:lnTo>
                <a:cubicBezTo>
                  <a:pt x="1526" y="9375"/>
                  <a:pt x="3429" y="11224"/>
                  <a:pt x="5857" y="11466"/>
                </a:cubicBezTo>
                <a:lnTo>
                  <a:pt x="5857" y="12800"/>
                </a:lnTo>
                <a:lnTo>
                  <a:pt x="6947" y="12800"/>
                </a:lnTo>
                <a:lnTo>
                  <a:pt x="6947" y="11483"/>
                </a:lnTo>
                <a:cubicBezTo>
                  <a:pt x="9444" y="11310"/>
                  <a:pt x="11274" y="9427"/>
                  <a:pt x="11482" y="6933"/>
                </a:cubicBezTo>
                <a:lnTo>
                  <a:pt x="12800" y="6933"/>
                </a:lnTo>
                <a:lnTo>
                  <a:pt x="12800" y="5844"/>
                </a:lnTo>
                <a:lnTo>
                  <a:pt x="11482" y="5844"/>
                </a:lnTo>
                <a:close/>
                <a:moveTo>
                  <a:pt x="6400" y="10589"/>
                </a:moveTo>
                <a:cubicBezTo>
                  <a:pt x="4093" y="10589"/>
                  <a:pt x="2214" y="8695"/>
                  <a:pt x="2214" y="6409"/>
                </a:cubicBezTo>
                <a:cubicBezTo>
                  <a:pt x="2214" y="4122"/>
                  <a:pt x="4111" y="2206"/>
                  <a:pt x="6400" y="2206"/>
                </a:cubicBezTo>
                <a:cubicBezTo>
                  <a:pt x="8707" y="2206"/>
                  <a:pt x="10586" y="4122"/>
                  <a:pt x="10586" y="6409"/>
                </a:cubicBezTo>
                <a:cubicBezTo>
                  <a:pt x="10586" y="8695"/>
                  <a:pt x="8707" y="10589"/>
                  <a:pt x="6400" y="10589"/>
                </a:cubicBezTo>
                <a:close/>
              </a:path>
            </a:pathLst>
          </a:custGeom>
          <a:solidFill>
            <a:srgbClr val="805E3E"/>
          </a:solidFill>
          <a:ln>
            <a:solidFill>
              <a:srgbClr val="805E3E"/>
            </a:solidFill>
          </a:ln>
        </p:spPr>
      </p:sp>
      <p:grpSp>
        <p:nvGrpSpPr>
          <p:cNvPr id="4" name="组合 3"/>
          <p:cNvGrpSpPr/>
          <p:nvPr/>
        </p:nvGrpSpPr>
        <p:grpSpPr>
          <a:xfrm>
            <a:off x="4948342" y="4064137"/>
            <a:ext cx="4363815" cy="103423"/>
            <a:chOff x="4948342" y="4064137"/>
            <a:chExt cx="4363815" cy="103423"/>
          </a:xfrm>
        </p:grpSpPr>
        <p:cxnSp>
          <p:nvCxnSpPr>
            <p:cNvPr id="17" name="直接连接符 16"/>
            <p:cNvCxnSpPr/>
            <p:nvPr/>
          </p:nvCxnSpPr>
          <p:spPr>
            <a:xfrm>
              <a:off x="4948342" y="4115849"/>
              <a:ext cx="3655449"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8817528" y="4064137"/>
              <a:ext cx="103423" cy="103423"/>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9" name="椭圆 18"/>
            <p:cNvSpPr/>
            <p:nvPr/>
          </p:nvSpPr>
          <p:spPr>
            <a:xfrm>
              <a:off x="9013131" y="4064137"/>
              <a:ext cx="103423" cy="103423"/>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20" name="椭圆 19"/>
            <p:cNvSpPr/>
            <p:nvPr/>
          </p:nvSpPr>
          <p:spPr>
            <a:xfrm>
              <a:off x="9208734" y="4064137"/>
              <a:ext cx="103423" cy="103423"/>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grpSp>
      <p:sp>
        <p:nvSpPr>
          <p:cNvPr id="23" name="iconfont-11910-5686862"/>
          <p:cNvSpPr>
            <a:spLocks noChangeAspect="1"/>
          </p:cNvSpPr>
          <p:nvPr/>
        </p:nvSpPr>
        <p:spPr bwMode="auto">
          <a:xfrm rot="16200000">
            <a:off x="1021252" y="5362214"/>
            <a:ext cx="320765" cy="366309"/>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14" name="íşlïḋé"/>
          <p:cNvSpPr/>
          <p:nvPr/>
        </p:nvSpPr>
        <p:spPr>
          <a:xfrm>
            <a:off x="2278366" y="2382937"/>
            <a:ext cx="8009933" cy="1472782"/>
          </a:xfrm>
          <a:custGeom>
            <a:avLst/>
            <a:gdLst/>
            <a:ahLst/>
            <a:cxnLst>
              <a:cxn ang="0">
                <a:pos x="wd2" y="hd2"/>
              </a:cxn>
              <a:cxn ang="5400000">
                <a:pos x="wd2" y="hd2"/>
              </a:cxn>
              <a:cxn ang="10800000">
                <a:pos x="wd2" y="hd2"/>
              </a:cxn>
              <a:cxn ang="16200000">
                <a:pos x="wd2" y="hd2"/>
              </a:cxn>
            </a:cxnLst>
            <a:rect l="0" t="0" r="r" b="b"/>
            <a:pathLst>
              <a:path w="21600" h="21600" extrusionOk="0">
                <a:moveTo>
                  <a:pt x="5684" y="0"/>
                </a:moveTo>
                <a:cubicBezTo>
                  <a:pt x="4428" y="0"/>
                  <a:pt x="3029" y="2418"/>
                  <a:pt x="2558" y="5400"/>
                </a:cubicBezTo>
                <a:lnTo>
                  <a:pt x="0" y="21600"/>
                </a:lnTo>
                <a:lnTo>
                  <a:pt x="15474" y="21600"/>
                </a:lnTo>
                <a:cubicBezTo>
                  <a:pt x="16695" y="21600"/>
                  <a:pt x="18122" y="19182"/>
                  <a:pt x="18663" y="16200"/>
                </a:cubicBezTo>
                <a:lnTo>
                  <a:pt x="21600" y="0"/>
                </a:lnTo>
                <a:cubicBezTo>
                  <a:pt x="21600" y="0"/>
                  <a:pt x="5684" y="0"/>
                  <a:pt x="5684" y="0"/>
                </a:cubicBezTo>
                <a:close/>
              </a:path>
            </a:pathLst>
          </a:cu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sp>
        <p:nvSpPr>
          <p:cNvPr id="16" name="iṩļïḓè"/>
          <p:cNvSpPr txBox="1"/>
          <p:nvPr/>
        </p:nvSpPr>
        <p:spPr bwMode="auto">
          <a:xfrm>
            <a:off x="3295345" y="2921702"/>
            <a:ext cx="5975977" cy="496435"/>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6600" b="1" dirty="0" smtClean="0">
                <a:solidFill>
                  <a:schemeClr val="bg1"/>
                </a:solidFill>
                <a:latin typeface="思源黑体 CN Heavy" panose="020B0A00000000000000" pitchFamily="34" charset="-122"/>
                <a:ea typeface="思源黑体 CN Heavy" panose="020B0A00000000000000" pitchFamily="34" charset="-122"/>
              </a:rPr>
              <a:t>敬请指导</a:t>
            </a:r>
            <a:endParaRPr lang="zh-CN" sz="6600" b="1" dirty="0">
              <a:solidFill>
                <a:schemeClr val="bg1"/>
              </a:solidFill>
              <a:latin typeface="思源黑体 CN Heavy" panose="020B0A00000000000000" pitchFamily="34" charset="-122"/>
              <a:ea typeface="思源黑体 CN Heavy" panose="020B0A00000000000000" pitchFamily="34" charset="-122"/>
            </a:endParaRPr>
          </a:p>
        </p:txBody>
      </p:sp>
      <p:grpSp>
        <p:nvGrpSpPr>
          <p:cNvPr id="22" name="组合 21"/>
          <p:cNvGrpSpPr/>
          <p:nvPr/>
        </p:nvGrpSpPr>
        <p:grpSpPr>
          <a:xfrm rot="10800000">
            <a:off x="3420483" y="2085109"/>
            <a:ext cx="4363815" cy="103423"/>
            <a:chOff x="4948342" y="4064137"/>
            <a:chExt cx="4363815" cy="103423"/>
          </a:xfrm>
        </p:grpSpPr>
        <p:cxnSp>
          <p:nvCxnSpPr>
            <p:cNvPr id="24" name="直接连接符 23"/>
            <p:cNvCxnSpPr/>
            <p:nvPr/>
          </p:nvCxnSpPr>
          <p:spPr>
            <a:xfrm>
              <a:off x="4948342" y="4115849"/>
              <a:ext cx="3655449"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8817528" y="4064137"/>
              <a:ext cx="103423" cy="103423"/>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26" name="椭圆 25"/>
            <p:cNvSpPr/>
            <p:nvPr/>
          </p:nvSpPr>
          <p:spPr>
            <a:xfrm>
              <a:off x="9013131" y="4064137"/>
              <a:ext cx="103423" cy="103423"/>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27" name="椭圆 26"/>
            <p:cNvSpPr/>
            <p:nvPr/>
          </p:nvSpPr>
          <p:spPr>
            <a:xfrm>
              <a:off x="9208734" y="4064137"/>
              <a:ext cx="103423" cy="103423"/>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cstate="print">
            <a:clrChange>
              <a:clrFrom>
                <a:srgbClr val="F5F5F5">
                  <a:alpha val="100000"/>
                </a:srgbClr>
              </a:clrFrom>
              <a:clrTo>
                <a:srgbClr val="F5F5F5">
                  <a:alpha val="100000"/>
                  <a:alpha val="0"/>
                </a:srgbClr>
              </a:clrTo>
            </a:clrChange>
          </a:blip>
          <a:stretch>
            <a:fillRect/>
          </a:stretch>
        </p:blipFill>
        <p:spPr>
          <a:xfrm>
            <a:off x="10351770" y="0"/>
            <a:ext cx="1840230" cy="2183130"/>
          </a:xfrm>
          <a:prstGeom prst="rect">
            <a:avLst/>
          </a:prstGeom>
        </p:spPr>
      </p:pic>
      <p:sp>
        <p:nvSpPr>
          <p:cNvPr id="11"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smtClean="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创建基</a:t>
            </a:r>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础与态势分析</a:t>
            </a:r>
          </a:p>
        </p:txBody>
      </p:sp>
      <p:cxnSp>
        <p:nvCxnSpPr>
          <p:cNvPr id="12" name="直接连接符 11"/>
          <p:cNvCxnSpPr>
            <a:endCxn id="13" idx="2"/>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50151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4" name="椭圆 13"/>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5" name="椭圆 14"/>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6"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grpSp>
        <p:nvGrpSpPr>
          <p:cNvPr id="82" name="组合 81"/>
          <p:cNvGrpSpPr/>
          <p:nvPr/>
        </p:nvGrpSpPr>
        <p:grpSpPr>
          <a:xfrm>
            <a:off x="3569390" y="1232669"/>
            <a:ext cx="4289837" cy="646331"/>
            <a:chOff x="3864779" y="527774"/>
            <a:chExt cx="4289837" cy="646331"/>
          </a:xfrm>
        </p:grpSpPr>
        <p:grpSp>
          <p:nvGrpSpPr>
            <p:cNvPr id="83" name="组合 21"/>
            <p:cNvGrpSpPr/>
            <p:nvPr/>
          </p:nvGrpSpPr>
          <p:grpSpPr>
            <a:xfrm>
              <a:off x="3864779" y="898306"/>
              <a:ext cx="818969" cy="88861"/>
              <a:chOff x="5992478" y="1999605"/>
              <a:chExt cx="2374074" cy="257594"/>
            </a:xfrm>
          </p:grpSpPr>
          <p:sp>
            <p:nvSpPr>
              <p:cNvPr id="89" name="矩形: 圆角 18"/>
              <p:cNvSpPr/>
              <p:nvPr/>
            </p:nvSpPr>
            <p:spPr>
              <a:xfrm rot="18900000">
                <a:off x="7096551" y="2002866"/>
                <a:ext cx="1270001" cy="254333"/>
              </a:xfrm>
              <a:prstGeom prst="roundRect">
                <a:avLst>
                  <a:gd name="adj" fmla="val 50000"/>
                </a:avLst>
              </a:prstGeom>
              <a:solidFill>
                <a:srgbClr val="E845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mn-lt"/>
                  <a:ea typeface="+mn-ea"/>
                  <a:cs typeface="+mn-ea"/>
                  <a:sym typeface="+mn-lt"/>
                </a:endParaRPr>
              </a:p>
            </p:txBody>
          </p:sp>
          <p:sp>
            <p:nvSpPr>
              <p:cNvPr id="90" name="矩形: 圆角 21"/>
              <p:cNvSpPr/>
              <p:nvPr/>
            </p:nvSpPr>
            <p:spPr>
              <a:xfrm rot="18900000">
                <a:off x="6536863" y="2001379"/>
                <a:ext cx="1270001" cy="232563"/>
              </a:xfrm>
              <a:prstGeom prst="roundRect">
                <a:avLst>
                  <a:gd name="adj" fmla="val 50000"/>
                </a:avLst>
              </a:prstGeom>
              <a:solidFill>
                <a:srgbClr val="38363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mn-lt"/>
                  <a:ea typeface="+mn-ea"/>
                  <a:cs typeface="+mn-ea"/>
                  <a:sym typeface="+mn-lt"/>
                </a:endParaRPr>
              </a:p>
            </p:txBody>
          </p:sp>
          <p:sp>
            <p:nvSpPr>
              <p:cNvPr id="91" name="矩形: 圆角 23"/>
              <p:cNvSpPr/>
              <p:nvPr/>
            </p:nvSpPr>
            <p:spPr>
              <a:xfrm rot="18900000">
                <a:off x="5992478" y="1999605"/>
                <a:ext cx="1270001" cy="233241"/>
              </a:xfrm>
              <a:prstGeom prst="roundRect">
                <a:avLst>
                  <a:gd name="adj" fmla="val 50000"/>
                </a:avLst>
              </a:prstGeom>
              <a:solidFill>
                <a:srgbClr val="0BA29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mn-lt"/>
                  <a:ea typeface="+mn-ea"/>
                  <a:cs typeface="+mn-ea"/>
                  <a:sym typeface="+mn-lt"/>
                </a:endParaRPr>
              </a:p>
            </p:txBody>
          </p:sp>
        </p:grpSp>
        <p:sp>
          <p:nvSpPr>
            <p:cNvPr id="84" name="文本框 6"/>
            <p:cNvSpPr txBox="1">
              <a:spLocks noChangeArrowheads="1"/>
            </p:cNvSpPr>
            <p:nvPr/>
          </p:nvSpPr>
          <p:spPr bwMode="auto">
            <a:xfrm>
              <a:off x="5008754" y="527774"/>
              <a:ext cx="20313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3600" b="1" kern="0" dirty="0" smtClean="0">
                  <a:solidFill>
                    <a:prstClr val="black">
                      <a:lumMod val="85000"/>
                      <a:lumOff val="15000"/>
                    </a:prstClr>
                  </a:solidFill>
                  <a:latin typeface="+mn-lt"/>
                  <a:ea typeface="+mn-ea"/>
                  <a:cs typeface="+mn-ea"/>
                  <a:sym typeface="+mn-lt"/>
                </a:rPr>
                <a:t>创建背景</a:t>
              </a:r>
              <a:endParaRPr kumimoji="0" lang="zh-CN" altLang="en-US" sz="3600" b="1" i="0" u="none" strike="noStrike" kern="0" cap="none" spc="0" normalizeH="0" baseline="0" noProof="0" dirty="0">
                <a:ln>
                  <a:noFill/>
                </a:ln>
                <a:solidFill>
                  <a:prstClr val="black">
                    <a:lumMod val="85000"/>
                    <a:lumOff val="15000"/>
                  </a:prstClr>
                </a:solidFill>
                <a:effectLst/>
                <a:uLnTx/>
                <a:uFillTx/>
                <a:latin typeface="+mn-lt"/>
                <a:ea typeface="+mn-ea"/>
                <a:cs typeface="+mn-ea"/>
                <a:sym typeface="+mn-lt"/>
              </a:endParaRPr>
            </a:p>
          </p:txBody>
        </p:sp>
        <p:grpSp>
          <p:nvGrpSpPr>
            <p:cNvPr id="85" name="组合 23"/>
            <p:cNvGrpSpPr/>
            <p:nvPr/>
          </p:nvGrpSpPr>
          <p:grpSpPr>
            <a:xfrm>
              <a:off x="7335647" y="894105"/>
              <a:ext cx="818969" cy="88861"/>
              <a:chOff x="5992478" y="1999605"/>
              <a:chExt cx="2374074" cy="257594"/>
            </a:xfrm>
          </p:grpSpPr>
          <p:sp>
            <p:nvSpPr>
              <p:cNvPr id="86" name="矩形: 圆角 30"/>
              <p:cNvSpPr/>
              <p:nvPr/>
            </p:nvSpPr>
            <p:spPr>
              <a:xfrm rot="18900000">
                <a:off x="7096551" y="2002866"/>
                <a:ext cx="1270001" cy="254333"/>
              </a:xfrm>
              <a:prstGeom prst="roundRect">
                <a:avLst>
                  <a:gd name="adj" fmla="val 50000"/>
                </a:avLst>
              </a:prstGeom>
              <a:solidFill>
                <a:srgbClr val="E845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mn-lt"/>
                  <a:ea typeface="+mn-ea"/>
                  <a:cs typeface="+mn-ea"/>
                  <a:sym typeface="+mn-lt"/>
                </a:endParaRPr>
              </a:p>
            </p:txBody>
          </p:sp>
          <p:sp>
            <p:nvSpPr>
              <p:cNvPr id="87" name="矩形: 圆角 31"/>
              <p:cNvSpPr/>
              <p:nvPr/>
            </p:nvSpPr>
            <p:spPr>
              <a:xfrm rot="18900000">
                <a:off x="6536863" y="2001379"/>
                <a:ext cx="1270001" cy="232563"/>
              </a:xfrm>
              <a:prstGeom prst="roundRect">
                <a:avLst>
                  <a:gd name="adj" fmla="val 50000"/>
                </a:avLst>
              </a:prstGeom>
              <a:solidFill>
                <a:srgbClr val="38363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mn-lt"/>
                  <a:ea typeface="+mn-ea"/>
                  <a:cs typeface="+mn-ea"/>
                  <a:sym typeface="+mn-lt"/>
                </a:endParaRPr>
              </a:p>
            </p:txBody>
          </p:sp>
          <p:sp>
            <p:nvSpPr>
              <p:cNvPr id="88" name="矩形: 圆角 32"/>
              <p:cNvSpPr/>
              <p:nvPr/>
            </p:nvSpPr>
            <p:spPr>
              <a:xfrm rot="18900000">
                <a:off x="5992478" y="1999605"/>
                <a:ext cx="1270001" cy="233241"/>
              </a:xfrm>
              <a:prstGeom prst="roundRect">
                <a:avLst>
                  <a:gd name="adj" fmla="val 50000"/>
                </a:avLst>
              </a:prstGeom>
              <a:solidFill>
                <a:srgbClr val="0BA29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mn-lt"/>
                  <a:ea typeface="+mn-ea"/>
                  <a:cs typeface="+mn-ea"/>
                  <a:sym typeface="+mn-lt"/>
                </a:endParaRPr>
              </a:p>
            </p:txBody>
          </p:sp>
        </p:grpSp>
      </p:grpSp>
      <p:sp>
        <p:nvSpPr>
          <p:cNvPr id="92" name="圆角矩形 13"/>
          <p:cNvSpPr>
            <a:spLocks noChangeArrowheads="1"/>
          </p:cNvSpPr>
          <p:nvPr/>
        </p:nvSpPr>
        <p:spPr bwMode="auto">
          <a:xfrm>
            <a:off x="648468" y="3090548"/>
            <a:ext cx="7642092" cy="1474447"/>
          </a:xfrm>
          <a:prstGeom prst="roundRect">
            <a:avLst>
              <a:gd name="adj" fmla="val 9083"/>
            </a:avLst>
          </a:prstGeom>
          <a:noFill/>
          <a:ln w="12700">
            <a:solidFill>
              <a:srgbClr val="383635"/>
            </a:solidFill>
            <a:round/>
          </a:ln>
          <a:extLst>
            <a:ext uri="{909E8E84-426E-40DD-AFC4-6F175D3DCCD1}">
              <a14:hiddenFill xmlns:a14="http://schemas.microsoft.com/office/drawing/2010/main" xmlns="">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608965" fontAlgn="auto">
              <a:spcBef>
                <a:spcPts val="0"/>
              </a:spcBef>
              <a:spcAft>
                <a:spcPts val="0"/>
              </a:spcAft>
            </a:pPr>
            <a:endParaRPr lang="zh-CN" altLang="en-US">
              <a:solidFill>
                <a:srgbClr val="FFFFFF"/>
              </a:solidFill>
              <a:latin typeface="+mn-lt"/>
              <a:ea typeface="+mn-ea"/>
              <a:cs typeface="+mn-ea"/>
              <a:sym typeface="+mn-lt"/>
            </a:endParaRPr>
          </a:p>
        </p:txBody>
      </p:sp>
      <p:sp>
        <p:nvSpPr>
          <p:cNvPr id="93" name="矩形 92"/>
          <p:cNvSpPr>
            <a:spLocks noChangeArrowheads="1"/>
          </p:cNvSpPr>
          <p:nvPr/>
        </p:nvSpPr>
        <p:spPr bwMode="auto">
          <a:xfrm>
            <a:off x="946206" y="3163497"/>
            <a:ext cx="7506914"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endParaRPr lang="en-US" altLang="zh-CN" sz="1200" b="1" dirty="0" smtClean="0"/>
          </a:p>
          <a:p>
            <a:r>
              <a:rPr lang="zh-CN" altLang="zh-CN" b="1" dirty="0" smtClean="0"/>
              <a:t>吃的教育</a:t>
            </a:r>
            <a:r>
              <a:rPr lang="zh-CN" altLang="en-US" b="1" dirty="0" smtClean="0"/>
              <a:t>：</a:t>
            </a:r>
            <a:r>
              <a:rPr lang="zh-CN" altLang="zh-CN" sz="2400" b="1" u="sng" dirty="0" smtClean="0">
                <a:solidFill>
                  <a:srgbClr val="5C8B47"/>
                </a:solidFill>
              </a:rPr>
              <a:t>安全</a:t>
            </a:r>
            <a:r>
              <a:rPr lang="en-US" altLang="zh-CN" sz="2400" b="1" u="sng" dirty="0" smtClean="0">
                <a:solidFill>
                  <a:srgbClr val="5C8B47"/>
                </a:solidFill>
              </a:rPr>
              <a:t>  </a:t>
            </a:r>
            <a:r>
              <a:rPr lang="zh-CN" altLang="zh-CN" sz="2400" b="1" u="sng" dirty="0" smtClean="0">
                <a:solidFill>
                  <a:srgbClr val="5C8B47"/>
                </a:solidFill>
              </a:rPr>
              <a:t>健康</a:t>
            </a:r>
            <a:r>
              <a:rPr lang="en-US" altLang="zh-CN" sz="2400" b="1" u="sng" dirty="0" smtClean="0">
                <a:solidFill>
                  <a:srgbClr val="5C8B47"/>
                </a:solidFill>
              </a:rPr>
              <a:t>  </a:t>
            </a:r>
            <a:r>
              <a:rPr lang="zh-CN" altLang="zh-CN" sz="2400" b="1" u="sng" dirty="0" smtClean="0">
                <a:solidFill>
                  <a:srgbClr val="5C8B47"/>
                </a:solidFill>
              </a:rPr>
              <a:t>科学</a:t>
            </a:r>
            <a:r>
              <a:rPr lang="en-US" altLang="zh-CN" sz="2400" b="1" u="sng" dirty="0" smtClean="0">
                <a:solidFill>
                  <a:srgbClr val="5C8B47"/>
                </a:solidFill>
              </a:rPr>
              <a:t> </a:t>
            </a:r>
            <a:r>
              <a:rPr lang="zh-CN" altLang="zh-CN" sz="2400" b="1" u="sng" dirty="0" smtClean="0">
                <a:solidFill>
                  <a:srgbClr val="5C8B47"/>
                </a:solidFill>
              </a:rPr>
              <a:t>文明</a:t>
            </a:r>
            <a:r>
              <a:rPr lang="en-US" altLang="zh-CN" sz="2400" b="1" u="sng" dirty="0" smtClean="0">
                <a:solidFill>
                  <a:srgbClr val="5C8B47"/>
                </a:solidFill>
              </a:rPr>
              <a:t>  </a:t>
            </a:r>
            <a:r>
              <a:rPr lang="zh-CN" altLang="en-US" sz="2400" b="1" u="sng" dirty="0" smtClean="0">
                <a:solidFill>
                  <a:srgbClr val="5C8B47"/>
                </a:solidFill>
              </a:rPr>
              <a:t>文化  情感</a:t>
            </a:r>
            <a:endParaRPr lang="en-US" altLang="zh-CN" sz="2400" b="1" dirty="0" smtClean="0">
              <a:solidFill>
                <a:srgbClr val="5C8B47"/>
              </a:solidFill>
            </a:endParaRPr>
          </a:p>
          <a:p>
            <a:r>
              <a:rPr lang="en-US" altLang="zh-CN" sz="2000" dirty="0" smtClean="0"/>
              <a:t>         </a:t>
            </a:r>
            <a:r>
              <a:rPr lang="zh-CN" altLang="zh-CN" sz="2000" dirty="0" smtClean="0"/>
              <a:t>从某种意义上来说，食育是一种综合性的教育，是德智体美劳五育的综合体现；所以说，食育也是</a:t>
            </a:r>
            <a:r>
              <a:rPr lang="zh-CN" altLang="zh-CN" sz="2400" dirty="0" smtClean="0">
                <a:solidFill>
                  <a:srgbClr val="FF0000"/>
                </a:solidFill>
              </a:rPr>
              <a:t>指向素养发展</a:t>
            </a:r>
            <a:r>
              <a:rPr lang="zh-CN" altLang="zh-CN" sz="2000" dirty="0" smtClean="0"/>
              <a:t>的教育。</a:t>
            </a:r>
            <a:endParaRPr lang="zh-CN" altLang="zh-CN" sz="2000" dirty="0"/>
          </a:p>
        </p:txBody>
      </p:sp>
      <p:sp>
        <p:nvSpPr>
          <p:cNvPr id="94" name="圆角矩形 15"/>
          <p:cNvSpPr>
            <a:spLocks noChangeArrowheads="1"/>
          </p:cNvSpPr>
          <p:nvPr/>
        </p:nvSpPr>
        <p:spPr bwMode="auto">
          <a:xfrm>
            <a:off x="648468" y="4918836"/>
            <a:ext cx="7672571" cy="1735964"/>
          </a:xfrm>
          <a:prstGeom prst="roundRect">
            <a:avLst>
              <a:gd name="adj" fmla="val 9083"/>
            </a:avLst>
          </a:prstGeom>
          <a:noFill/>
          <a:ln w="12700">
            <a:solidFill>
              <a:srgbClr val="383635"/>
            </a:solidFill>
            <a:round/>
          </a:ln>
          <a:extLst>
            <a:ext uri="{909E8E84-426E-40DD-AFC4-6F175D3DCCD1}">
              <a14:hiddenFill xmlns:a14="http://schemas.microsoft.com/office/drawing/2010/main" xmlns="">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608965" fontAlgn="auto">
              <a:spcBef>
                <a:spcPts val="0"/>
              </a:spcBef>
              <a:spcAft>
                <a:spcPts val="0"/>
              </a:spcAft>
            </a:pPr>
            <a:endParaRPr lang="zh-CN" altLang="en-US">
              <a:solidFill>
                <a:srgbClr val="FFFFFF"/>
              </a:solidFill>
              <a:latin typeface="+mn-lt"/>
              <a:ea typeface="+mn-ea"/>
              <a:cs typeface="+mn-ea"/>
              <a:sym typeface="+mn-lt"/>
            </a:endParaRPr>
          </a:p>
        </p:txBody>
      </p:sp>
      <p:sp>
        <p:nvSpPr>
          <p:cNvPr id="95" name="矩形 94"/>
          <p:cNvSpPr>
            <a:spLocks noChangeArrowheads="1"/>
          </p:cNvSpPr>
          <p:nvPr/>
        </p:nvSpPr>
        <p:spPr bwMode="auto">
          <a:xfrm>
            <a:off x="740296" y="5258480"/>
            <a:ext cx="7367384"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28600" indent="-228600"/>
            <a:r>
              <a:rPr lang="en-US" altLang="zh-CN" dirty="0" smtClean="0">
                <a:latin typeface="宋体" pitchFamily="2" charset="-122"/>
              </a:rPr>
              <a:t>1.</a:t>
            </a:r>
            <a:r>
              <a:rPr lang="zh-CN" altLang="zh-CN" dirty="0" smtClean="0">
                <a:latin typeface="宋体" pitchFamily="2" charset="-122"/>
              </a:rPr>
              <a:t>通过“食育”可以教育学生</a:t>
            </a:r>
            <a:r>
              <a:rPr lang="zh-CN" altLang="zh-CN" sz="2000" b="1" dirty="0" smtClean="0">
                <a:latin typeface="宋体" pitchFamily="2" charset="-122"/>
              </a:rPr>
              <a:t>合理膳食，增强体质</a:t>
            </a:r>
            <a:r>
              <a:rPr lang="zh-CN" altLang="zh-CN" dirty="0" smtClean="0">
                <a:latin typeface="宋体" pitchFamily="2" charset="-122"/>
              </a:rPr>
              <a:t>。</a:t>
            </a:r>
          </a:p>
          <a:p>
            <a:pPr marL="228600" indent="-228600"/>
            <a:r>
              <a:rPr lang="en-US" altLang="zh-CN" dirty="0" smtClean="0">
                <a:latin typeface="宋体" pitchFamily="2" charset="-122"/>
              </a:rPr>
              <a:t>2.</a:t>
            </a:r>
            <a:r>
              <a:rPr lang="zh-CN" altLang="zh-CN" dirty="0" smtClean="0">
                <a:latin typeface="宋体" pitchFamily="2" charset="-122"/>
              </a:rPr>
              <a:t>通过“食育”可以教育学生</a:t>
            </a:r>
            <a:r>
              <a:rPr lang="zh-CN" altLang="zh-CN" sz="2000" b="1" dirty="0" smtClean="0">
                <a:latin typeface="宋体" pitchFamily="2" charset="-122"/>
              </a:rPr>
              <a:t>避免浪费，以食养德</a:t>
            </a:r>
            <a:r>
              <a:rPr lang="zh-CN" altLang="zh-CN" dirty="0" smtClean="0">
                <a:latin typeface="宋体" pitchFamily="2" charset="-122"/>
              </a:rPr>
              <a:t>。</a:t>
            </a:r>
          </a:p>
          <a:p>
            <a:r>
              <a:rPr lang="en-US" altLang="zh-CN" dirty="0" smtClean="0">
                <a:latin typeface="宋体" pitchFamily="2" charset="-122"/>
              </a:rPr>
              <a:t>3.</a:t>
            </a:r>
            <a:r>
              <a:rPr lang="zh-CN" altLang="zh-CN" dirty="0" smtClean="0">
                <a:latin typeface="宋体" pitchFamily="2" charset="-122"/>
              </a:rPr>
              <a:t>通过“食育”可以教育学生</a:t>
            </a:r>
            <a:r>
              <a:rPr lang="zh-CN" altLang="zh-CN" sz="2000" b="1" dirty="0" smtClean="0">
                <a:latin typeface="宋体" pitchFamily="2" charset="-122"/>
              </a:rPr>
              <a:t>热爱劳动，感恩生活</a:t>
            </a:r>
            <a:r>
              <a:rPr lang="zh-CN" altLang="zh-CN" dirty="0" smtClean="0">
                <a:latin typeface="宋体" pitchFamily="2" charset="-122"/>
              </a:rPr>
              <a:t>。</a:t>
            </a:r>
          </a:p>
          <a:p>
            <a:r>
              <a:rPr lang="en-US" altLang="zh-CN" u="sng" dirty="0" smtClean="0">
                <a:latin typeface="宋体" pitchFamily="2" charset="-122"/>
              </a:rPr>
              <a:t>4</a:t>
            </a:r>
            <a:r>
              <a:rPr lang="en-US" altLang="zh-CN" dirty="0" smtClean="0">
                <a:latin typeface="宋体" pitchFamily="2" charset="-122"/>
              </a:rPr>
              <a:t>.</a:t>
            </a:r>
            <a:r>
              <a:rPr lang="zh-CN" altLang="zh-CN" dirty="0" smtClean="0">
                <a:latin typeface="宋体" pitchFamily="2" charset="-122"/>
              </a:rPr>
              <a:t>通过“食育”可以教育学生</a:t>
            </a:r>
            <a:r>
              <a:rPr lang="zh-CN" altLang="zh-CN" sz="2000" b="1" dirty="0" smtClean="0">
                <a:latin typeface="宋体" pitchFamily="2" charset="-122"/>
              </a:rPr>
              <a:t>传承文明，弘扬文化</a:t>
            </a:r>
            <a:r>
              <a:rPr lang="zh-CN" altLang="zh-CN" dirty="0" smtClean="0">
                <a:latin typeface="宋体" pitchFamily="2" charset="-122"/>
              </a:rPr>
              <a:t>。</a:t>
            </a:r>
          </a:p>
        </p:txBody>
      </p:sp>
      <p:sp>
        <p:nvSpPr>
          <p:cNvPr id="96" name="圆角矩形 17"/>
          <p:cNvSpPr>
            <a:spLocks noChangeArrowheads="1"/>
          </p:cNvSpPr>
          <p:nvPr/>
        </p:nvSpPr>
        <p:spPr bwMode="auto">
          <a:xfrm>
            <a:off x="1303956" y="2855651"/>
            <a:ext cx="3279016" cy="461856"/>
          </a:xfrm>
          <a:prstGeom prst="roundRect">
            <a:avLst>
              <a:gd name="adj" fmla="val 16667"/>
            </a:avLst>
          </a:prstGeom>
          <a:solidFill>
            <a:srgbClr val="E8455B"/>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608965" fontAlgn="auto">
              <a:spcBef>
                <a:spcPts val="0"/>
              </a:spcBef>
              <a:spcAft>
                <a:spcPts val="0"/>
              </a:spcAft>
            </a:pPr>
            <a:endParaRPr lang="zh-CN" altLang="en-US">
              <a:solidFill>
                <a:srgbClr val="FFFFFF"/>
              </a:solidFill>
              <a:latin typeface="+mn-lt"/>
              <a:ea typeface="+mn-ea"/>
              <a:cs typeface="+mn-ea"/>
              <a:sym typeface="+mn-lt"/>
            </a:endParaRPr>
          </a:p>
        </p:txBody>
      </p:sp>
      <p:sp>
        <p:nvSpPr>
          <p:cNvPr id="97" name="文本框 8"/>
          <p:cNvSpPr txBox="1">
            <a:spLocks noChangeArrowheads="1"/>
          </p:cNvSpPr>
          <p:nvPr/>
        </p:nvSpPr>
        <p:spPr bwMode="auto">
          <a:xfrm>
            <a:off x="1555996" y="2845415"/>
            <a:ext cx="279652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1621155" fontAlgn="auto">
              <a:spcBef>
                <a:spcPct val="20000"/>
              </a:spcBef>
              <a:spcAft>
                <a:spcPts val="0"/>
              </a:spcAft>
            </a:pPr>
            <a:r>
              <a:rPr lang="zh-CN" altLang="en-US" sz="2400" b="1" dirty="0" smtClean="0">
                <a:solidFill>
                  <a:prstClr val="white"/>
                </a:solidFill>
                <a:latin typeface="+mn-lt"/>
                <a:ea typeface="+mn-ea"/>
                <a:cs typeface="+mn-ea"/>
                <a:sym typeface="+mn-lt"/>
              </a:rPr>
              <a:t>何谓食育？</a:t>
            </a:r>
            <a:endParaRPr lang="zh-CN" altLang="en-US" sz="2400" b="1" dirty="0">
              <a:solidFill>
                <a:prstClr val="white"/>
              </a:solidFill>
              <a:latin typeface="+mn-lt"/>
              <a:ea typeface="+mn-ea"/>
              <a:cs typeface="+mn-ea"/>
              <a:sym typeface="+mn-lt"/>
            </a:endParaRPr>
          </a:p>
        </p:txBody>
      </p:sp>
      <p:sp>
        <p:nvSpPr>
          <p:cNvPr id="98" name="圆角矩形 19"/>
          <p:cNvSpPr>
            <a:spLocks noChangeArrowheads="1"/>
          </p:cNvSpPr>
          <p:nvPr/>
        </p:nvSpPr>
        <p:spPr bwMode="auto">
          <a:xfrm>
            <a:off x="1303956" y="4725206"/>
            <a:ext cx="3279016" cy="461856"/>
          </a:xfrm>
          <a:prstGeom prst="roundRect">
            <a:avLst>
              <a:gd name="adj" fmla="val 16667"/>
            </a:avLst>
          </a:prstGeom>
          <a:solidFill>
            <a:srgbClr val="0BA29A"/>
          </a:solidFill>
          <a:ln>
            <a:noFill/>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608965" fontAlgn="auto">
              <a:spcBef>
                <a:spcPts val="0"/>
              </a:spcBef>
              <a:spcAft>
                <a:spcPts val="0"/>
              </a:spcAft>
            </a:pPr>
            <a:endParaRPr lang="zh-CN" altLang="en-US">
              <a:solidFill>
                <a:srgbClr val="FFFFFF"/>
              </a:solidFill>
              <a:latin typeface="+mn-lt"/>
              <a:ea typeface="+mn-ea"/>
              <a:cs typeface="+mn-ea"/>
              <a:sym typeface="+mn-lt"/>
            </a:endParaRPr>
          </a:p>
        </p:txBody>
      </p:sp>
      <p:sp>
        <p:nvSpPr>
          <p:cNvPr id="99" name="文本框 12"/>
          <p:cNvSpPr txBox="1">
            <a:spLocks noChangeArrowheads="1"/>
          </p:cNvSpPr>
          <p:nvPr/>
        </p:nvSpPr>
        <p:spPr bwMode="auto">
          <a:xfrm>
            <a:off x="1535681" y="4715352"/>
            <a:ext cx="279652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1621155" fontAlgn="auto">
              <a:spcBef>
                <a:spcPct val="20000"/>
              </a:spcBef>
              <a:spcAft>
                <a:spcPts val="0"/>
              </a:spcAft>
            </a:pPr>
            <a:r>
              <a:rPr lang="zh-CN" altLang="en-US" sz="2400" b="1" dirty="0" smtClean="0">
                <a:solidFill>
                  <a:prstClr val="white"/>
                </a:solidFill>
                <a:latin typeface="+mn-lt"/>
                <a:ea typeface="+mn-ea"/>
                <a:cs typeface="+mn-ea"/>
                <a:sym typeface="+mn-lt"/>
              </a:rPr>
              <a:t>因何食育？</a:t>
            </a:r>
            <a:endParaRPr lang="zh-CN" altLang="en-US" sz="2400" b="1" dirty="0">
              <a:solidFill>
                <a:prstClr val="white"/>
              </a:solidFill>
              <a:latin typeface="+mn-lt"/>
              <a:ea typeface="+mn-ea"/>
              <a:cs typeface="+mn-ea"/>
              <a:sym typeface="+mn-lt"/>
            </a:endParaRPr>
          </a:p>
        </p:txBody>
      </p:sp>
      <p:pic>
        <p:nvPicPr>
          <p:cNvPr id="101" name="Picture 12"/>
          <p:cNvPicPr>
            <a:picLocks noChangeAspect="1" noChangeArrowheads="1"/>
          </p:cNvPicPr>
          <p:nvPr/>
        </p:nvPicPr>
        <p:blipFill>
          <a:blip r:embed="rId4" cstate="print"/>
          <a:srcRect t="23729"/>
          <a:stretch>
            <a:fillRect/>
          </a:stretch>
        </p:blipFill>
        <p:spPr bwMode="auto">
          <a:xfrm>
            <a:off x="8672033" y="4693920"/>
            <a:ext cx="3133887" cy="1330960"/>
          </a:xfrm>
          <a:prstGeom prst="rect">
            <a:avLst/>
          </a:prstGeom>
          <a:noFill/>
          <a:ln w="9525">
            <a:noFill/>
            <a:miter lim="800000"/>
            <a:headEnd/>
            <a:tailEnd/>
          </a:ln>
        </p:spPr>
      </p:pic>
      <p:sp>
        <p:nvSpPr>
          <p:cNvPr id="1026" name="AutoShape 2" descr="data:image/jpeg;base64,/9j/4AAQSkZJRgABAQAAAQABAAD/2wBDAAgGBgcGBQgHBwcJCQgKDBQNDAsLDBkSEw8UHRofHh0aHBwgJC4nICIsIxwcKDcpLDAxNDQ0Hyc5PTgyPC4zNDL/2wBDAQkJCQwLDBgNDRgyIRwhMjIyMjIyMjIyMjIyMjIyMjIyMjIyMjIyMjIyMjIyMjIyMjIyMjIyMjIyMjIyMjIyMjL/wAARCAEnAh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GkoNIa+qPFENMbpTjTGpFIcKkFRipBTQmPFOFNFOFMljxTqYKeKZI4U8UwU8UxDxTxTBThTJHipBUYp4oJJBTxUYqQUxEgqQVEtSL2oEyVakWolqRaZJMtSrUK1KtIkmU1MtQLUy0CJgaUfM2ajBzxU6ikIeoqVRTFFSqKAHqKkUUwCpVFIB6iplFRqKmUVIEqCp1FRIKmXpSYxaWkpaQCjrTj0pB1pwpMERMKibgVOwqvKaaAqymqchqzKapymrQitIaqyGrEhqpIaoZXkNVZD1qeQ1Wc0ykQOaruamc1Xc0Fohc1Xc1M5qu5pFoic1CxqRj1qFjUs0RGxqFjxUjGoWNQzVEbGo2p7Go2NQzREbGoyaexqMnismaoYetMY041GaykzRDTTDTjTGNYyZohpph6040zvXPNmiNHS/+Wv4f1oo0v8A5a/h/Wis20Oxu00049Kaa+gPIGmmt1FONMP3hSKQ8VIKjFSCmSxwp4pgp4pkjhTxTBThTJHCnimDrTxTEPFPFMFOFMQ8U9aYKetBJIKetRipFpksetSLUYqRaBEi1KtRCpFoJJVqVahWpVoJJlqQHiogaevzHFAFiIZOatKKgiFWlFIkVRUqimqKkApAOUVKopiipVFIB6iplFMUVMgpASIKlpqCnVIwpaOlAoAcKeKaKUnAqWMbIcCqUpq1I3FUpTVITK0pqnKasyGqcprRCK8hqpIasSHrVSQ1Q0QSGqshqeQ1Wc0FIgc1Xc1M5qu5oNEQuagc1K5qBzSZaImNQualc1AxqGaojY1Exp7GomNQzRDGqJjT2NRtWbNUhjVE1PNRk1mzRDTUZp7GozWMmaIaaYacTTDWMmaIaabSmkrmk9TRGjpf/LX8P60UaV/y1/D+tFQxm4aaetLSV9EeOhDUZ+9TzTP4qRRIKeKYKeKZLNvRjiGX/eFaW6sjS22xSf71X/Mq09Dz60bzZY3Ubqr+ZXcHwXoQBJ8eaIADgnzU4P8A337Gs6leFO3Mwp4edT4Ucfuo3V2dt4E0e8uI7e18b6PPPIcJFE6MzH0AD5NZmneG7KXxvN4dvtTMOx2iSZI/vyY4HJ4z+vTvULF0nez29S3hKqtdb+hz+6jdXTaZ4Je9OptdaxY2dvp03kzTu4KZ9c5Ax06n2puoaZ4L07Trgjxet3fCMmFIISVZ+wON3XpnIoeLpJ2uCwlVq9jm91G6t/QNE0LUdIkvdS8QCwaN9rIYSwVeMEntknH4VuyeBfDkWixaxJ4tVdOlbZHcGD5WbJGOvqp/KlLGUoPlb/Bjjg6sldL8UcHuo3VseI9L0XSre0k0zXBqLXBJAERQbRxuB7jII/Cri+EQ2i6FcNcut/q9z5UNtsBHl8/PnsAMHv1FV9Zp8qlfRkfVanM421Rze6jdXYa98OdXtdXlg0exubqzULtmkdAWJGT3HTp0rItvB+szeIINEnijtLyaIyoJ342jPOVz/dNOOJpSXMpBLC1IuziY26jdXTeFfClvrepavZXlzIjWCt80BGGZWIPUdOKxbDRbrUPDt9rcUsC2tkVEiuxDndjGBjHf1FP6xC7V9rfiL6vOydt7/gU91G6uk0nwfc6h4V1HVmt7zzYlRrRETicE/MRxzgelWj4OtE1/w7pzXcxTVbbz3YAAp8ucCpeKpptX2/4cpYWo0nbf/hjkd1G6p9VsmsNSv4o0la1t7yW1SZl4YoxGM9M4wa6ex8EabdafbXMni7TLd5okkaGRl3ISAdp+fqM4pyxFOMVJvRijhpyk4pao5HdRurtf+EB0r/oddJ/77T/4uuJvUjtr+6top0nSGZ4hMn3XCsRuHscZop4inUdosKmGqU1eSF3Ubqr+ZR5la8xlyljdRurodF0DSdS06Cee/wBSjnckMkGmSTIpyQPnXjpg/jXRn4aaeNSuLD+177zoIfOdv7PbYV44DZwTyOAc1zyxlKLs3+DOiODqyV0vxR53uo3Vt61oumWFtCbK81Ga5mmWJI7nTpIFOc9GbjPtVi38AeJmuolm0mZYi4DkSJwuee/pVrE02r3/AEIeGqJ2t+pzm6jdXpM3wyiPiaW1WO/j0swDyrpSj4lx/F0OPoPxFcla+E7v/hLrTQtQ32jXOWRyoJKfNhsA99p4zUwxdKa0fS5U8HVjuutjD3Ubq7G58M+D7O6mtbjxtDHPC7RyI0PKsDgg89jUX9g+Cf8AoeYP+/P/ANep+u0u7+5lfUqvZfejk91G6ul8N+Eo9SsbjWdVujY6FCrH7S2AZMcDbntn8+g56RaR4d0XVNOW8k8XabY73YLDdsiSbQxAJUvxkc/jVPFUk2m9iFhKjSaW5z+6jdW7q3h3TrJrOOw8T6ZqU11OsASCRTsz/E2GOB+FdRpvwqd7K/a/1G3a4WPNqbWfKBsN/rMpnGdvTtmlLGUlHmbHHB1XLlsedbqN1eiW3wqdtEupLjUbY6gGHkNFP+4A4++Smc9entXN/wDCF30fiyy0F7i3mluEErSWzl1SPJBJJA5G0/pTji6Ur2ewSwdWNrrc5/dRurp7Pwtb6n44TTLD7Y2kNI2LuRceYicOVbGCNwKgipNX+HevWl7eNZafK+nwljHLLPFuZB/EQG/pmmsVSuk3a+onhKlm0ttDlN1G6q/mV1mh+ErXU/D7azf67b6ZarOYS00eRnAxzuHXNXUrRpq8mRCjKo7RRze6jdXUjR/A0AzceOEkHP8AqbY/03VnPY+HtS8SW2n6Fre60kjJkur1DGqOAx7heCAB9TWccXTk9PyZo8JUS1/NGPuo3V2L/Dstp15d2Wv6de/ZYjI6W7bzwCQODwTggUvhj4eX+oaqYdbsr2ztPKLCRCqndkYHIPv2o+t0uVyvsH1OrzKNtzjd1G6tnTdDtHnv7DXNQ/sfUYYg8SXKgITjcQzduMfn36Vs6P4EgP2C81zWtOtrC7gWdFW68uUqy5Xh1x3GacsVTjuxRwtSWyON3Ubq6HWPBlxpekXGrxappt5YRSiMNbTF25IABwMA8gkZ71Y8O+ELLWYbGeXVpU8+QK8MdlI2PmwQJMFQfc8DvQ8VTUee+gLC1Obltqctuo3V6X/wrTSc6t/xNL3/AEYDyv8AR2+Tg/e+X950/gx+tcX4p8O/8IzNZJ9tFyLuHzlPlGMge4PNKni6VSXLF6jqYOrTjzSWhkbqN1V/Mo8yt+Yw5TjfERzrlz/wH/0EVkGtTXznWrg/7v8A6CKyzXm1X7zPoKC/dx9EMNMNOammuWTOhDDRR3ornZoaOlf8tfw/rRSaX/y1/D+tFJgbhpppTSGvoTyBD0pg+8acelNX7xpDJBTxTBTxTJZoWLbY2+tW/M96z7dtsZ+tS+Z70m9TnnG8i35nvXZeA9Wki8/RpfDx1bSr1wblYoN7oegbPcD36dQR34NZijqwwSDnBGR+Vdpqfxb8SXMX2XSobPR7YDA8iMM/vyeB+AFc2J5pR5Ur3/A1w6UZczdv1Oj0TwBd6T4usdXazjsbP7cBb2ssweYKckZI46DPUn69ai0yDRNZ+LGt6ZrGnyXD3N5ItuyysgjKBiSSrA8hR61B4am8I2V/p3inW/GVzcarFHvkguCZCrlSCOATjk4A9qz/AAr4n0CHxnrni3U5poVjeW4s4VA3Sb2K4xnltrDjpyTnAri5ptyb3StpodfLFKKWzd9Te0F7Dw/4F8YXE+lpdabDqJgS0eQqJNrhQu4gnjK+vSo9Xv8Awxpng3Sdbj8E2jSakXQQifHlbcjO7b83T0FJqt74V8QaG2nW3ji3sNOluzeG3nsj5quxLFCcrldzZ5BPHUio9XtPDeoeFNL0pfHek+Vppd1bysO+cnpv6+2KhNOV22tfPaxbi0rJJ6eW9x/w+07xDHp0n2jRDqHh3U4m82JZogSRkBlDOMHIx27HsK6KTwjd3Hw80XRp9KuAINQMs9os8RkWHzJD97IUnDL0PevEU1fU44kS31a/hhUfKkVw6qPoAa73U/Eo/wCFNaRbReIG/tj7WTKq3n+k7N8v3hndjG3r7VrXhU5lLTVozoSp8vLrojQ8Y6drl7rennU9MGleFbSeO1gUTREqjMAWIVjg4H4AfWug8Y+LdN8PTeHtXtbJbuNrG7SwK8BGPkhSP9kjj1wa8Pn1HULqPy7rVL64izny5rhnXP0JrrPGmrafe+GPBlraXcM09paSrPHG4LREiLAYduh/Km6D9yMttdhKqvflHyO31DV7RvAvhq71/wAUazpk9xG7GWwdw0zcZ3bQeBxj61y/hbVXHxFN9p82seIoLeJliaZy87Jtx/GRgBmP51cvPiC+heCfDdros2m3N2InW5imXzGixjHAIxnJrP8ABvjmCPx1ca94kngtEktTETBA5XPygDaoJ6CohBxU3bTUuck3FX7Hc+A9d8L6vf6xLpGiXllO0RluXmkJ8wMSSAN5xznpiuUbxFouo+Cdb0vwr4Y1OCNo1luJGcOkaqQ25iXJxhT0q94V1z4beE2u2tfFF3MbmHym820l4HqMRjmotKuvAmkeE/FEOieJjcT3GmyRiO8HkljsfaEDKu4knoM9qz0Um9elty7NxS069jV8MWl9B8MtRuL7xH9ktZ4Ua3lVyTaIGIIwcY3HjitD+07aLXPAunHTY5LmazSRb0t80aiM5UDHf6157Y3miaT8K9WifV4ZdQ1byQLNB+8j2Sc5GfTJyccV1V3438DW+ueHWinuLm4sI0hF2sbCOGPbg7h3PIzgHFOpFucn5v8AIKbSgl5L8zH8beKXvNafTrbTHh8O2GpOLsrHj7VOHzJ83QdTxnPOT2xfaXwU2kQazJ4CvRYTzeSk7SDls46eZnGc8+xqj4r8QeGrTQbjTdO1X+1W1PWn1G5S3BTZGx3FdxyM8KAfxxSy6to3j7U4rZ9Zi8OaLo6xGzgutiiY4+bOXABGAB14JPeqXwLdLruS177bs38jotX0Twdpmsz6ZB4Hub+S3tRdSvbN8qoc+rgk/KeB1ry3WdR0m+1NpdE06TT7HYoWGQ87u56n+ddV4o8ew2nxSXWtCulureC3jgm8tvkmGSWUHv1HPqPauR8T6tpereI7y80ezltbORshJMDLd2AH3QT25/oNsIpRkm76oxxPLJNK2jL3h3xFaaBc3E93o0GqrJCY1jmIG0+vIP06ZrFExYbmAUnnaOgrR8Na9pmh3VzNqeiR6qkkJRI3YDY3ryD9M9R2rDE275tu3PO3Oce1dkX+8bORx9xI9g8LXV0ngi0sBZ+JIWa4M63OmW4IdfTcT0Pf6V2OrXMumeIbm42+JbtLm18sQWcHmQQE4G5emH+XPfrXmnw/vZNOiGrz+K9MtoE3QCz1CdyUHBJSMOozgjnnqa3f+E+8B6d4iFzBf6vcykNvmWSeS2Rz1bY75PU9AR6V5NeL9q7K56lFpU1cz/HN5dv4R020W08Qn7Fc+ZJfanBsY53YywPXLAD6CjSkfxRp+my6Jca9FqlrPHHdxm5keCVQctIzsdo78de23vXM+LLjyrq3vofGv/CQRXcpma2JZVXaQcPFnAHIwMD6V0ml+MYvFUskN/rkHhTSrKSNobG3CqLhckkF+PToAB83Q1rZqkml/XoZ6Oq7v+vU7Lxh4ejuNXbXrnxBqFppdlB/ptraTSZJXkYCnjIPP0HqSPPvCmqxa78WrO+tIbqK2eRvJiuJjKyIEY9STgdTjOBmk1r4kyWfxGvdX8PzC5sGjjhkjfIjuAo5PqCCTg/zBwZPD/jfw+njXUPEFxpyaXFFZN9lt4wMPLjLZIwNzcgcY59aVOEoQba6aDqSjKaSfXU7Hwjrl3qGv+KtPmjsFtNPuLloZnjxhjM5y7Z6dfwFRTXni1NKv9Qt9U8H3kdlA08q20TOQApbHB4ztOM1xs3ibQ9M8Crpen3rXOqeIH8zVLgJtMCM3zgg555YAd8k9xmy154P8G+CdesNJ19dUv8AVYxAFijK4GCOewADMeTz0rNw1ul+H3lqWlm/66Gx8PfDtw3hldZ1ab7Vp1uslxZaeXBjLgEM7D8CAOxJOM1zWl634DvRaRan4TuXv53AkeCVliDM38IEgwoz6dqd8N9YtLGHXF1HUobdDpzRwLcThAScnCgnqT2FZ3gvRNI1GKK/v/E9jpclvcLmC6ZVLqMHKksM9x04xXQ42nNzdttjBO8YKKv6mz8QrXwf4duZtF03QZ4dUCxutyJWaNVJyRgue2e1dB4Ps/BOrx6xY6H/AG1bRPBm9VpNolTkY6nPDN+dcF8RNdsNc8cXl3ps4ntljjiEq/dYgc49R2zWv8L9a03SbjWH1K+gtVltNiGZwu5s9BmlKm3h+Zt3HGSVeySsa/h258Aau48MaYNeig1B8vCzbY3IGctyf7o/KmeDLaXR/iZq+keHrSF7QOYZ2uMny4lYbj2JPUY7kj0rD8OePfDnh6ysp4/Cjy6vbwhftKzbVZsYJ74yPbvVHw7runSa9qmr6/quo6XJcl5Q2mEhmLNkpkAkDp6dOtLka5tHa3XuPmXu6q9+nY9E1fxJqmh+K4ba5sl0nwtKpsIJFVVdRjmVFB+QZK9RjAHGai0PSdS0DxL4j0681O8vbb+ypJrZp52cFCeDyeo5B/8Ar1wPijXvCupQW8OlLrs92s4Ml7qM7SZjwdwALnkkqeg6V0lte+EPB2ma5dW/ittW1G+smtokWM7gcYUZ5wOnU8AVnyJU1pq9NvxL5m576I86ik/dLz2r1Pw7qFvpnwqW4vbKzureTVBGy3ke+NQdo3kYPTmvIkfCKPQV6jJqPg7VPDOgeF5deNpaQxte3U3l4JkGR5ZJ+6SWcjg8KPUZ7cW7win3OTCxtNtdjoLq3nh8YW+j23gTw/PZXGJI79bVdnlcbmPGARnpnnj1Fcf4x1zSLH4gxHRdNsfs+mbUmjSFVjlkDEsMAY4zjPqPat+2+LPhjTPJ0CxtNRk0SOIwm+8xg4zxlQfmx75BHYcCuQudM8DWHifSorTXpbvSLk+ZcYX5oVzwGbjqeowCBz3FctDSXvp2t9501lePu2vf7jvNfOiaF4Qvta0554YPEl1blmgXDRKfmfb74Eh+rVf8PW2rWHj+NW1291LRL2xe4s2nmLgjKdfcZ6+h+tcVqvxVsdTt9a0uXSTNojwrDpscYCMjLwHJPQdCOONoGOTWn4Gi8NeGGh8SX3jOzmlNhs+wtIokh3YYoF3kkg5GAByc1k4NQbl/XY0Uk5pROX8Nat/atnqtrquiXHiC7vIfOE8bbrhGRcLgnt06c+zDivTYbeW90bwxZ23/AAjpuX0qJlg1S1MspARc7MMOB3rzPwHq9j4f8M+ItVku4o9SFl5FnCXAdixxkDvhth49DXU3mq+D7a28NapN4oZdQ0nToo4ILUbmdwg4fCnbnoQccE1pXXvWX9aEUfhu/wCtSz4puoZPhjqsEc+jSzQ3kRkXSITHGnzqPmBJ+bIP4Yrd8CQ3yeF9OW7sJbW0tUM8UyXwH2ksxYZQcEc4+Y1xXiPxto/inwW/k6vPol2gMlxpkcAK3cjHswwSCeTz7kVB4dg08+Br221PxZplra6oqB45XLTwiNj8qpkdTn26VPK/YtPTUq69qmtdD0rT7/Ubm01mS50m7tZ5VBggbWEczE7vljKtiLt+Y9K82+Jotba50qFpJTqvlyG6hlvmuTAvylBk9M5J7UT+Ivh1czaVYR/2jbRaOytbaituCkzAqSZFHzsMr6A8npWD48a3uvETazFrenam+oAOfsSMnlhFVAGUlipIHQnPXgVWGhaqnsTiJXpNbmH5nvR5nvVTzPejzPevW5jyuQ5zWznVpz/u/wDoIrNNXtXOdSmP0/8AQRVA1wVH7zPaor3I+gw00040w1zTZuhKKBSE1g3ZXKNDSzkzfh/Wik0r/lr+H9aKwbuM3abS0lfUHjiGmL1NOamp3pDJRTxTB1p4pksmVtqfjS76sWdolxbuzlgVYAYPqD/hU/8AZsP9+T8x/hWcr3Fy3KG+jfWgNMh/vyfmP8Kd/ZcH9+T8x/hU2YuUyztJyQCaXcCMGtT+yoP78n5j/ClGkQH+OX8x/hRZhYyTtJ5ANJtT+6PyrZGj2/8Afl/Mf4Uo0a3/AOekv5j/AAo5QMffikO0sGIGR3rb/sW2/wCekv5j/ClGh2x/5aTfmP8ACnysRi76TI3Zxz61u/2Fa/8APSb8x/hThoFqf+Wk3/fQ/wAKOVhoYGRuzjn1o310A8P2n/PSf/vof4U8eHbQ/wDLWf8A76H+FHKwujnMj0FIdp6qDXSjw3Zn/lrP/wB9D/CnDw1Z/wDPW4/76H+FHKxXRzGVJBwMil3AV048M2ROPNuP++l/wqZfCdi3Wa5/76X/AAo5WHMjkQVByABQxDDDDIrtF8Hae3/La6/76X/4mpV8E6af+W93/wB9r/8AE0crFzo4ZSFGFAFLvrvl8CaY3/Lxef8Afa//ABNTL8PtKP8Ay8Xv/fa//E0rMOeJ55vo316MPh3pJ/5eb3/vtP8A4mnj4c6Qf+Xm+/77T/4mjUOaJ5o21zlgDj1pQQBgDFemj4b6Qf8Al5vv+/if/E08fDTRz/y9X/8A38T/AOJpWDmR5cNoOQBn1pSQwwRmvUx8MdGP/L1f/wDfxP8A4ilPwx0Uf8vWof8AfxP/AIilcfMjysMAMDgUFsjmvUD8NNFH/L1f/wDfxP8A4imH4caMP+Xm/wD+/if/ABNMXNE8y3DOcc0mVBzgZr0o/DvSB/y833/fxP8A4mmH4faQP+Xm9/77T/4mnYOeJ5wxDDDDIobawAIBAr0Q+ANJH/Lxe/8Afaf/ABNNPgLSh/y8Xv8A32v/AMTRysOdHnykKMAYFBIYYPNd+fAmlj/l4vP++1/+Jpp8C6WP+Xi8/wC+1/8AiaOVhzxOCD4GBRvrum8EaYP+W93/AN9r/wDE1C3g3Tl/5b3X/fS//E0+VhzROL30ny5zgZrr28J2A/5bXP8A30v/AMTUTeGLIf8ALW4/76X/AAo5WPmRy++kJB6gV0jeHLMf8tZ/++h/hUTaBaD/AJaTfmP8KOVjujADYGB0pMgHIA5rcOiWw/5aTfmP8KjOj24/jl/Mf4UuVjsZAfHSmkIxyVBPrWqdLgH8cn5j/CmHToR/HJ+Y/wAKGhqJnEg4yBxR8uc4GfWrpsIh/E/5j/CmGzjH8T/nSHyMrFgeoprBGOSoJqybVB/E1MMCju1JtDVKRHuAGB0pBtByAAaeYl9TTSgHc0udFexkLvo30wgD1pppe1QfV5GHqZzfyn6fyFUmq9qqhNQcDuqH81Bqga5Zu7ud0FaKQ00w040xulctR6GyDtTSc0pNAGa52+bRFGjpQ4l/D+tFO0v/AJa/h/Wir5UI2aSlNJX0Z5A1qalK1CdKQx461IKjHWnimJmvpf8Ax6zf76/yNXapaZ/x6zf76/yNXah7jWw4UopBS0hMdTlptOWmIeKcKaKcKZLHCnim0um2Gs6rb29xp8VldtcTvAtmlyqTRsoLfNuwOVVjx6VhWxNOhb2jtc0p0Z1b8vQkFOFaB8F+Lo4bWWK1tL2WZWMlrFcxo0BB4BYthsjPTNZ2hWOpeJlhNjcaXbJLL5QE90vmg+vl9T7VzrM8Na9zV4Ktfb8SQVIKvf8ACG+JECmO90a4drh7dYhcBSxX0Ofveq9RXPw6heXVnI9ppN7cSoxRvJhaRA47FgPofxqoZjh5p+8TLBVl0uaopaS/0vXNDuo4buzlv45oVmjnsLd2Az1VgRkEe+Ki0uDU9fW9n01rCC1siizSX8piwzdO3HIxz3p/2jh+Tn5v8yfqVbmtb/ItxirUYqODQfEEzFbe98NzuFLeXFfFmIAycAD0qlo95feI5Ley0W18y9kAaZmBMVsvdmP8h3ojmOHkm+bYUsFWTSsbSCrCCqcej+Ko7uS0gg03UmViEkjvI4y4A/uZJ9aoP4jFnbXyXkUUOo2krQm1EwYu4wPlI68ntRTx+HqbSJngq0eh0sYqzGK5yKfxDbJYA2lvqf8AaRCWslsSgSXq0cgblSoBOSOg+uE07VvEOvX13ZaRp1lHdWRCzw3E+5iS5QlSuAVU8k57e4qP7Rw/LfmK+oV72t+J1QFSKtc75niNbaK5m1jwbaRTM4i+03Uib9jFSVPQjI6j1FV31bxLD4lbw6y6GdRRBKG851jnBClUjLYO8578cVH9pYd9R/2fWOvValUVyN1rfiTTL6zivdJtRNfCTyNOSb/SECgkOx+7g4Pp0qz4f1bVJtQjs9Te3lNxp0OoRNChXYsn8JyecZFVDG0aklGL1ZM8HVhFzktEdR0pjNXMS+KrtJZ7lNLDaTb3/wDZ8t0ZwGEuQDhMZI5FX9b1uHSYkUI095MdttaxjLyt2AA7e9aRr0mm09tzOWHqJpNb7GkzVCzVjyW3jjT5kWfTdP1HzIg7LBdpAYXP8B3tzj2HpzWffa3rtvqsGhT6ILLWLsx/Z0adZ02sxBYlOmNrflmso5jhmr8xq8BXva34nRM1Rs1Ytovia5ivXiutBeCymMMlxPM0QbnAbHZSeAehIOKp6rq+s6Derp2oWdrcX1xbia0WwdpA+TjkYz0BPHYU45jh27XB4Cuuh0LNTGasi5svGcBvd0No/wBjtkulaCGR1uQ38C9wR6de/eq91N4l07ULKxvbKy8++QPE3mMkcJIJ2O5G0tgdjQszw76jeX1/L7zbLU0tVKbTPFpW3Hk6VGLmVI0kjuRKcM4UsFH3gM5OOgBqncjxPYXQ06fSyZ5L5bOG+kidLZtzBVY9+T6dqazLDN2uL6hX7fiarmq0hp0uh+Jo4riSTWvB6R2z+XO7XUgETf3WOPlPsazNRttfsdJbU4rvw/qsAlWDZpc0kr+Y3QdMfh1pLNMM+v4D/s+t5E7mq7mnponiptVg04R2jyT2a3gmmR4o0B+8hOPvDIqpq0OpeHri2TWTYmK6ieSKW0lLjC4z296uGY4ebUU9WEsDWir2BzUDmgWWtvoJ16O2WW1E5ha0VWE6Dja2COc57Z4/HDdW0/VfD01kmrCI/aoVlYRI+bdjwFc4xnt1/pkjmOHlJRT8ingqqV7ETGoGNSvVS7nFvbyS43bRnHrXZJqKuzGKbdkKxqJq3bHwZrmpvbiK70ZY5yMSJerIQD6KDz9Kr6l4R1rS4bmW4utHMVvu3N9tVSwH+ye59PXivP8A7Sw97XOxYSqYjGomq1pmnXutR6hJamOFbGwa+kE6sC6Lzhf8elJqel3ukLpz3TRyrf2KXyeQrEojdm47UfXqDly3K+rVLXsU2qNq29I8Ja74g0y51HT7U/Z4Y98W9Gzc4YgiMgYJGD3qS+8DeIdP8OprVzaOqlnMlqImMkMajJdjjAHB4P8A+qJY+gny3LWHnY5w1GetO3ArkdCM0w1u2SkNamGnNTTWbLRjax/yEn/3I/8A0BazjWhrH/IRf/cj/wDQFrONZt6FoaaY1ONMPWuSqzRBTxxTKXJrODS3Gaelf8tfw/rRTNLP+t/D+tFVzoRuUnalpDX0h5AxqE6UjdKE6Uhkg608U0daeKYma2mf8es3++v8jV2qWmf8es3++v8AI1dqHuNbCinCminigTFp4ptOFBI4U8UwU8UxMXGRiuk+HVuZdQ0Gb+ybZRY39zaf2lG+15cwSPsZP4jyfm7Yx61zgqzpGvaxoi6RFa2dlJHpck8qlnYee0oK7m9wCR9DXlZpRnVjFQjfc7cFUjBy5nY9G8LtaNJYaxaTW1zZzrJ+9g0iODytvB3yBvk/HqK5/wCF15Fpng+7knv9PSO0le4dBcyKyyHCL5u3jYdoxw2etYUXibXYncR2WhpYSJ5cmlR22LaQZ6kf3vfvgegqlol/Jo1pdQf8I5ZXU9xJueaS6kEDLnKo0IOGCnP6ema8d4DEJawZ3rEUnf3kenwam8qR2t9eWccsatfXC2+o3hf7NgHcvCse/GcegryjRL/XGubuy8J3OphJ7p5Y7a2GQqscKzsc7flA5J7VsN4l12aWSTU7TTNUSVSjR+X5EiRnqiSJhgv1zUOg6/4h8PWiWemW2nW9us0k7oylhMGxiNj97C84Oc9PSrhgsRC69nf8hfWKTXxG9P4t1HwfYyWFzrp1fxLOu1laQfZ7H6n+Jvb9PXM8GyXtl4a8TyafEL+9N7YmJGQOJ38wMwx09Tnt1zxmojrMTMSfAfh4sTyf8iorfU9ajt2stPtbbRUa+a8aeybnGzasYX0H5H88iwdZx5fZu7e4PEUk78ysd+NPt9D1nT7LR7KOOwupbue6kRg+y4ELDys/wgDPHt7Vwvw8t7iCxvEeG7SZZoZFgOpfYlf5MqSOpBznI4IIo0mXWfDU8U2l3cl1bibz57Gd8LOxUqx3epBzzxnB7U6C71Vdcu9Xi0DSEvJyn2aS4YyfYlRQigAcEgKuCB1/KlLAYiDceW4RxVFq/Md/qIvodVuLaHR9Hc3said7a9FndBj1UsMs3bnjPpXnmn6fpVrd69bW9hGL9b61tLOyeQXE0RV8zOvGcdfmHSrNhLq9hem8l0bSdT1QTNKup3LsH3E8EqPTsB0AGOlLptr4n0i5v7mwvtPW71FzPcXL2/7xXLFiqnH3STz9OAKI4DEarlD63RX2kamvXNr4Z8V6h9gWbVfEOqTM32e1JLWdvgF9uP8Alqyr9Rgdh81fwXZW+k/EHUk0nU9PbQmMSlnIkkYSZ2QLnkHcTn/dGeamF/rrarJqUHhrQrfVZQVN/wCYxKkjaWA+lZum+Hbzw5qlte2ml2mrPFCojeaYxGKYEkvj+Lr60lgq/I24sPrVG9uZHWabGlpoGnaXBqN5bS28N5JHDbW0MzTJHMQQPMU/NyMAYzzWLeXBT4k63eZe1uU02KZZDZx3EluqoN7/AHsIwxjvnPTpRBceKja2sCaRpdtqFoZNmqSyeYcu5ZjGuPlznBz79KqtZeIP7RvNSbStJ8u9VY77Trdyi3WNxLlyMqSxBwDz3zUrBV9Xysf1mjf4kdJrMP2fxPp9u97czxQ3brAJ7cOUY25Zl88ksRht2CPbotYOjnHiPSv+xYs/6VBf6d4l1Wa6vrv7BJFdXiXUukyfNGdihFHmdQdoAOMdBz2rT0uyv5NZk1TULe0tNtpHZ29rasWWONOmSa6sHhK0K0XKOhz4nEUpUZJSuzm7m/gj0vU9JMuJJfFCSlNpwVOMnd0HIHGc8Vt6rK9p4y0i6a4u7SGSOS0FzaIrOJHICqdwIGex/wAKWbwzKzzWy6rMukT3f2yWw8pSGlyD9/qBkdKn8QWlzeW1s9oqPPa3UVyqO20PsOcZ7V1rCT9lVi1u7oweKpurTae2jNWW5srLUbNJ9O06+nsV8v7dqep24u1x0yAMEj3Of1rn3Wy0n4r2TxXU6X88bvfTazMjxpGy5AjK45wGA5AHTGOKgvBrF/cz3svhbwiJJmLlbiGSSTJP8TA4J96iuI9e1DxQ/iE2el2twIFt1t5wZ0wBgsOmD6V5ccDiP5Gd31qivtI6LfZahaa1bXVzp50zUJoNK0wWkgeCIorvGpwMZ3EE4z1xnjjB8c6ld2Ws6LqkVnbWviS2tZLu9CZkWNcbY0POOmf51Yk1zxWZrZrjTdGvHtg/kSsCoWQkbZSvTIUbQB+dZOrx61q95YXOsaZpmpvZE+a6MYZLxOysRjGOT6U44KuneUHYPrNHpJHZyx3k0VjLpUb38VzCp81/E9zEWlxllVQ56egrmvEVzHqPjnR/D/m/bdEF7AxWSd7nMjAh1MrMTgf3c96he4199S0zVIoNPtV0tj9j0uPIhRSCGyR1Y560sV9rUDWw0zSNH0yKC5a7MZZ5RLKUKBjk9gSR7gGhYHEJ/AH1qj/Mjc/tbQ/C8/hl7ixkaVZrq3t3DARW0ZuCjMe+QCAPbNc18Qvteg2Gi+H5NRkurqGSe8l3yNJ5gMmIQQevA6H3rXPinxfG+6ePStQjIJW3MIRIpAQVcHqcHPGf1rMvrrxJqpsVv7iya5s5/Pi1NIh569TsAxjG4j8hTjgMQpawD63R35jvtJ1G11O507TbbUtMkgMJe7gS02vNLtzkArtUDA9TXB+IZb+6u9Ms7fXNILS6jGiy2VmYZLck4DlsDgZ/PFXrbxJ4v0q+hujqR1iFdwktZgkIORwdwHY1k6lN4o1rSZrTU9fkeOYbmtxGm0EHco3AZ4IH5U45diVK3KJYuilfmO91m9t38RXDW17dziDw/PO0TtmDYQNrg/3m5B9hXnXiSxmu/BXhGZUJt7fT5HuXGMxxmRFLAHr1HT1qzcaxr13p02ni1tLOK4s4LKaYPvk8uPIODj+IHoenPrVe41TWJPCSeGzZ2DQxIIhdlmDvGHDhSB0yVUGlDA4mNmosr6zR25kdx4E1ODUtWZ7bxRrN9b2kZ82O7t1jhGflALevcD2rk/Gt/bRxalpF94o12a6iJYWdxaqI2YHK8/3ehz6VS1HVNQ1bTI9JW1tdG0hME2dj1lYfxM3fnn+eSM0zU9b1fVtFGlanBYXzqFWLUpY/9IjQHkZ7n3+ucnmmsvxCtPl/zF9Zo81uYzLe7S5TAJEgALKQQeRnPPY1FfyiGzlcjOFxj68Ve1LUdQ1iawfUI7Y3FnG0TXkYIkuF/hDjpxVWVVkRkYZVgQRX0FGVWpSftFaX9anmzVOFRcruj07ws/kRaFp011bO9oqRgR3EfXOSPkuvm5zg+Wfp2qPxRazan4Y8T2tpd2qrlXlWSUMTtl3ABjcOE6Hqq56Yz04vQPGer+HCYmFxqcCKi2yS3zxrAFBGNo4YYxwfSsy/8R+JdTs722utYleC9OZbdhvQfNuCruyVAOOnpXzywGI52uXY9P29PR3O00DV7DXfAuoXTXAOtWnh67s7iPB3PEoyjE/T8yT6U3XdYsdA8H6ZeLcY1q58O2tlaxgHKI4+d89Og47gj3rEtPH9zp8Mkdt4U8ORCWLyZSlsV81D1VsdQe4NNvfiDcX8Ucd14U8OSiKIQxF7bd5SDoq56AdgKj6nXv8AAy/a0+50vhKS3k8FeGrWQW/2i3eYuly1xGV3TFl27Bg5GDzx09TWz4hltrdvFAb7MJrjT7iCMRPO8ruycKVI2DPt7e9eV2njLxRYR2yR61ctFBsAh3AKVXHy9OmBirGofEHxRfajcXMOqXFlFI+5LeNwyxj0BxVPAV+a1he2hvc5WM/uU9hg0GlxjqSSSSSe5NNNe5G6ik9zjdm3YaaYacaYahlIxtZ/5CT/AO5H/wCgLWeav6x/yEn/ANyP/wBAWs5jWcnoWhpNNpSc0lcM5XZoFFFFSBo6V/y1/D+tFGlf8tfw/rRQBtmg0Uhr6k8gY1KvSkbpSrSGSCnimCnrTIZraX/x6zf76/yNXapaX/x6zf76/wAjV0VD3KWw4U4U0U4UCHUpZV+8wGfU0g61p+H9ItdRsvEGtajbrNp+n2pgjLDIEzEZYeu0YOPcVzYvErD0+d6mtCi6srGcJIxJ5e9d5/hzz+VSit638O+EorZvDbX16dbmnSeCdtKdZ0G3O3B6gjJxn+Vc7GvlXt7bLPJcRW87RJLLF5btjrlexBzWGEzCNefJy2ZpXwns48yZOKXIUZJAA7mkFT6FBpGpa0w17UIoLC0ljBswGaW6ZunAH3B3x29M5rpxOIjh6fOznoUXVlyoYjK67lYEeoOakFdfcfD/AEYX99c3Wm6lpunR5l862vVMbDHAjjVSx7dRXBWM0Bnvkha4FvHMxhW6/wBYsX8O78jXNhcyjiJ8lrM2r4N04uady8ksbSFBIpcdVB5FS5C8kgD3qOXSIbTwB4Y1r7LHHPcX8qzXAXDsrF9oY+nBqzoemWWs+M7az1G3juLYWk0vlSuUXcBwSR0ojmKdCVbl2dglg7VVC+5EskZbO9fzq0jJt3blx654rXTwxpkltJcp4Z8LNBEQJJRrkhVCemTtwKy20Twz/wALC1GC3srW60u20h7sW8VwzRmVQCfmBz7VyrOf7n4m39mp/a/D/gkqSxf89E/76FWVkjEZcyIEHVtwwKvaN4S0jVGuGk8L6EkEMZYy2+qtPhuynBG0Hnn2rG/4RTT9S8b+Gbaw02K1sbuyW8vreORpIyquSQSeoJCr+NCzn+5+JP8AZi/m/D/gmibm2iVGkuIkV/ulnADfT1q/GKoeEPBfhrX21S+guvOgeOWEWk1rhLKR8N8jMfmKcDI9fes3TmOn6+mk2WrXOpW0CPFcie0MP2d0wFAPc9utbYfM41ans3GxlWy/2cHJS2OqTipvMCDcxAA7mqytWVqNnb6r4p8OaZep5tlcTy+bCWID7YyRnHpXbiKvsabqWvY46FP2tRQva5vfaoP+e0f/AH0KVZo5M7HVsehzWRB4d8JXNlcXkeh6aIbbb5257rKFjgDhfm54+XIrB8SWHhrTIPDup2unz20F1NdRTjTJXWSTYdihd/I+YDggd68pZvd2cPxPR/sztL8P+Cdgb61Fz9mNzCJ/+eRkG78utT5rNufBvh200WCGXTbw3l0wunlmvIEu4emFLuQccds8g81zuuacdGn0lNKj1v8AtG+uALUXOpRSwzBSNynacc7gOaqGbwbs4kvLXb3ZHV3N5b223z54ot5wvmOFz9M0jMDyDxWClnYRaw1pq1rD4m8QzqfPtYHVYrCBeWCsxALj8/p1OfcS3Wi6NBNpOrWN9oU0qW9veytiW03H7sidTgZ6DPGcY4rSGa03NqSsujJlls+VOL1OleeJX2GRA+M7Swzj1qMSpIu5HV1PdTkVz2oeFxZ6Vqr6vFHc6lHrcEIutu3zIWCdB2BB6fUU7W9Nu/Dl94gvtKa3ttNt7+G2gsmjJ8+RkUkKc8EAg/n6UoZtBzs46DlljUbqWpuMajJoJrN1m/bTdLmukQMyYwG6DJAye+Oe1etKSjFyeyPNjFykordlt541kEbSIHbopbBP4UE07TvC+halod2It3iDWllSW5uLOURMvQhYXcbdo6Hv+grI8ZaRY+FbC1azk1hNYdldoZbjzYok5yHYKFJPoD69q8mOcQcrOJ6f9mO2ktS8txFI7IkqM6cMqsCR9RTiauJ4B0qzu9EtdVsLaeEqLVmWZlkvLh8vI+UOdse0gBsdT6DOdr3hfTbfwde6tpHheSwv7S9eLfHfySeXHEx3yHcQOdpGMHqDUxzlXs4fiU8sXSX4f8EUzJ5nl7139duefyprmn23hrw0dFsBqJtru9uJleS8S5YK9w4DC2baCVVkYfMOh/KtLUfBfhaLTLk2eiaPJqNtBNLcwR67OzQbO6jaSx6Z3BcHA5zmh50r/B+If2Z/e/D/AIJz8kiAkF1B9CartIjHAZSfY1qeH9D8OHwDo+q6lYafLeXbTCWa9uJk3lZGAxsB5wB6VLfeG/D+qaPPBoNppcWthlkgNrcTEBF+ZiS4AHAI/Gj+2Ve3Jp6j/s1L7X4f8EwXNQMetReH7jwzcW9nb6t4e1O6v5pMSXUdw6o25zg4z2BH5VteKrTwb4e1i90hPDWpzTwqAlwl0+3cyBgcZ7bh+VU84V7cn4jWXP8Am/D/AIJgyOqnDMAT0yajauu8IeDdN1Dw5a3Wo6Rq95c6mxtXlfaBajkiZNyghcfxZYE8YzxVyz8FeGLWF31HRLq4hhnuftFzeXEqSRwxIGDYXaDkkY4HDA1DziKb9z8Slgf734HANULGmWxDQb1UojMWRCxO1SeBk9eKc1erCXPFSta5yyjyyaIndV+8wGemTTWrv/hz4Ss9Z065vdR0O5uRPbzCG5klj8pjuCgIp5V8g4Y8DBrWj+HHh6wnSzk0i41KZ76OAyXN06BI2QuzLsIyqhT15JB7YryJ5tFSa5fxO5YXuzyViBxmoyR6ivQvDmiaBqkl9dRaZp50pdV+ywGZbmWUocbQCjcDHOW6Z5NdHdeEPDCQ3XkaVpwlTUBaR+ZBdlRkcBsHk/7Q+X3rN5rr8Jf1ZLqeLk0w1o69aix8SanaLDBCIJzF5cG7YNvHy7iTzjPJrNau6nU9pBS7mUo8srDTTSaU1GxqZMaRj6yf+Jk/+5H/AOgLWaxq/rJ/4mT/AO5H/wCgLWdXJVn0NUgooorAYU5VLHilSMtyeBU4AAwK3pUXLV7EuVi9pSKBLxnp/Wil0w/638P60V1csVokRqadIaWkNeweaRt3py01qetIY8U8UwU8VRDNfS/+Pab/AH1/kauVT0v/AI9Zv99f5GrgrN7jWw4U6kFOFAhRXSeFXvr7wh4q8OW4EqhUa3ThSZJmA2knjqB19TXOCo3tg5kxLNGsqhZUjkKrIB0DAda4sdhniKajHdM6MNWVKTctj1DS/D2t/wBo6frl3o0seraZoz2w3zxMLicDbHghz/CWyTjqK8xEF3o0t5YapbtDfWn7y4UyK+Sw3g5Ukcg1ANF08/8ALv8A+Pt/jVmGwtoYXhjiASQYYZJzXLg8BWoVOdtbG1fFU6kOWz/r5k0lte2Mumi6lhc39kL0RxqQYkY/Lk55zzXQeA7q8tfF09hbTOILy2eeSJSqlnReMOR8ue9c9BarE+8ySyvtCBpXLEKOijPQCnTWsdwysxkV1BAaNypweo47GtqmEq1cN7Oo7yM44inCtzRVonoujJrMmvRNP4f1C0WdwJbg+JxOFHr5efm+lcRBpupeMvGOuLcX6RQwTMl5ezOqmK3RiqhRxzheT09eTzmJo1ijBoomiccq8bsGH0OakOj2bAZR+4Y7zlwTnDHvzzzXHDKq8G3GSv8AM6HjqLWqf9fM6pvE+ja7czeGJx9k8LzQpaaddkY8uWPlZDnoGPGT/dGcZNReFdI1TTfiS+m3otJ7q106YhhIGSVWAClhnIzkZB7c9Kxnt4ZYDA8amIjG3HGKrJodkVwEdTyNyyMGIIwRnPTHGKuWVVIxcactGtb9yI46m3ecdTudM1KJL688LS2Xg97y7tDLFDY23+jvOjHbFKM/MeMjpjFVbXSrmPxm1m1hpVtqFx4cm32WnQCFUkY42sQxBOeM5HGPrXOjRrBrcQfZUVAcgrwQfXI5zTh4esWy5M/mtkPL5zb3BwCCc8jjpWUsnqraSKWY0uqZ3em6JrFno87Q6JLYrHazW1to8EsLKzOB+9eUv8x7c9B+uVp8mo+HvHXgzS5VEUsujra3UZIbGCzEAg4zlRz9a5keE9DP/Lj/AORX/wDiqmTw3YoyPFJdRSx8RSpcMGiHPCnPA5NT/ZFbuvxD+0aPZ/d/wTqfD174bvIbyw0nVpbaC10q6WW3ktH3guyGS4ZwcMQQAFHPXHFcvqWq2mqeKtPn0bUhbyXcYt77U7m2aO2uJAPkYIeQxwepx09yZD4esvLiSKS5t9kbRFoZipkRjkqx7gnmtJrC0l08WDwK1rsCCM9AB0//AF1rSyqpCTlzWfT1M55hSaty3vuP0y8umnu9O1KFYdSsXEdwqNlWyMhl9iOakU58e+FP+u83/ouo9N0200yJo7SLZvbc7ElmY+pJ5NSX+mW2qRxrcCQNG25HjcoynGOCK9CrQqVMM6cn7zRxQq04Yj2kV7p0el2Wq6RFcwiz8S3KySxum64tCkQR9xWMecCFboQe1cz46uLzQoPDd7b2zRXcNxqF0sV8VkKE7n52swJAORye2TVMeCPDrctYFmPVjPJkn1+9U1v4T0i2b5YZWjCuiRSTMyIGBDbQTxkE/nXlRyiqpJtr8T0P7SpdE/6+Zq6zrFpcXmhW15cxNqd7psEio2kR3LSFt3IYkYyc/L/jWJ8SLOWZfB+mxWwlu5EukigWNbYh32BDtBwuGwevapB4Q0kIQVuGb5dkjTsXj25wFOeAMmj/AIRPRykguIJLppAFL3ErOwA5wDnI/CiOU1U07of9o0ezOl03w3rFt4g8N3clkPKstAWznLSIQswXGwjPPPcce9ef674e8TT3Nm+o+DtJ05ZSbOFdPMUIklkGFLYdumDg/wCNaTeCvDw6af8A+RpP/iqjPg7QFzjTxyMcyuf/AGaqhlVeLupL8Rf2jRfR/wBfM6ptC8Wap4LgsdTsbZL+3u7baUlUmSKPGXY5wW61l/EO38Rxak+p3GmwP4f02UzxmOZUZ2YKN7DJJIOQOBWIfB+gD/lw/wDI0n/xVIvhTQ4pFdbEblORmRyPyJxRTyqvCSkpLT1FLMKLTTT/AK+ZPc3F5d30lpYTwQLb2Ml/PNMhYLGvYD1NVpFbWfDSG4zFJNCsmU/hbqCPyqxf6TbX0xlkaZGZPLk8qQoJEzna2OozVkKqRhFACgYAHQCvXjSqOpP2jvF7I891KahDkXvLqa8eoa3rXgzRbt9PutVe7icz+Tqy6eq7XIA2jG4Y/lWd43vNWsvhqjOl1pz3V6LSWCbURe7oijN9/nGSo9+PesE+HdMOA8LyIudiPKxVAeoUZ4oGg6ehCiN/KBLCEyMY84xnbnrivHWT1b7r8T0/7Rpdn/XzO7ggjSezvGs9Ht30K3YW9va6k07hmUoqFCAq7mYcnJJAGay/E1tcQeCtWeM2zeIZ7a3GtRJdKTFGoOWA6AtgZx1zxnvysmgaWygC2CYGPkYrn64684P4U06Bpp+9CzsSSzs7bnJOTuOeefWj+x61/iX4i/tGl2f9fM6bT9SJ8B2F3ZW8WqzNc2tsYYbNEltWVgXDEHJJ2gAnHUGtzVLgW9jqMduI7q+Szvmu7CGVTPD9odXU4zghQpDYJPTGc15/Po9nPOZiJI3JDHypCo3Do2B3HrTG0PTzGFETKcnLq5DNng5PU5oeT1buzQLMaWl0zd8L+JPD2l+HJo7XVddsWgRZBZvNF++LHBMW5SOp6ZHr610ut6xHZ+C3l1lPEcH2m6+zCJpoluHUr0G35dvB7Z69q4G4sbWaAQvAhjVdqjH3R7elVfsESzJNJJPO6fcM0pfb9M1csmlzq0tBLMINNtalvS/F/jDTLXSrb+2tlsjw24tvssXypkKBu256fjW/4x8YeKbPxzq2nadrP2W0tvJ8uP7LE+N0SseWXPUnv3rlLiJJ4zHICVJzwcEEdDmq6QrEztukd3ILPI5ZjgYGSa6HldP2ydly219TNY1um7/Edv4dM0vg7w7eEQTT30k4uHu9VktzgTEDy1DAHjsB2HrWl5lpp88Et7qqWdlbaterJ9qdnE0QATyiSSW4PfP3fpXlbWFsScx5HOFJJC564HamC0iRVUbzGhysZclVPcgHvXG8oq3+JHT9dpvoyGSRI0uGs0YwNOwtVYclC3y1c1fTZ9E1y70q4uIriS22b5IgQNzLnH4ZqCVA4wSRgggqcEEdCKjIO53d3kkc7nkkYszH1JPWvTjRqxnG0vdS+85nUhKLbWrZ6N8O5I4fAt41pp2LxLs2088EUUklwhG7DCVlG3BAxnt05NbWpWtnpck4trm10S3g1m1m8wRiONcWwZhhcD5uR75968YeIOrIWfy2bcU3HaTjGcetJJvkBEk80ikhiryFgSOASD7V5c8sqObaasdixMLanqHg67tLvxRqo0vStQbRjeySLd2V1PGhYkEAorqu36g8YGK6K8mluZNSMVxBqOrqR5Njp2vzw/UsvmKFx6KOfxrwgr8rIHcI5yyBiFY+4qIxRjGFAI5BHBqXlk7/ABIf1iLLmrzvc65fzSWptZDKVkhM7TFXHDZdiSxJBPJPWqBNOOFH49+9Rsa9CnH2dNR7GMnzSbGsajJpxNR9aynItIxtZ/5CT/7kf/oC1QrQ1n/kJP8A7kf/AKAtUFUscCuRpt2LE61MkfdvyoVQv1p2a6adFLWRDl2HUhNJSV0NkmjpZ/1v4f1opNL/AOWv4f1oqGxmrSGlpDXsnmEbU9aY1PXpSGPFPFMFSCqIZraX/wAes3++v8jV0VS0v/j1m/31/kauis3uNbDhTqQU4UCHClgj1C8R3sNG1O+jRihltrVnTcOoyKBWt4QubOOyv47zVLe2imv0S3g+1yRSmQEbuVICxsDgsc498AVwY/EToQUodTpwtKNSTUitNoniayEJufDWoMs0YkT7NE0pUHswA+U+x59qqQ/brq/bT7bTLpr9FZ5LaUCJ41UAktuxjgivUNZ1PTxdx3b6zZpYrIk04F6ZC42bU2bGGIw5GQBluSffi/CM89tqmvta65oS6xd3AtYbqed3yNwJ8tSDvU8AZP8ACOteTHNMRyu7/A7vqdJ62MGSa7tLDT9SvbRYNPv9/wBnm80MTt4OVHI5qexe61adodHsJ9QdEDv5OPlBOOc/SvTdVn1lfD0McPiTQoL3TWKapNLGpjUscIMbfl9OgrlvBFhZXPjK9h1C+0LVZbuYu5jt3cv+7L/u2GFUZ6gj+HinHNa/I9rieCot3sZ6+HfFzLlfDFwAeheeNfzyeKoQprNxcXNnb6DdzXdq4jmWHEiRsemWXIr020tdK1e18M215BoV1BN9q2xrYygNg5Pk7j8nIG7d1xxXAabLZ2vifVLqG/08wRWYlaw0/wA+zWbAIYxgn/WKBkA5zu7dRKzTEu+v4D+p0X0/MePDvi83ktmNBIkhUs0pc+U4ABwrY5PPT2qtFLcw3i2V/p11YXLReaEuE27lzjI9ea66G7KXujOsXiS9vNXsIJ7iW3uS0cKyYBLKF2qBjqAK5KaCODxdrMIuZ7n7JObeF7idpHVO4yT65rpwONxFWsoSehhisNShScktS+pAqNZr+61E2GlabLf3KRedIqOqbVzjOT71Gl1C0xhE0ZlHVAw3D8Km0azjvvH+mrIsG2K3mlk82ESh1AwVIJ9Cee1enja0qVBzg9UcGFpRnVUZrQsjTfF3/Qp3P/gTH/jVK8u9bsL+y0660CSC9vn2W0clwm1zkDqOnUVpReJvCQtLSKK71ARwafcWK7LBtu2Uj5hlj0x0yfrTvCk9lffEKyk0iSAWsNkI7hX04W+xVKqm3JJLM5HOc9q8T+0cWldv8D1PqWH7fizJtNU1a+e8jstDkuJNPBN6qTD92QxXC/3j8pOBye1Om8ReU8VuNPvI76d1SCC6iMPmFiB1PbJrvDIHt9SRriS4gkuXBbw/bSpceYGH35EO0ELhSD1+vFYWq/2lP8TNGntLy3KvBtS21C2eNoIFZd2TJyzsc4b1BpRzXEa3YvqFBvY51fEGq/atStRoy+fpSPJej7UMIqnB2nHNaX/CS6WNON4lysi5CiNDlyx6Lj1rqZJ9QRvF9xYz6ZqE0CusdpbW26VHONok4+bgHj1BritUtrr/AIXJHHpK2lrebIZFaaNfJjUQ5kbb6jqMc8GrpZpWV+bXQU8BRlaysXo9W1hblrSbwtqX2oRrMYoAJMRtnaTjoeDx2walXXJYr2C21HSNQ003G7ynu4wittGTzn0rN8RjRNM8Y6rFd6j4kt54I4BcXVjJu+0OU3F36BfvAADjg4xVfxRo+kadrFnY3OteI7zYySXbygSrFbyKQSO4J+UH2J69KcMyr3V9V6BLAUGnbQvnxbGkUU76Zf8AkXLMtlIsWRdMG24XHfPrVuHXbd4rs3kb2E1m224huMBozjI+ue3rWPrduPFWi/20nn2FlE6af4csIkBaZs8nHbJA5B4298cw6jqFvrmraLHqtlcWvie1vI7S/JtPPimUfdZ0B+cn0HUZx2pwzSsneSuKWXUmtNDTGo67PaQ6lb+Gb240yeQrFJCC8rL/AH/LAyBx3wPeoL7xEdPhMl/o+q2OVYxfbLYxLIwGdoJ7128xlutHeS/sde1OSzlDBoYmsXdWP3URGBcL79u9cf44a51HUNHu45dStpxeRx2On6nZiKBDnOS2SG6DOck59KzhmmIvq0V9QoPoVv7Q1v7S1l/wj11Le7I5VS2PmoEk+6XZR8opb281PRXmTXdFvLVYmUNcxxmS35Ax+86Z5x9a9EVZn8WW7ytbzeVaKJBbXCRiIMo3NIp5YZA2kdOfWuR8W2VxL4SgsoLO72RXAW1uZdVimWeRpVA35OWGT04x36VMc0xF1dj+o0Hpb8TCk1DVIUheXQLw/aoPtFqsQ8xnTOAWUcrnj86TUbzUtDknj1zR7m1MQB8yIeZEcjgbxxnoOtdbNpV8niaeQW+ralrP2OJryewv0tYow7PtRAxB2jZjv0yeScr48try/wDC9zqOo6VqsMZIM1quoxlIVUjDlAdpz7EnNNZriLrVB9RobW/E5GZ9btrN9QutI8iyjkjjkzLukG8BgwAByMEGq73mpvp9xqcOlSLp9vEszyXDbGdGbaCg7816ox1K70G6dYtdgnluEaOKO7tFlVdo4Q52BfY81y2vx+V8O9SjAmATTkXEzKzjF033ivBPrjjPSks0xLVr9RrBUL/Cc3EdavjAth4a1ZzOVEck1s0cRB6NvwQB79Pei5TXNOeePUPDmqKYCfMmt7dpIdoGdwfpiu5065l3Q20thcS27aHbeXcIk8irIVHyYjB28c7hg+9ZPjK8ew8FNBHYz+bNMY5Jyt5GsKuu0MXkGW5wNpJHPSqWaYlz3/AX1Gha1jnopkniSWNtyOoZT6g0lxOltbyTyZ2RqWOOvFRJ5VlZxo8ipHEgXcxAHHFEssclnI6lJYyh6HIYYr6TmfL52PF5VfTYsQ6R4qu7eO4g8M3DwyoHjbz4xuUjIPX0psnh7xaqs7+GLgKBknz4+B+daugXeh+F/Dvhu91SQi4ntbgxG3ssuUc4KswbnBOckZ/XNK81vwpJpUdql5cF4dLGnrLPpXmEAEksuWwpPTocdq+b/tHFvZ/ge39ToJ7fn/mcub24Oj/2z9kI0z7T9k83zBu83Zvxt9Md6uXWm67YmP7boV4oliWZDCnmjaf7237p9Qea9G0ETR/DfQFup9IimkuIQsVzAGSQFf3aYXkyFdjZ69RWjeSzSJqPkXWsW1/PbCNrue0uDZocfO0cZJCH3PA/PK/tXEJ7/gN4SjtY8n07RfEGuQLPpeiXMsDIzrNJ8iOBx8pPU+1Obwt4rFol03h288pmKBFGZAfUp1A963fBdyq6XpNpp91LeSb5zLFaRFLgKOTGdx2lGzH855XJA6kjs9csn1Cw1WGwht768629ja3hhe3dlxuk/e7Mr6KOSPelLM8Rzb/gP6rSWljxqO31C4jLwaTqMqglcpbMw3A4IyB2PFWb/wAOeIdNlSK80O8DSRiRfITzhg56lcgHjpXafD6XXpNITTp7a8gs7VpmiliSYC5YswdTLGTgqQcHBGau6xceMdOs/Dl7pFlrNxMDPJd288kku5d48tZQO4XPQCm8yr81tB/Vaa0seZabp2oa3qI07TLOS4vMMWiJCbAvXcWwBzxz3praRrIJVtE1LcDg4tXI/PHNeleAbm8Md7L5lpaTm+mfU7aCyllu2ySPLYqcoAd2COh+hzvI0h0q/g0678S6VPKWzdarbz3WxBk/JliE/wB48/jilLMq3N0D6vBaHitno2sanaG8sNIvbm2BI82KIlcjrzWmvw/8YSIHXQZirDIPmx8j/vqtbwzd3Nh4H8dW1hqlxLDaG3W2lidkHMjhmQZ+XcAOnWu2ZbGzWXQo9DtzpQvLKOZnu5Q7yT7Rkf7uem4VM8fXvo/wL9hBdDxK/s7rTb6ayvoGguoSBJGxBKkjPb2NU2NbHiq2hsfF2sWtumyGG7dEXJOFBwBk81ik13wqOVNSe5jKKUrIaTRQAScDmpVixy3X0qVFyY7pGJqsRfUnJ4GyP/0Baq4CjA6Vo6wf+Ji/+5H/AOgCs5jXRGnGC03Iu2NFLSCilcAoopKTYzR0v/lr+H9aKbpZ/wBb+H9aKhvUdjXpD0paQ17h5ZG1SL0pjdaevSkA8U+mLUgqkSzW0v8A49Zv99f5Groqnpf/AB6zf76/yNXRWb3H0FFPWmingUCHCp7DVNe0e0e20rVEhg3NIsT2cUh3Hk/Myk1CBTwKyrYenWVqiuVTrTpu8WbF5478Q6imnR2VxJZtBaKl289jCwkmzyUyDxj0x9KoaTq8en+ILrW9Z0641fWso1nIgSKAMFChmVQApGBzz9M81CBUgFcX9lUOTl69zo+v1L3toSabq4htdetPEdjeX8WtSRzyyWLAMrq27GD2zj8BVuLxVKniDUtQjsNVsrK6WJYINPmjjYBF25fIOT3/AB71UAp44oeUUW27sFmFS2qRvzfEAy2dtbi08SxmDdmVLqIPJuOfmO3nHQcCubstdmsPGF74jnstRuJGtnjsjKyySxyFAqlyMcdRwOh9qkLUxmqVk9FLdgswn/Ki/F4ks5rHTF1Cx8R22oWVmtkZtKuQiyxr0yc5Priqt1dJqmujULfTTYWsVolrFHIwMku3+OQjqeg5JPFMU1IGrWjltKlUVRN6EVcbOcHG25m2n2eey0a2j054b22kmnv7uSAK0jMfkUN1IA7VqQX9zo2r3OoRWT3by6fJa25jcDyZG/iI7j6e9KGp4NWsBD2LpNvV3IljJOoqltlYbplv9i063tzjdGgBx69/1omdrDWtM1hIriUWtwhuI7fl3iDBsbcjPIBqYNUimuirQjUpeyexhCtKFT2nUNP8TRQ6ReadNoWtyyXGqS3yeTMbUBGzgGRWzn1Xp78VX1XWLPWfE+hapNouupZaZbxxPGFDTGRCWXBYkuuQAWOCauK1Sqa87+x6X8zOz+0p/wAqKt7rWoanbXFrodhe6NNc3k17eXUj7WkY58tFIxxgjPpjvzmt4o1afxJp2mw2ui3kN7bOJ795IwNzKiptRv4sgE4+lbCmplNV/ZNHTVk/2lUveyOb1ea21/xhquq6hpviWLR75YwsNnGqzF0RFG9TkbeGxz6Vb1uK88TXmqanb2M9pFJFDDBa3DbJJkj5YNj7uenWt9GqbNOGWU4O929LCnmM5KySRmalqlvqzWRl+Hk0i2KBLZTq3krEo6bVXjPA9+BWV4nv38T6pYag3hzUrC8tH23j2043PGGG3y3I+ZwD97Ht9OoJ4qF2qVlNFbNjWZ1Oy/H/ADMm61+9ngtbNdM1y20KJmLmG8LX0z44ZiTwP9np+lZviS7fXrPSLJNK1ddI06QmZ7iYSXcwdhuwDnkDOM+o6AV0TGomNCyiinuw/tKp2RWh8TWsXiS41WLQtdO61jtYIH8tY5olXBEwIOMnHQ/lWV4qvpvEWnWtqPD0un3lmT9k+yXC/ZkQnLZXAw3A6dTz7VssaiY0RyiiurH/AGlUvokZM+sahJrVnrGnWVxGLPTIrGaK6hXMwAKyBVJIIwcjPpyO1Q60bLU9BsNC0HT9UhtrWWa4ebU1RGZmHAAXj+WK2GNRsapZTRTTu9A/tKproi3beNDHNdPeeG7yS5lvoLqOKOYeWPKhRATJxzlM4x3xWTca8J/DGqWD2OtzarqHyyLMy/ZYFEpfETdcYPcdasE0wmp/sej0bGsxn/Ki9H4ysxrtxqY0/XxvhW1TTlVBA8SoB87Hod2enOB15qnr2v6dqvhwaYuk65pssRMkVvBIs8Msv8Jkdssccf5xUeaQmksnpL7TuP8AtGf8qKiSQwajo8+r2r3djBJ5l3FHEJN7BflG08EFutV7a3mbSrnEaW0100kgiUYWMtnAAHQAY47VpZpM13LCx9q6rerVjm+sS9mqdtncgnvZNSfSI/sMlnb6VYC2Cu4bfIT8zAjsQBTZVDoysMhhgj2qdjxUDmqoYeFCHJHYVWtKrPmYzT9dXTNJsNOntdQmey8QRal5ioHU28aBAoJP3sDgdMd66RviFpQvtRuhouuL9rilRGa6Mgy3TMJban4HjtXLuagevPllNJtu7O1Y6dti9pHimHR7bw1Zw2F6lvp1w93qBVAWnkPAK84IA45x+lasfxAgSLUFlg8RuLm1lhjE16s6KzDAJTC4+uePQ1yzGoWqXlNLuy/rsn0NDwxrWn6NYbdSHiC5uY3Jhtba8MVsVPPJBBByTnGa2pPiVcahIU1rSN1rnEbaddyQTQr2GQ2Hx74rkGqI0PK6Ot2x/W5t7G14c8R2OjL4gS+tNSuE1Pb5XlzAScOzfPJnIPI5AOea1dK8a6Dpb3TrpWto81rJApe++0DLDupx+ea4xjioXNRLLaXdmixMn0Nzw5411Pw1pn9nW0VvHbTShrmaOEG4ZTwVDHI4GcZBxmtuT4mR21xBaWOlyT6PGwaX7fMXup3GMSeZnKMuBtx0x9McCxqJjWc8DSvctVpPct6zc215rV7c2ZuzbSyl4zdvvlOf7zdz+f1PWqSRs54/OpY4CeX4HpUuABgdK6KVC0UnsZzqXegxY1QcdfWkJpxphrZ2WiIWpj6x/wAhJ/8Acj/9AWs1jWjrH/IRf/cj/wDQFrNNRJ6FoAeKM0UVFxhSE0E0lS2M0NL/AOWv4f1oo0v/AJa/h/Wismx2NikNLQa+gPKI2609elMbqKkWkgY9akFMWnrVIhmtpf8Ax6y/76/yNXhVLS/+PWb/AH1/kavCoe4+goqQCmAVIBSEOAqx4bsdC1m/hi13xN9iczOrad9nZMqAcEz5wM9ef61CBWj4V1LUNI8SWFlbzRGy1G/QTRSQKx5wDhiMjgdq8/M1U9jeD23OvBOHPaXyLCeG/BRsdYlPjZy9tIBDJ5UgNuNx4C5zN6ZX61U0bw2Ndm1WWK/utV0y0VYbOe3ha3NxcyBdoI/hCEnJPQYPQ13GmTeLbzxxcs8FmPDEF3NE8jJCCqpkY/v9cc4rmvAN5I0niSWC116dbu5kSJ9MA8pNxyWG4hA4G3BOcAj8fnlWqpNKT+89Xki9bbFVfBX2PQLSbVNbtdO8QT3LFRd3WEaFflwAM7skA59Gp1h4Nm1HVNestW1fT4pdMtJBGqXLRbZdqsszAjPlDdgn17VQVJJEvfCknh+/me11CM2M4Alkswx5SRkyCMHOAepPTHHWR3enQeN/H0z6e1zdxafM7O7HyWiWOPMRA7kjk+gpuvVSceZ6i9nG97alCw+HthdWWiT3OrX3n3czC6C204EoyPkHH7sDpuPB6jiqGmeELW58Y6hpl7qgXRtNDTSGeV7aUxtnBG4fMqMAC3A5BB5rtYGupNL0WeGUgXVhBPKJb69B3suTt2EqB6CsSW3vbPx/40urIXFx9k06G1gWUtcENKI2Aw+4sMhjj61Kr1Nfeev+Yckexlw+BLC30jOq+IgupTFprO7s0kuoxbRgEthcA56nP4Z5rBWWCPVzbWOtf2xafZxIbg2bW+x9xG3aevAzn39q9Wk1KKxlvEggtrWCO7uofPS23lGEKEED1JOMd9oFcF4uaQ+NxcOxkju9OhkgkMfll1AwWKHlcnPBrsy+vUeIinJ2Zz4mEXSbsVQaiisn1fU7qzN3PbR2+mzXgMJALMnQE46VVS4uxBaXkloFsLyZ4YJfMBZynU7euPep7S4aHxMiJdG2jubKa2upxaPceVGw4OxOckjHtnNetjMRGeGlKlLZ2OHDUZQrpTXQ6CTwfo66pf2EFxrz3FtbQ3KWtneIHlVx8xUOOSD157isvUNK0yw8ZLoFv4nvbQNbAyzXrJMsdyckRlgAAMYyfXj6duZorjRtT1O08SSWsxMMLXkOiSBo1Axt2OC7Z9QcD86494F8R+Ord9WlTUdL0+ykubq8/s5rMzqq5O8HkkHYPTHSvnoVqi+0/wAT1vZxe6/AbpnhlNb0LUdUuvE2nLcQQxGJoLlljtWLHJlGO/QVDPp2qP4lsvDd3f6eVuliuftUEzRK0JblVJ6sQOMV0/huz8P23hRbC/0CLTbvXlVI7KW/lzeGMblZieYgWJAx6jrkCsJNe025+I2iDVvDc+kT6cot0ie4aXzHBCwjlRwpJO4ZznOeKtYqteVpPUn2NN293bYlk8IX6+MU0KH7Tc6GbsNJNbzs7QRkEbJG/hORnHvVRtK1y31eXwzb2l9ALnUJYrO8mU7Vtlblgx5OF5z7it+a61m9+K9stno9zb2FtfNHc3lrHII7gdR5mPkJGcZPNY622uj4ntLd23iE241S6MTJvVWh+basRYgYPfBHy4xThiay15ugSowejXmW4vBUxW/vbqfXl0ZMrpqQ75bpmJxvZVAO0bSQCBww5zVTWvtvgvUrWG7vr3ULa5tS6edaeWfN42oCM5b1GeM12st6+mtqmq38OvQK11b3BiXy3kK5ZQoWNiBH8oBBOTgk9a5HxjrVw+n+G9W01NTH2e/uDFNqEKs7SMdyoEJyR/COOABzkVNHE1ozTUhSo05rlkjE8RvqHho6ZDea1cLqN5H5uoW4VWFqjNwE9G2549vcVe1Gz1TT9d0/R0vru60zUGEllqECq0s0ZXO3nC5Bx3HBrVu9C1qw0EWVzp9/qGra/KkusXkMO/yIc/6tSfl3AZ9hz2xWbqGjar4e8U6J4WuLi5u/D0l4J7FfKR2JOflbdgfKTyDxgk47VSxVbpN9eo/YUn9lfcbOo/D1LaHTls7rXkkumijnLupXLOAxf5sqduT8uenWsDVtIlsdPuLjRfEA1HTvt6WqwwkvcAsfuK5GN2B6d663WNNjn0aI6JKYNTuebX7Pb28EgIfYTuXB29c7c/L7VzHxFjuUvLW40y9urjS2KxW/2eQ7Y72HMXPocDg96ilWq3spjdOD3VyfTfC8Gsi6mh1nWf7JtLtYns2sWa5PyhmRmU7hjJXOMZ9eKqeKPD9x4Z0GTVrDV70WJvPIS0u7ExyRqwLcM5y2BwDiutdLm0s9Siu4bnxFN/atvHd+QjRuv7hdxHl4ztGPQZPNZnxDgt7DwYtqsLPYy6glxE1p5kq+WPlO+RyVViCAByMjpzwRxFbmTUn94ezg9Glb0GnwHpradqE19qerJcQCIKZbi3jaLcc4wJNoJB/iI9s1leM/D9h4WtruXT9bukaKeOMWks0Uh2sPmKjcW49wOtdrZ6t/wkVnpNlpV5rgjlia4mvI7mPfGRkBZmKMAT2UY61zfjvxJcv4Ve3kttRhvdUulQ2t8wLQCNlYFFCgEMVFTGtW5r8zv6j5IvRpWIY/DHh+e60+Jdc8Qut5ZNqAG9FIhCseuPvZA4/WqOteHtOsfDeqajY3PiSC9sIrWdY9QuYXR0mk2qcR5zwG4JHau1uP+Eglfw+buBJGnsfIuLeNFWWKaRGBkYcbY1HXnqQAM1j+NbcPo+txaUr3tvfaZby+fvVY4o7WXBwT94nJI9e2aFXq3XvP7wUIbWRSt/AyzabBcancXV3qN+iy2yaZdQqkCHlcCSRN5PqMj+tLxF4Zu/DcaX1ldz6lZwxk6h5ssINsSQFGAxJOc5xx712eg6hHY6dYM7RSWVvFHDHdzNHI0SYwqiRUVcjsoMjE8EDJNY/jb7XbeEtZ0+zmk1KZLlI9TmMEMTwIQsinZGgLKQeWzkEH3xcMVXVTmUtbkulBrla0OYDBgCOhqG8d0sp3jIDrGxUnscUySPU7OztLy8s4orS5KKuydWeLeu5N69V3AZGabfh2sLhY8bzGwGT7V9TDEQrU3Km72PElRlTmlNG/oXguy1WwguLq41u3Mtl9rUnVoB5gx1CbcqpOeTwO9Saj4G060so7i3m1u5Jszduq6vbkooBJ42/OBjqOK2PAWq2eo6SotWuLueztvskdlPHbB5EwMhWwMqOeC3OKPEd0+haLDLqMesJ9oge3aO3sLUmCE8FTIq7VB9Aa+T9tV5rcz+893kjfY4nR9K0a58MWGratfa9GLi5NtJJbNEYkfdxkk5UYIPPv14zqX/hXw5aproU+Jy2kofNmuLmBYix+5tI+8TkEDjj0JAq54QFnaeG7K48QaFYWemSGPyGaRjLfTdFZY8475yf5cjc8SR6dfX+qQaPoOnanqNvIGvrGaRo5JMKCsigHDjDY9QfrTdeo38T+8fJFPRHO+F/AWk69oGi3803iN5NQEglkt5YhFAyMVO7IyASOMZ/CnW3gfwveXul20Wra8p1OKSaAv5eFVM7t5xweP1FdP4GtGi8N+EfPsE3obpw7XxiMAeRiMRjiXI7H7uKqadp2p2nw+vkW1juNXtUvINNaKQEzQSOpeRO5AzxxzgY6ip9vUu/ef3i5Y9jjNE8G2mo+Dzqt/d3dvc3NyVspo7aWceUnBJSMHqc9fSqln4SluvCXiPUHsb2e+tZYBp8ghkTzUMmGZU7grz7ZrpPhxfNdeENU0uAa3JeWsaKYre7EeN0zEeV/cPPzE+9VbDX9at/AfjQjU71ZdPubeG2Zp9zwr5u0qGHtxx1q3Vq3av1K5VfRGRoPhCz1a1s21HVNQ0+7urprVIf7OZkEgP3dxxzjk59/Q1p6D8M4rvxR9mv9W0+605XlXy4LsLcOFyFJQdDwCR2rT+F95ew2t/qOr3qLYXt0qWc14NzSXjZXcvr6E+3Xg07wVKJvF+kWlzpjJq2mNc2txfW6DyJowrYJI6vuPX8+Tw6lateSciVGO6RzvhvwBFeWWuPqtzaBLeKSO2u1uSYlkTaS5I6qN681qf8ACq7SHSL5jqFsb1bG3kRp7rZ9nmY5fcMDCEYA3VkeBb26m8I+KLEyZgg0yV4UCgEM5G45HJztXr6V1Gk3EOoeHfENzqPhTV3u5La3W782WTfelSFG35eMYzx2qJzqX1Zdjyy7t3s72e0kkgleB9hkgfeje4PcVXNWL5I4tTu0isJrCLflLWckvECAQCSM+9VzX0FCblSUnucFRJTaQxqaaU0005MEY2s/8hF/9yP/ANAWs1q0dY/5CT/7kf8A6AtZp61lJ6FodSE0lFRcYUlFFQ2NGjpf/LX8P60U3Sznzfw/rRWLnqUbVBpaSvpTyBjdRT1pjdRUi0ICQdKeKYKlFUjNmrpf/HrL/vr/ACNXQKp6WP8ARZv99f5Gryis3uPoOAqRRTVFSAUCYoFDrMs1vc205t7q2lEsMoUNtYdDg8GnZxSFqmcIzi4yV0wjJxfNHcqzWX2y4nudQnkubi4kMszZ2K7HknavAp8UU1tHJDaahfWttI254LecojHAGSB14AqUmq0t2sbOBHM4jXfI0cZYRr6sR0Fc86GGhD3opI3jVrzl7rbZPYy6hpEkz6Vqt1ZGfHneW2TIRnBJPfk0yOTUYIL23h1e7WC/5vFJDGYnOSWPPOTmohcSuoZLG9ZSMhhbtgj16Uz7YhwFSVpCzL5axkuCOuR1471j7PAyu9DXmxS7lsalr0cEEK+I9Tjjt4lhhSCYxKqKMAELwfqeaT7Vq76hcag2t3i3twyNLNEQhcoNq8AdhVIXYYRO8U0cUu7ypZIyqSbTg7SeuKnieW4uYrWytpry4lyUit13MQBk0vY4Ll57KyH7TE35dbluyvdZ00Siw17UIRNIZZf3m7e56sc9z3NIxuLm8kvL69uLy7dQhlmfJCjsPQVStr43jKlna3NzIUZ9sUeSFUZY/h3qzBOk8KSocqwyK1o08Lz3pJXRnVliFG072YsMFwI7KGe8aa2sVdbSHy1URBzluR1JPc1Zhe+srx7vTdSuLGaRAkjQ4+YA5Gc0wGkecpJFDFBPcTykiOGCMu7kDJwBWkqFCFJxkko7maq1pVFJPU0BrHic/wDM0ah/47/hVW9TUtVZG1LW765aNHSM79pQNjd065wOKpjVokijnnguoLeTcI55YSqOV+8Ae5HenrrFsWRQlwXkGY1ELZkHqoxyODXNGlgN1b7zVyxm2v3FmfTzqM0txql1PfXUgC+fK3zKB0C+lPuLK+v54Li+1m6uZ7VVW1lkwWiCtuH+8cgcmohqJH/LhqH/AICv/hTxq0PlsVinMwkWIQGMiQu33Rg+tUoYKSsraE82LXfUtpDqrPJK3ibWUklcySfZ7oxKzHqdq8CnPp1zc7ftWva3chDlRNfM204wcfgSPoap/wBtolwbN7K8W/Egh+yGE795IAX0yc1OuuW6jZJFcLciR4mtvKJkV1+8CB6UowwPSwSljOtyzZ6ZcaZJI+j6vfaeZceb5cm4SEdCd3fmpLrRpdYwda1a+1ExqRF5r4EZPUgDv71WXX4NxUWl+XHLKLV8j0zxVmHxBZFnWUT25SNpMTwsmVHUjPWhQwTldctyXLGJa3HyaZeP/rvEmvy/79+2B9KqT6PeSpHG+vamy27M9qTMcwuTktkck9fzNPPiS0HE1vewSsqvFDLAVeVWOFKDuDT01i0kgmldmgMORLHMpR0I5OVPNONLBS0SQOpi46u425/4SK6vl1C48TTtfLE0CypAkYWNvvAKvGTwc9Rgegqguivbwi2tNSvLe18xJjCj8ecg+WQeh7++B6CnnxBEwk2WGoOYk82UC2OY48Ah29FIOc03+37TYJJEuIoXVmilkiISYLnJQ9+h/KpjTwGyt95bnjd3f7iSODU4RcBfEOqILmUzXAim8vzJD1PHTPAxVWXSD9jezi1G+jtHYSNAJiUMg6MQe+efrUn9rlrhbYabqRu2Xett9lbzCmM7wv8AdxzmmQ6vFceQ3kXMcNwSsM8sRWOVh1Ct3IpxhgX7qtqJyxi1dyzfzazrEXk6xr15eQd4VxEjf7wXrVeWG/k099MOtX501yC1s8m4cHIwTyBkdKtE1G7BVLMcADJNbrA4dK3IjL61Wv8AEVPslyslxImragHu08u7czktOvox/wA8EjvSumonSm0lNavl00jAtd+VAznGeuM9qYupxYVpYri3jkQyRSTxFFlQdWUnqKgOu6dgn7Upxz0P+FZeywUlfQ258WnbX7jVj1jxPb3Ul1D4mu/PkQRu0kaONo6BVIwv1FZhsXZ7iRr+8Mt0Ct2/nHNwCckP6jIpzXxUqGsr5SxwoNs3zHGcDj0BP4UjX4jG6a1u4kyAXkgZVGTjknpURp4BPSxTli/P7iRkvJre0tLrUri4srMhre3cjahAwvPU4HAz0qV1WRGRhlWBBHtVQX5kRngsb6dEjMztHbsQsY6uT/d96Gv1hdFvIJ7IyRiWL7SmwSIejLnqPetqVTC0/cptK5nUhiJ+9NMtpc6ylhHYDxBqKWUSeXHDFJ5eEHRSRyRVVUu7a0ms7XVL+G0nUpNbrMSjg9eD60x9TiSJp2guPsay+SbsRExeZjO3cO+OcVG2pwEbts+3rnyWx/KsvZ4FXXumnNi99SFrBF8srNMGhIMBZ9whw27Cg8AZ5pbj7RdX8moXV5NJfyNua5U7G6bf4cdhR9tDwi4WC4NoZfJF15Z8rzMZ27umcc4pplk8mK4e0uo7WdisNw8JEUhHZW6HoafLg2+nYq+JS1uRWqSaZeQ3unTPbXcBzHKPmI4I6HI6Gnre6lHc210uq3gubVNlvKJCDEvPyj256VWl1C1XcPNBI7DmkupWs7h7a8gntLhMb4biMo65GRkHkcEGplDB82trlxliLdRbe5vbC3urezv7mCG7AFysb483Gep69z+dNt7m+h0290u0uDHYXpQ3MWxSH2HK/MRkc+lSRQCZBIWBQ8jB61IxCjaowPQVX1SjJfCrE/WKi6lVoibdLeSaWSGNmZIi52IzYyQO2cCtDT9e13R7CSw03VprW0dmYxRqvUjBwcZHSqMfm3Pnm2gmuBbxmWZolyI0HUn2psYmuLa4ure2mmtrYKZ5UTKxbjgbj2zg1jNYN6O2hrF199R1ndXmmxXEdjdvbpcxeTMFAO9fTkcfhV4+LPE//Qx6n/4EGs2NZbgH7PbzzheCYoywH4ike2vESSRrC7VIlDyMYGARc4yTjgZ4qZwwl9bXKTrW6jLu5ub27ku7y5lubmXG+WVtzNgYGT9AKgJpxNMat1FRVo7EXbd2NNMNONRms5MtGPrH/ISf/cj/APQFrO71oax/yEX/ANyP/wBAWs6sZMtC0hooqWx2CkJ7UE4ptYzl0GaOlf8ALX8P60UaV/y1/D+tFZDNykpaSvqTxxp6ipFph6ipEoQMkUVIKYoqRRVIhmtpg/0WX/fX+Rq8oqlpY/0aX/fX+Rq+oqHuPoOUU/OKbnFNLUhDi1NLU0tUEI0cWepDVJLm21MfvtPu4yXRsD/UlO2fX+WOefE4j2Eea1zahR9rLlvYnJrovA0Jn0Txc39jC9QxFfOeQosmACYs9Pl+9xzyK5aJ3eFGkG1yoLD0NaOg6zZaXoHiK3u9UkikumCQWCwtJliVJlAztJIGCDjO3rXDmt5UY27nVgVabPTV+2WElpbLqMcn2KExoVjmQSiFFIwi3AV92cc4yQR0rndD8Ptp/i/xfrsl/DLNaRyy27qu3E00XmswXLHCg7epzzTbX4h+GrXRNStBZRzFTCqI1pHE95lvmcIE2DaOVDZ6c1zGm63p0PinW7prvy7K40ueGBpLZbfc5RQF2J8uc5Ge+K8BQnZ6HpHbwRaJq3hiWw06w0/VY9DMcEE17MUjld8GV89sn8zWb4GTS1+Ik6yafYWOowFIYIbOdnQqYpWkcdj/AMsx7Vy/hbxBYaL4H1i2ubezvLua4gaKxu1LLIMDJwPTrT/C+s2Wm/Ee01rUYbLSrMxyKY7VG8tD5e3pyck1fsZ2k0tELmW19zvfC9/DqNjpRs/DYktTYXUxnhR44YpXZt8CjGDyu3P5V5tcRmHXpUOhNoX7hD9iZmbPJ+f5ufatfwdqvh7QIYZZvFup5e0ZHshayeXC7rztwcHDE8gc1lKPDD69jUdY1XVbGa38s6i6ujWkmTtJU5LAf1PBrTDTdGrz2bt6k1YKcHG+5IDWx4CV3+I0BTT1vFWIF5jn/RBhvmH16fjXOWMjvBlnLgMQkhXaXUHhiO2a1fDGpWej+NoL/UNSbT7SKEu5CuwuSMgIQvpnPIPSvbzGXtMJzLrY8zCR5K7i/M7vThey6Y9nBos1lLaXcu2Syht7mNd2Cdpkbg88+/6Ymp6n9i+JfhQ6u13A1uknm3molEMm/cAdqEqoB47e/TNZmgeJfDsPg6Cx1CS2e5F5NL5Nxpn2sqrHg4JAH50ut+K4ptc06fw01hciHSxDIktltjUhydoQ8J26E4r56FKcpcqW56rajdvY7aW71A3b+VJI6+YduNfjAYZ442fpXN6zbaO/xHstQ1G5jW+vQJJbJLoSJDKmxIeVAyTycHjj0ptp45s7vXFluWsPD9rEsLmC408TPKcnfsdRwOBgn1z7VheIPELa74lttXYRR6TaamjwyC32O0e5cux6kcd+acKNTmaS2WouaKtd7noH2+GbxDewW2gi8uDrkEd00EbosKJgpO7AYZgSTjpxzXN3OnXF18UIYoNFu9AaS5vGOpW7kvdAKx3KGGOeOn96qKav4d/4TO61weK7+3jbUBcfZre2kMc6KQRkjGc4I5FUNavdLv8AxEt/YeONTtzPdSv5kkEyLZo4ZsKQc46Lx2NSov8Aq5aPRLC9m1S+ucx31lbz/ZbJ5r2c2V15iBjkLj5iwboCM81geJLJNU8XeE7W7WG705bqe1Lm9+0tLggkOcDBHHGTj8KenjfR18Qy3Q8WKmnpNFi2k0xpnudkaguHxlcnIz1yDVXU/FugXeueHL5NYZkstRlknSSzMW1HGQ4AXoOF55JOalRad7CW51E+nw3V7aanrHh1YNQttT+z2CxMpM0aIzREkthRnJ+qjjmuM1mK213QrbV7jwqi6xLrxs7m1hlZJJv3bkqWOcZOPyqPW/EPhq48PvZ6Rq2oQTS6+Lx5blNzxrjmWMLj5B1AJB4NRa1qNnd6fp2m6drD+Ir1dTOpXU7xPAhAXAUntkAAYPHtxVQhJtJLUG1FXZ6A+jeciXDaPctejTHgm8vUXK+WDjyPMC/O55zkcEda5f4g2gRNFNt4XNzaWzRQW0Zu2OwkAmF4AOGYdwTkAHNVND8VaRoU2pwaho1npjS2D+X5dxNIJyT/AKvknGfWuZ1G4FxBYXVvpMGh/wCkxStf29xLJJEvTJBPbOfXjFXGhVUmrPTclTjo777Hry28kHiiG9OkiNmsFVRDAkjuAoBBLMCgUsB0+bn0rmfH1vJB4Cjglt3ieCYFHGnRxK7M4IA2sdnTkjrVJPF3hs+J9amub+O5s5tNgtUkmtXkW4dfvfJwT+JH1qpr3iDw5d+DJNK0k20V1JfxSC3gsGttwGMnBZs/XIqIQlzLTsN6FTJwM8GqGrxGbTZlBHADkN0IByQfypJJNMbUroaxKy28GnyTW8Qdl864zhF4qrcrOnh0I5dn8tRKQMsF43fU4zX1M8Qp+0pW+FHiwoOHJUvuzvNQOlaz4aihn0Kzikj8MXGoW5Ukm3IOFC+3OfwpfGeoz3Efj3S5Fh+y2EFo1uqxKCpfYW5AyeaytR8U+F/K1m5sr6Z5v7IbRbGz+zsAYcD95uxjGc9ecCjxT4u8KajbeKzpzXBvNSit0SdkfZclNvCqV+XaBg5xmvlVF32/rQ9w68zX+nanp2mN/aeoXdndtePd6kBFAym1dWRJguDt356dm5rM8axSL4F1K0trz7YLmygvJDPqvntGgkDZjXb8yHGN2QD+FY8HiixtNM02zHjx5bqN5Z5r+5s5LjaGAUR7Wyehbp6H1q14g8ZeHtU8N31hFrxadtMW3Rxp3lJLIhycfLkB+AFHC9aSi7rQVtS7oD2t/oNqsnnta/8ACMSWszxREncSAVTIwz4zgDuKreKNca88O6lqNtpltAtm/wBmSHUtJYO0B+VWjc++Tg4xnt1K6R4x8MaToNhpkPiO+jFraTwHbZyDc8hBD49U5x9TRq/jHwxq2g3+mTeI76QXVpBAN1nIdrxkkvj1fjP0FPllfYOpq+D41svCUMVhaxxxTGKd/sLXEwEjja25lbqAEJAOBnpxVm8FxD4VukW8uLK8XTvKMlytwLOJM9fnH3wuBk9/xFcF4f13RLfwHZ2GoXsUV2l3K7QmHeyg98GN8fpVybxF4dHhDxDaW2oRG5ubZVjj8kRlznoMRJn9aHB3Cxs6To2nz/CXTft/h8/ZZJluJooJmMrYTZ5yg9WbA+Udm45qe9vtA1TT5rO4a9u9HuLfNjp9tprI1uITtLxt6gk5z9OnB4zTvEEDeFNNstT1v7Hd2Wuxyo7RNI0MEVvtQ7F5IyAOPXNdA3iPwm9tqkP/AAmEKC6juI7cx6TOPswnYNLjrnOB6YolGSdmG+o/wNcRQ+B2vbTUp5nhc26W89iZI7djluViQu/BznIHPaukv9Uh1WDVLp7+6sYbWP7QksOnyI6oFAYN50QV+ckYwcHHavP/AApr2kaDoLWR8QQp58vnyRS6TcMUbG0AMkq5GAK07vxbot1pl5YnxLbRx3cLQyMuj3TMFPXG6cgH8KJQfNsD3OAtj/o/G7aWYqWGCQScEjtTiKgct9h2CTau/wAtZSpX5N2AxHbir+qppUev3yaGzNpcZVIWLlt5Cjc2T6nNfTU66i4UUt0eZOm2pVG+p3vw6nu7XwpGouwkd7PJa26PetHtct1RRC2GyepPetfT45YLPU9NupNBN/qdw0Nms9szm5aKVg/nNsHmkcYOOuelcl4L8W6NoHh+2hvtV1BbhL17mSztYXHGCAhbdtKk4b9K0tP8b+FdMtzCuo6ncveTTXC3T2ymTTGlBDc85OSScZ6/n83OEuZ6HpFr4e5RdctZXEBn1r7MH04+VGGCsTs4+78vT0Iqy16zSa3ba3os8kaWtsCt3fiYukk2Bhk6A8H1yvvXMeD/ABP4c8P2YsHv5i0eoXFzHdPAcNiLy42Kgng7ifXIra/4SHwX9jt7CPxCY/LWzilnNq5V47UhlAHUbmJ556Hioad9inuea+JLO30/xVrFnaxiK3gu5EjQEkKoPA5rKNaOv38WqeJNV1C33eRc3Ukke4YJUng4+lZpr6DD3VGN+xxVPjY00w04mmGnJgjG1n/kJP8A7kf/AKAtZ9X9Z/5CT/7kf/oC1QrBvUtBRRTSc1EpWQxCc0UUVgM0dK/5a/h/WijSv+Wv4f1ooA3DRS0lfUnjjT1FSqOKjPUVKlNAyRRUoFMWpVFUjJmtpY/0aX/fX+Rq7nAqnpvFrL/vr/I1YLVnLcpbDi1MLU0mmk1JVhxNNJpCa0/DXhm78VTwhNU0+ygeVoypmBuPlB6RnrXPiMTToR5pm1KjKo7IzC1NJ5zXUL8NtQaz1SY+JNN32bhYsSLsI3EfvT/AfbnmsWz8OX17f6pby30CRabCrPcWX79JZXA8qNOmWYnH1FcizWg03qb/AFKp3RnkjOcc0x8NgEA/WugsPAHiXUPDMerQQStevctF/Z7qkeI14LEuwIO4EY57VgXNvd2OoXFhf25t7u3YLLHvD7SRkcgkHg1rRxtGtLli9SJ4edNXYoAJBIGR0NScEYIyKiBrT8OaDN4n1O4tEvxZrB5ZY+Q8jOrHBIIBC44HPrW1evChDnnsRTpSqSsioDTga6af4bXlvcXgbXkjsbeKV/tMtuyKrKwCK7EYIOTkrnG33FYlx4durHXho2o+INItrk23nROrM0bMcbUdiBsJGTn3HrXIs1oPua/UanRorg08EHqM0kWk3knh2LV5rxbWe7uFt9OsyoxdHOGYsSNq5P3unHuKijgmfX5dG1C9h0W5hDhmuV3IZB0Ut2Ujnd/OtP7SoWfkT9Sq6FlcZzjmpFIHQdat2/ha6lskuNS8S6LpTT2a3VnE9woaXcMru34Kr7gHv6VWm0bWrbxDaaJNPYLPd232qGWASTq6fNjARST90ngYxSWaYe73+4X1GqO+VsZAP1FTAgitqL4aatIlqW191M0cjyAafINhXOAMqMZ/2sH0BrCvtP1LQdVtrHUJoJvtFt9oR443jIG7bhlcAg8HtVUcyoVZqEb3ZFTBVIR5rrQnQgAADAqYYIwRkHsarKamU16BxMtR4HQAdqmAU5JAORg8darIamDcUEkhC9dq9MdO1REKowoAHoBTt3FRsaAGPhuoBxzzUTHPXpTmNRsaBoYQvHA46cdKYcZzgZ9acTUZNBQ1gpIJUEjpkdKQmgmmE0DA00mgmmk0DDCjoB69KQ4PUdKM03NIYuaM0makhgkmPyDjux6UAR4UMWwNx745qVLFpiHkUKo6Ejn8KvwWscPzfef1NPkNFkTz9iqIIYTlI1Df3sc/nUEz1NK+eBVVxzk0wXmQPljzULVO9QNUs0RC3SoSABgDA9qmeoGqGaoiaozUjGomNQzWJG1RN9KkJqM1lI0QxqYac1MNYyZqhpphpTTTWEmWjG1n/kIv/uR/+gLVHPFXdZ/5CT/7kf8A6AtZ9c0p2ZYpOaSiis27jCiiikBo6V/y1/D+tFGlf8tfw/rRQBu0UtFfVHjDe9SoKjxzUyChAyVRUo4FRrSlqszZq6c3+jTf76/yNTk1U04/6LN/vr/I1YJrGW5pFaCk00mmlqQmpuVYUmtXwfcWdv4itLG70a1uzfXqqt07sskQbAIGPx/Oscmltrqew1Ky1C2WN5rSdZlWTO1iOxxXHjaPtqTS3Wx04afJPyZ6LYR2l745udBXwVD/AGY11JFNeKJdrBM/Mx+6TkY+prM8B61Z6Y3iK1Oq21in2tzZWj2xl2yE4WQYG5goAGBXNSeJ/EUs166arPZx3c7zPBauQqljk4J5FR6N4i13w7ZzWej6iLWCaTzH/cq7E4A6sD6V4n9nV3G9vxO/6xT2uaGoahYapZtpOq31zNrOnXqJp11LA8f2mJmGVZD9z+9k89OtM8cHHxE17/rrH/6LWqumeKdZ0e/vL2NrO8ubt1kklvYd7B1zgrjGOv6Csy6nudQurq8u5vMurpy8sgUDk+g9K6cHhK1OtzSWiuZ160JQsnuODSBIJJLa4iiuAxglkjKpKB12nviup+Hd3FbeJL2N3U3E8cfkW8q5jmCtk5ARmLLjcMY6ckVzl1qF1qK6dHcpDHFp9otrCkWcEA5LnP8AEe9TaNq954f1B72xttPlnJDJLdQl3iIBHykEYyDW9eFevhrSj71zOm6UKuj0seuiWS7lfXLS4tprYNNDDbRXL/Z5GZm3GVEt8k4OTnPOeec1xMsx1Dx/rsNhDYyC50+STUfthaeJWUZ+ViiuoU7RjHUewxmp431uOzFpHYaGluHMgiS2YLuPU4Ddaz31zU2kvpIbfS7Vr61a0nNvAV3IxyT16n19q8yOAxH8p0+3pLqdzP4gk0rR9GbVvGH2WS70+K4ijXRkl2KyjgHnpVXU31aT4nxaXH/ZuoT3OliGea7tvLSePaX3SBc4IIH3cdhWDF438URafZ2UM2nwxWdulvHttg5ZVGAWL55wO2B7VVuvEeu3us3mrs1jFd3dmbJ/LibCxkYJXJyG96awGI/l/IPrFL+Y9IsL9Hg0HRYdV1W2vf8AhH4LmGCyaER3GFI2qZEJ3/KepAwPrWLrOpQD4saNK+qRW1xFp62jmVBcusxZ1KOIyAHIfr0HNcvL4o8TXGlwab/aUVtbwxRxA20AVyseNvzdQQQDxiorjWdXvdYtNT1FdO1Oa1Qxql1bDbIOzPjqQcfl9af9nYha8v5CWJo3+I9OvtftbK8vbtbm1XTNJJspVNlIWjkYEfeB5GTkgL07jOa4bxo8UfivTNOtLVrjUILciY2tvt+0NIAyBUyTwPX3qtJ4n8TzOjw6lDpyR52W1hbqkIz1yp+9+OaqNqOqvrNvqyQaRBdwI6HybbYtyHBDeYB6gkcVdLA4mlJTUdURKvQknFyJYJy0ssMsM1vcQttlhmQq6H3FW1NUvMurrULnUb1ovtNxsUrCpVEVF2qq55wAB1qypr6Og6jpp1FaR41ZQU2obFtDUoNVkNSbq1MSXdTWNN3U1jQIaxqNjSsajY0FCE1GTQxphNBQE0wmgmmE0DFJpuaQmkGWbCgknsKQ7C5pyI0jbUUsfarEViTzMcD+6OtXVVI12ooUe1OwnK2xXhsVXDSncf7o6VbyAAAMAdhTC1Jkt0oId3uPLVE+T1qVU7mmyUCKriq71Yeq70ForvVd6neq71LNURPUDVK9QsahmqImNRNUjGomrNmqGMajNOY1GxrGTNUhpqMmnE0wmsZM0QhphpSaaTXNORojG1n/AJCb/wC5H/6AtUKvax/yEn/3I/8A0Bao1zN3KCiiikAUUUUAaOl/8tfw/rRRpf8Ay1/D+tFAG+BS4opa+qPFGEcipkFR45FTLwKaEx5OKYWpCaYWpiSNXTT/AKLN/vr/ACNWCay7W+FrG6NEXDEHhsYx+HvUh1aP/n2P/fz/AOtWMk7mqtYvE03NUjq0f/Psf+/n/wBamnVo/wDn2b/v5/8AWqbMrQvE00mqJ1aP/n2P/fz/AOtTTq8f/Psf+/n/ANalZj0L5NNJqidXj/59m/7+f/Wpp1eP/n1P/fz/AOtSsylYuk0oNZ39rx5/49W/7+//AFqcNXj/AOfU/wDf3/61KzHoaQNOBrOGrR/8+rf9/P8A61KNXj/59m/7+f8A1qqzJ0NIGng1mjVo/wDn2b/v5/8AWpw1aP8A59j/AN/P/rU7MnQ0gaeDWaNWj/59j/38/wDrU8atH/z7H/v5/wDWppMl2NIGnqazRqsf/Psf+/n/ANapBqkf/Psf+/n/ANaq5WS2jTU1IprMXVI/+fdv+/n/ANapV1SP/n3P/fz/AOtT5WQ2jTU1MprLXU4/+fc/9/P/AK1TLqaf8+5/7+f/AFqfKyW0aqGn7qzk1JMf6g/99/8A1qf/AGkn/PA/9/P/AK1PlZF0Xt1BPFUf7ST/AJ4H/vv/AOtS/wBpJj/UH/vv/wCtRyy7BdFhjUbGqzakn/PA/wDff/1qibUo/wDngf8Av5/9ajlY00WWNMJqq2px/wDPuf8Av5/9aozqcef+Pc/9/P8A61LlZSaLZNMJ7CkilMvLW5RfUvz+WKuR3NvB9y3OfUvz/Kjll2DnihkVk74Mh2L6d6uxxxwjCLj37mqx1JP+eB/77/8ArUw6mnaAn/gf/wBajlfYlzuXS1N356VTF+p6wH/vv/61SLfJ/wA8D/33/wDWp8rFzIshSetSqtVVvk/54H/vv/61SC/QD/UH/vv/AOtRyvsJyRa6VDJUZv0/54H/AL7/APrVBJqKf88D/wB9/wD1qOVgpIWSq0lNk1FP+eB/77/+tVSTU4+f9HP/AH8/+tScWaJokc1Xeon1SP8A59z/AN/P/rVWfVY/+fZv+/n/ANapcWaxaJ2NQMarvq0f/Psf+/n/ANaq7avF/wA+rf8Af3/61ZtM2jYtMaiY1UbV4z/y6t/39/8ArVG2rRf8+rf9/f8A61ZSTNVYtE1GTVU6tF/z6t/39/8ArUw6vF/z6t/39/8ArVjJM1TRaOaYRVQ6xF/z6N/39/8ArUw6xF/z6N/39/8ArVjKLNEy4aaelUzrMX/Po3/f3/61NOsxf8+jf9/f/rVzzRaKesf8hJ/9yP8A9AWqNWL25+13TTbNgIUbc5xgAf0qvXKUFFFFABRRRQBo6V/y1/D+tFLpQ4l/D+tFUoMDfFLRTgK+pPFG45FPzTW4ppNAhxamE0hamE0rlJCk00mkJphNTcqwpNNzSE0hNIdhSaaTSE00mpbLSFJphNITTGNS2UkOB5p4NQqakBoTBolBpwNRA04GqTJaJQacDUQNOBqrktEwNPBqEGng1SZLRODUgNV1NSKapMhosA1KrVWBqVTTIaLSmpkaqqtUytVENFtG4p26oVbil30yLE26lDVBupQ1ArDmaomarkdhNLgv+7X36/lVuO2hg5Vct/ebk0BdIzIrKaX5mGxfU9fyq7FbRW4+UZb+8etTO/vULOT0FArtjmeomfPTml2k9aUJgUCI8E9aeFpwWnAUBcQLTwKMU8CmIAKUmjpTSaQATVeU1KTxVaVqY0V5DVWQ9allaqkhJ6VLNYohkaqrsT0qyy1A4qGbRKzjPWoWFWWFQMKzaNUyBhUTCp2qFqzZqiFutRtUrVG1YyNYkRpjVIajasJGqGGmHvTzTD3rlqGqGUUUVxlBRQBmnbapRbAbQOtKRilWhR1sBpaX/wAtfw/rRRpX/LX8P60VvYVzfApwFFFfRHijJD0qMmiikykNJphNFFIoYTTSaKKkpCE00miipZQ0mmE0UVLKQ0mmMeKKKllIUGnA0UUIGPBpwNFFUiWOBpwNFFUiWOBp4NFFUQPBqRTRRVIlkimpVNFFUiGSqamRqKKozZMG4pd1FFMguQWEkgDSEIp/EmtGCCGD7i/N/ePJoopmbbZI78VAzFulFFAhmz15o20UUwuG2lxRRQFwxS4oooAcBS9KKKQDWNMJoopgRs2AaqSMSeKKKRaKrioXFFFJmiK7VC9FFSzREDDmoHoorNmsSJqhaiismaxImqJqKKxkbRIzUbUUVhI1Qw1Ge9FFctTY1Q2gDNFFckVdlD6KKK6BCN0pRRRSXxAaWlkL5ufb+tFFFak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028" name="AutoShape 4" descr="data:image/jpeg;base64,/9j/4AAQSkZJRgABAQAAAQABAAD/2wBDAAgGBgcGBQgHBwcJCQgKDBQNDAsLDBkSEw8UHRofHh0aHBwgJC4nICIsIxwcKDcpLDAxNDQ0Hyc5PTgyPC4zNDL/2wBDAQkJCQwLDBgNDRgyIRwhMjIyMjIyMjIyMjIyMjIyMjIyMjIyMjIyMjIyMjIyMjIyMjIyMjIyMjIyMjIyMjIyMjL/wAARCAEnAh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GkoNIa+qPFENMbpTjTGpFIcKkFRipBTQmPFOFNFOFMljxTqYKeKZI4U8UwU8UxDxTxTBThTJHipBUYp4oJJBTxUYqQUxEgqQVEtSL2oEyVakWolqRaZJMtSrUK1KtIkmU1MtQLUy0CJgaUfM2ajBzxU6ikIeoqVRTFFSqKAHqKkUUwCpVFIB6iplFRqKmUVIEqCp1FRIKmXpSYxaWkpaQCjrTj0pB1pwpMERMKibgVOwqvKaaAqymqchqzKapymrQitIaqyGrEhqpIaoZXkNVZD1qeQ1Wc0ykQOaruamc1Xc0Fohc1Xc1M5qu5pFoic1CxqRj1qFjUs0RGxqFjxUjGoWNQzVEbGo2p7Go2NQzREbGoyaexqMnismaoYetMY041GaykzRDTTDTjTGNYyZohpph6040zvXPNmiNHS/+Wv4f1oo0v8A5a/h/Wis20Oxu00049Kaa+gPIGmmt1FONMP3hSKQ8VIKjFSCmSxwp4pgp4pkjhTxTBThTJHCnimDrTxTEPFPFMFOFMQ8U9aYKetBJIKetRipFpksetSLUYqRaBEi1KtRCpFoJJVqVahWpVoJJlqQHiogaevzHFAFiIZOatKKgiFWlFIkVRUqimqKkApAOUVKopiipVFIB6iplFMUVMgpASIKlpqCnVIwpaOlAoAcKeKaKUnAqWMbIcCqUpq1I3FUpTVITK0pqnKasyGqcprRCK8hqpIasSHrVSQ1Q0QSGqshqeQ1Wc0FIgc1Xc1M5qu5oNEQuagc1K5qBzSZaImNQualc1AxqGaojY1Exp7GomNQzRDGqJjT2NRtWbNUhjVE1PNRk1mzRDTUZp7GozWMmaIaaYacTTDWMmaIaabSmkrmk9TRGjpf/LX8P60UaV/y1/D+tFQxm4aaetLSV9EeOhDUZ+9TzTP4qRRIKeKYKeKZLNvRjiGX/eFaW6sjS22xSf71X/Mq09Dz60bzZY3Ubqr+ZXcHwXoQBJ8eaIADgnzU4P8A337Gs6leFO3Mwp4edT4Ucfuo3V2dt4E0e8uI7e18b6PPPIcJFE6MzH0AD5NZmneG7KXxvN4dvtTMOx2iSZI/vyY4HJ4z+vTvULF0nez29S3hKqtdb+hz+6jdXTaZ4Je9OptdaxY2dvp03kzTu4KZ9c5Ax06n2puoaZ4L07Trgjxet3fCMmFIISVZ+wON3XpnIoeLpJ2uCwlVq9jm91G6t/QNE0LUdIkvdS8QCwaN9rIYSwVeMEntknH4VuyeBfDkWixaxJ4tVdOlbZHcGD5WbJGOvqp/KlLGUoPlb/Bjjg6sldL8UcHuo3VseI9L0XSre0k0zXBqLXBJAERQbRxuB7jII/Cri+EQ2i6FcNcut/q9z5UNtsBHl8/PnsAMHv1FV9Zp8qlfRkfVanM421Rze6jdXYa98OdXtdXlg0exubqzULtmkdAWJGT3HTp0rItvB+szeIINEnijtLyaIyoJ342jPOVz/dNOOJpSXMpBLC1IuziY26jdXTeFfClvrepavZXlzIjWCt80BGGZWIPUdOKxbDRbrUPDt9rcUsC2tkVEiuxDndjGBjHf1FP6xC7V9rfiL6vOydt7/gU91G6uk0nwfc6h4V1HVmt7zzYlRrRETicE/MRxzgelWj4OtE1/w7pzXcxTVbbz3YAAp8ucCpeKpptX2/4cpYWo0nbf/hjkd1G6p9VsmsNSv4o0la1t7yW1SZl4YoxGM9M4wa6ex8EabdafbXMni7TLd5okkaGRl3ISAdp+fqM4pyxFOMVJvRijhpyk4pao5HdRurtf+EB0r/oddJ/77T/4uuJvUjtr+6top0nSGZ4hMn3XCsRuHscZop4inUdosKmGqU1eSF3Ubqr+ZR5la8xlyljdRurodF0DSdS06Cee/wBSjnckMkGmSTIpyQPnXjpg/jXRn4aaeNSuLD+177zoIfOdv7PbYV44DZwTyOAc1zyxlKLs3+DOiODqyV0vxR53uo3Vt61oumWFtCbK81Ga5mmWJI7nTpIFOc9GbjPtVi38AeJmuolm0mZYi4DkSJwuee/pVrE02r3/AEIeGqJ2t+pzm6jdXpM3wyiPiaW1WO/j0swDyrpSj4lx/F0OPoPxFcla+E7v/hLrTQtQ32jXOWRyoJKfNhsA99p4zUwxdKa0fS5U8HVjuutjD3Ubq7G58M+D7O6mtbjxtDHPC7RyI0PKsDgg89jUX9g+Cf8AoeYP+/P/ANep+u0u7+5lfUqvZfejk91G6ul8N+Eo9SsbjWdVujY6FCrH7S2AZMcDbntn8+g56RaR4d0XVNOW8k8XabY73YLDdsiSbQxAJUvxkc/jVPFUk2m9iFhKjSaW5z+6jdW7q3h3TrJrOOw8T6ZqU11OsASCRTsz/E2GOB+FdRpvwqd7K/a/1G3a4WPNqbWfKBsN/rMpnGdvTtmlLGUlHmbHHB1XLlsedbqN1eiW3wqdtEupLjUbY6gGHkNFP+4A4++Smc9entXN/wDCF30fiyy0F7i3mluEErSWzl1SPJBJJA5G0/pTji6Ur2ewSwdWNrrc5/dRurp7Pwtb6n44TTLD7Y2kNI2LuRceYicOVbGCNwKgipNX+HevWl7eNZafK+nwljHLLPFuZB/EQG/pmmsVSuk3a+onhKlm0ttDlN1G6q/mV1mh+ErXU/D7azf67b6ZarOYS00eRnAxzuHXNXUrRpq8mRCjKo7RRze6jdXUjR/A0AzceOEkHP8AqbY/03VnPY+HtS8SW2n6Fre60kjJkur1DGqOAx7heCAB9TWccXTk9PyZo8JUS1/NGPuo3V2L/Dstp15d2Wv6de/ZYjI6W7bzwCQODwTggUvhj4eX+oaqYdbsr2ztPKLCRCqndkYHIPv2o+t0uVyvsH1OrzKNtzjd1G6tnTdDtHnv7DXNQ/sfUYYg8SXKgITjcQzduMfn36Vs6P4EgP2C81zWtOtrC7gWdFW68uUqy5Xh1x3GacsVTjuxRwtSWyON3Ubq6HWPBlxpekXGrxappt5YRSiMNbTF25IABwMA8gkZ71Y8O+ELLWYbGeXVpU8+QK8MdlI2PmwQJMFQfc8DvQ8VTUee+gLC1Obltqctuo3V6X/wrTSc6t/xNL3/AEYDyv8AR2+Tg/e+X950/gx+tcX4p8O/8IzNZJ9tFyLuHzlPlGMge4PNKni6VSXLF6jqYOrTjzSWhkbqN1V/Mo8yt+Yw5TjfERzrlz/wH/0EVkGtTXznWrg/7v8A6CKyzXm1X7zPoKC/dx9EMNMNOammuWTOhDDRR3ornZoaOlf8tfw/rRSaX/y1/D+tFJgbhpppTSGvoTyBD0pg+8acelNX7xpDJBTxTBTxTJZoWLbY2+tW/M96z7dtsZ+tS+Z70m9TnnG8i35nvXZeA9Wki8/RpfDx1bSr1wblYoN7oegbPcD36dQR34NZijqwwSDnBGR+Vdpqfxb8SXMX2XSobPR7YDA8iMM/vyeB+AFc2J5pR5Ur3/A1w6UZczdv1Oj0TwBd6T4usdXazjsbP7cBb2ssweYKckZI46DPUn69ai0yDRNZ+LGt6ZrGnyXD3N5ItuyysgjKBiSSrA8hR61B4am8I2V/p3inW/GVzcarFHvkguCZCrlSCOATjk4A9qz/AAr4n0CHxnrni3U5poVjeW4s4VA3Sb2K4xnltrDjpyTnAri5ptyb3StpodfLFKKWzd9Te0F7Dw/4F8YXE+lpdabDqJgS0eQqJNrhQu4gnjK+vSo9Xv8Awxpng3Sdbj8E2jSakXQQifHlbcjO7b83T0FJqt74V8QaG2nW3ji3sNOluzeG3nsj5quxLFCcrldzZ5BPHUio9XtPDeoeFNL0pfHek+Vppd1bysO+cnpv6+2KhNOV22tfPaxbi0rJJ6eW9x/w+07xDHp0n2jRDqHh3U4m82JZogSRkBlDOMHIx27HsK6KTwjd3Hw80XRp9KuAINQMs9os8RkWHzJD97IUnDL0PevEU1fU44kS31a/hhUfKkVw6qPoAa73U/Eo/wCFNaRbReIG/tj7WTKq3n+k7N8v3hndjG3r7VrXhU5lLTVozoSp8vLrojQ8Y6drl7rennU9MGleFbSeO1gUTREqjMAWIVjg4H4AfWug8Y+LdN8PTeHtXtbJbuNrG7SwK8BGPkhSP9kjj1wa8Pn1HULqPy7rVL64izny5rhnXP0JrrPGmrafe+GPBlraXcM09paSrPHG4LREiLAYduh/Km6D9yMttdhKqvflHyO31DV7RvAvhq71/wAUazpk9xG7GWwdw0zcZ3bQeBxj61y/hbVXHxFN9p82seIoLeJliaZy87Jtx/GRgBmP51cvPiC+heCfDdros2m3N2InW5imXzGixjHAIxnJrP8ABvjmCPx1ca94kngtEktTETBA5XPygDaoJ6CohBxU3bTUuck3FX7Hc+A9d8L6vf6xLpGiXllO0RluXmkJ8wMSSAN5xznpiuUbxFouo+Cdb0vwr4Y1OCNo1luJGcOkaqQ25iXJxhT0q94V1z4beE2u2tfFF3MbmHym820l4HqMRjmotKuvAmkeE/FEOieJjcT3GmyRiO8HkljsfaEDKu4knoM9qz0Um9elty7NxS069jV8MWl9B8MtRuL7xH9ktZ4Ua3lVyTaIGIIwcY3HjitD+07aLXPAunHTY5LmazSRb0t80aiM5UDHf6157Y3miaT8K9WifV4ZdQ1byQLNB+8j2Sc5GfTJyccV1V3438DW+ueHWinuLm4sI0hF2sbCOGPbg7h3PIzgHFOpFucn5v8AIKbSgl5L8zH8beKXvNafTrbTHh8O2GpOLsrHj7VOHzJ83QdTxnPOT2xfaXwU2kQazJ4CvRYTzeSk7SDls46eZnGc8+xqj4r8QeGrTQbjTdO1X+1W1PWn1G5S3BTZGx3FdxyM8KAfxxSy6to3j7U4rZ9Zi8OaLo6xGzgutiiY4+bOXABGAB14JPeqXwLdLruS177bs38jotX0Twdpmsz6ZB4Hub+S3tRdSvbN8qoc+rgk/KeB1ry3WdR0m+1NpdE06TT7HYoWGQ87u56n+ddV4o8ew2nxSXWtCulureC3jgm8tvkmGSWUHv1HPqPauR8T6tpereI7y80ezltbORshJMDLd2AH3QT25/oNsIpRkm76oxxPLJNK2jL3h3xFaaBc3E93o0GqrJCY1jmIG0+vIP06ZrFExYbmAUnnaOgrR8Na9pmh3VzNqeiR6qkkJRI3YDY3ryD9M9R2rDE275tu3PO3Oce1dkX+8bORx9xI9g8LXV0ngi0sBZ+JIWa4M63OmW4IdfTcT0Pf6V2OrXMumeIbm42+JbtLm18sQWcHmQQE4G5emH+XPfrXmnw/vZNOiGrz+K9MtoE3QCz1CdyUHBJSMOozgjnnqa3f+E+8B6d4iFzBf6vcykNvmWSeS2Rz1bY75PU9AR6V5NeL9q7K56lFpU1cz/HN5dv4R020W08Qn7Fc+ZJfanBsY53YywPXLAD6CjSkfxRp+my6Jca9FqlrPHHdxm5keCVQctIzsdo78de23vXM+LLjyrq3vofGv/CQRXcpma2JZVXaQcPFnAHIwMD6V0ml+MYvFUskN/rkHhTSrKSNobG3CqLhckkF+PToAB83Q1rZqkml/XoZ6Oq7v+vU7Lxh4ejuNXbXrnxBqFppdlB/ptraTSZJXkYCnjIPP0HqSPPvCmqxa78WrO+tIbqK2eRvJiuJjKyIEY9STgdTjOBmk1r4kyWfxGvdX8PzC5sGjjhkjfIjuAo5PqCCTg/zBwZPD/jfw+njXUPEFxpyaXFFZN9lt4wMPLjLZIwNzcgcY59aVOEoQba6aDqSjKaSfXU7Hwjrl3qGv+KtPmjsFtNPuLloZnjxhjM5y7Z6dfwFRTXni1NKv9Qt9U8H3kdlA08q20TOQApbHB4ztOM1xs3ibQ9M8Crpen3rXOqeIH8zVLgJtMCM3zgg555YAd8k9xmy154P8G+CdesNJ19dUv8AVYxAFijK4GCOewADMeTz0rNw1ul+H3lqWlm/66Gx8PfDtw3hldZ1ab7Vp1uslxZaeXBjLgEM7D8CAOxJOM1zWl634DvRaRan4TuXv53AkeCVliDM38IEgwoz6dqd8N9YtLGHXF1HUobdDpzRwLcThAScnCgnqT2FZ3gvRNI1GKK/v/E9jpclvcLmC6ZVLqMHKksM9x04xXQ42nNzdttjBO8YKKv6mz8QrXwf4duZtF03QZ4dUCxutyJWaNVJyRgue2e1dB4Ps/BOrx6xY6H/AG1bRPBm9VpNolTkY6nPDN+dcF8RNdsNc8cXl3ps4ntljjiEq/dYgc49R2zWv8L9a03SbjWH1K+gtVltNiGZwu5s9BmlKm3h+Zt3HGSVeySsa/h258Aau48MaYNeig1B8vCzbY3IGctyf7o/KmeDLaXR/iZq+keHrSF7QOYZ2uMny4lYbj2JPUY7kj0rD8OePfDnh6ysp4/Cjy6vbwhftKzbVZsYJ74yPbvVHw7runSa9qmr6/quo6XJcl5Q2mEhmLNkpkAkDp6dOtLka5tHa3XuPmXu6q9+nY9E1fxJqmh+K4ba5sl0nwtKpsIJFVVdRjmVFB+QZK9RjAHGai0PSdS0DxL4j0681O8vbb+ypJrZp52cFCeDyeo5B/8Ar1wPijXvCupQW8OlLrs92s4Ml7qM7SZjwdwALnkkqeg6V0lte+EPB2ma5dW/ittW1G+smtokWM7gcYUZ5wOnU8AVnyJU1pq9NvxL5m576I86ik/dLz2r1Pw7qFvpnwqW4vbKzureTVBGy3ke+NQdo3kYPTmvIkfCKPQV6jJqPg7VPDOgeF5deNpaQxte3U3l4JkGR5ZJ+6SWcjg8KPUZ7cW7win3OTCxtNtdjoLq3nh8YW+j23gTw/PZXGJI79bVdnlcbmPGARnpnnj1Fcf4x1zSLH4gxHRdNsfs+mbUmjSFVjlkDEsMAY4zjPqPat+2+LPhjTPJ0CxtNRk0SOIwm+8xg4zxlQfmx75BHYcCuQudM8DWHifSorTXpbvSLk+ZcYX5oVzwGbjqeowCBz3FctDSXvp2t9501lePu2vf7jvNfOiaF4Qvta0554YPEl1blmgXDRKfmfb74Eh+rVf8PW2rWHj+NW1291LRL2xe4s2nmLgjKdfcZ6+h+tcVqvxVsdTt9a0uXSTNojwrDpscYCMjLwHJPQdCOONoGOTWn4Gi8NeGGh8SX3jOzmlNhs+wtIokh3YYoF3kkg5GAByc1k4NQbl/XY0Uk5pROX8Nat/atnqtrquiXHiC7vIfOE8bbrhGRcLgnt06c+zDivTYbeW90bwxZ23/AAjpuX0qJlg1S1MspARc7MMOB3rzPwHq9j4f8M+ItVku4o9SFl5FnCXAdixxkDvhth49DXU3mq+D7a28NapN4oZdQ0nToo4ILUbmdwg4fCnbnoQccE1pXXvWX9aEUfhu/wCtSz4puoZPhjqsEc+jSzQ3kRkXSITHGnzqPmBJ+bIP4Yrd8CQ3yeF9OW7sJbW0tUM8UyXwH2ksxYZQcEc4+Y1xXiPxto/inwW/k6vPol2gMlxpkcAK3cjHswwSCeTz7kVB4dg08+Br221PxZplra6oqB45XLTwiNj8qpkdTn26VPK/YtPTUq69qmtdD0rT7/Ubm01mS50m7tZ5VBggbWEczE7vljKtiLt+Y9K82+Jotba50qFpJTqvlyG6hlvmuTAvylBk9M5J7UT+Ivh1czaVYR/2jbRaOytbaituCkzAqSZFHzsMr6A8npWD48a3uvETazFrenam+oAOfsSMnlhFVAGUlipIHQnPXgVWGhaqnsTiJXpNbmH5nvR5nvVTzPejzPevW5jyuQ5zWznVpz/u/wDoIrNNXtXOdSmP0/8AQRVA1wVH7zPaor3I+gw00040w1zTZuhKKBSE1g3ZXKNDSzkzfh/Wik0r/lr+H9aKwbuM3abS0lfUHjiGmL1NOamp3pDJRTxTB1p4pksmVtqfjS76sWdolxbuzlgVYAYPqD/hU/8AZsP9+T8x/hWcr3Fy3KG+jfWgNMh/vyfmP8Kd/ZcH9+T8x/hU2YuUyztJyQCaXcCMGtT+yoP78n5j/ClGkQH+OX8x/hRZhYyTtJ5ANJtT+6PyrZGj2/8Afl/Mf4Uo0a3/AOekv5j/AAo5QMffikO0sGIGR3rb/sW2/wCekv5j/ClGh2x/5aTfmP8ACnysRi76TI3Zxz61u/2Fa/8APSb8x/hThoFqf+Wk3/fQ/wAKOVhoYGRuzjn1o310A8P2n/PSf/vof4U8eHbQ/wDLWf8A76H+FHKwujnMj0FIdp6qDXSjw3Zn/lrP/wB9D/CnDw1Z/wDPW4/76H+FHKxXRzGVJBwMil3AV048M2ROPNuP++l/wqZfCdi3Wa5/76X/AAo5WHMjkQVByABQxDDDDIrtF8Hae3/La6/76X/4mpV8E6af+W93/wB9r/8AE0crFzo4ZSFGFAFLvrvl8CaY3/Lxef8Afa//ABNTL8PtKP8Ay8Xv/fa//E0rMOeJ55vo316MPh3pJ/5eb3/vtP8A4mnj4c6Qf+Xm+/77T/4mjUOaJ5o21zlgDj1pQQBgDFemj4b6Qf8Al5vv+/if/E08fDTRz/y9X/8A38T/AOJpWDmR5cNoOQBn1pSQwwRmvUx8MdGP/L1f/wDfxP8A4ilPwx0Uf8vWof8AfxP/AIilcfMjysMAMDgUFsjmvUD8NNFH/L1f/wDfxP8A4imH4caMP+Xm/wD+/if/ABNMXNE8y3DOcc0mVBzgZr0o/DvSB/y833/fxP8A4mmH4faQP+Xm9/77T/4mnYOeJ5wxDDDDIobawAIBAr0Q+ANJH/Lxe/8Afaf/ABNNPgLSh/y8Xv8A32v/AMTRysOdHnykKMAYFBIYYPNd+fAmlj/l4vP++1/+Jpp8C6WP+Xi8/wC+1/8AiaOVhzxOCD4GBRvrum8EaYP+W93/AN9r/wDE1C3g3Tl/5b3X/fS//E0+VhzROL30ny5zgZrr28J2A/5bXP8A30v/AMTUTeGLIf8ALW4/76X/AAo5WPmRy++kJB6gV0jeHLMf8tZ/++h/hUTaBaD/AJaTfmP8KOVjujADYGB0pMgHIA5rcOiWw/5aTfmP8KjOj24/jl/Mf4UuVjsZAfHSmkIxyVBPrWqdLgH8cn5j/CmHToR/HJ+Y/wAKGhqJnEg4yBxR8uc4GfWrpsIh/E/5j/CmGzjH8T/nSHyMrFgeoprBGOSoJqybVB/E1MMCju1JtDVKRHuAGB0pBtByAAaeYl9TTSgHc0udFexkLvo30wgD1pppe1QfV5GHqZzfyn6fyFUmq9qqhNQcDuqH81Bqga5Zu7ud0FaKQ00w040xulctR6GyDtTSc0pNAGa52+bRFGjpQ4l/D+tFO0v/AJa/h/Wir5UI2aSlNJX0Z5A1qalK1CdKQx461IKjHWnimJmvpf8Ax6zf76/yNXapaZ/x6zf76/yNXah7jWw4UopBS0hMdTlptOWmIeKcKaKcKZLHCnim0um2Gs6rb29xp8VldtcTvAtmlyqTRsoLfNuwOVVjx6VhWxNOhb2jtc0p0Z1b8vQkFOFaB8F+Lo4bWWK1tL2WZWMlrFcxo0BB4BYthsjPTNZ2hWOpeJlhNjcaXbJLL5QE90vmg+vl9T7VzrM8Na9zV4Ktfb8SQVIKvf8ACG+JECmO90a4drh7dYhcBSxX0Ofveq9RXPw6heXVnI9ppN7cSoxRvJhaRA47FgPofxqoZjh5p+8TLBVl0uaopaS/0vXNDuo4buzlv45oVmjnsLd2Az1VgRkEe+Ki0uDU9fW9n01rCC1siizSX8piwzdO3HIxz3p/2jh+Tn5v8yfqVbmtb/ItxirUYqODQfEEzFbe98NzuFLeXFfFmIAycAD0qlo95feI5Ley0W18y9kAaZmBMVsvdmP8h3ojmOHkm+bYUsFWTSsbSCrCCqcej+Ko7uS0gg03UmViEkjvI4y4A/uZJ9aoP4jFnbXyXkUUOo2krQm1EwYu4wPlI68ntRTx+HqbSJngq0eh0sYqzGK5yKfxDbJYA2lvqf8AaRCWslsSgSXq0cgblSoBOSOg+uE07VvEOvX13ZaRp1lHdWRCzw3E+5iS5QlSuAVU8k57e4qP7Rw/LfmK+oV72t+J1QFSKtc75niNbaK5m1jwbaRTM4i+03Uib9jFSVPQjI6j1FV31bxLD4lbw6y6GdRRBKG851jnBClUjLYO8578cVH9pYd9R/2fWOvValUVyN1rfiTTL6zivdJtRNfCTyNOSb/SECgkOx+7g4Pp0qz4f1bVJtQjs9Te3lNxp0OoRNChXYsn8JyecZFVDG0aklGL1ZM8HVhFzktEdR0pjNXMS+KrtJZ7lNLDaTb3/wDZ8t0ZwGEuQDhMZI5FX9b1uHSYkUI095MdttaxjLyt2AA7e9aRr0mm09tzOWHqJpNb7GkzVCzVjyW3jjT5kWfTdP1HzIg7LBdpAYXP8B3tzj2HpzWffa3rtvqsGhT6ILLWLsx/Z0adZ02sxBYlOmNrflmso5jhmr8xq8BXva34nRM1Rs1Ytovia5ivXiutBeCymMMlxPM0QbnAbHZSeAehIOKp6rq+s6Derp2oWdrcX1xbia0WwdpA+TjkYz0BPHYU45jh27XB4Cuuh0LNTGasi5svGcBvd0No/wBjtkulaCGR1uQ38C9wR6de/eq91N4l07ULKxvbKy8++QPE3mMkcJIJ2O5G0tgdjQszw76jeX1/L7zbLU0tVKbTPFpW3Hk6VGLmVI0kjuRKcM4UsFH3gM5OOgBqncjxPYXQ06fSyZ5L5bOG+kidLZtzBVY9+T6dqazLDN2uL6hX7fiarmq0hp0uh+Jo4riSTWvB6R2z+XO7XUgETf3WOPlPsazNRttfsdJbU4rvw/qsAlWDZpc0kr+Y3QdMfh1pLNMM+v4D/s+t5E7mq7mnponiptVg04R2jyT2a3gmmR4o0B+8hOPvDIqpq0OpeHri2TWTYmK6ieSKW0lLjC4z296uGY4ebUU9WEsDWir2BzUDmgWWtvoJ16O2WW1E5ha0VWE6Dja2COc57Z4/HDdW0/VfD01kmrCI/aoVlYRI+bdjwFc4xnt1/pkjmOHlJRT8ingqqV7ETGoGNSvVS7nFvbyS43bRnHrXZJqKuzGKbdkKxqJq3bHwZrmpvbiK70ZY5yMSJerIQD6KDz9Kr6l4R1rS4bmW4utHMVvu3N9tVSwH+ye59PXivP8A7Sw97XOxYSqYjGomq1pmnXutR6hJamOFbGwa+kE6sC6Lzhf8elJqel3ukLpz3TRyrf2KXyeQrEojdm47UfXqDly3K+rVLXsU2qNq29I8Ja74g0y51HT7U/Z4Y98W9Gzc4YgiMgYJGD3qS+8DeIdP8OprVzaOqlnMlqImMkMajJdjjAHB4P8A+qJY+gny3LWHnY5w1GetO3ArkdCM0w1u2SkNamGnNTTWbLRjax/yEn/3I/8A0BazjWhrH/IRf/cj/wDQFrONZt6FoaaY1ONMPWuSqzRBTxxTKXJrODS3Gaelf8tfw/rRTNLP+t/D+tFVzoRuUnalpDX0h5AxqE6UjdKE6Uhkg608U0daeKYma2mf8es3++v8jV2qWmf8es3++v8AI1dqHuNbCinCminigTFp4ptOFBI4U8UwU8UxMXGRiuk+HVuZdQ0Gb+ybZRY39zaf2lG+15cwSPsZP4jyfm7Yx61zgqzpGvaxoi6RFa2dlJHpck8qlnYee0oK7m9wCR9DXlZpRnVjFQjfc7cFUjBy5nY9G8LtaNJYaxaTW1zZzrJ+9g0iODytvB3yBvk/HqK5/wCF15Fpng+7knv9PSO0le4dBcyKyyHCL5u3jYdoxw2etYUXibXYncR2WhpYSJ5cmlR22LaQZ6kf3vfvgegqlol/Jo1pdQf8I5ZXU9xJueaS6kEDLnKo0IOGCnP6ema8d4DEJawZ3rEUnf3kenwam8qR2t9eWccsatfXC2+o3hf7NgHcvCse/GcegryjRL/XGubuy8J3OphJ7p5Y7a2GQqscKzsc7flA5J7VsN4l12aWSTU7TTNUSVSjR+X5EiRnqiSJhgv1zUOg6/4h8PWiWemW2nW9us0k7oylhMGxiNj97C84Oc9PSrhgsRC69nf8hfWKTXxG9P4t1HwfYyWFzrp1fxLOu1laQfZ7H6n+Jvb9PXM8GyXtl4a8TyafEL+9N7YmJGQOJ38wMwx09Tnt1zxmojrMTMSfAfh4sTyf8iorfU9ajt2stPtbbRUa+a8aeybnGzasYX0H5H88iwdZx5fZu7e4PEUk78ysd+NPt9D1nT7LR7KOOwupbue6kRg+y4ELDys/wgDPHt7Vwvw8t7iCxvEeG7SZZoZFgOpfYlf5MqSOpBznI4IIo0mXWfDU8U2l3cl1bibz57Gd8LOxUqx3epBzzxnB7U6C71Vdcu9Xi0DSEvJyn2aS4YyfYlRQigAcEgKuCB1/KlLAYiDceW4RxVFq/Md/qIvodVuLaHR9Hc3said7a9FndBj1UsMs3bnjPpXnmn6fpVrd69bW9hGL9b61tLOyeQXE0RV8zOvGcdfmHSrNhLq9hem8l0bSdT1QTNKup3LsH3E8EqPTsB0AGOlLptr4n0i5v7mwvtPW71FzPcXL2/7xXLFiqnH3STz9OAKI4DEarlD63RX2kamvXNr4Z8V6h9gWbVfEOqTM32e1JLWdvgF9uP8Alqyr9Rgdh81fwXZW+k/EHUk0nU9PbQmMSlnIkkYSZ2QLnkHcTn/dGeamF/rrarJqUHhrQrfVZQVN/wCYxKkjaWA+lZum+Hbzw5qlte2ml2mrPFCojeaYxGKYEkvj+Lr60lgq/I24sPrVG9uZHWabGlpoGnaXBqN5bS28N5JHDbW0MzTJHMQQPMU/NyMAYzzWLeXBT4k63eZe1uU02KZZDZx3EluqoN7/AHsIwxjvnPTpRBceKja2sCaRpdtqFoZNmqSyeYcu5ZjGuPlznBz79KqtZeIP7RvNSbStJ8u9VY77Trdyi3WNxLlyMqSxBwDz3zUrBV9Xysf1mjf4kdJrMP2fxPp9u97czxQ3brAJ7cOUY25Zl88ksRht2CPbotYOjnHiPSv+xYs/6VBf6d4l1Wa6vrv7BJFdXiXUukyfNGdihFHmdQdoAOMdBz2rT0uyv5NZk1TULe0tNtpHZ29rasWWONOmSa6sHhK0K0XKOhz4nEUpUZJSuzm7m/gj0vU9JMuJJfFCSlNpwVOMnd0HIHGc8Vt6rK9p4y0i6a4u7SGSOS0FzaIrOJHICqdwIGex/wAKWbwzKzzWy6rMukT3f2yWw8pSGlyD9/qBkdKn8QWlzeW1s9oqPPa3UVyqO20PsOcZ7V1rCT9lVi1u7oweKpurTae2jNWW5srLUbNJ9O06+nsV8v7dqep24u1x0yAMEj3Of1rn3Wy0n4r2TxXU6X88bvfTazMjxpGy5AjK45wGA5AHTGOKgvBrF/cz3svhbwiJJmLlbiGSSTJP8TA4J96iuI9e1DxQ/iE2el2twIFt1t5wZ0wBgsOmD6V5ccDiP5Gd31qivtI6LfZahaa1bXVzp50zUJoNK0wWkgeCIorvGpwMZ3EE4z1xnjjB8c6ld2Ws6LqkVnbWviS2tZLu9CZkWNcbY0POOmf51Yk1zxWZrZrjTdGvHtg/kSsCoWQkbZSvTIUbQB+dZOrx61q95YXOsaZpmpvZE+a6MYZLxOysRjGOT6U44KuneUHYPrNHpJHZyx3k0VjLpUb38VzCp81/E9zEWlxllVQ56egrmvEVzHqPjnR/D/m/bdEF7AxWSd7nMjAh1MrMTgf3c96he4199S0zVIoNPtV0tj9j0uPIhRSCGyR1Y560sV9rUDWw0zSNH0yKC5a7MZZ5RLKUKBjk9gSR7gGhYHEJ/AH1qj/Mjc/tbQ/C8/hl7ixkaVZrq3t3DARW0ZuCjMe+QCAPbNc18Qvteg2Gi+H5NRkurqGSe8l3yNJ5gMmIQQevA6H3rXPinxfG+6ePStQjIJW3MIRIpAQVcHqcHPGf1rMvrrxJqpsVv7iya5s5/Pi1NIh569TsAxjG4j8hTjgMQpawD63R35jvtJ1G11O507TbbUtMkgMJe7gS02vNLtzkArtUDA9TXB+IZb+6u9Ms7fXNILS6jGiy2VmYZLck4DlsDgZ/PFXrbxJ4v0q+hujqR1iFdwktZgkIORwdwHY1k6lN4o1rSZrTU9fkeOYbmtxGm0EHco3AZ4IH5U45diVK3KJYuilfmO91m9t38RXDW17dziDw/PO0TtmDYQNrg/3m5B9hXnXiSxmu/BXhGZUJt7fT5HuXGMxxmRFLAHr1HT1qzcaxr13p02ni1tLOK4s4LKaYPvk8uPIODj+IHoenPrVe41TWJPCSeGzZ2DQxIIhdlmDvGHDhSB0yVUGlDA4mNmosr6zR25kdx4E1ODUtWZ7bxRrN9b2kZ82O7t1jhGflALevcD2rk/Gt/bRxalpF94o12a6iJYWdxaqI2YHK8/3ehz6VS1HVNQ1bTI9JW1tdG0hME2dj1lYfxM3fnn+eSM0zU9b1fVtFGlanBYXzqFWLUpY/9IjQHkZ7n3+ucnmmsvxCtPl/zF9Zo81uYzLe7S5TAJEgALKQQeRnPPY1FfyiGzlcjOFxj68Ve1LUdQ1iawfUI7Y3FnG0TXkYIkuF/hDjpxVWVVkRkYZVgQRX0FGVWpSftFaX9anmzVOFRcruj07ws/kRaFp011bO9oqRgR3EfXOSPkuvm5zg+Wfp2qPxRazan4Y8T2tpd2qrlXlWSUMTtl3ABjcOE6Hqq56Yz04vQPGer+HCYmFxqcCKi2yS3zxrAFBGNo4YYxwfSsy/8R+JdTs722utYleC9OZbdhvQfNuCruyVAOOnpXzywGI52uXY9P29PR3O00DV7DXfAuoXTXAOtWnh67s7iPB3PEoyjE/T8yT6U3XdYsdA8H6ZeLcY1q58O2tlaxgHKI4+d89Og47gj3rEtPH9zp8Mkdt4U8ORCWLyZSlsV81D1VsdQe4NNvfiDcX8Ucd14U8OSiKIQxF7bd5SDoq56AdgKj6nXv8AAy/a0+50vhKS3k8FeGrWQW/2i3eYuly1xGV3TFl27Bg5GDzx09TWz4hltrdvFAb7MJrjT7iCMRPO8ruycKVI2DPt7e9eV2njLxRYR2yR61ctFBsAh3AKVXHy9OmBirGofEHxRfajcXMOqXFlFI+5LeNwyxj0BxVPAV+a1he2hvc5WM/uU9hg0GlxjqSSSSSe5NNNe5G6ik9zjdm3YaaYacaYahlIxtZ/5CT/AO5H/wCgLWeav6x/yEn/ANyP/wBAWs5jWcnoWhpNNpSc0lcM5XZoFFFFSBo6V/y1/D+tFGlf8tfw/rRQBtmg0Uhr6k8gY1KvSkbpSrSGSCnimCnrTIZraX/x6zf76/yNXapaX/x6zf76/wAjV0VD3KWw4U4U0U4UCHUpZV+8wGfU0g61p+H9ItdRsvEGtajbrNp+n2pgjLDIEzEZYeu0YOPcVzYvErD0+d6mtCi6srGcJIxJ5e9d5/hzz+VSit638O+EorZvDbX16dbmnSeCdtKdZ0G3O3B6gjJxn+Vc7GvlXt7bLPJcRW87RJLLF5btjrlexBzWGEzCNefJy2ZpXwns48yZOKXIUZJAA7mkFT6FBpGpa0w17UIoLC0ljBswGaW6ZunAH3B3x29M5rpxOIjh6fOznoUXVlyoYjK67lYEeoOakFdfcfD/AEYX99c3Wm6lpunR5l862vVMbDHAjjVSx7dRXBWM0Bnvkha4FvHMxhW6/wBYsX8O78jXNhcyjiJ8lrM2r4N04uady8ksbSFBIpcdVB5FS5C8kgD3qOXSIbTwB4Y1r7LHHPcX8qzXAXDsrF9oY+nBqzoemWWs+M7az1G3juLYWk0vlSuUXcBwSR0ojmKdCVbl2dglg7VVC+5EskZbO9fzq0jJt3blx654rXTwxpkltJcp4Z8LNBEQJJRrkhVCemTtwKy20Twz/wALC1GC3srW60u20h7sW8VwzRmVQCfmBz7VyrOf7n4m39mp/a/D/gkqSxf89E/76FWVkjEZcyIEHVtwwKvaN4S0jVGuGk8L6EkEMZYy2+qtPhuynBG0Hnn2rG/4RTT9S8b+Gbaw02K1sbuyW8vreORpIyquSQSeoJCr+NCzn+5+JP8AZi/m/D/gmibm2iVGkuIkV/ulnADfT1q/GKoeEPBfhrX21S+guvOgeOWEWk1rhLKR8N8jMfmKcDI9fes3TmOn6+mk2WrXOpW0CPFcie0MP2d0wFAPc9utbYfM41ans3GxlWy/2cHJS2OqTipvMCDcxAA7mqytWVqNnb6r4p8OaZep5tlcTy+bCWID7YyRnHpXbiKvsabqWvY46FP2tRQva5vfaoP+e0f/AH0KVZo5M7HVsehzWRB4d8JXNlcXkeh6aIbbb5257rKFjgDhfm54+XIrB8SWHhrTIPDup2unz20F1NdRTjTJXWSTYdihd/I+YDggd68pZvd2cPxPR/sztL8P+Cdgb61Fz9mNzCJ/+eRkG78utT5rNufBvh200WCGXTbw3l0wunlmvIEu4emFLuQccds8g81zuuacdGn0lNKj1v8AtG+uALUXOpRSwzBSNynacc7gOaqGbwbs4kvLXb3ZHV3N5b223z54ot5wvmOFz9M0jMDyDxWClnYRaw1pq1rD4m8QzqfPtYHVYrCBeWCsxALj8/p1OfcS3Wi6NBNpOrWN9oU0qW9veytiW03H7sidTgZ6DPGcY4rSGa03NqSsujJlls+VOL1OleeJX2GRA+M7Swzj1qMSpIu5HV1PdTkVz2oeFxZ6Vqr6vFHc6lHrcEIutu3zIWCdB2BB6fUU7W9Nu/Dl94gvtKa3ttNt7+G2gsmjJ8+RkUkKc8EAg/n6UoZtBzs46DlljUbqWpuMajJoJrN1m/bTdLmukQMyYwG6DJAye+Oe1etKSjFyeyPNjFykordlt541kEbSIHbopbBP4UE07TvC+halod2It3iDWllSW5uLOURMvQhYXcbdo6Hv+grI8ZaRY+FbC1azk1hNYdldoZbjzYok5yHYKFJPoD69q8mOcQcrOJ6f9mO2ktS8txFI7IkqM6cMqsCR9RTiauJ4B0qzu9EtdVsLaeEqLVmWZlkvLh8vI+UOdse0gBsdT6DOdr3hfTbfwde6tpHheSwv7S9eLfHfySeXHEx3yHcQOdpGMHqDUxzlXs4fiU8sXSX4f8EUzJ5nl7139duefyprmn23hrw0dFsBqJtru9uJleS8S5YK9w4DC2baCVVkYfMOh/KtLUfBfhaLTLk2eiaPJqNtBNLcwR67OzQbO6jaSx6Z3BcHA5zmh50r/B+If2Z/e/D/AIJz8kiAkF1B9CartIjHAZSfY1qeH9D8OHwDo+q6lYafLeXbTCWa9uJk3lZGAxsB5wB6VLfeG/D+qaPPBoNppcWthlkgNrcTEBF+ZiS4AHAI/Gj+2Ve3Jp6j/s1L7X4f8EwXNQMetReH7jwzcW9nb6t4e1O6v5pMSXUdw6o25zg4z2BH5VteKrTwb4e1i90hPDWpzTwqAlwl0+3cyBgcZ7bh+VU84V7cn4jWXP8Am/D/AIJgyOqnDMAT0yajauu8IeDdN1Dw5a3Wo6Rq95c6mxtXlfaBajkiZNyghcfxZYE8YzxVyz8FeGLWF31HRLq4hhnuftFzeXEqSRwxIGDYXaDkkY4HDA1DziKb9z8Slgf734HANULGmWxDQb1UojMWRCxO1SeBk9eKc1erCXPFSta5yyjyyaIndV+8wGemTTWrv/hz4Ss9Z065vdR0O5uRPbzCG5klj8pjuCgIp5V8g4Y8DBrWj+HHh6wnSzk0i41KZ76OAyXN06BI2QuzLsIyqhT15JB7YryJ5tFSa5fxO5YXuzyViBxmoyR6ivQvDmiaBqkl9dRaZp50pdV+ywGZbmWUocbQCjcDHOW6Z5NdHdeEPDCQ3XkaVpwlTUBaR+ZBdlRkcBsHk/7Q+X3rN5rr8Jf1ZLqeLk0w1o69aix8SanaLDBCIJzF5cG7YNvHy7iTzjPJrNau6nU9pBS7mUo8srDTTSaU1GxqZMaRj6yf+Jk/+5H/AOgLWaxq/rJ/4mT/AO5H/wCgLWdXJVn0NUgooorAYU5VLHilSMtyeBU4AAwK3pUXLV7EuVi9pSKBLxnp/Wil0w/638P60V1csVokRqadIaWkNeweaRt3py01qetIY8U8UwU8VRDNfS/+Pab/AH1/kauVT0v/AI9Zv99f5GrgrN7jWw4U6kFOFAhRXSeFXvr7wh4q8OW4EqhUa3ThSZJmA2knjqB19TXOCo3tg5kxLNGsqhZUjkKrIB0DAda4sdhniKajHdM6MNWVKTctj1DS/D2t/wBo6frl3o0seraZoz2w3zxMLicDbHghz/CWyTjqK8xEF3o0t5YapbtDfWn7y4UyK+Sw3g5Ukcg1ANF08/8ALv8A+Pt/jVmGwtoYXhjiASQYYZJzXLg8BWoVOdtbG1fFU6kOWz/r5k0lte2Mumi6lhc39kL0RxqQYkY/Lk55zzXQeA7q8tfF09hbTOILy2eeSJSqlnReMOR8ue9c9BarE+8ySyvtCBpXLEKOijPQCnTWsdwysxkV1BAaNypweo47GtqmEq1cN7Oo7yM44inCtzRVonoujJrMmvRNP4f1C0WdwJbg+JxOFHr5efm+lcRBpupeMvGOuLcX6RQwTMl5ezOqmK3RiqhRxzheT09eTzmJo1ijBoomiccq8bsGH0OakOj2bAZR+4Y7zlwTnDHvzzzXHDKq8G3GSv8AM6HjqLWqf9fM6pvE+ja7czeGJx9k8LzQpaaddkY8uWPlZDnoGPGT/dGcZNReFdI1TTfiS+m3otJ7q106YhhIGSVWAClhnIzkZB7c9Kxnt4ZYDA8amIjG3HGKrJodkVwEdTyNyyMGIIwRnPTHGKuWVVIxcactGtb9yI46m3ecdTudM1KJL688LS2Xg97y7tDLFDY23+jvOjHbFKM/MeMjpjFVbXSrmPxm1m1hpVtqFx4cm32WnQCFUkY42sQxBOeM5HGPrXOjRrBrcQfZUVAcgrwQfXI5zTh4esWy5M/mtkPL5zb3BwCCc8jjpWUsnqraSKWY0uqZ3em6JrFno87Q6JLYrHazW1to8EsLKzOB+9eUv8x7c9B+uVp8mo+HvHXgzS5VEUsujra3UZIbGCzEAg4zlRz9a5keE9DP/Lj/AORX/wDiqmTw3YoyPFJdRSx8RSpcMGiHPCnPA5NT/ZFbuvxD+0aPZ/d/wTqfD174bvIbyw0nVpbaC10q6WW3ktH3guyGS4ZwcMQQAFHPXHFcvqWq2mqeKtPn0bUhbyXcYt77U7m2aO2uJAPkYIeQxwepx09yZD4esvLiSKS5t9kbRFoZipkRjkqx7gnmtJrC0l08WDwK1rsCCM9AB0//AF1rSyqpCTlzWfT1M55hSaty3vuP0y8umnu9O1KFYdSsXEdwqNlWyMhl9iOakU58e+FP+u83/ouo9N0200yJo7SLZvbc7ElmY+pJ5NSX+mW2qRxrcCQNG25HjcoynGOCK9CrQqVMM6cn7zRxQq04Yj2kV7p0el2Wq6RFcwiz8S3KySxum64tCkQR9xWMecCFboQe1cz46uLzQoPDd7b2zRXcNxqF0sV8VkKE7n52swJAORye2TVMeCPDrctYFmPVjPJkn1+9U1v4T0i2b5YZWjCuiRSTMyIGBDbQTxkE/nXlRyiqpJtr8T0P7SpdE/6+Zq6zrFpcXmhW15cxNqd7psEio2kR3LSFt3IYkYyc/L/jWJ8SLOWZfB+mxWwlu5EukigWNbYh32BDtBwuGwevapB4Q0kIQVuGb5dkjTsXj25wFOeAMmj/AIRPRykguIJLppAFL3ErOwA5wDnI/CiOU1U07of9o0ezOl03w3rFt4g8N3clkPKstAWznLSIQswXGwjPPPcce9ef674e8TT3Nm+o+DtJ05ZSbOFdPMUIklkGFLYdumDg/wCNaTeCvDw6af8A+RpP/iqjPg7QFzjTxyMcyuf/AGaqhlVeLupL8Rf2jRfR/wBfM6ptC8Wap4LgsdTsbZL+3u7baUlUmSKPGXY5wW61l/EO38Rxak+p3GmwP4f02UzxmOZUZ2YKN7DJJIOQOBWIfB+gD/lw/wDI0n/xVIvhTQ4pFdbEblORmRyPyJxRTyqvCSkpLT1FLMKLTTT/AK+ZPc3F5d30lpYTwQLb2Ml/PNMhYLGvYD1NVpFbWfDSG4zFJNCsmU/hbqCPyqxf6TbX0xlkaZGZPLk8qQoJEzna2OozVkKqRhFACgYAHQCvXjSqOpP2jvF7I891KahDkXvLqa8eoa3rXgzRbt9PutVe7icz+Tqy6eq7XIA2jG4Y/lWd43vNWsvhqjOl1pz3V6LSWCbURe7oijN9/nGSo9+PesE+HdMOA8LyIudiPKxVAeoUZ4oGg6ehCiN/KBLCEyMY84xnbnrivHWT1b7r8T0/7Rpdn/XzO7ggjSezvGs9Ht30K3YW9va6k07hmUoqFCAq7mYcnJJAGay/E1tcQeCtWeM2zeIZ7a3GtRJdKTFGoOWA6AtgZx1zxnvysmgaWygC2CYGPkYrn64684P4U06Bpp+9CzsSSzs7bnJOTuOeefWj+x61/iX4i/tGl2f9fM6bT9SJ8B2F3ZW8WqzNc2tsYYbNEltWVgXDEHJJ2gAnHUGtzVLgW9jqMduI7q+Szvmu7CGVTPD9odXU4zghQpDYJPTGc15/Po9nPOZiJI3JDHypCo3Do2B3HrTG0PTzGFETKcnLq5DNng5PU5oeT1buzQLMaWl0zd8L+JPD2l+HJo7XVddsWgRZBZvNF++LHBMW5SOp6ZHr610ut6xHZ+C3l1lPEcH2m6+zCJpoluHUr0G35dvB7Z69q4G4sbWaAQvAhjVdqjH3R7elVfsESzJNJJPO6fcM0pfb9M1csmlzq0tBLMINNtalvS/F/jDTLXSrb+2tlsjw24tvssXypkKBu256fjW/4x8YeKbPxzq2nadrP2W0tvJ8uP7LE+N0SseWXPUnv3rlLiJJ4zHICVJzwcEEdDmq6QrEztukd3ILPI5ZjgYGSa6HldP2ydly219TNY1um7/Edv4dM0vg7w7eEQTT30k4uHu9VktzgTEDy1DAHjsB2HrWl5lpp88Et7qqWdlbaterJ9qdnE0QATyiSSW4PfP3fpXlbWFsScx5HOFJJC564HamC0iRVUbzGhysZclVPcgHvXG8oq3+JHT9dpvoyGSRI0uGs0YwNOwtVYclC3y1c1fTZ9E1y70q4uIriS22b5IgQNzLnH4ZqCVA4wSRgggqcEEdCKjIO53d3kkc7nkkYszH1JPWvTjRqxnG0vdS+85nUhKLbWrZ6N8O5I4fAt41pp2LxLs2088EUUklwhG7DCVlG3BAxnt05NbWpWtnpck4trm10S3g1m1m8wRiONcWwZhhcD5uR75968YeIOrIWfy2bcU3HaTjGcetJJvkBEk80ikhiryFgSOASD7V5c8sqObaasdixMLanqHg67tLvxRqo0vStQbRjeySLd2V1PGhYkEAorqu36g8YGK6K8mluZNSMVxBqOrqR5Njp2vzw/UsvmKFx6KOfxrwgr8rIHcI5yyBiFY+4qIxRjGFAI5BHBqXlk7/ABIf1iLLmrzvc65fzSWptZDKVkhM7TFXHDZdiSxJBPJPWqBNOOFH49+9Rsa9CnH2dNR7GMnzSbGsajJpxNR9aynItIxtZ/5CT/7kf/oC1QrQ1n/kJP8A7kf/AKAtUFUscCuRpt2LE61MkfdvyoVQv1p2a6adFLWRDl2HUhNJSV0NkmjpZ/1v4f1opNL/AOWv4f1oqGxmrSGlpDXsnmEbU9aY1PXpSGPFPFMFSCqIZraX/wAes3++v8jV0VS0v/j1m/31/kauis3uNbDhTqQU4UCHClgj1C8R3sNG1O+jRihltrVnTcOoyKBWt4QubOOyv47zVLe2imv0S3g+1yRSmQEbuVICxsDgsc498AVwY/EToQUodTpwtKNSTUitNoniayEJufDWoMs0YkT7NE0pUHswA+U+x59qqQ/brq/bT7bTLpr9FZ5LaUCJ41UAktuxjgivUNZ1PTxdx3b6zZpYrIk04F6ZC42bU2bGGIw5GQBluSffi/CM89tqmvta65oS6xd3AtYbqed3yNwJ8tSDvU8AZP8ACOteTHNMRyu7/A7vqdJ62MGSa7tLDT9SvbRYNPv9/wBnm80MTt4OVHI5qexe61adodHsJ9QdEDv5OPlBOOc/SvTdVn1lfD0McPiTQoL3TWKapNLGpjUscIMbfl9OgrlvBFhZXPjK9h1C+0LVZbuYu5jt3cv+7L/u2GFUZ6gj+HinHNa/I9rieCot3sZ6+HfFzLlfDFwAeheeNfzyeKoQprNxcXNnb6DdzXdq4jmWHEiRsemWXIr020tdK1e18M215BoV1BN9q2xrYygNg5Pk7j8nIG7d1xxXAabLZ2vifVLqG/08wRWYlaw0/wA+zWbAIYxgn/WKBkA5zu7dRKzTEu+v4D+p0X0/MePDvi83ktmNBIkhUs0pc+U4ABwrY5PPT2qtFLcw3i2V/p11YXLReaEuE27lzjI9ea66G7KXujOsXiS9vNXsIJ7iW3uS0cKyYBLKF2qBjqAK5KaCODxdrMIuZ7n7JObeF7idpHVO4yT65rpwONxFWsoSehhisNShScktS+pAqNZr+61E2GlabLf3KRedIqOqbVzjOT71Gl1C0xhE0ZlHVAw3D8Km0azjvvH+mrIsG2K3mlk82ESh1AwVIJ9Cee1enja0qVBzg9UcGFpRnVUZrQsjTfF3/Qp3P/gTH/jVK8u9bsL+y0660CSC9vn2W0clwm1zkDqOnUVpReJvCQtLSKK71ARwafcWK7LBtu2Uj5hlj0x0yfrTvCk9lffEKyk0iSAWsNkI7hX04W+xVKqm3JJLM5HOc9q8T+0cWldv8D1PqWH7fizJtNU1a+e8jstDkuJNPBN6qTD92QxXC/3j8pOBye1Om8ReU8VuNPvI76d1SCC6iMPmFiB1PbJrvDIHt9SRriS4gkuXBbw/bSpceYGH35EO0ELhSD1+vFYWq/2lP8TNGntLy3KvBtS21C2eNoIFZd2TJyzsc4b1BpRzXEa3YvqFBvY51fEGq/atStRoy+fpSPJej7UMIqnB2nHNaX/CS6WNON4lysi5CiNDlyx6Lj1rqZJ9QRvF9xYz6ZqE0CusdpbW26VHONok4+bgHj1BritUtrr/AIXJHHpK2lrebIZFaaNfJjUQ5kbb6jqMc8GrpZpWV+bXQU8BRlaysXo9W1hblrSbwtqX2oRrMYoAJMRtnaTjoeDx2walXXJYr2C21HSNQ003G7ynu4wittGTzn0rN8RjRNM8Y6rFd6j4kt54I4BcXVjJu+0OU3F36BfvAADjg4xVfxRo+kadrFnY3OteI7zYySXbygSrFbyKQSO4J+UH2J69KcMyr3V9V6BLAUGnbQvnxbGkUU76Zf8AkXLMtlIsWRdMG24XHfPrVuHXbd4rs3kb2E1m224huMBozjI+ue3rWPrduPFWi/20nn2FlE6af4csIkBaZs8nHbJA5B4298cw6jqFvrmraLHqtlcWvie1vI7S/JtPPimUfdZ0B+cn0HUZx2pwzSsneSuKWXUmtNDTGo67PaQ6lb+Gb240yeQrFJCC8rL/AH/LAyBx3wPeoL7xEdPhMl/o+q2OVYxfbLYxLIwGdoJ7128xlutHeS/sde1OSzlDBoYmsXdWP3URGBcL79u9cf44a51HUNHu45dStpxeRx2On6nZiKBDnOS2SG6DOck59KzhmmIvq0V9QoPoVv7Q1v7S1l/wj11Le7I5VS2PmoEk+6XZR8opb281PRXmTXdFvLVYmUNcxxmS35Ax+86Z5x9a9EVZn8WW7ytbzeVaKJBbXCRiIMo3NIp5YZA2kdOfWuR8W2VxL4SgsoLO72RXAW1uZdVimWeRpVA35OWGT04x36VMc0xF1dj+o0Hpb8TCk1DVIUheXQLw/aoPtFqsQ8xnTOAWUcrnj86TUbzUtDknj1zR7m1MQB8yIeZEcjgbxxnoOtdbNpV8niaeQW+ralrP2OJryewv0tYow7PtRAxB2jZjv0yeScr48try/wDC9zqOo6VqsMZIM1quoxlIVUjDlAdpz7EnNNZriLrVB9RobW/E5GZ9btrN9QutI8iyjkjjkzLukG8BgwAByMEGq73mpvp9xqcOlSLp9vEszyXDbGdGbaCg7816ox1K70G6dYtdgnluEaOKO7tFlVdo4Q52BfY81y2vx+V8O9SjAmATTkXEzKzjF033ivBPrjjPSks0xLVr9RrBUL/Cc3EdavjAth4a1ZzOVEck1s0cRB6NvwQB79Pei5TXNOeePUPDmqKYCfMmt7dpIdoGdwfpiu5065l3Q20thcS27aHbeXcIk8irIVHyYjB28c7hg+9ZPjK8ew8FNBHYz+bNMY5Jyt5GsKuu0MXkGW5wNpJHPSqWaYlz3/AX1Gha1jnopkniSWNtyOoZT6g0lxOltbyTyZ2RqWOOvFRJ5VlZxo8ipHEgXcxAHHFEssclnI6lJYyh6HIYYr6TmfL52PF5VfTYsQ6R4qu7eO4g8M3DwyoHjbz4xuUjIPX0psnh7xaqs7+GLgKBknz4+B+daugXeh+F/Dvhu91SQi4ntbgxG3ssuUc4KswbnBOckZ/XNK81vwpJpUdql5cF4dLGnrLPpXmEAEksuWwpPTocdq+b/tHFvZ/ge39ToJ7fn/mcub24Oj/2z9kI0z7T9k83zBu83Zvxt9Md6uXWm67YmP7boV4oliWZDCnmjaf7237p9Qea9G0ETR/DfQFup9IimkuIQsVzAGSQFf3aYXkyFdjZ69RWjeSzSJqPkXWsW1/PbCNrue0uDZocfO0cZJCH3PA/PK/tXEJ7/gN4SjtY8n07RfEGuQLPpeiXMsDIzrNJ8iOBx8pPU+1Obwt4rFol03h288pmKBFGZAfUp1A963fBdyq6XpNpp91LeSb5zLFaRFLgKOTGdx2lGzH855XJA6kjs9csn1Cw1WGwht768629ja3hhe3dlxuk/e7Mr6KOSPelLM8Rzb/gP6rSWljxqO31C4jLwaTqMqglcpbMw3A4IyB2PFWb/wAOeIdNlSK80O8DSRiRfITzhg56lcgHjpXafD6XXpNITTp7a8gs7VpmiliSYC5YswdTLGTgqQcHBGau6xceMdOs/Dl7pFlrNxMDPJd288kku5d48tZQO4XPQCm8yr81tB/Vaa0seZabp2oa3qI07TLOS4vMMWiJCbAvXcWwBzxz3praRrIJVtE1LcDg4tXI/PHNeleAbm8Md7L5lpaTm+mfU7aCyllu2ySPLYqcoAd2COh+hzvI0h0q/g0678S6VPKWzdarbz3WxBk/JliE/wB48/jilLMq3N0D6vBaHitno2sanaG8sNIvbm2BI82KIlcjrzWmvw/8YSIHXQZirDIPmx8j/vqtbwzd3Nh4H8dW1hqlxLDaG3W2lidkHMjhmQZ+XcAOnWu2ZbGzWXQo9DtzpQvLKOZnu5Q7yT7Rkf7uem4VM8fXvo/wL9hBdDxK/s7rTb6ayvoGguoSBJGxBKkjPb2NU2NbHiq2hsfF2sWtumyGG7dEXJOFBwBk81ik13wqOVNSe5jKKUrIaTRQAScDmpVixy3X0qVFyY7pGJqsRfUnJ4GyP/0Baq4CjA6Vo6wf+Ji/+5H/AOgCs5jXRGnGC03Iu2NFLSCilcAoopKTYzR0v/lr+H9aKbpZ/wBb+H9aKhvUdjXpD0paQ17h5ZG1SL0pjdaevSkA8U+mLUgqkSzW0v8A49Zv99f5Groqnpf/AB6zf76/yNXRWb3H0FFPWmingUCHCp7DVNe0e0e20rVEhg3NIsT2cUh3Hk/Myk1CBTwKyrYenWVqiuVTrTpu8WbF5478Q6imnR2VxJZtBaKl289jCwkmzyUyDxj0x9KoaTq8en+ILrW9Z0641fWso1nIgSKAMFChmVQApGBzz9M81CBUgFcX9lUOTl69zo+v1L3toSabq4htdetPEdjeX8WtSRzyyWLAMrq27GD2zj8BVuLxVKniDUtQjsNVsrK6WJYINPmjjYBF25fIOT3/AB71UAp44oeUUW27sFmFS2qRvzfEAy2dtbi08SxmDdmVLqIPJuOfmO3nHQcCubstdmsPGF74jnstRuJGtnjsjKyySxyFAqlyMcdRwOh9qkLUxmqVk9FLdgswn/Ki/F4ks5rHTF1Cx8R22oWVmtkZtKuQiyxr0yc5Priqt1dJqmujULfTTYWsVolrFHIwMku3+OQjqeg5JPFMU1IGrWjltKlUVRN6EVcbOcHG25m2n2eey0a2j054b22kmnv7uSAK0jMfkUN1IA7VqQX9zo2r3OoRWT3by6fJa25jcDyZG/iI7j6e9KGp4NWsBD2LpNvV3IljJOoqltlYbplv9i063tzjdGgBx69/1omdrDWtM1hIriUWtwhuI7fl3iDBsbcjPIBqYNUimuirQjUpeyexhCtKFT2nUNP8TRQ6ReadNoWtyyXGqS3yeTMbUBGzgGRWzn1Xp78VX1XWLPWfE+hapNouupZaZbxxPGFDTGRCWXBYkuuQAWOCauK1Sqa87+x6X8zOz+0p/wAqKt7rWoanbXFrodhe6NNc3k17eXUj7WkY58tFIxxgjPpjvzmt4o1afxJp2mw2ui3kN7bOJ795IwNzKiptRv4sgE4+lbCmplNV/ZNHTVk/2lUveyOb1ea21/xhquq6hpviWLR75YwsNnGqzF0RFG9TkbeGxz6Vb1uK88TXmqanb2M9pFJFDDBa3DbJJkj5YNj7uenWt9GqbNOGWU4O929LCnmM5KySRmalqlvqzWRl+Hk0i2KBLZTq3krEo6bVXjPA9+BWV4nv38T6pYag3hzUrC8tH23j2043PGGG3y3I+ZwD97Ht9OoJ4qF2qVlNFbNjWZ1Oy/H/ADMm61+9ngtbNdM1y20KJmLmG8LX0z44ZiTwP9np+lZviS7fXrPSLJNK1ddI06QmZ7iYSXcwdhuwDnkDOM+o6AV0TGomNCyiinuw/tKp2RWh8TWsXiS41WLQtdO61jtYIH8tY5olXBEwIOMnHQ/lWV4qvpvEWnWtqPD0un3lmT9k+yXC/ZkQnLZXAw3A6dTz7VssaiY0RyiiurH/AGlUvokZM+sahJrVnrGnWVxGLPTIrGaK6hXMwAKyBVJIIwcjPpyO1Q60bLU9BsNC0HT9UhtrWWa4ebU1RGZmHAAXj+WK2GNRsapZTRTTu9A/tKproi3beNDHNdPeeG7yS5lvoLqOKOYeWPKhRATJxzlM4x3xWTca8J/DGqWD2OtzarqHyyLMy/ZYFEpfETdcYPcdasE0wmp/sej0bGsxn/Ki9H4ysxrtxqY0/XxvhW1TTlVBA8SoB87Hod2enOB15qnr2v6dqvhwaYuk65pssRMkVvBIs8Msv8Jkdssccf5xUeaQmksnpL7TuP8AtGf8qKiSQwajo8+r2r3djBJ5l3FHEJN7BflG08EFutV7a3mbSrnEaW0100kgiUYWMtnAAHQAY47VpZpM13LCx9q6rerVjm+sS9mqdtncgnvZNSfSI/sMlnb6VYC2Cu4bfIT8zAjsQBTZVDoysMhhgj2qdjxUDmqoYeFCHJHYVWtKrPmYzT9dXTNJsNOntdQmey8QRal5ioHU28aBAoJP3sDgdMd66RviFpQvtRuhouuL9rilRGa6Mgy3TMJban4HjtXLuagevPllNJtu7O1Y6dti9pHimHR7bw1Zw2F6lvp1w93qBVAWnkPAK84IA45x+lasfxAgSLUFlg8RuLm1lhjE16s6KzDAJTC4+uePQ1yzGoWqXlNLuy/rsn0NDwxrWn6NYbdSHiC5uY3Jhtba8MVsVPPJBBByTnGa2pPiVcahIU1rSN1rnEbaddyQTQr2GQ2Hx74rkGqI0PK6Ot2x/W5t7G14c8R2OjL4gS+tNSuE1Pb5XlzAScOzfPJnIPI5AOea1dK8a6Dpb3TrpWto81rJApe++0DLDupx+ea4xjioXNRLLaXdmixMn0Nzw5411Pw1pn9nW0VvHbTShrmaOEG4ZTwVDHI4GcZBxmtuT4mR21xBaWOlyT6PGwaX7fMXup3GMSeZnKMuBtx0x9McCxqJjWc8DSvctVpPct6zc215rV7c2ZuzbSyl4zdvvlOf7zdz+f1PWqSRs54/OpY4CeX4HpUuABgdK6KVC0UnsZzqXegxY1QcdfWkJpxphrZ2WiIWpj6x/wAhJ/8Acj/9AWs1jWjrH/IRf/cj/wDQFrNNRJ6FoAeKM0UVFxhSE0E0lS2M0NL/AOWv4f1oo0v/AJa/h/Wismx2NikNLQa+gPKI2609elMbqKkWkgY9akFMWnrVIhmtpf8Ax6y/76/yNXhVLS/+PWb/AH1/kavCoe4+goqQCmAVIBSEOAqx4bsdC1m/hi13xN9iczOrad9nZMqAcEz5wM9ef61CBWj4V1LUNI8SWFlbzRGy1G/QTRSQKx5wDhiMjgdq8/M1U9jeD23OvBOHPaXyLCeG/BRsdYlPjZy9tIBDJ5UgNuNx4C5zN6ZX61U0bw2Ndm1WWK/utV0y0VYbOe3ha3NxcyBdoI/hCEnJPQYPQ13GmTeLbzxxcs8FmPDEF3NE8jJCCqpkY/v9cc4rmvAN5I0niSWC116dbu5kSJ9MA8pNxyWG4hA4G3BOcAj8fnlWqpNKT+89Xki9bbFVfBX2PQLSbVNbtdO8QT3LFRd3WEaFflwAM7skA59Gp1h4Nm1HVNestW1fT4pdMtJBGqXLRbZdqsszAjPlDdgn17VQVJJEvfCknh+/me11CM2M4Alkswx5SRkyCMHOAepPTHHWR3enQeN/H0z6e1zdxafM7O7HyWiWOPMRA7kjk+gpuvVSceZ6i9nG97alCw+HthdWWiT3OrX3n3czC6C204EoyPkHH7sDpuPB6jiqGmeELW58Y6hpl7qgXRtNDTSGeV7aUxtnBG4fMqMAC3A5BB5rtYGupNL0WeGUgXVhBPKJb69B3suTt2EqB6CsSW3vbPx/40urIXFx9k06G1gWUtcENKI2Aw+4sMhjj61Kr1Nfeev+Yckexlw+BLC30jOq+IgupTFprO7s0kuoxbRgEthcA56nP4Z5rBWWCPVzbWOtf2xafZxIbg2bW+x9xG3aevAzn39q9Wk1KKxlvEggtrWCO7uofPS23lGEKEED1JOMd9oFcF4uaQ+NxcOxkju9OhkgkMfll1AwWKHlcnPBrsy+vUeIinJ2Zz4mEXSbsVQaiisn1fU7qzN3PbR2+mzXgMJALMnQE46VVS4uxBaXkloFsLyZ4YJfMBZynU7euPep7S4aHxMiJdG2jubKa2upxaPceVGw4OxOckjHtnNetjMRGeGlKlLZ2OHDUZQrpTXQ6CTwfo66pf2EFxrz3FtbQ3KWtneIHlVx8xUOOSD157isvUNK0yw8ZLoFv4nvbQNbAyzXrJMsdyckRlgAAMYyfXj6duZorjRtT1O08SSWsxMMLXkOiSBo1Axt2OC7Z9QcD86494F8R+Ord9WlTUdL0+ykubq8/s5rMzqq5O8HkkHYPTHSvnoVqi+0/wAT1vZxe6/AbpnhlNb0LUdUuvE2nLcQQxGJoLlljtWLHJlGO/QVDPp2qP4lsvDd3f6eVuliuftUEzRK0JblVJ6sQOMV0/huz8P23hRbC/0CLTbvXlVI7KW/lzeGMblZieYgWJAx6jrkCsJNe025+I2iDVvDc+kT6cot0ie4aXzHBCwjlRwpJO4ZznOeKtYqteVpPUn2NN293bYlk8IX6+MU0KH7Tc6GbsNJNbzs7QRkEbJG/hORnHvVRtK1y31eXwzb2l9ALnUJYrO8mU7Vtlblgx5OF5z7it+a61m9+K9stno9zb2FtfNHc3lrHII7gdR5mPkJGcZPNY622uj4ntLd23iE241S6MTJvVWh+basRYgYPfBHy4xThiay15ugSowejXmW4vBUxW/vbqfXl0ZMrpqQ75bpmJxvZVAO0bSQCBww5zVTWvtvgvUrWG7vr3ULa5tS6edaeWfN42oCM5b1GeM12st6+mtqmq38OvQK11b3BiXy3kK5ZQoWNiBH8oBBOTgk9a5HxjrVw+n+G9W01NTH2e/uDFNqEKs7SMdyoEJyR/COOABzkVNHE1ozTUhSo05rlkjE8RvqHho6ZDea1cLqN5H5uoW4VWFqjNwE9G2549vcVe1Gz1TT9d0/R0vru60zUGEllqECq0s0ZXO3nC5Bx3HBrVu9C1qw0EWVzp9/qGra/KkusXkMO/yIc/6tSfl3AZ9hz2xWbqGjar4e8U6J4WuLi5u/D0l4J7FfKR2JOflbdgfKTyDxgk47VSxVbpN9eo/YUn9lfcbOo/D1LaHTls7rXkkumijnLupXLOAxf5sqduT8uenWsDVtIlsdPuLjRfEA1HTvt6WqwwkvcAsfuK5GN2B6d663WNNjn0aI6JKYNTuebX7Pb28EgIfYTuXB29c7c/L7VzHxFjuUvLW40y9urjS2KxW/2eQ7Y72HMXPocDg96ilWq3spjdOD3VyfTfC8Gsi6mh1nWf7JtLtYns2sWa5PyhmRmU7hjJXOMZ9eKqeKPD9x4Z0GTVrDV70WJvPIS0u7ExyRqwLcM5y2BwDiutdLm0s9Siu4bnxFN/atvHd+QjRuv7hdxHl4ztGPQZPNZnxDgt7DwYtqsLPYy6glxE1p5kq+WPlO+RyVViCAByMjpzwRxFbmTUn94ezg9Glb0GnwHpradqE19qerJcQCIKZbi3jaLcc4wJNoJB/iI9s1leM/D9h4WtruXT9bukaKeOMWks0Uh2sPmKjcW49wOtdrZ6t/wkVnpNlpV5rgjlia4mvI7mPfGRkBZmKMAT2UY61zfjvxJcv4Ve3kttRhvdUulQ2t8wLQCNlYFFCgEMVFTGtW5r8zv6j5IvRpWIY/DHh+e60+Jdc8Qut5ZNqAG9FIhCseuPvZA4/WqOteHtOsfDeqajY3PiSC9sIrWdY9QuYXR0mk2qcR5zwG4JHau1uP+Eglfw+buBJGnsfIuLeNFWWKaRGBkYcbY1HXnqQAM1j+NbcPo+txaUr3tvfaZby+fvVY4o7WXBwT94nJI9e2aFXq3XvP7wUIbWRSt/AyzabBcancXV3qN+iy2yaZdQqkCHlcCSRN5PqMj+tLxF4Zu/DcaX1ldz6lZwxk6h5ssINsSQFGAxJOc5xx712eg6hHY6dYM7RSWVvFHDHdzNHI0SYwqiRUVcjsoMjE8EDJNY/jb7XbeEtZ0+zmk1KZLlI9TmMEMTwIQsinZGgLKQeWzkEH3xcMVXVTmUtbkulBrla0OYDBgCOhqG8d0sp3jIDrGxUnscUySPU7OztLy8s4orS5KKuydWeLeu5N69V3AZGabfh2sLhY8bzGwGT7V9TDEQrU3Km72PElRlTmlNG/oXguy1WwguLq41u3Mtl9rUnVoB5gx1CbcqpOeTwO9Saj4G060so7i3m1u5Jszduq6vbkooBJ42/OBjqOK2PAWq2eo6SotWuLueztvskdlPHbB5EwMhWwMqOeC3OKPEd0+haLDLqMesJ9oge3aO3sLUmCE8FTIq7VB9Aa+T9tV5rcz+893kjfY4nR9K0a58MWGratfa9GLi5NtJJbNEYkfdxkk5UYIPPv14zqX/hXw5aproU+Jy2kofNmuLmBYix+5tI+8TkEDjj0JAq54QFnaeG7K48QaFYWemSGPyGaRjLfTdFZY8475yf5cjc8SR6dfX+qQaPoOnanqNvIGvrGaRo5JMKCsigHDjDY9QfrTdeo38T+8fJFPRHO+F/AWk69oGi3803iN5NQEglkt5YhFAyMVO7IyASOMZ/CnW3gfwveXul20Wra8p1OKSaAv5eFVM7t5xweP1FdP4GtGi8N+EfPsE3obpw7XxiMAeRiMRjiXI7H7uKqadp2p2nw+vkW1juNXtUvINNaKQEzQSOpeRO5AzxxzgY6ip9vUu/ef3i5Y9jjNE8G2mo+Dzqt/d3dvc3NyVspo7aWceUnBJSMHqc9fSqln4SluvCXiPUHsb2e+tZYBp8ghkTzUMmGZU7grz7ZrpPhxfNdeENU0uAa3JeWsaKYre7EeN0zEeV/cPPzE+9VbDX9at/AfjQjU71ZdPubeG2Zp9zwr5u0qGHtxx1q3Vq3av1K5VfRGRoPhCz1a1s21HVNQ0+7urprVIf7OZkEgP3dxxzjk59/Q1p6D8M4rvxR9mv9W0+605XlXy4LsLcOFyFJQdDwCR2rT+F95ew2t/qOr3qLYXt0qWc14NzSXjZXcvr6E+3Xg07wVKJvF+kWlzpjJq2mNc2txfW6DyJowrYJI6vuPX8+Tw6lateSciVGO6RzvhvwBFeWWuPqtzaBLeKSO2u1uSYlkTaS5I6qN681qf8ACq7SHSL5jqFsb1bG3kRp7rZ9nmY5fcMDCEYA3VkeBb26m8I+KLEyZgg0yV4UCgEM5G45HJztXr6V1Gk3EOoeHfENzqPhTV3u5La3W782WTfelSFG35eMYzx2qJzqX1Zdjyy7t3s72e0kkgleB9hkgfeje4PcVXNWL5I4tTu0isJrCLflLWckvECAQCSM+9VzX0FCblSUnucFRJTaQxqaaU0005MEY2s/8hF/9yP/ANAWs1q0dY/5CT/7kf8A6AtZp61lJ6FodSE0lFRcYUlFFQ2NGjpf/LX8P60U3Sznzfw/rRWLnqUbVBpaSvpTyBjdRT1pjdRUi0ICQdKeKYKlFUjNmrpf/HrL/vr/ACNXQKp6WP8ARZv99f5Gryis3uPoOAqRRTVFSAUCYoFDrMs1vc205t7q2lEsMoUNtYdDg8GnZxSFqmcIzi4yV0wjJxfNHcqzWX2y4nudQnkubi4kMszZ2K7HknavAp8UU1tHJDaahfWttI254LecojHAGSB14AqUmq0t2sbOBHM4jXfI0cZYRr6sR0Fc86GGhD3opI3jVrzl7rbZPYy6hpEkz6Vqt1ZGfHneW2TIRnBJPfk0yOTUYIL23h1e7WC/5vFJDGYnOSWPPOTmohcSuoZLG9ZSMhhbtgj16Uz7YhwFSVpCzL5axkuCOuR1471j7PAyu9DXmxS7lsalr0cEEK+I9Tjjt4lhhSCYxKqKMAELwfqeaT7Vq76hcag2t3i3twyNLNEQhcoNq8AdhVIXYYRO8U0cUu7ypZIyqSbTg7SeuKnieW4uYrWytpry4lyUit13MQBk0vY4Ll57KyH7TE35dbluyvdZ00Siw17UIRNIZZf3m7e56sc9z3NIxuLm8kvL69uLy7dQhlmfJCjsPQVStr43jKlna3NzIUZ9sUeSFUZY/h3qzBOk8KSocqwyK1o08Lz3pJXRnVliFG072YsMFwI7KGe8aa2sVdbSHy1URBzluR1JPc1Zhe+srx7vTdSuLGaRAkjQ4+YA5Gc0wGkecpJFDFBPcTykiOGCMu7kDJwBWkqFCFJxkko7maq1pVFJPU0BrHic/wDM0ah/47/hVW9TUtVZG1LW765aNHSM79pQNjd065wOKpjVokijnnguoLeTcI55YSqOV+8Ae5HenrrFsWRQlwXkGY1ELZkHqoxyODXNGlgN1b7zVyxm2v3FmfTzqM0txql1PfXUgC+fK3zKB0C+lPuLK+v54Li+1m6uZ7VVW1lkwWiCtuH+8cgcmohqJH/LhqH/AICv/hTxq0PlsVinMwkWIQGMiQu33Rg+tUoYKSsraE82LXfUtpDqrPJK3ibWUklcySfZ7oxKzHqdq8CnPp1zc7ftWva3chDlRNfM204wcfgSPoap/wBtolwbN7K8W/Egh+yGE795IAX0yc1OuuW6jZJFcLciR4mtvKJkV1+8CB6UowwPSwSljOtyzZ6ZcaZJI+j6vfaeZceb5cm4SEdCd3fmpLrRpdYwda1a+1ExqRF5r4EZPUgDv71WXX4NxUWl+XHLKLV8j0zxVmHxBZFnWUT25SNpMTwsmVHUjPWhQwTldctyXLGJa3HyaZeP/rvEmvy/79+2B9KqT6PeSpHG+vamy27M9qTMcwuTktkck9fzNPPiS0HE1vewSsqvFDLAVeVWOFKDuDT01i0kgmldmgMORLHMpR0I5OVPNONLBS0SQOpi46u425/4SK6vl1C48TTtfLE0CypAkYWNvvAKvGTwc9Rgegqguivbwi2tNSvLe18xJjCj8ecg+WQeh7++B6CnnxBEwk2WGoOYk82UC2OY48Ah29FIOc03+37TYJJEuIoXVmilkiISYLnJQ9+h/KpjTwGyt95bnjd3f7iSODU4RcBfEOqILmUzXAim8vzJD1PHTPAxVWXSD9jezi1G+jtHYSNAJiUMg6MQe+efrUn9rlrhbYabqRu2Xett9lbzCmM7wv8AdxzmmQ6vFceQ3kXMcNwSsM8sRWOVh1Ct3IpxhgX7qtqJyxi1dyzfzazrEXk6xr15eQd4VxEjf7wXrVeWG/k099MOtX501yC1s8m4cHIwTyBkdKtE1G7BVLMcADJNbrA4dK3IjL61Wv8AEVPslyslxImragHu08u7czktOvox/wA8EjvSumonSm0lNavl00jAtd+VAznGeuM9qYupxYVpYri3jkQyRSTxFFlQdWUnqKgOu6dgn7Upxz0P+FZeywUlfQ258WnbX7jVj1jxPb3Ul1D4mu/PkQRu0kaONo6BVIwv1FZhsXZ7iRr+8Mt0Ct2/nHNwCckP6jIpzXxUqGsr5SxwoNs3zHGcDj0BP4UjX4jG6a1u4kyAXkgZVGTjknpURp4BPSxTli/P7iRkvJre0tLrUri4srMhre3cjahAwvPU4HAz0qV1WRGRhlWBBHtVQX5kRngsb6dEjMztHbsQsY6uT/d96Gv1hdFvIJ7IyRiWL7SmwSIejLnqPetqVTC0/cptK5nUhiJ+9NMtpc6ylhHYDxBqKWUSeXHDFJ5eEHRSRyRVVUu7a0ms7XVL+G0nUpNbrMSjg9eD60x9TiSJp2guPsay+SbsRExeZjO3cO+OcVG2pwEbts+3rnyWx/KsvZ4FXXumnNi99SFrBF8srNMGhIMBZ9whw27Cg8AZ5pbj7RdX8moXV5NJfyNua5U7G6bf4cdhR9tDwi4WC4NoZfJF15Z8rzMZ27umcc4pplk8mK4e0uo7WdisNw8JEUhHZW6HoafLg2+nYq+JS1uRWqSaZeQ3unTPbXcBzHKPmI4I6HI6Gnre6lHc210uq3gubVNlvKJCDEvPyj256VWl1C1XcPNBI7DmkupWs7h7a8gntLhMb4biMo65GRkHkcEGplDB82trlxliLdRbe5vbC3urezv7mCG7AFysb483Gep69z+dNt7m+h0290u0uDHYXpQ3MWxSH2HK/MRkc+lSRQCZBIWBQ8jB61IxCjaowPQVX1SjJfCrE/WKi6lVoibdLeSaWSGNmZIi52IzYyQO2cCtDT9e13R7CSw03VprW0dmYxRqvUjBwcZHSqMfm3Pnm2gmuBbxmWZolyI0HUn2psYmuLa4ure2mmtrYKZ5UTKxbjgbj2zg1jNYN6O2hrF199R1ndXmmxXEdjdvbpcxeTMFAO9fTkcfhV4+LPE//Qx6n/4EGs2NZbgH7PbzzheCYoywH4ike2vESSRrC7VIlDyMYGARc4yTjgZ4qZwwl9bXKTrW6jLu5ub27ku7y5lubmXG+WVtzNgYGT9AKgJpxNMat1FRVo7EXbd2NNMNONRms5MtGPrH/ISf/cj/APQFrO71oax/yEX/ANyP/wBAWs6sZMtC0hooqWx2CkJ7UE4ptYzl0GaOlf8ALX8P60UaV/y1/D+tFZDNykpaSvqTxxp6ipFph6ipEoQMkUVIKYoqRRVIhmtpg/0WX/fX+Rq8oqlpY/0aX/fX+Rq+oqHuPoOUU/OKbnFNLUhDi1NLU0tUEI0cWepDVJLm21MfvtPu4yXRsD/UlO2fX+WOefE4j2Eea1zahR9rLlvYnJrovA0Jn0Txc39jC9QxFfOeQosmACYs9Pl+9xzyK5aJ3eFGkG1yoLD0NaOg6zZaXoHiK3u9UkikumCQWCwtJliVJlAztJIGCDjO3rXDmt5UY27nVgVabPTV+2WElpbLqMcn2KExoVjmQSiFFIwi3AV92cc4yQR0rndD8Ptp/i/xfrsl/DLNaRyy27qu3E00XmswXLHCg7epzzTbX4h+GrXRNStBZRzFTCqI1pHE95lvmcIE2DaOVDZ6c1zGm63p0PinW7prvy7K40ueGBpLZbfc5RQF2J8uc5Ge+K8BQnZ6HpHbwRaJq3hiWw06w0/VY9DMcEE17MUjld8GV89sn8zWb4GTS1+Ik6yafYWOowFIYIbOdnQqYpWkcdj/AMsx7Vy/hbxBYaL4H1i2ubezvLua4gaKxu1LLIMDJwPTrT/C+s2Wm/Ee01rUYbLSrMxyKY7VG8tD5e3pyck1fsZ2k0tELmW19zvfC9/DqNjpRs/DYktTYXUxnhR44YpXZt8CjGDyu3P5V5tcRmHXpUOhNoX7hD9iZmbPJ+f5ufatfwdqvh7QIYZZvFup5e0ZHshayeXC7rztwcHDE8gc1lKPDD69jUdY1XVbGa38s6i6ujWkmTtJU5LAf1PBrTDTdGrz2bt6k1YKcHG+5IDWx4CV3+I0BTT1vFWIF5jn/RBhvmH16fjXOWMjvBlnLgMQkhXaXUHhiO2a1fDGpWej+NoL/UNSbT7SKEu5CuwuSMgIQvpnPIPSvbzGXtMJzLrY8zCR5K7i/M7vThey6Y9nBos1lLaXcu2Syht7mNd2Cdpkbg88+/6Ymp6n9i+JfhQ6u13A1uknm3molEMm/cAdqEqoB47e/TNZmgeJfDsPg6Cx1CS2e5F5NL5Nxpn2sqrHg4JAH50ut+K4ptc06fw01hciHSxDIktltjUhydoQ8J26E4r56FKcpcqW56rajdvY7aW71A3b+VJI6+YduNfjAYZ442fpXN6zbaO/xHstQ1G5jW+vQJJbJLoSJDKmxIeVAyTycHjj0ptp45s7vXFluWsPD9rEsLmC408TPKcnfsdRwOBgn1z7VheIPELa74lttXYRR6TaamjwyC32O0e5cux6kcd+acKNTmaS2WouaKtd7noH2+GbxDewW2gi8uDrkEd00EbosKJgpO7AYZgSTjpxzXN3OnXF18UIYoNFu9AaS5vGOpW7kvdAKx3KGGOeOn96qKav4d/4TO61weK7+3jbUBcfZre2kMc6KQRkjGc4I5FUNavdLv8AxEt/YeONTtzPdSv5kkEyLZo4ZsKQc46Lx2NSov8Aq5aPRLC9m1S+ucx31lbz/ZbJ5r2c2V15iBjkLj5iwboCM81geJLJNU8XeE7W7WG705bqe1Lm9+0tLggkOcDBHHGTj8KenjfR18Qy3Q8WKmnpNFi2k0xpnudkaguHxlcnIz1yDVXU/FugXeueHL5NYZkstRlknSSzMW1HGQ4AXoOF55JOalRad7CW51E+nw3V7aanrHh1YNQttT+z2CxMpM0aIzREkthRnJ+qjjmuM1mK213QrbV7jwqi6xLrxs7m1hlZJJv3bkqWOcZOPyqPW/EPhq48PvZ6Rq2oQTS6+Lx5blNzxrjmWMLj5B1AJB4NRa1qNnd6fp2m6drD+Ir1dTOpXU7xPAhAXAUntkAAYPHtxVQhJtJLUG1FXZ6A+jeciXDaPctejTHgm8vUXK+WDjyPMC/O55zkcEda5f4g2gRNFNt4XNzaWzRQW0Zu2OwkAmF4AOGYdwTkAHNVND8VaRoU2pwaho1npjS2D+X5dxNIJyT/AKvknGfWuZ1G4FxBYXVvpMGh/wCkxStf29xLJJEvTJBPbOfXjFXGhVUmrPTclTjo777Hry28kHiiG9OkiNmsFVRDAkjuAoBBLMCgUsB0+bn0rmfH1vJB4Cjglt3ieCYFHGnRxK7M4IA2sdnTkjrVJPF3hs+J9amub+O5s5tNgtUkmtXkW4dfvfJwT+JH1qpr3iDw5d+DJNK0k20V1JfxSC3gsGttwGMnBZs/XIqIQlzLTsN6FTJwM8GqGrxGbTZlBHADkN0IByQfypJJNMbUroaxKy28GnyTW8Qdl864zhF4qrcrOnh0I5dn8tRKQMsF43fU4zX1M8Qp+0pW+FHiwoOHJUvuzvNQOlaz4aihn0Kzikj8MXGoW5Ukm3IOFC+3OfwpfGeoz3Efj3S5Fh+y2EFo1uqxKCpfYW5AyeaytR8U+F/K1m5sr6Z5v7IbRbGz+zsAYcD95uxjGc9ecCjxT4u8KajbeKzpzXBvNSit0SdkfZclNvCqV+XaBg5xmvlVF32/rQ9w68zX+nanp2mN/aeoXdndtePd6kBFAym1dWRJguDt356dm5rM8axSL4F1K0trz7YLmygvJDPqvntGgkDZjXb8yHGN2QD+FY8HiixtNM02zHjx5bqN5Z5r+5s5LjaGAUR7Wyehbp6H1q14g8ZeHtU8N31hFrxadtMW3Rxp3lJLIhycfLkB+AFHC9aSi7rQVtS7oD2t/oNqsnnta/8ACMSWszxREncSAVTIwz4zgDuKreKNca88O6lqNtpltAtm/wBmSHUtJYO0B+VWjc++Tg4xnt1K6R4x8MaToNhpkPiO+jFraTwHbZyDc8hBD49U5x9TRq/jHwxq2g3+mTeI76QXVpBAN1nIdrxkkvj1fjP0FPllfYOpq+D41svCUMVhaxxxTGKd/sLXEwEjja25lbqAEJAOBnpxVm8FxD4VukW8uLK8XTvKMlytwLOJM9fnH3wuBk9/xFcF4f13RLfwHZ2GoXsUV2l3K7QmHeyg98GN8fpVybxF4dHhDxDaW2oRG5ubZVjj8kRlznoMRJn9aHB3Cxs6To2nz/CXTft/h8/ZZJluJooJmMrYTZ5yg9WbA+Udm45qe9vtA1TT5rO4a9u9HuLfNjp9tprI1uITtLxt6gk5z9OnB4zTvEEDeFNNstT1v7Hd2Wuxyo7RNI0MEVvtQ7F5IyAOPXNdA3iPwm9tqkP/AAmEKC6juI7cx6TOPswnYNLjrnOB6YolGSdmG+o/wNcRQ+B2vbTUp5nhc26W89iZI7djluViQu/BznIHPaukv9Uh1WDVLp7+6sYbWP7QksOnyI6oFAYN50QV+ckYwcHHavP/AApr2kaDoLWR8QQp58vnyRS6TcMUbG0AMkq5GAK07vxbot1pl5YnxLbRx3cLQyMuj3TMFPXG6cgH8KJQfNsD3OAtj/o/G7aWYqWGCQScEjtTiKgct9h2CTau/wAtZSpX5N2AxHbir+qppUev3yaGzNpcZVIWLlt5Cjc2T6nNfTU66i4UUt0eZOm2pVG+p3vw6nu7XwpGouwkd7PJa26PetHtct1RRC2GyepPetfT45YLPU9NupNBN/qdw0Nms9szm5aKVg/nNsHmkcYOOuelcl4L8W6NoHh+2hvtV1BbhL17mSztYXHGCAhbdtKk4b9K0tP8b+FdMtzCuo6ncveTTXC3T2ymTTGlBDc85OSScZ6/n83OEuZ6HpFr4e5RdctZXEBn1r7MH04+VGGCsTs4+78vT0Iqy16zSa3ba3os8kaWtsCt3fiYukk2Bhk6A8H1yvvXMeD/ABP4c8P2YsHv5i0eoXFzHdPAcNiLy42Kgng7ifXIra/4SHwX9jt7CPxCY/LWzilnNq5V47UhlAHUbmJ556Hioad9inuea+JLO30/xVrFnaxiK3gu5EjQEkKoPA5rKNaOv38WqeJNV1C33eRc3Ukke4YJUng4+lZpr6DD3VGN+xxVPjY00w04mmGnJgjG1n/kJP8A7kf/AKAtZ9X9Z/5CT/7kf/oC1QrBvUtBRRTSc1EpWQxCc0UUVgM0dK/5a/h/WijSv+Wv4f1ooA3DRS0lfUnjjT1FSqOKjPUVKlNAyRRUoFMWpVFUjJmtpY/0aX/fX+Rq7nAqnpvFrL/vr/I1YLVnLcpbDi1MLU0mmk1JVhxNNJpCa0/DXhm78VTwhNU0+ygeVoypmBuPlB6RnrXPiMTToR5pm1KjKo7IzC1NJ5zXUL8NtQaz1SY+JNN32bhYsSLsI3EfvT/AfbnmsWz8OX17f6pby30CRabCrPcWX79JZXA8qNOmWYnH1FcizWg03qb/AFKp3RnkjOcc0x8NgEA/WugsPAHiXUPDMerQQStevctF/Z7qkeI14LEuwIO4EY57VgXNvd2OoXFhf25t7u3YLLHvD7SRkcgkHg1rRxtGtLli9SJ4edNXYoAJBIGR0NScEYIyKiBrT8OaDN4n1O4tEvxZrB5ZY+Q8jOrHBIIBC44HPrW1evChDnnsRTpSqSsioDTga6af4bXlvcXgbXkjsbeKV/tMtuyKrKwCK7EYIOTkrnG33FYlx4durHXho2o+INItrk23nROrM0bMcbUdiBsJGTn3HrXIs1oPua/UanRorg08EHqM0kWk3knh2LV5rxbWe7uFt9OsyoxdHOGYsSNq5P3unHuKijgmfX5dG1C9h0W5hDhmuV3IZB0Ut2Ujnd/OtP7SoWfkT9Sq6FlcZzjmpFIHQdat2/ha6lskuNS8S6LpTT2a3VnE9woaXcMru34Kr7gHv6VWm0bWrbxDaaJNPYLPd232qGWASTq6fNjARST90ngYxSWaYe73+4X1GqO+VsZAP1FTAgitqL4aatIlqW191M0cjyAafINhXOAMqMZ/2sH0BrCvtP1LQdVtrHUJoJvtFt9oR443jIG7bhlcAg8HtVUcyoVZqEb3ZFTBVIR5rrQnQgAADAqYYIwRkHsarKamU16BxMtR4HQAdqmAU5JAORg8darIamDcUEkhC9dq9MdO1REKowoAHoBTt3FRsaAGPhuoBxzzUTHPXpTmNRsaBoYQvHA46cdKYcZzgZ9acTUZNBQ1gpIJUEjpkdKQmgmmE0DA00mgmmk0DDCjoB69KQ4PUdKM03NIYuaM0makhgkmPyDjux6UAR4UMWwNx745qVLFpiHkUKo6Ejn8KvwWscPzfef1NPkNFkTz9iqIIYTlI1Df3sc/nUEz1NK+eBVVxzk0wXmQPljzULVO9QNUs0RC3SoSABgDA9qmeoGqGaoiaozUjGomNQzWJG1RN9KkJqM1lI0QxqYac1MNYyZqhpphpTTTWEmWjG1n/kIv/uR/+gLVHPFXdZ/5CT/7kf8A6AtZ9c0p2ZYpOaSiis27jCiiikBo6V/y1/D+tFGlf8tfw/rRQBu0UtFfVHjDe9SoKjxzUyChAyVRUo4FRrSlqszZq6c3+jTf76/yNTk1U04/6LN/vr/I1YJrGW5pFaCk00mmlqQmpuVYUmtXwfcWdv4itLG70a1uzfXqqt07sskQbAIGPx/Oscmltrqew1Ky1C2WN5rSdZlWTO1iOxxXHjaPtqTS3Wx04afJPyZ6LYR2l745udBXwVD/AGY11JFNeKJdrBM/Mx+6TkY+prM8B61Z6Y3iK1Oq21in2tzZWj2xl2yE4WQYG5goAGBXNSeJ/EUs166arPZx3c7zPBauQqljk4J5FR6N4i13w7ZzWej6iLWCaTzH/cq7E4A6sD6V4n9nV3G9vxO/6xT2uaGoahYapZtpOq31zNrOnXqJp11LA8f2mJmGVZD9z+9k89OtM8cHHxE17/rrH/6LWqumeKdZ0e/vL2NrO8ubt1kklvYd7B1zgrjGOv6Csy6nudQurq8u5vMurpy8sgUDk+g9K6cHhK1OtzSWiuZ160JQsnuODSBIJJLa4iiuAxglkjKpKB12nviup+Hd3FbeJL2N3U3E8cfkW8q5jmCtk5ARmLLjcMY6ckVzl1qF1qK6dHcpDHFp9otrCkWcEA5LnP8AEe9TaNq954f1B72xttPlnJDJLdQl3iIBHykEYyDW9eFevhrSj71zOm6UKuj0seuiWS7lfXLS4tprYNNDDbRXL/Z5GZm3GVEt8k4OTnPOeec1xMsx1Dx/rsNhDYyC50+STUfthaeJWUZ+ViiuoU7RjHUewxmp431uOzFpHYaGluHMgiS2YLuPU4Ddaz31zU2kvpIbfS7Vr61a0nNvAV3IxyT16n19q8yOAxH8p0+3pLqdzP4gk0rR9GbVvGH2WS70+K4ijXRkl2KyjgHnpVXU31aT4nxaXH/ZuoT3OliGea7tvLSePaX3SBc4IIH3cdhWDF438URafZ2UM2nwxWdulvHttg5ZVGAWL55wO2B7VVuvEeu3us3mrs1jFd3dmbJ/LibCxkYJXJyG96awGI/l/IPrFL+Y9IsL9Hg0HRYdV1W2vf8AhH4LmGCyaER3GFI2qZEJ3/KepAwPrWLrOpQD4saNK+qRW1xFp62jmVBcusxZ1KOIyAHIfr0HNcvL4o8TXGlwab/aUVtbwxRxA20AVyseNvzdQQQDxiorjWdXvdYtNT1FdO1Oa1Qxql1bDbIOzPjqQcfl9af9nYha8v5CWJo3+I9OvtftbK8vbtbm1XTNJJspVNlIWjkYEfeB5GTkgL07jOa4bxo8UfivTNOtLVrjUILciY2tvt+0NIAyBUyTwPX3qtJ4n8TzOjw6lDpyR52W1hbqkIz1yp+9+OaqNqOqvrNvqyQaRBdwI6HybbYtyHBDeYB6gkcVdLA4mlJTUdURKvQknFyJYJy0ssMsM1vcQttlhmQq6H3FW1NUvMurrULnUb1ovtNxsUrCpVEVF2qq55wAB1qypr6Og6jpp1FaR41ZQU2obFtDUoNVkNSbq1MSXdTWNN3U1jQIaxqNjSsajY0FCE1GTQxphNBQE0wmgmmE0DFJpuaQmkGWbCgknsKQ7C5pyI0jbUUsfarEViTzMcD+6OtXVVI12ooUe1OwnK2xXhsVXDSncf7o6VbyAAAMAdhTC1Jkt0oId3uPLVE+T1qVU7mmyUCKriq71Yeq70ForvVd6neq71LNURPUDVK9QsahmqImNRNUjGomrNmqGMajNOY1GxrGTNUhpqMmnE0wmsZM0QhphpSaaTXNORojG1n/AJCb/wC5H/6AtUKvax/yEn/3I/8A0Bao1zN3KCiiikAUUUUAaOl/8tfw/rRRpf8Ay1/D+tFAG+BS4opa+qPFGEcipkFR45FTLwKaEx5OKYWpCaYWpiSNXTT/AKLN/vr/ACNWCay7W+FrG6NEXDEHhsYx+HvUh1aP/n2P/fz/AOtWMk7mqtYvE03NUjq0f/Psf+/n/wBamnVo/wDn2b/v5/8AWqbMrQvE00mqJ1aP/n2P/fz/AOtTTq8f/Psf+/n/ANalZj0L5NNJqidXj/59m/7+f/Wpp1eP/n1P/fz/AOtSsylYuk0oNZ39rx5/49W/7+//AFqcNXj/AOfU/wDf3/61KzHoaQNOBrOGrR/8+rf9/P8A61KNXj/59m/7+f8A1qqzJ0NIGng1mjVo/wDn2b/v5/8AWpw1aP8A59j/AN/P/rU7MnQ0gaeDWaNWj/59j/38/wDrU8atH/z7H/v5/wDWppMl2NIGnqazRqsf/Psf+/n/ANapBqkf/Psf+/n/ANaq5WS2jTU1IprMXVI/+fdv+/n/ANapV1SP/n3P/fz/AOtT5WQ2jTU1MprLXU4/+fc/9/P/AK1TLqaf8+5/7+f/AFqfKyW0aqGn7qzk1JMf6g/99/8A1qf/AGkn/PA/9/P/AK1PlZF0Xt1BPFUf7ST/AJ4H/vv/AOtS/wBpJj/UH/vv/wCtRyy7BdFhjUbGqzakn/PA/wDff/1qibUo/wDngf8Av5/9ajlY00WWNMJqq2px/wDPuf8Av5/9aozqcef+Pc/9/P8A61LlZSaLZNMJ7CkilMvLW5RfUvz+WKuR3NvB9y3OfUvz/Kjll2DnihkVk74Mh2L6d6uxxxwjCLj37mqx1JP+eB/77/8ArUw6mnaAn/gf/wBajlfYlzuXS1N356VTF+p6wH/vv/61SLfJ/wA8D/33/wDWp8rFzIshSetSqtVVvk/54H/vv/61SC/QD/UH/vv/AOtRyvsJyRa6VDJUZv0/54H/AL7/APrVBJqKf88D/wB9/wD1qOVgpIWSq0lNk1FP+eB/77/+tVSTU4+f9HP/AH8/+tScWaJokc1Xeon1SP8A59z/AN/P/rVWfVY/+fZv+/n/ANapcWaxaJ2NQMarvq0f/Psf+/n/ANaq7avF/wA+rf8Af3/61ZtM2jYtMaiY1UbV4z/y6t/39/8ArVG2rRf8+rf9/f8A61ZSTNVYtE1GTVU6tF/z6t/39/8ArUw6vF/z6t/39/8ArVjJM1TRaOaYRVQ6xF/z6N/39/8ArUw6xF/z6N/39/8ArVjKLNEy4aaelUzrMX/Po3/f3/61NOsxf8+jf9/f/rVzzRaKesf8hJ/9yP8A9AWqNWL25+13TTbNgIUbc5xgAf0qvXKUFFFFABRRRQBo6V/y1/D+tFLpQ4l/D+tFUoMDfFLRTgK+pPFG45FPzTW4ppNAhxamE0hamE0rlJCk00mkJphNTcqwpNNzSE0hNIdhSaaTSE00mpbLSFJphNITTGNS2UkOB5p4NQqakBoTBolBpwNRA04GqTJaJQacDUQNOBqrktEwNPBqEGng1SZLRODUgNV1NSKapMhosA1KrVWBqVTTIaLSmpkaqqtUytVENFtG4p26oVbil30yLE26lDVBupQ1ArDmaomarkdhNLgv+7X36/lVuO2hg5Vct/ebk0BdIzIrKaX5mGxfU9fyq7FbRW4+UZb+8etTO/vULOT0FArtjmeomfPTml2k9aUJgUCI8E9aeFpwWnAUBcQLTwKMU8CmIAKUmjpTSaQATVeU1KTxVaVqY0V5DVWQ9allaqkhJ6VLNYohkaqrsT0qyy1A4qGbRKzjPWoWFWWFQMKzaNUyBhUTCp2qFqzZqiFutRtUrVG1YyNYkRpjVIajasJGqGGmHvTzTD3rlqGqGUUUVxlBRQBmnbapRbAbQOtKRilWhR1sBpaX/wAtfw/rRRpX/LX8P60VvYVzfApwFFFfRHijJD0qMmiikykNJphNFFIoYTTSaKKkpCE00miipZQ0mmE0UVLKQ0mmMeKKKllIUGnA0UUIGPBpwNFFUiWOBpwNFFUiWOBp4NFFUQPBqRTRRVIlkimpVNFFUiGSqamRqKKozZMG4pd1FFMguQWEkgDSEIp/EmtGCCGD7i/N/ePJoopmbbZI78VAzFulFFAhmz15o20UUwuG2lxRRQFwxS4oooAcBS9KKKQDWNMJoopgRs2AaqSMSeKKKRaKrioXFFFJmiK7VC9FFSzREDDmoHoorNmsSJqhaiismaxImqJqKKxkbRIzUbUUVhI1Qw1Ge9FFctTY1Q2gDNFFckVdlD6KKK6BCN0pRRRSXxAaWlkL5ufb+tFFFakn/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030" name="Picture 6" descr="https://ss1.bdstatic.com/70cFuXSh_Q1YnxGkpoWK1HF6hhy/it/u=4005101990,721630207&amp;fm=26&amp;gp=0.jpg"/>
          <p:cNvPicPr>
            <a:picLocks noChangeAspect="1" noChangeArrowheads="1"/>
          </p:cNvPicPr>
          <p:nvPr/>
        </p:nvPicPr>
        <p:blipFill>
          <a:blip r:embed="rId5" cstate="print"/>
          <a:srcRect/>
          <a:stretch>
            <a:fillRect/>
          </a:stretch>
        </p:blipFill>
        <p:spPr bwMode="auto">
          <a:xfrm>
            <a:off x="8683045" y="2885440"/>
            <a:ext cx="3082235" cy="1705928"/>
          </a:xfrm>
          <a:prstGeom prst="rect">
            <a:avLst/>
          </a:prstGeom>
          <a:noFill/>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outVertic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250"/>
                                        <p:tgtEl>
                                          <p:spTgt spid="96"/>
                                        </p:tgtEl>
                                      </p:cBhvr>
                                    </p:animEffect>
                                    <p:anim calcmode="lin" valueType="num">
                                      <p:cBhvr>
                                        <p:cTn id="13" dur="250" fill="hold"/>
                                        <p:tgtEl>
                                          <p:spTgt spid="96"/>
                                        </p:tgtEl>
                                        <p:attrNameLst>
                                          <p:attrName>ppt_x</p:attrName>
                                        </p:attrNameLst>
                                      </p:cBhvr>
                                      <p:tavLst>
                                        <p:tav tm="0">
                                          <p:val>
                                            <p:strVal val="#ppt_x"/>
                                          </p:val>
                                        </p:tav>
                                        <p:tav tm="100000">
                                          <p:val>
                                            <p:strVal val="#ppt_x"/>
                                          </p:val>
                                        </p:tav>
                                      </p:tavLst>
                                    </p:anim>
                                    <p:anim calcmode="lin" valueType="num">
                                      <p:cBhvr>
                                        <p:cTn id="14" dur="250" fill="hold"/>
                                        <p:tgtEl>
                                          <p:spTgt spid="96"/>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42" presetClass="entr" presetSubtype="0" fill="hold" grpId="0" nodeType="after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fade">
                                      <p:cBhvr>
                                        <p:cTn id="18" dur="250"/>
                                        <p:tgtEl>
                                          <p:spTgt spid="97"/>
                                        </p:tgtEl>
                                      </p:cBhvr>
                                    </p:animEffect>
                                    <p:anim calcmode="lin" valueType="num">
                                      <p:cBhvr>
                                        <p:cTn id="19" dur="250" fill="hold"/>
                                        <p:tgtEl>
                                          <p:spTgt spid="97"/>
                                        </p:tgtEl>
                                        <p:attrNameLst>
                                          <p:attrName>ppt_x</p:attrName>
                                        </p:attrNameLst>
                                      </p:cBhvr>
                                      <p:tavLst>
                                        <p:tav tm="0">
                                          <p:val>
                                            <p:strVal val="#ppt_x"/>
                                          </p:val>
                                        </p:tav>
                                        <p:tav tm="100000">
                                          <p:val>
                                            <p:strVal val="#ppt_x"/>
                                          </p:val>
                                        </p:tav>
                                      </p:tavLst>
                                    </p:anim>
                                    <p:anim calcmode="lin" valueType="num">
                                      <p:cBhvr>
                                        <p:cTn id="20" dur="250" fill="hold"/>
                                        <p:tgtEl>
                                          <p:spTgt spid="97"/>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fade">
                                      <p:cBhvr>
                                        <p:cTn id="24" dur="250"/>
                                        <p:tgtEl>
                                          <p:spTgt spid="92"/>
                                        </p:tgtEl>
                                      </p:cBhvr>
                                    </p:animEffect>
                                    <p:anim calcmode="lin" valueType="num">
                                      <p:cBhvr>
                                        <p:cTn id="25" dur="250" fill="hold"/>
                                        <p:tgtEl>
                                          <p:spTgt spid="92"/>
                                        </p:tgtEl>
                                        <p:attrNameLst>
                                          <p:attrName>ppt_x</p:attrName>
                                        </p:attrNameLst>
                                      </p:cBhvr>
                                      <p:tavLst>
                                        <p:tav tm="0">
                                          <p:val>
                                            <p:strVal val="#ppt_x"/>
                                          </p:val>
                                        </p:tav>
                                        <p:tav tm="100000">
                                          <p:val>
                                            <p:strVal val="#ppt_x"/>
                                          </p:val>
                                        </p:tav>
                                      </p:tavLst>
                                    </p:anim>
                                    <p:anim calcmode="lin" valueType="num">
                                      <p:cBhvr>
                                        <p:cTn id="26" dur="250" fill="hold"/>
                                        <p:tgtEl>
                                          <p:spTgt spid="92"/>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42" presetClass="entr" presetSubtype="0" fill="hold" grpId="0" nodeType="after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250"/>
                                        <p:tgtEl>
                                          <p:spTgt spid="93"/>
                                        </p:tgtEl>
                                      </p:cBhvr>
                                    </p:animEffect>
                                    <p:anim calcmode="lin" valueType="num">
                                      <p:cBhvr>
                                        <p:cTn id="31" dur="250" fill="hold"/>
                                        <p:tgtEl>
                                          <p:spTgt spid="93"/>
                                        </p:tgtEl>
                                        <p:attrNameLst>
                                          <p:attrName>ppt_x</p:attrName>
                                        </p:attrNameLst>
                                      </p:cBhvr>
                                      <p:tavLst>
                                        <p:tav tm="0">
                                          <p:val>
                                            <p:strVal val="#ppt_x"/>
                                          </p:val>
                                        </p:tav>
                                        <p:tav tm="100000">
                                          <p:val>
                                            <p:strVal val="#ppt_x"/>
                                          </p:val>
                                        </p:tav>
                                      </p:tavLst>
                                    </p:anim>
                                    <p:anim calcmode="lin" valueType="num">
                                      <p:cBhvr>
                                        <p:cTn id="32" dur="25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fade">
                                      <p:cBhvr>
                                        <p:cTn id="37" dur="250"/>
                                        <p:tgtEl>
                                          <p:spTgt spid="98"/>
                                        </p:tgtEl>
                                      </p:cBhvr>
                                    </p:animEffect>
                                    <p:anim calcmode="lin" valueType="num">
                                      <p:cBhvr>
                                        <p:cTn id="38" dur="250" fill="hold"/>
                                        <p:tgtEl>
                                          <p:spTgt spid="98"/>
                                        </p:tgtEl>
                                        <p:attrNameLst>
                                          <p:attrName>ppt_x</p:attrName>
                                        </p:attrNameLst>
                                      </p:cBhvr>
                                      <p:tavLst>
                                        <p:tav tm="0">
                                          <p:val>
                                            <p:strVal val="#ppt_x"/>
                                          </p:val>
                                        </p:tav>
                                        <p:tav tm="100000">
                                          <p:val>
                                            <p:strVal val="#ppt_x"/>
                                          </p:val>
                                        </p:tav>
                                      </p:tavLst>
                                    </p:anim>
                                    <p:anim calcmode="lin" valueType="num">
                                      <p:cBhvr>
                                        <p:cTn id="39" dur="250" fill="hold"/>
                                        <p:tgtEl>
                                          <p:spTgt spid="98"/>
                                        </p:tgtEl>
                                        <p:attrNameLst>
                                          <p:attrName>ppt_y</p:attrName>
                                        </p:attrNameLst>
                                      </p:cBhvr>
                                      <p:tavLst>
                                        <p:tav tm="0">
                                          <p:val>
                                            <p:strVal val="#ppt_y+.1"/>
                                          </p:val>
                                        </p:tav>
                                        <p:tav tm="100000">
                                          <p:val>
                                            <p:strVal val="#ppt_y"/>
                                          </p:val>
                                        </p:tav>
                                      </p:tavLst>
                                    </p:anim>
                                  </p:childTnLst>
                                </p:cTn>
                              </p:par>
                            </p:childTnLst>
                          </p:cTn>
                        </p:par>
                        <p:par>
                          <p:cTn id="40" fill="hold">
                            <p:stCondLst>
                              <p:cond delay="250"/>
                            </p:stCondLst>
                            <p:childTnLst>
                              <p:par>
                                <p:cTn id="41" presetID="42" presetClass="entr" presetSubtype="0" fill="hold" grpId="0" nodeType="after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fade">
                                      <p:cBhvr>
                                        <p:cTn id="43" dur="250"/>
                                        <p:tgtEl>
                                          <p:spTgt spid="99"/>
                                        </p:tgtEl>
                                      </p:cBhvr>
                                    </p:animEffect>
                                    <p:anim calcmode="lin" valueType="num">
                                      <p:cBhvr>
                                        <p:cTn id="44" dur="250" fill="hold"/>
                                        <p:tgtEl>
                                          <p:spTgt spid="99"/>
                                        </p:tgtEl>
                                        <p:attrNameLst>
                                          <p:attrName>ppt_x</p:attrName>
                                        </p:attrNameLst>
                                      </p:cBhvr>
                                      <p:tavLst>
                                        <p:tav tm="0">
                                          <p:val>
                                            <p:strVal val="#ppt_x"/>
                                          </p:val>
                                        </p:tav>
                                        <p:tav tm="100000">
                                          <p:val>
                                            <p:strVal val="#ppt_x"/>
                                          </p:val>
                                        </p:tav>
                                      </p:tavLst>
                                    </p:anim>
                                    <p:anim calcmode="lin" valueType="num">
                                      <p:cBhvr>
                                        <p:cTn id="45" dur="250" fill="hold"/>
                                        <p:tgtEl>
                                          <p:spTgt spid="99"/>
                                        </p:tgtEl>
                                        <p:attrNameLst>
                                          <p:attrName>ppt_y</p:attrName>
                                        </p:attrNameLst>
                                      </p:cBhvr>
                                      <p:tavLst>
                                        <p:tav tm="0">
                                          <p:val>
                                            <p:strVal val="#ppt_y+.1"/>
                                          </p:val>
                                        </p:tav>
                                        <p:tav tm="100000">
                                          <p:val>
                                            <p:strVal val="#ppt_y"/>
                                          </p:val>
                                        </p:tav>
                                      </p:tavLst>
                                    </p:anim>
                                  </p:childTnLst>
                                </p:cTn>
                              </p:par>
                            </p:childTnLst>
                          </p:cTn>
                        </p:par>
                        <p:par>
                          <p:cTn id="46" fill="hold">
                            <p:stCondLst>
                              <p:cond delay="500"/>
                            </p:stCondLst>
                            <p:childTnLst>
                              <p:par>
                                <p:cTn id="47" presetID="42" presetClass="entr" presetSubtype="0" fill="hold" grpId="0" nodeType="after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250"/>
                                        <p:tgtEl>
                                          <p:spTgt spid="94"/>
                                        </p:tgtEl>
                                      </p:cBhvr>
                                    </p:animEffect>
                                    <p:anim calcmode="lin" valueType="num">
                                      <p:cBhvr>
                                        <p:cTn id="50" dur="250" fill="hold"/>
                                        <p:tgtEl>
                                          <p:spTgt spid="94"/>
                                        </p:tgtEl>
                                        <p:attrNameLst>
                                          <p:attrName>ppt_x</p:attrName>
                                        </p:attrNameLst>
                                      </p:cBhvr>
                                      <p:tavLst>
                                        <p:tav tm="0">
                                          <p:val>
                                            <p:strVal val="#ppt_x"/>
                                          </p:val>
                                        </p:tav>
                                        <p:tav tm="100000">
                                          <p:val>
                                            <p:strVal val="#ppt_x"/>
                                          </p:val>
                                        </p:tav>
                                      </p:tavLst>
                                    </p:anim>
                                    <p:anim calcmode="lin" valueType="num">
                                      <p:cBhvr>
                                        <p:cTn id="51" dur="250" fill="hold"/>
                                        <p:tgtEl>
                                          <p:spTgt spid="94"/>
                                        </p:tgtEl>
                                        <p:attrNameLst>
                                          <p:attrName>ppt_y</p:attrName>
                                        </p:attrNameLst>
                                      </p:cBhvr>
                                      <p:tavLst>
                                        <p:tav tm="0">
                                          <p:val>
                                            <p:strVal val="#ppt_y+.1"/>
                                          </p:val>
                                        </p:tav>
                                        <p:tav tm="100000">
                                          <p:val>
                                            <p:strVal val="#ppt_y"/>
                                          </p:val>
                                        </p:tav>
                                      </p:tavLst>
                                    </p:anim>
                                  </p:childTnLst>
                                </p:cTn>
                              </p:par>
                            </p:childTnLst>
                          </p:cTn>
                        </p:par>
                        <p:par>
                          <p:cTn id="52" fill="hold">
                            <p:stCondLst>
                              <p:cond delay="750"/>
                            </p:stCondLst>
                            <p:childTnLst>
                              <p:par>
                                <p:cTn id="53" presetID="42" presetClass="entr" presetSubtype="0" fill="hold" grpId="0" nodeType="after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250"/>
                                        <p:tgtEl>
                                          <p:spTgt spid="95"/>
                                        </p:tgtEl>
                                      </p:cBhvr>
                                    </p:animEffect>
                                    <p:anim calcmode="lin" valueType="num">
                                      <p:cBhvr>
                                        <p:cTn id="56" dur="250" fill="hold"/>
                                        <p:tgtEl>
                                          <p:spTgt spid="95"/>
                                        </p:tgtEl>
                                        <p:attrNameLst>
                                          <p:attrName>ppt_x</p:attrName>
                                        </p:attrNameLst>
                                      </p:cBhvr>
                                      <p:tavLst>
                                        <p:tav tm="0">
                                          <p:val>
                                            <p:strVal val="#ppt_x"/>
                                          </p:val>
                                        </p:tav>
                                        <p:tav tm="100000">
                                          <p:val>
                                            <p:strVal val="#ppt_x"/>
                                          </p:val>
                                        </p:tav>
                                      </p:tavLst>
                                    </p:anim>
                                    <p:anim calcmode="lin" valueType="num">
                                      <p:cBhvr>
                                        <p:cTn id="57" dur="250" fill="hold"/>
                                        <p:tgtEl>
                                          <p:spTgt spid="95"/>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 presetClass="entr" presetSubtype="4" fill="hold" nodeType="afterEffect">
                                  <p:stCondLst>
                                    <p:cond delay="0"/>
                                  </p:stCondLst>
                                  <p:childTnLst>
                                    <p:set>
                                      <p:cBhvr>
                                        <p:cTn id="60" dur="1" fill="hold">
                                          <p:stCondLst>
                                            <p:cond delay="0"/>
                                          </p:stCondLst>
                                        </p:cTn>
                                        <p:tgtEl>
                                          <p:spTgt spid="1030"/>
                                        </p:tgtEl>
                                        <p:attrNameLst>
                                          <p:attrName>style.visibility</p:attrName>
                                        </p:attrNameLst>
                                      </p:cBhvr>
                                      <p:to>
                                        <p:strVal val="visible"/>
                                      </p:to>
                                    </p:set>
                                    <p:anim calcmode="lin" valueType="num">
                                      <p:cBhvr additive="base">
                                        <p:cTn id="61" dur="500" fill="hold"/>
                                        <p:tgtEl>
                                          <p:spTgt spid="1030"/>
                                        </p:tgtEl>
                                        <p:attrNameLst>
                                          <p:attrName>ppt_x</p:attrName>
                                        </p:attrNameLst>
                                      </p:cBhvr>
                                      <p:tavLst>
                                        <p:tav tm="0">
                                          <p:val>
                                            <p:strVal val="#ppt_x"/>
                                          </p:val>
                                        </p:tav>
                                        <p:tav tm="100000">
                                          <p:val>
                                            <p:strVal val="#ppt_x"/>
                                          </p:val>
                                        </p:tav>
                                      </p:tavLst>
                                    </p:anim>
                                    <p:anim calcmode="lin" valueType="num">
                                      <p:cBhvr additive="base">
                                        <p:cTn id="62" dur="500" fill="hold"/>
                                        <p:tgtEl>
                                          <p:spTgt spid="1030"/>
                                        </p:tgtEl>
                                        <p:attrNameLst>
                                          <p:attrName>ppt_y</p:attrName>
                                        </p:attrNameLst>
                                      </p:cBhvr>
                                      <p:tavLst>
                                        <p:tav tm="0">
                                          <p:val>
                                            <p:strVal val="1+#ppt_h/2"/>
                                          </p:val>
                                        </p:tav>
                                        <p:tav tm="100000">
                                          <p:val>
                                            <p:strVal val="#ppt_y"/>
                                          </p:val>
                                        </p:tav>
                                      </p:tavLst>
                                    </p:anim>
                                  </p:childTnLst>
                                </p:cTn>
                              </p:par>
                            </p:childTnLst>
                          </p:cTn>
                        </p:par>
                        <p:par>
                          <p:cTn id="63" fill="hold">
                            <p:stCondLst>
                              <p:cond delay="1500"/>
                            </p:stCondLst>
                            <p:childTnLst>
                              <p:par>
                                <p:cTn id="64" presetID="4" presetClass="entr" presetSubtype="16" fill="hold" nodeType="afterEffect">
                                  <p:stCondLst>
                                    <p:cond delay="0"/>
                                  </p:stCondLst>
                                  <p:childTnLst>
                                    <p:set>
                                      <p:cBhvr>
                                        <p:cTn id="65" dur="1" fill="hold">
                                          <p:stCondLst>
                                            <p:cond delay="0"/>
                                          </p:stCondLst>
                                        </p:cTn>
                                        <p:tgtEl>
                                          <p:spTgt spid="101"/>
                                        </p:tgtEl>
                                        <p:attrNameLst>
                                          <p:attrName>style.visibility</p:attrName>
                                        </p:attrNameLst>
                                      </p:cBhvr>
                                      <p:to>
                                        <p:strVal val="visible"/>
                                      </p:to>
                                    </p:set>
                                    <p:animEffect transition="in" filter="box(in)">
                                      <p:cBhvr>
                                        <p:cTn id="6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bldLvl="0" animBg="1"/>
      <p:bldP spid="93" grpId="0"/>
      <p:bldP spid="94" grpId="0" bldLvl="0" animBg="1"/>
      <p:bldP spid="95" grpId="0"/>
      <p:bldP spid="96" grpId="0" bldLvl="0" animBg="1"/>
      <p:bldP spid="97" grpId="0"/>
      <p:bldP spid="98" grpId="0" bldLvl="0" animBg="1"/>
      <p:bldP spid="9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cstate="print">
            <a:clrChange>
              <a:clrFrom>
                <a:srgbClr val="F5F5F5">
                  <a:alpha val="100000"/>
                </a:srgbClr>
              </a:clrFrom>
              <a:clrTo>
                <a:srgbClr val="F5F5F5">
                  <a:alpha val="100000"/>
                  <a:alpha val="0"/>
                </a:srgbClr>
              </a:clrTo>
            </a:clrChange>
          </a:blip>
          <a:stretch>
            <a:fillRect/>
          </a:stretch>
        </p:blipFill>
        <p:spPr>
          <a:xfrm>
            <a:off x="10505440" y="-399415"/>
            <a:ext cx="1840230" cy="2183130"/>
          </a:xfrm>
          <a:prstGeom prst="rect">
            <a:avLst/>
          </a:prstGeom>
        </p:spPr>
      </p:pic>
      <p:sp>
        <p:nvSpPr>
          <p:cNvPr id="11"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smtClean="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创建基</a:t>
            </a:r>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础与态势分析</a:t>
            </a:r>
          </a:p>
        </p:txBody>
      </p:sp>
      <p:cxnSp>
        <p:nvCxnSpPr>
          <p:cNvPr id="12" name="直接连接符 11"/>
          <p:cNvCxnSpPr>
            <a:endCxn id="13" idx="2"/>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50151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4" name="椭圆 13"/>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5" name="椭圆 14"/>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6"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3" name="îṩlïḋé"/>
          <p:cNvSpPr/>
          <p:nvPr/>
        </p:nvSpPr>
        <p:spPr bwMode="auto">
          <a:xfrm>
            <a:off x="7057567" y="2150775"/>
            <a:ext cx="280988" cy="404813"/>
          </a:xfrm>
          <a:custGeom>
            <a:avLst/>
            <a:gdLst>
              <a:gd name="T0" fmla="*/ 149 w 177"/>
              <a:gd name="T1" fmla="*/ 0 h 255"/>
              <a:gd name="T2" fmla="*/ 151 w 177"/>
              <a:gd name="T3" fmla="*/ 2 h 255"/>
              <a:gd name="T4" fmla="*/ 153 w 177"/>
              <a:gd name="T5" fmla="*/ 8 h 255"/>
              <a:gd name="T6" fmla="*/ 157 w 177"/>
              <a:gd name="T7" fmla="*/ 17 h 255"/>
              <a:gd name="T8" fmla="*/ 162 w 177"/>
              <a:gd name="T9" fmla="*/ 30 h 255"/>
              <a:gd name="T10" fmla="*/ 166 w 177"/>
              <a:gd name="T11" fmla="*/ 46 h 255"/>
              <a:gd name="T12" fmla="*/ 170 w 177"/>
              <a:gd name="T13" fmla="*/ 63 h 255"/>
              <a:gd name="T14" fmla="*/ 174 w 177"/>
              <a:gd name="T15" fmla="*/ 82 h 255"/>
              <a:gd name="T16" fmla="*/ 177 w 177"/>
              <a:gd name="T17" fmla="*/ 102 h 255"/>
              <a:gd name="T18" fmla="*/ 177 w 177"/>
              <a:gd name="T19" fmla="*/ 122 h 255"/>
              <a:gd name="T20" fmla="*/ 174 w 177"/>
              <a:gd name="T21" fmla="*/ 143 h 255"/>
              <a:gd name="T22" fmla="*/ 168 w 177"/>
              <a:gd name="T23" fmla="*/ 164 h 255"/>
              <a:gd name="T24" fmla="*/ 159 w 177"/>
              <a:gd name="T25" fmla="*/ 183 h 255"/>
              <a:gd name="T26" fmla="*/ 146 w 177"/>
              <a:gd name="T27" fmla="*/ 203 h 255"/>
              <a:gd name="T28" fmla="*/ 127 w 177"/>
              <a:gd name="T29" fmla="*/ 220 h 255"/>
              <a:gd name="T30" fmla="*/ 105 w 177"/>
              <a:gd name="T31" fmla="*/ 234 h 255"/>
              <a:gd name="T32" fmla="*/ 77 w 177"/>
              <a:gd name="T33" fmla="*/ 246 h 255"/>
              <a:gd name="T34" fmla="*/ 42 w 177"/>
              <a:gd name="T35" fmla="*/ 255 h 255"/>
              <a:gd name="T36" fmla="*/ 44 w 177"/>
              <a:gd name="T37" fmla="*/ 253 h 255"/>
              <a:gd name="T38" fmla="*/ 51 w 177"/>
              <a:gd name="T39" fmla="*/ 250 h 255"/>
              <a:gd name="T40" fmla="*/ 62 w 177"/>
              <a:gd name="T41" fmla="*/ 244 h 255"/>
              <a:gd name="T42" fmla="*/ 75 w 177"/>
              <a:gd name="T43" fmla="*/ 235 h 255"/>
              <a:gd name="T44" fmla="*/ 90 w 177"/>
              <a:gd name="T45" fmla="*/ 222 h 255"/>
              <a:gd name="T46" fmla="*/ 104 w 177"/>
              <a:gd name="T47" fmla="*/ 208 h 255"/>
              <a:gd name="T48" fmla="*/ 116 w 177"/>
              <a:gd name="T49" fmla="*/ 190 h 255"/>
              <a:gd name="T50" fmla="*/ 126 w 177"/>
              <a:gd name="T51" fmla="*/ 169 h 255"/>
              <a:gd name="T52" fmla="*/ 133 w 177"/>
              <a:gd name="T53" fmla="*/ 143 h 255"/>
              <a:gd name="T54" fmla="*/ 131 w 177"/>
              <a:gd name="T55" fmla="*/ 147 h 255"/>
              <a:gd name="T56" fmla="*/ 127 w 177"/>
              <a:gd name="T57" fmla="*/ 155 h 255"/>
              <a:gd name="T58" fmla="*/ 120 w 177"/>
              <a:gd name="T59" fmla="*/ 168 h 255"/>
              <a:gd name="T60" fmla="*/ 109 w 177"/>
              <a:gd name="T61" fmla="*/ 182 h 255"/>
              <a:gd name="T62" fmla="*/ 96 w 177"/>
              <a:gd name="T63" fmla="*/ 198 h 255"/>
              <a:gd name="T64" fmla="*/ 81 w 177"/>
              <a:gd name="T65" fmla="*/ 213 h 255"/>
              <a:gd name="T66" fmla="*/ 62 w 177"/>
              <a:gd name="T67" fmla="*/ 227 h 255"/>
              <a:gd name="T68" fmla="*/ 42 w 177"/>
              <a:gd name="T69" fmla="*/ 239 h 255"/>
              <a:gd name="T70" fmla="*/ 18 w 177"/>
              <a:gd name="T71" fmla="*/ 246 h 255"/>
              <a:gd name="T72" fmla="*/ 18 w 177"/>
              <a:gd name="T73" fmla="*/ 243 h 255"/>
              <a:gd name="T74" fmla="*/ 16 w 177"/>
              <a:gd name="T75" fmla="*/ 238 h 255"/>
              <a:gd name="T76" fmla="*/ 12 w 177"/>
              <a:gd name="T77" fmla="*/ 229 h 255"/>
              <a:gd name="T78" fmla="*/ 8 w 177"/>
              <a:gd name="T79" fmla="*/ 216 h 255"/>
              <a:gd name="T80" fmla="*/ 4 w 177"/>
              <a:gd name="T81" fmla="*/ 201 h 255"/>
              <a:gd name="T82" fmla="*/ 1 w 177"/>
              <a:gd name="T83" fmla="*/ 185 h 255"/>
              <a:gd name="T84" fmla="*/ 0 w 177"/>
              <a:gd name="T85" fmla="*/ 166 h 255"/>
              <a:gd name="T86" fmla="*/ 0 w 177"/>
              <a:gd name="T87" fmla="*/ 147 h 255"/>
              <a:gd name="T88" fmla="*/ 3 w 177"/>
              <a:gd name="T89" fmla="*/ 126 h 255"/>
              <a:gd name="T90" fmla="*/ 9 w 177"/>
              <a:gd name="T91" fmla="*/ 105 h 255"/>
              <a:gd name="T92" fmla="*/ 19 w 177"/>
              <a:gd name="T93" fmla="*/ 86 h 255"/>
              <a:gd name="T94" fmla="*/ 34 w 177"/>
              <a:gd name="T95" fmla="*/ 65 h 255"/>
              <a:gd name="T96" fmla="*/ 55 w 177"/>
              <a:gd name="T97" fmla="*/ 47 h 255"/>
              <a:gd name="T98" fmla="*/ 79 w 177"/>
              <a:gd name="T99" fmla="*/ 29 h 255"/>
              <a:gd name="T100" fmla="*/ 110 w 177"/>
              <a:gd name="T101" fmla="*/ 13 h 255"/>
              <a:gd name="T102" fmla="*/ 149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49" y="0"/>
                </a:moveTo>
                <a:lnTo>
                  <a:pt x="151" y="2"/>
                </a:lnTo>
                <a:lnTo>
                  <a:pt x="153" y="8"/>
                </a:lnTo>
                <a:lnTo>
                  <a:pt x="157" y="17"/>
                </a:lnTo>
                <a:lnTo>
                  <a:pt x="162" y="30"/>
                </a:lnTo>
                <a:lnTo>
                  <a:pt x="166" y="46"/>
                </a:lnTo>
                <a:lnTo>
                  <a:pt x="170" y="63"/>
                </a:lnTo>
                <a:lnTo>
                  <a:pt x="174" y="82"/>
                </a:lnTo>
                <a:lnTo>
                  <a:pt x="177" y="102"/>
                </a:lnTo>
                <a:lnTo>
                  <a:pt x="177" y="122"/>
                </a:lnTo>
                <a:lnTo>
                  <a:pt x="174" y="143"/>
                </a:lnTo>
                <a:lnTo>
                  <a:pt x="168" y="164"/>
                </a:lnTo>
                <a:lnTo>
                  <a:pt x="159" y="183"/>
                </a:lnTo>
                <a:lnTo>
                  <a:pt x="146" y="203"/>
                </a:lnTo>
                <a:lnTo>
                  <a:pt x="127" y="220"/>
                </a:lnTo>
                <a:lnTo>
                  <a:pt x="105" y="234"/>
                </a:lnTo>
                <a:lnTo>
                  <a:pt x="77" y="246"/>
                </a:lnTo>
                <a:lnTo>
                  <a:pt x="42" y="255"/>
                </a:lnTo>
                <a:lnTo>
                  <a:pt x="44" y="253"/>
                </a:lnTo>
                <a:lnTo>
                  <a:pt x="51" y="250"/>
                </a:lnTo>
                <a:lnTo>
                  <a:pt x="62" y="244"/>
                </a:lnTo>
                <a:lnTo>
                  <a:pt x="75" y="235"/>
                </a:lnTo>
                <a:lnTo>
                  <a:pt x="90" y="222"/>
                </a:lnTo>
                <a:lnTo>
                  <a:pt x="104" y="208"/>
                </a:lnTo>
                <a:lnTo>
                  <a:pt x="116" y="190"/>
                </a:lnTo>
                <a:lnTo>
                  <a:pt x="126" y="169"/>
                </a:lnTo>
                <a:lnTo>
                  <a:pt x="133" y="143"/>
                </a:lnTo>
                <a:lnTo>
                  <a:pt x="131" y="147"/>
                </a:lnTo>
                <a:lnTo>
                  <a:pt x="127" y="155"/>
                </a:lnTo>
                <a:lnTo>
                  <a:pt x="120" y="168"/>
                </a:lnTo>
                <a:lnTo>
                  <a:pt x="109" y="182"/>
                </a:lnTo>
                <a:lnTo>
                  <a:pt x="96" y="198"/>
                </a:lnTo>
                <a:lnTo>
                  <a:pt x="81" y="213"/>
                </a:lnTo>
                <a:lnTo>
                  <a:pt x="62" y="227"/>
                </a:lnTo>
                <a:lnTo>
                  <a:pt x="42" y="239"/>
                </a:lnTo>
                <a:lnTo>
                  <a:pt x="18" y="246"/>
                </a:lnTo>
                <a:lnTo>
                  <a:pt x="18" y="243"/>
                </a:lnTo>
                <a:lnTo>
                  <a:pt x="16" y="238"/>
                </a:lnTo>
                <a:lnTo>
                  <a:pt x="12" y="229"/>
                </a:lnTo>
                <a:lnTo>
                  <a:pt x="8" y="216"/>
                </a:lnTo>
                <a:lnTo>
                  <a:pt x="4" y="201"/>
                </a:lnTo>
                <a:lnTo>
                  <a:pt x="1" y="185"/>
                </a:lnTo>
                <a:lnTo>
                  <a:pt x="0" y="166"/>
                </a:lnTo>
                <a:lnTo>
                  <a:pt x="0" y="147"/>
                </a:lnTo>
                <a:lnTo>
                  <a:pt x="3" y="126"/>
                </a:lnTo>
                <a:lnTo>
                  <a:pt x="9" y="105"/>
                </a:lnTo>
                <a:lnTo>
                  <a:pt x="19" y="86"/>
                </a:lnTo>
                <a:lnTo>
                  <a:pt x="34" y="65"/>
                </a:lnTo>
                <a:lnTo>
                  <a:pt x="55" y="47"/>
                </a:lnTo>
                <a:lnTo>
                  <a:pt x="79" y="29"/>
                </a:lnTo>
                <a:lnTo>
                  <a:pt x="110" y="13"/>
                </a:lnTo>
                <a:lnTo>
                  <a:pt x="149" y="0"/>
                </a:lnTo>
                <a:close/>
              </a:path>
            </a:pathLst>
          </a:custGeom>
          <a:solidFill>
            <a:schemeClr val="bg1"/>
          </a:solidFill>
          <a:ln w="0">
            <a:noFill/>
            <a:prstDash val="solid"/>
            <a:round/>
          </a:ln>
        </p:spPr>
        <p:txBody>
          <a:bodyPr wrap="square" lIns="91440" tIns="45720" rIns="91440" bIns="45720" anchor="ctr">
            <a:normAutofit/>
          </a:bodyPr>
          <a:lstStyle/>
          <a:p>
            <a:pPr algn="ctr"/>
            <a:endParaRPr/>
          </a:p>
        </p:txBody>
      </p:sp>
      <p:sp>
        <p:nvSpPr>
          <p:cNvPr id="17" name="任意多边形 16"/>
          <p:cNvSpPr/>
          <p:nvPr/>
        </p:nvSpPr>
        <p:spPr>
          <a:xfrm rot="5400000">
            <a:off x="5552108" y="2144383"/>
            <a:ext cx="1659836" cy="1683026"/>
          </a:xfrm>
          <a:custGeom>
            <a:avLst/>
            <a:gdLst>
              <a:gd name="connsiteX0" fmla="*/ 0 w 1659836"/>
              <a:gd name="connsiteY0" fmla="*/ 1683026 h 1683026"/>
              <a:gd name="connsiteX1" fmla="*/ 0 w 1659836"/>
              <a:gd name="connsiteY1" fmla="*/ 848139 h 1683026"/>
              <a:gd name="connsiteX2" fmla="*/ 347 w 1659836"/>
              <a:gd name="connsiteY2" fmla="*/ 848486 h 1683026"/>
              <a:gd name="connsiteX3" fmla="*/ 0 w 1659836"/>
              <a:gd name="connsiteY3" fmla="*/ 841513 h 1683026"/>
              <a:gd name="connsiteX4" fmla="*/ 829918 w 1659836"/>
              <a:gd name="connsiteY4" fmla="*/ 0 h 1683026"/>
              <a:gd name="connsiteX5" fmla="*/ 887533 w 1659836"/>
              <a:gd name="connsiteY5" fmla="*/ 2950 h 1683026"/>
              <a:gd name="connsiteX6" fmla="*/ 884583 w 1659836"/>
              <a:gd name="connsiteY6" fmla="*/ 0 h 1683026"/>
              <a:gd name="connsiteX7" fmla="*/ 1659835 w 1659836"/>
              <a:gd name="connsiteY7" fmla="*/ 0 h 1683026"/>
              <a:gd name="connsiteX8" fmla="*/ 1659835 w 1659836"/>
              <a:gd name="connsiteY8" fmla="*/ 775252 h 1683026"/>
              <a:gd name="connsiteX9" fmla="*/ 1656363 w 1659836"/>
              <a:gd name="connsiteY9" fmla="*/ 771780 h 1683026"/>
              <a:gd name="connsiteX10" fmla="*/ 1659836 w 1659836"/>
              <a:gd name="connsiteY10" fmla="*/ 841513 h 1683026"/>
              <a:gd name="connsiteX11" fmla="*/ 914772 w 1659836"/>
              <a:gd name="connsiteY11" fmla="*/ 1678682 h 1683026"/>
              <a:gd name="connsiteX12" fmla="*/ 834645 w 1659836"/>
              <a:gd name="connsiteY12" fmla="*/ 1682784 h 1683026"/>
              <a:gd name="connsiteX13" fmla="*/ 834887 w 1659836"/>
              <a:gd name="connsiteY13" fmla="*/ 1683026 h 1683026"/>
              <a:gd name="connsiteX14" fmla="*/ 829918 w 1659836"/>
              <a:gd name="connsiteY14" fmla="*/ 1683026 h 168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9836" h="1683026">
                <a:moveTo>
                  <a:pt x="0" y="1683026"/>
                </a:moveTo>
                <a:lnTo>
                  <a:pt x="0" y="848139"/>
                </a:lnTo>
                <a:lnTo>
                  <a:pt x="347" y="848486"/>
                </a:lnTo>
                <a:lnTo>
                  <a:pt x="0" y="841513"/>
                </a:lnTo>
                <a:cubicBezTo>
                  <a:pt x="0" y="376758"/>
                  <a:pt x="371567" y="0"/>
                  <a:pt x="829918" y="0"/>
                </a:cubicBezTo>
                <a:lnTo>
                  <a:pt x="887533" y="2950"/>
                </a:lnTo>
                <a:lnTo>
                  <a:pt x="884583" y="0"/>
                </a:lnTo>
                <a:lnTo>
                  <a:pt x="1659835" y="0"/>
                </a:lnTo>
                <a:lnTo>
                  <a:pt x="1659835" y="775252"/>
                </a:lnTo>
                <a:lnTo>
                  <a:pt x="1656363" y="771780"/>
                </a:lnTo>
                <a:lnTo>
                  <a:pt x="1659836" y="841513"/>
                </a:lnTo>
                <a:cubicBezTo>
                  <a:pt x="1659836" y="1277221"/>
                  <a:pt x="1333264" y="1635588"/>
                  <a:pt x="914772" y="1678682"/>
                </a:cubicBezTo>
                <a:lnTo>
                  <a:pt x="834645" y="1682784"/>
                </a:lnTo>
                <a:lnTo>
                  <a:pt x="834887" y="1683026"/>
                </a:lnTo>
                <a:lnTo>
                  <a:pt x="829918" y="1683026"/>
                </a:lnTo>
                <a:close/>
              </a:path>
            </a:pathLst>
          </a:custGeom>
          <a:solidFill>
            <a:srgbClr val="1CAE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a:cs typeface="+mn-cs"/>
            </a:endParaRPr>
          </a:p>
        </p:txBody>
      </p:sp>
      <p:sp>
        <p:nvSpPr>
          <p:cNvPr id="18" name="任意多边形 17"/>
          <p:cNvSpPr/>
          <p:nvPr/>
        </p:nvSpPr>
        <p:spPr>
          <a:xfrm rot="10800000">
            <a:off x="5563703" y="3875450"/>
            <a:ext cx="1659836" cy="1683026"/>
          </a:xfrm>
          <a:custGeom>
            <a:avLst/>
            <a:gdLst>
              <a:gd name="connsiteX0" fmla="*/ 0 w 1659836"/>
              <a:gd name="connsiteY0" fmla="*/ 1683026 h 1683026"/>
              <a:gd name="connsiteX1" fmla="*/ 0 w 1659836"/>
              <a:gd name="connsiteY1" fmla="*/ 848139 h 1683026"/>
              <a:gd name="connsiteX2" fmla="*/ 347 w 1659836"/>
              <a:gd name="connsiteY2" fmla="*/ 848486 h 1683026"/>
              <a:gd name="connsiteX3" fmla="*/ 0 w 1659836"/>
              <a:gd name="connsiteY3" fmla="*/ 841513 h 1683026"/>
              <a:gd name="connsiteX4" fmla="*/ 829918 w 1659836"/>
              <a:gd name="connsiteY4" fmla="*/ 0 h 1683026"/>
              <a:gd name="connsiteX5" fmla="*/ 887533 w 1659836"/>
              <a:gd name="connsiteY5" fmla="*/ 2950 h 1683026"/>
              <a:gd name="connsiteX6" fmla="*/ 884583 w 1659836"/>
              <a:gd name="connsiteY6" fmla="*/ 0 h 1683026"/>
              <a:gd name="connsiteX7" fmla="*/ 1659835 w 1659836"/>
              <a:gd name="connsiteY7" fmla="*/ 0 h 1683026"/>
              <a:gd name="connsiteX8" fmla="*/ 1659835 w 1659836"/>
              <a:gd name="connsiteY8" fmla="*/ 775252 h 1683026"/>
              <a:gd name="connsiteX9" fmla="*/ 1656363 w 1659836"/>
              <a:gd name="connsiteY9" fmla="*/ 771780 h 1683026"/>
              <a:gd name="connsiteX10" fmla="*/ 1659836 w 1659836"/>
              <a:gd name="connsiteY10" fmla="*/ 841513 h 1683026"/>
              <a:gd name="connsiteX11" fmla="*/ 914772 w 1659836"/>
              <a:gd name="connsiteY11" fmla="*/ 1678682 h 1683026"/>
              <a:gd name="connsiteX12" fmla="*/ 834645 w 1659836"/>
              <a:gd name="connsiteY12" fmla="*/ 1682784 h 1683026"/>
              <a:gd name="connsiteX13" fmla="*/ 834887 w 1659836"/>
              <a:gd name="connsiteY13" fmla="*/ 1683026 h 1683026"/>
              <a:gd name="connsiteX14" fmla="*/ 829918 w 1659836"/>
              <a:gd name="connsiteY14" fmla="*/ 1683026 h 168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9836" h="1683026">
                <a:moveTo>
                  <a:pt x="0" y="1683026"/>
                </a:moveTo>
                <a:lnTo>
                  <a:pt x="0" y="848139"/>
                </a:lnTo>
                <a:lnTo>
                  <a:pt x="347" y="848486"/>
                </a:lnTo>
                <a:lnTo>
                  <a:pt x="0" y="841513"/>
                </a:lnTo>
                <a:cubicBezTo>
                  <a:pt x="0" y="376758"/>
                  <a:pt x="371567" y="0"/>
                  <a:pt x="829918" y="0"/>
                </a:cubicBezTo>
                <a:lnTo>
                  <a:pt x="887533" y="2950"/>
                </a:lnTo>
                <a:lnTo>
                  <a:pt x="884583" y="0"/>
                </a:lnTo>
                <a:lnTo>
                  <a:pt x="1659835" y="0"/>
                </a:lnTo>
                <a:lnTo>
                  <a:pt x="1659835" y="775252"/>
                </a:lnTo>
                <a:lnTo>
                  <a:pt x="1656363" y="771780"/>
                </a:lnTo>
                <a:lnTo>
                  <a:pt x="1659836" y="841513"/>
                </a:lnTo>
                <a:cubicBezTo>
                  <a:pt x="1659836" y="1277221"/>
                  <a:pt x="1333264" y="1635588"/>
                  <a:pt x="914772" y="1678682"/>
                </a:cubicBezTo>
                <a:lnTo>
                  <a:pt x="834645" y="1682784"/>
                </a:lnTo>
                <a:lnTo>
                  <a:pt x="834887" y="1683026"/>
                </a:lnTo>
                <a:lnTo>
                  <a:pt x="829918" y="1683026"/>
                </a:lnTo>
                <a:close/>
              </a:path>
            </a:pathLst>
          </a:custGeom>
          <a:solidFill>
            <a:srgbClr val="F6A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a:cs typeface="+mn-cs"/>
            </a:endParaRPr>
          </a:p>
        </p:txBody>
      </p:sp>
      <p:sp>
        <p:nvSpPr>
          <p:cNvPr id="19" name="任意多边形 18"/>
          <p:cNvSpPr/>
          <p:nvPr/>
        </p:nvSpPr>
        <p:spPr>
          <a:xfrm rot="5400000">
            <a:off x="7291456" y="3863855"/>
            <a:ext cx="1659836" cy="1683026"/>
          </a:xfrm>
          <a:custGeom>
            <a:avLst/>
            <a:gdLst>
              <a:gd name="connsiteX0" fmla="*/ 0 w 1659836"/>
              <a:gd name="connsiteY0" fmla="*/ 1683026 h 1683026"/>
              <a:gd name="connsiteX1" fmla="*/ 0 w 1659836"/>
              <a:gd name="connsiteY1" fmla="*/ 848139 h 1683026"/>
              <a:gd name="connsiteX2" fmla="*/ 347 w 1659836"/>
              <a:gd name="connsiteY2" fmla="*/ 848486 h 1683026"/>
              <a:gd name="connsiteX3" fmla="*/ 0 w 1659836"/>
              <a:gd name="connsiteY3" fmla="*/ 841513 h 1683026"/>
              <a:gd name="connsiteX4" fmla="*/ 829918 w 1659836"/>
              <a:gd name="connsiteY4" fmla="*/ 0 h 1683026"/>
              <a:gd name="connsiteX5" fmla="*/ 887533 w 1659836"/>
              <a:gd name="connsiteY5" fmla="*/ 2950 h 1683026"/>
              <a:gd name="connsiteX6" fmla="*/ 884583 w 1659836"/>
              <a:gd name="connsiteY6" fmla="*/ 0 h 1683026"/>
              <a:gd name="connsiteX7" fmla="*/ 1659835 w 1659836"/>
              <a:gd name="connsiteY7" fmla="*/ 0 h 1683026"/>
              <a:gd name="connsiteX8" fmla="*/ 1659835 w 1659836"/>
              <a:gd name="connsiteY8" fmla="*/ 775252 h 1683026"/>
              <a:gd name="connsiteX9" fmla="*/ 1656363 w 1659836"/>
              <a:gd name="connsiteY9" fmla="*/ 771780 h 1683026"/>
              <a:gd name="connsiteX10" fmla="*/ 1659836 w 1659836"/>
              <a:gd name="connsiteY10" fmla="*/ 841513 h 1683026"/>
              <a:gd name="connsiteX11" fmla="*/ 914772 w 1659836"/>
              <a:gd name="connsiteY11" fmla="*/ 1678682 h 1683026"/>
              <a:gd name="connsiteX12" fmla="*/ 834645 w 1659836"/>
              <a:gd name="connsiteY12" fmla="*/ 1682784 h 1683026"/>
              <a:gd name="connsiteX13" fmla="*/ 834887 w 1659836"/>
              <a:gd name="connsiteY13" fmla="*/ 1683026 h 1683026"/>
              <a:gd name="connsiteX14" fmla="*/ 829918 w 1659836"/>
              <a:gd name="connsiteY14" fmla="*/ 1683026 h 168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9836" h="1683026">
                <a:moveTo>
                  <a:pt x="0" y="1683026"/>
                </a:moveTo>
                <a:lnTo>
                  <a:pt x="0" y="848139"/>
                </a:lnTo>
                <a:lnTo>
                  <a:pt x="347" y="848486"/>
                </a:lnTo>
                <a:lnTo>
                  <a:pt x="0" y="841513"/>
                </a:lnTo>
                <a:cubicBezTo>
                  <a:pt x="0" y="376758"/>
                  <a:pt x="371567" y="0"/>
                  <a:pt x="829918" y="0"/>
                </a:cubicBezTo>
                <a:lnTo>
                  <a:pt x="887533" y="2950"/>
                </a:lnTo>
                <a:lnTo>
                  <a:pt x="884583" y="0"/>
                </a:lnTo>
                <a:lnTo>
                  <a:pt x="1659835" y="0"/>
                </a:lnTo>
                <a:lnTo>
                  <a:pt x="1659835" y="775252"/>
                </a:lnTo>
                <a:lnTo>
                  <a:pt x="1656363" y="771780"/>
                </a:lnTo>
                <a:lnTo>
                  <a:pt x="1659836" y="841513"/>
                </a:lnTo>
                <a:cubicBezTo>
                  <a:pt x="1659836" y="1277221"/>
                  <a:pt x="1333264" y="1635588"/>
                  <a:pt x="914772" y="1678682"/>
                </a:cubicBezTo>
                <a:lnTo>
                  <a:pt x="834645" y="1682784"/>
                </a:lnTo>
                <a:lnTo>
                  <a:pt x="834887" y="1683026"/>
                </a:lnTo>
                <a:lnTo>
                  <a:pt x="829918" y="1683026"/>
                </a:lnTo>
                <a:close/>
              </a:path>
            </a:pathLst>
          </a:custGeom>
          <a:solidFill>
            <a:srgbClr val="CB4D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a:cs typeface="+mn-cs"/>
            </a:endParaRPr>
          </a:p>
        </p:txBody>
      </p:sp>
      <p:sp>
        <p:nvSpPr>
          <p:cNvPr id="20" name="任意多边形 19"/>
          <p:cNvSpPr/>
          <p:nvPr/>
        </p:nvSpPr>
        <p:spPr>
          <a:xfrm rot="10800000">
            <a:off x="7279861" y="2132788"/>
            <a:ext cx="1659836" cy="1683026"/>
          </a:xfrm>
          <a:custGeom>
            <a:avLst/>
            <a:gdLst>
              <a:gd name="connsiteX0" fmla="*/ 0 w 1659836"/>
              <a:gd name="connsiteY0" fmla="*/ 1683026 h 1683026"/>
              <a:gd name="connsiteX1" fmla="*/ 0 w 1659836"/>
              <a:gd name="connsiteY1" fmla="*/ 848139 h 1683026"/>
              <a:gd name="connsiteX2" fmla="*/ 347 w 1659836"/>
              <a:gd name="connsiteY2" fmla="*/ 848486 h 1683026"/>
              <a:gd name="connsiteX3" fmla="*/ 0 w 1659836"/>
              <a:gd name="connsiteY3" fmla="*/ 841513 h 1683026"/>
              <a:gd name="connsiteX4" fmla="*/ 829918 w 1659836"/>
              <a:gd name="connsiteY4" fmla="*/ 0 h 1683026"/>
              <a:gd name="connsiteX5" fmla="*/ 887533 w 1659836"/>
              <a:gd name="connsiteY5" fmla="*/ 2950 h 1683026"/>
              <a:gd name="connsiteX6" fmla="*/ 884583 w 1659836"/>
              <a:gd name="connsiteY6" fmla="*/ 0 h 1683026"/>
              <a:gd name="connsiteX7" fmla="*/ 1659835 w 1659836"/>
              <a:gd name="connsiteY7" fmla="*/ 0 h 1683026"/>
              <a:gd name="connsiteX8" fmla="*/ 1659835 w 1659836"/>
              <a:gd name="connsiteY8" fmla="*/ 775252 h 1683026"/>
              <a:gd name="connsiteX9" fmla="*/ 1656363 w 1659836"/>
              <a:gd name="connsiteY9" fmla="*/ 771780 h 1683026"/>
              <a:gd name="connsiteX10" fmla="*/ 1659836 w 1659836"/>
              <a:gd name="connsiteY10" fmla="*/ 841513 h 1683026"/>
              <a:gd name="connsiteX11" fmla="*/ 914772 w 1659836"/>
              <a:gd name="connsiteY11" fmla="*/ 1678682 h 1683026"/>
              <a:gd name="connsiteX12" fmla="*/ 834645 w 1659836"/>
              <a:gd name="connsiteY12" fmla="*/ 1682784 h 1683026"/>
              <a:gd name="connsiteX13" fmla="*/ 834887 w 1659836"/>
              <a:gd name="connsiteY13" fmla="*/ 1683026 h 1683026"/>
              <a:gd name="connsiteX14" fmla="*/ 829918 w 1659836"/>
              <a:gd name="connsiteY14" fmla="*/ 1683026 h 168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9836" h="1683026">
                <a:moveTo>
                  <a:pt x="0" y="1683026"/>
                </a:moveTo>
                <a:lnTo>
                  <a:pt x="0" y="848139"/>
                </a:lnTo>
                <a:lnTo>
                  <a:pt x="347" y="848486"/>
                </a:lnTo>
                <a:lnTo>
                  <a:pt x="0" y="841513"/>
                </a:lnTo>
                <a:cubicBezTo>
                  <a:pt x="0" y="376758"/>
                  <a:pt x="371567" y="0"/>
                  <a:pt x="829918" y="0"/>
                </a:cubicBezTo>
                <a:lnTo>
                  <a:pt x="887533" y="2950"/>
                </a:lnTo>
                <a:lnTo>
                  <a:pt x="884583" y="0"/>
                </a:lnTo>
                <a:lnTo>
                  <a:pt x="1659835" y="0"/>
                </a:lnTo>
                <a:lnTo>
                  <a:pt x="1659835" y="775252"/>
                </a:lnTo>
                <a:lnTo>
                  <a:pt x="1656363" y="771780"/>
                </a:lnTo>
                <a:lnTo>
                  <a:pt x="1659836" y="841513"/>
                </a:lnTo>
                <a:cubicBezTo>
                  <a:pt x="1659836" y="1277221"/>
                  <a:pt x="1333264" y="1635588"/>
                  <a:pt x="914772" y="1678682"/>
                </a:cubicBezTo>
                <a:lnTo>
                  <a:pt x="834645" y="1682784"/>
                </a:lnTo>
                <a:lnTo>
                  <a:pt x="834887" y="1683026"/>
                </a:lnTo>
                <a:lnTo>
                  <a:pt x="829918" y="1683026"/>
                </a:lnTo>
                <a:close/>
              </a:path>
            </a:pathLst>
          </a:custGeom>
          <a:solidFill>
            <a:srgbClr val="ACC57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a:cs typeface="+mn-cs"/>
            </a:endParaRPr>
          </a:p>
        </p:txBody>
      </p:sp>
      <p:sp>
        <p:nvSpPr>
          <p:cNvPr id="22" name="文本框 6"/>
          <p:cNvSpPr txBox="1"/>
          <p:nvPr/>
        </p:nvSpPr>
        <p:spPr>
          <a:xfrm>
            <a:off x="5308600" y="1139316"/>
            <a:ext cx="4013200" cy="646331"/>
          </a:xfrm>
          <a:prstGeom prst="rect">
            <a:avLst/>
          </a:prstGeom>
          <a:noFill/>
        </p:spPr>
        <p:txBody>
          <a:bodyPr wrap="square" rtlCol="0">
            <a:spAutoFit/>
          </a:bodyPr>
          <a:lstStyle/>
          <a:p>
            <a:pPr algn="ctr" fontAlgn="auto">
              <a:spcBef>
                <a:spcPts val="0"/>
              </a:spcBef>
              <a:spcAft>
                <a:spcPts val="0"/>
              </a:spcAft>
            </a:pPr>
            <a:r>
              <a:rPr lang="zh-CN" altLang="en-US" sz="3600" dirty="0" smtClean="0">
                <a:solidFill>
                  <a:prstClr val="black">
                    <a:lumMod val="75000"/>
                    <a:lumOff val="25000"/>
                  </a:prstClr>
                </a:solidFill>
                <a:latin typeface="微软雅黑" panose="020B0503020204020204" pitchFamily="34" charset="-122"/>
                <a:ea typeface="微软雅黑" panose="020B0503020204020204" pitchFamily="34" charset="-122"/>
              </a:rPr>
              <a:t>态势分析</a:t>
            </a:r>
            <a:endParaRPr lang="zh-CN" altLang="en-US" sz="3600"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flipV="1">
            <a:off x="6633576" y="1847833"/>
            <a:ext cx="1236248" cy="75524"/>
            <a:chOff x="4023692" y="4894277"/>
            <a:chExt cx="1964495" cy="120014"/>
          </a:xfrm>
        </p:grpSpPr>
        <p:sp>
          <p:nvSpPr>
            <p:cNvPr id="24" name="矩形 23"/>
            <p:cNvSpPr/>
            <p:nvPr/>
          </p:nvSpPr>
          <p:spPr>
            <a:xfrm>
              <a:off x="4023692" y="4894277"/>
              <a:ext cx="263884" cy="120014"/>
            </a:xfrm>
            <a:prstGeom prst="rect">
              <a:avLst/>
            </a:prstGeom>
            <a:solidFill>
              <a:srgbClr val="1CAE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a:cs typeface="+mn-cs"/>
              </a:endParaRPr>
            </a:p>
          </p:txBody>
        </p:sp>
        <p:sp>
          <p:nvSpPr>
            <p:cNvPr id="25" name="矩形 24"/>
            <p:cNvSpPr/>
            <p:nvPr/>
          </p:nvSpPr>
          <p:spPr>
            <a:xfrm>
              <a:off x="4704135" y="4894277"/>
              <a:ext cx="263884" cy="120014"/>
            </a:xfrm>
            <a:prstGeom prst="rect">
              <a:avLst/>
            </a:prstGeom>
            <a:solidFill>
              <a:srgbClr val="F8AA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a:cs typeface="+mn-cs"/>
              </a:endParaRPr>
            </a:p>
          </p:txBody>
        </p:sp>
        <p:sp>
          <p:nvSpPr>
            <p:cNvPr id="26" name="矩形 25"/>
            <p:cNvSpPr/>
            <p:nvPr/>
          </p:nvSpPr>
          <p:spPr>
            <a:xfrm>
              <a:off x="5044191" y="4894277"/>
              <a:ext cx="263884" cy="120014"/>
            </a:xfrm>
            <a:prstGeom prst="rect">
              <a:avLst/>
            </a:prstGeom>
            <a:solidFill>
              <a:srgbClr val="C84F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a:cs typeface="+mn-cs"/>
              </a:endParaRPr>
            </a:p>
          </p:txBody>
        </p:sp>
        <p:sp>
          <p:nvSpPr>
            <p:cNvPr id="27" name="矩形 26"/>
            <p:cNvSpPr/>
            <p:nvPr/>
          </p:nvSpPr>
          <p:spPr>
            <a:xfrm>
              <a:off x="5384247" y="4894277"/>
              <a:ext cx="263884" cy="120014"/>
            </a:xfrm>
            <a:prstGeom prst="rect">
              <a:avLst/>
            </a:prstGeom>
            <a:solidFill>
              <a:srgbClr val="54687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a:cs typeface="+mn-cs"/>
              </a:endParaRPr>
            </a:p>
          </p:txBody>
        </p:sp>
        <p:sp>
          <p:nvSpPr>
            <p:cNvPr id="28" name="矩形 27"/>
            <p:cNvSpPr/>
            <p:nvPr/>
          </p:nvSpPr>
          <p:spPr>
            <a:xfrm>
              <a:off x="5724303" y="4894277"/>
              <a:ext cx="263884" cy="120014"/>
            </a:xfrm>
            <a:prstGeom prst="rect">
              <a:avLst/>
            </a:prstGeom>
            <a:solidFill>
              <a:srgbClr val="C9CC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a:cs typeface="+mn-cs"/>
              </a:endParaRPr>
            </a:p>
          </p:txBody>
        </p:sp>
        <p:sp>
          <p:nvSpPr>
            <p:cNvPr id="29" name="矩形 28"/>
            <p:cNvSpPr/>
            <p:nvPr/>
          </p:nvSpPr>
          <p:spPr>
            <a:xfrm>
              <a:off x="4364079" y="4894277"/>
              <a:ext cx="263884" cy="120014"/>
            </a:xfrm>
            <a:prstGeom prst="rect">
              <a:avLst/>
            </a:prstGeom>
            <a:solidFill>
              <a:srgbClr val="AAC66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a:cs typeface="+mn-cs"/>
              </a:endParaRPr>
            </a:p>
          </p:txBody>
        </p:sp>
      </p:grpSp>
      <p:sp>
        <p:nvSpPr>
          <p:cNvPr id="30" name="文本框 14"/>
          <p:cNvSpPr txBox="1"/>
          <p:nvPr/>
        </p:nvSpPr>
        <p:spPr>
          <a:xfrm>
            <a:off x="5899978" y="2324176"/>
            <a:ext cx="964096" cy="1323439"/>
          </a:xfrm>
          <a:prstGeom prst="rect">
            <a:avLst/>
          </a:prstGeom>
          <a:noFill/>
        </p:spPr>
        <p:txBody>
          <a:bodyPr wrap="square" rtlCol="0">
            <a:spAutoFit/>
          </a:bodyPr>
          <a:lstStyle/>
          <a:p>
            <a:pPr algn="ctr" fontAlgn="auto">
              <a:spcBef>
                <a:spcPts val="0"/>
              </a:spcBef>
              <a:spcAft>
                <a:spcPts val="0"/>
              </a:spcAft>
            </a:pPr>
            <a:r>
              <a:rPr lang="en-US" altLang="zh-CN" sz="8000" dirty="0" smtClean="0">
                <a:solidFill>
                  <a:prstClr val="white"/>
                </a:solidFill>
                <a:latin typeface="微软雅黑" panose="020B0503020204020204" pitchFamily="34" charset="-122"/>
                <a:ea typeface="微软雅黑" panose="020B0503020204020204" pitchFamily="34" charset="-122"/>
              </a:rPr>
              <a:t>S</a:t>
            </a:r>
            <a:endParaRPr lang="zh-CN" altLang="en-US" sz="8000" dirty="0">
              <a:solidFill>
                <a:prstClr val="white"/>
              </a:solidFill>
              <a:latin typeface="微软雅黑" panose="020B0503020204020204" pitchFamily="34" charset="-122"/>
              <a:ea typeface="微软雅黑" panose="020B0503020204020204" pitchFamily="34" charset="-122"/>
            </a:endParaRPr>
          </a:p>
        </p:txBody>
      </p:sp>
      <p:sp>
        <p:nvSpPr>
          <p:cNvPr id="31" name="文本框 15"/>
          <p:cNvSpPr txBox="1"/>
          <p:nvPr/>
        </p:nvSpPr>
        <p:spPr>
          <a:xfrm>
            <a:off x="7461015" y="2312581"/>
            <a:ext cx="1297528" cy="1323439"/>
          </a:xfrm>
          <a:prstGeom prst="rect">
            <a:avLst/>
          </a:prstGeom>
          <a:noFill/>
        </p:spPr>
        <p:txBody>
          <a:bodyPr wrap="square" rtlCol="0">
            <a:spAutoFit/>
          </a:bodyPr>
          <a:lstStyle/>
          <a:p>
            <a:pPr algn="ctr" fontAlgn="auto">
              <a:spcBef>
                <a:spcPts val="0"/>
              </a:spcBef>
              <a:spcAft>
                <a:spcPts val="0"/>
              </a:spcAft>
            </a:pPr>
            <a:r>
              <a:rPr lang="en-US" altLang="zh-CN" sz="8000" dirty="0">
                <a:solidFill>
                  <a:prstClr val="white"/>
                </a:solidFill>
                <a:latin typeface="微软雅黑" panose="020B0503020204020204" pitchFamily="34" charset="-122"/>
                <a:ea typeface="微软雅黑" panose="020B0503020204020204" pitchFamily="34" charset="-122"/>
              </a:rPr>
              <a:t>W</a:t>
            </a:r>
            <a:endParaRPr lang="zh-CN" altLang="en-US" sz="8000" dirty="0">
              <a:solidFill>
                <a:prstClr val="white"/>
              </a:solidFill>
              <a:latin typeface="微软雅黑" panose="020B0503020204020204" pitchFamily="34" charset="-122"/>
              <a:ea typeface="微软雅黑" panose="020B0503020204020204" pitchFamily="34" charset="-122"/>
            </a:endParaRPr>
          </a:p>
        </p:txBody>
      </p:sp>
      <p:sp>
        <p:nvSpPr>
          <p:cNvPr id="32" name="文本框 16"/>
          <p:cNvSpPr txBox="1"/>
          <p:nvPr/>
        </p:nvSpPr>
        <p:spPr>
          <a:xfrm>
            <a:off x="7627731" y="4043648"/>
            <a:ext cx="964096" cy="1323439"/>
          </a:xfrm>
          <a:prstGeom prst="rect">
            <a:avLst/>
          </a:prstGeom>
          <a:noFill/>
        </p:spPr>
        <p:txBody>
          <a:bodyPr wrap="square" rtlCol="0">
            <a:spAutoFit/>
          </a:bodyPr>
          <a:lstStyle/>
          <a:p>
            <a:pPr algn="ctr" fontAlgn="auto">
              <a:spcBef>
                <a:spcPts val="0"/>
              </a:spcBef>
              <a:spcAft>
                <a:spcPts val="0"/>
              </a:spcAft>
            </a:pPr>
            <a:r>
              <a:rPr lang="en-US" altLang="zh-CN" sz="8000" dirty="0">
                <a:solidFill>
                  <a:prstClr val="white"/>
                </a:solidFill>
                <a:latin typeface="微软雅黑" panose="020B0503020204020204" pitchFamily="34" charset="-122"/>
                <a:ea typeface="微软雅黑" panose="020B0503020204020204" pitchFamily="34" charset="-122"/>
              </a:rPr>
              <a:t>T</a:t>
            </a:r>
            <a:endParaRPr lang="zh-CN" altLang="en-US" sz="8000" dirty="0">
              <a:solidFill>
                <a:prstClr val="white"/>
              </a:solidFill>
              <a:latin typeface="微软雅黑" panose="020B0503020204020204" pitchFamily="34" charset="-122"/>
              <a:ea typeface="微软雅黑" panose="020B0503020204020204" pitchFamily="34" charset="-122"/>
            </a:endParaRPr>
          </a:p>
        </p:txBody>
      </p:sp>
      <p:sp>
        <p:nvSpPr>
          <p:cNvPr id="33" name="文本框 17"/>
          <p:cNvSpPr txBox="1"/>
          <p:nvPr/>
        </p:nvSpPr>
        <p:spPr>
          <a:xfrm>
            <a:off x="5911572" y="4055243"/>
            <a:ext cx="964096" cy="1323439"/>
          </a:xfrm>
          <a:prstGeom prst="rect">
            <a:avLst/>
          </a:prstGeom>
          <a:noFill/>
        </p:spPr>
        <p:txBody>
          <a:bodyPr wrap="square" rtlCol="0">
            <a:spAutoFit/>
          </a:bodyPr>
          <a:lstStyle/>
          <a:p>
            <a:pPr algn="ctr" fontAlgn="auto">
              <a:spcBef>
                <a:spcPts val="0"/>
              </a:spcBef>
              <a:spcAft>
                <a:spcPts val="0"/>
              </a:spcAft>
            </a:pPr>
            <a:r>
              <a:rPr lang="en-US" altLang="zh-CN" sz="8000" dirty="0">
                <a:solidFill>
                  <a:prstClr val="white"/>
                </a:solidFill>
                <a:latin typeface="微软雅黑" panose="020B0503020204020204" pitchFamily="34" charset="-122"/>
                <a:ea typeface="微软雅黑" panose="020B0503020204020204" pitchFamily="34" charset="-122"/>
              </a:rPr>
              <a:t>O</a:t>
            </a:r>
            <a:endParaRPr lang="zh-CN" altLang="en-US" sz="8000" dirty="0">
              <a:solidFill>
                <a:prstClr val="white"/>
              </a:solidFill>
              <a:latin typeface="微软雅黑" panose="020B0503020204020204" pitchFamily="34" charset="-122"/>
              <a:ea typeface="微软雅黑" panose="020B0503020204020204" pitchFamily="34" charset="-122"/>
            </a:endParaRPr>
          </a:p>
        </p:txBody>
      </p:sp>
      <p:sp>
        <p:nvSpPr>
          <p:cNvPr id="34" name="椭圆 33"/>
          <p:cNvSpPr/>
          <p:nvPr/>
        </p:nvSpPr>
        <p:spPr>
          <a:xfrm>
            <a:off x="2991127" y="2702632"/>
            <a:ext cx="655983" cy="655983"/>
          </a:xfrm>
          <a:prstGeom prst="ellipse">
            <a:avLst/>
          </a:prstGeom>
          <a:solidFill>
            <a:srgbClr val="1CAE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a:cs typeface="+mn-cs"/>
            </a:endParaRPr>
          </a:p>
        </p:txBody>
      </p:sp>
      <p:sp>
        <p:nvSpPr>
          <p:cNvPr id="35" name="椭圆 34"/>
          <p:cNvSpPr/>
          <p:nvPr/>
        </p:nvSpPr>
        <p:spPr>
          <a:xfrm>
            <a:off x="9308439" y="2618812"/>
            <a:ext cx="655983" cy="655983"/>
          </a:xfrm>
          <a:prstGeom prst="ellipse">
            <a:avLst/>
          </a:prstGeom>
          <a:solidFill>
            <a:srgbClr val="ACC57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a:cs typeface="+mn-cs"/>
            </a:endParaRPr>
          </a:p>
        </p:txBody>
      </p:sp>
      <p:sp>
        <p:nvSpPr>
          <p:cNvPr id="36" name="椭圆 35"/>
          <p:cNvSpPr/>
          <p:nvPr/>
        </p:nvSpPr>
        <p:spPr>
          <a:xfrm>
            <a:off x="9389719" y="4489356"/>
            <a:ext cx="655983" cy="655983"/>
          </a:xfrm>
          <a:prstGeom prst="ellipse">
            <a:avLst/>
          </a:prstGeom>
          <a:solidFill>
            <a:srgbClr val="CB4D3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a:cs typeface="+mn-cs"/>
            </a:endParaRPr>
          </a:p>
        </p:txBody>
      </p:sp>
      <p:sp>
        <p:nvSpPr>
          <p:cNvPr id="37" name="椭圆 36"/>
          <p:cNvSpPr/>
          <p:nvPr/>
        </p:nvSpPr>
        <p:spPr>
          <a:xfrm>
            <a:off x="2985607" y="4936175"/>
            <a:ext cx="655983" cy="655983"/>
          </a:xfrm>
          <a:prstGeom prst="ellipse">
            <a:avLst/>
          </a:prstGeom>
          <a:solidFill>
            <a:srgbClr val="F6A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a:cs typeface="+mn-cs"/>
            </a:endParaRPr>
          </a:p>
        </p:txBody>
      </p:sp>
      <p:sp>
        <p:nvSpPr>
          <p:cNvPr id="38" name="文本框 22"/>
          <p:cNvSpPr txBox="1"/>
          <p:nvPr/>
        </p:nvSpPr>
        <p:spPr>
          <a:xfrm>
            <a:off x="3648213" y="2494804"/>
            <a:ext cx="1219200" cy="461665"/>
          </a:xfrm>
          <a:prstGeom prst="rect">
            <a:avLst/>
          </a:prstGeom>
          <a:noFill/>
        </p:spPr>
        <p:txBody>
          <a:bodyPr wrap="square" rtlCol="0">
            <a:spAutoFit/>
          </a:bodyPr>
          <a:lstStyle/>
          <a:p>
            <a:pPr fontAlgn="auto">
              <a:spcBef>
                <a:spcPts val="0"/>
              </a:spcBef>
              <a:spcAft>
                <a:spcPts val="0"/>
              </a:spcAft>
            </a:pPr>
            <a:r>
              <a:rPr lang="zh-CN" altLang="en-US" sz="2400" dirty="0" smtClean="0">
                <a:solidFill>
                  <a:prstClr val="black">
                    <a:lumMod val="75000"/>
                    <a:lumOff val="25000"/>
                  </a:prstClr>
                </a:solidFill>
                <a:latin typeface="微软雅黑" panose="020B0503020204020204" pitchFamily="34" charset="-122"/>
                <a:ea typeface="微软雅黑" panose="020B0503020204020204" pitchFamily="34" charset="-122"/>
              </a:rPr>
              <a:t>优势</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9" name="文本框 23"/>
          <p:cNvSpPr txBox="1"/>
          <p:nvPr/>
        </p:nvSpPr>
        <p:spPr>
          <a:xfrm>
            <a:off x="3708401" y="2895865"/>
            <a:ext cx="2832100" cy="1327286"/>
          </a:xfrm>
          <a:prstGeom prst="rect">
            <a:avLst/>
          </a:prstGeom>
          <a:noFill/>
        </p:spPr>
        <p:txBody>
          <a:bodyPr wrap="square" rtlCol="0">
            <a:spAutoFit/>
          </a:bodyPr>
          <a:lstStyle/>
          <a:p>
            <a:pPr fontAlgn="auto">
              <a:lnSpc>
                <a:spcPct val="130000"/>
              </a:lnSpc>
              <a:spcBef>
                <a:spcPts val="0"/>
              </a:spcBef>
              <a:spcAft>
                <a:spcPts val="0"/>
              </a:spcAft>
            </a:pPr>
            <a:r>
              <a:rPr lang="en-US" altLang="zh-CN" sz="1600" dirty="0" smtClean="0">
                <a:latin typeface="宋体" pitchFamily="2" charset="-122"/>
                <a:ea typeface="宋体" pitchFamily="2" charset="-122"/>
              </a:rPr>
              <a:t>1.</a:t>
            </a:r>
            <a:r>
              <a:rPr lang="zh-CN" altLang="en-US" sz="1600" dirty="0" smtClean="0">
                <a:latin typeface="宋体" pitchFamily="2" charset="-122"/>
                <a:ea typeface="宋体" pitchFamily="2" charset="-122"/>
              </a:rPr>
              <a:t>课程建设有基础；</a:t>
            </a:r>
            <a:endParaRPr lang="en-US" altLang="zh-CN" sz="1600" dirty="0" smtClean="0">
              <a:latin typeface="宋体" pitchFamily="2" charset="-122"/>
              <a:ea typeface="宋体" pitchFamily="2" charset="-122"/>
            </a:endParaRPr>
          </a:p>
          <a:p>
            <a:pPr fontAlgn="auto">
              <a:lnSpc>
                <a:spcPct val="130000"/>
              </a:lnSpc>
              <a:spcBef>
                <a:spcPts val="0"/>
              </a:spcBef>
              <a:spcAft>
                <a:spcPts val="0"/>
              </a:spcAft>
            </a:pPr>
            <a:r>
              <a:rPr lang="en-US" altLang="zh-CN" sz="1600" dirty="0" smtClean="0">
                <a:latin typeface="宋体" pitchFamily="2" charset="-122"/>
                <a:ea typeface="宋体" pitchFamily="2" charset="-122"/>
              </a:rPr>
              <a:t>2.</a:t>
            </a:r>
            <a:r>
              <a:rPr lang="zh-CN" altLang="en-US" sz="1600" dirty="0" smtClean="0">
                <a:latin typeface="宋体" pitchFamily="2" charset="-122"/>
                <a:ea typeface="宋体" pitchFamily="2" charset="-122"/>
              </a:rPr>
              <a:t>教师培养有序列；</a:t>
            </a:r>
            <a:endParaRPr lang="en-US" altLang="zh-CN" sz="1600" dirty="0" smtClean="0">
              <a:latin typeface="宋体" pitchFamily="2" charset="-122"/>
              <a:ea typeface="宋体" pitchFamily="2" charset="-122"/>
            </a:endParaRPr>
          </a:p>
          <a:p>
            <a:pPr fontAlgn="auto">
              <a:lnSpc>
                <a:spcPct val="130000"/>
              </a:lnSpc>
              <a:spcBef>
                <a:spcPts val="0"/>
              </a:spcBef>
              <a:spcAft>
                <a:spcPts val="0"/>
              </a:spcAft>
            </a:pPr>
            <a:r>
              <a:rPr lang="en-US" altLang="zh-CN" sz="1600" dirty="0" smtClean="0">
                <a:latin typeface="宋体" pitchFamily="2" charset="-122"/>
                <a:ea typeface="宋体" pitchFamily="2" charset="-122"/>
              </a:rPr>
              <a:t>3.</a:t>
            </a:r>
            <a:r>
              <a:rPr lang="zh-CN" altLang="zh-CN" sz="1600" dirty="0" smtClean="0">
                <a:latin typeface="宋体" pitchFamily="2" charset="-122"/>
                <a:ea typeface="宋体" pitchFamily="2" charset="-122"/>
              </a:rPr>
              <a:t>学生</a:t>
            </a:r>
            <a:r>
              <a:rPr lang="zh-CN" altLang="en-US" sz="1600" dirty="0" smtClean="0">
                <a:latin typeface="宋体" pitchFamily="2" charset="-122"/>
                <a:ea typeface="宋体" pitchFamily="2" charset="-122"/>
              </a:rPr>
              <a:t>成长有平台；</a:t>
            </a:r>
            <a:endParaRPr lang="en-US" altLang="zh-CN" sz="1600" dirty="0" smtClean="0">
              <a:latin typeface="宋体" pitchFamily="2" charset="-122"/>
              <a:ea typeface="宋体" pitchFamily="2" charset="-122"/>
            </a:endParaRPr>
          </a:p>
          <a:p>
            <a:pPr fontAlgn="auto">
              <a:lnSpc>
                <a:spcPct val="130000"/>
              </a:lnSpc>
              <a:spcBef>
                <a:spcPts val="0"/>
              </a:spcBef>
              <a:spcAft>
                <a:spcPts val="0"/>
              </a:spcAft>
            </a:pPr>
            <a:r>
              <a:rPr lang="en-US" altLang="zh-CN" sz="1600" dirty="0" smtClean="0">
                <a:latin typeface="宋体" pitchFamily="2" charset="-122"/>
                <a:ea typeface="宋体" pitchFamily="2" charset="-122"/>
              </a:rPr>
              <a:t>4.</a:t>
            </a:r>
            <a:r>
              <a:rPr lang="zh-CN" altLang="en-US" sz="1600" dirty="0" smtClean="0">
                <a:latin typeface="宋体" pitchFamily="2" charset="-122"/>
                <a:ea typeface="宋体" pitchFamily="2" charset="-122"/>
              </a:rPr>
              <a:t>育人资源有整合。</a:t>
            </a:r>
          </a:p>
        </p:txBody>
      </p:sp>
      <p:grpSp>
        <p:nvGrpSpPr>
          <p:cNvPr id="40" name="组合 39"/>
          <p:cNvGrpSpPr/>
          <p:nvPr/>
        </p:nvGrpSpPr>
        <p:grpSpPr>
          <a:xfrm>
            <a:off x="9476623" y="2790028"/>
            <a:ext cx="319614" cy="313551"/>
            <a:chOff x="6487719" y="4216206"/>
            <a:chExt cx="496474" cy="487056"/>
          </a:xfrm>
          <a:solidFill>
            <a:sysClr val="window" lastClr="FFFFFF"/>
          </a:solidFill>
        </p:grpSpPr>
        <p:sp>
          <p:nvSpPr>
            <p:cNvPr id="41" name="Freeform 269"/>
            <p:cNvSpPr>
              <a:spLocks noEditPoints="1"/>
            </p:cNvSpPr>
            <p:nvPr/>
          </p:nvSpPr>
          <p:spPr bwMode="auto">
            <a:xfrm>
              <a:off x="6487719" y="4216206"/>
              <a:ext cx="496474" cy="487056"/>
            </a:xfrm>
            <a:custGeom>
              <a:avLst/>
              <a:gdLst>
                <a:gd name="T0" fmla="*/ 221 w 235"/>
                <a:gd name="T1" fmla="*/ 117 h 230"/>
                <a:gd name="T2" fmla="*/ 139 w 235"/>
                <a:gd name="T3" fmla="*/ 35 h 230"/>
                <a:gd name="T4" fmla="*/ 108 w 235"/>
                <a:gd name="T5" fmla="*/ 5 h 230"/>
                <a:gd name="T6" fmla="*/ 67 w 235"/>
                <a:gd name="T7" fmla="*/ 0 h 230"/>
                <a:gd name="T8" fmla="*/ 37 w 235"/>
                <a:gd name="T9" fmla="*/ 0 h 230"/>
                <a:gd name="T10" fmla="*/ 0 w 235"/>
                <a:gd name="T11" fmla="*/ 35 h 230"/>
                <a:gd name="T12" fmla="*/ 0 w 235"/>
                <a:gd name="T13" fmla="*/ 65 h 230"/>
                <a:gd name="T14" fmla="*/ 5 w 235"/>
                <a:gd name="T15" fmla="*/ 106 h 230"/>
                <a:gd name="T16" fmla="*/ 36 w 235"/>
                <a:gd name="T17" fmla="*/ 137 h 230"/>
                <a:gd name="T18" fmla="*/ 118 w 235"/>
                <a:gd name="T19" fmla="*/ 219 h 230"/>
                <a:gd name="T20" fmla="*/ 144 w 235"/>
                <a:gd name="T21" fmla="*/ 230 h 230"/>
                <a:gd name="T22" fmla="*/ 170 w 235"/>
                <a:gd name="T23" fmla="*/ 219 h 230"/>
                <a:gd name="T24" fmla="*/ 221 w 235"/>
                <a:gd name="T25" fmla="*/ 168 h 230"/>
                <a:gd name="T26" fmla="*/ 221 w 235"/>
                <a:gd name="T27" fmla="*/ 117 h 230"/>
                <a:gd name="T28" fmla="*/ 205 w 235"/>
                <a:gd name="T29" fmla="*/ 153 h 230"/>
                <a:gd name="T30" fmla="*/ 154 w 235"/>
                <a:gd name="T31" fmla="*/ 204 h 230"/>
                <a:gd name="T32" fmla="*/ 144 w 235"/>
                <a:gd name="T33" fmla="*/ 208 h 230"/>
                <a:gd name="T34" fmla="*/ 134 w 235"/>
                <a:gd name="T35" fmla="*/ 204 h 230"/>
                <a:gd name="T36" fmla="*/ 52 w 235"/>
                <a:gd name="T37" fmla="*/ 122 h 230"/>
                <a:gd name="T38" fmla="*/ 24 w 235"/>
                <a:gd name="T39" fmla="*/ 94 h 230"/>
                <a:gd name="T40" fmla="*/ 22 w 235"/>
                <a:gd name="T41" fmla="*/ 65 h 230"/>
                <a:gd name="T42" fmla="*/ 22 w 235"/>
                <a:gd name="T43" fmla="*/ 35 h 230"/>
                <a:gd name="T44" fmla="*/ 37 w 235"/>
                <a:gd name="T45" fmla="*/ 22 h 230"/>
                <a:gd name="T46" fmla="*/ 65 w 235"/>
                <a:gd name="T47" fmla="*/ 22 h 230"/>
                <a:gd name="T48" fmla="*/ 67 w 235"/>
                <a:gd name="T49" fmla="*/ 22 h 230"/>
                <a:gd name="T50" fmla="*/ 96 w 235"/>
                <a:gd name="T51" fmla="*/ 23 h 230"/>
                <a:gd name="T52" fmla="*/ 124 w 235"/>
                <a:gd name="T53" fmla="*/ 50 h 230"/>
                <a:gd name="T54" fmla="*/ 205 w 235"/>
                <a:gd name="T55" fmla="*/ 132 h 230"/>
                <a:gd name="T56" fmla="*/ 205 w 235"/>
                <a:gd name="T57" fmla="*/ 15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230">
                  <a:moveTo>
                    <a:pt x="221" y="117"/>
                  </a:moveTo>
                  <a:cubicBezTo>
                    <a:pt x="139" y="35"/>
                    <a:pt x="139" y="35"/>
                    <a:pt x="139" y="35"/>
                  </a:cubicBezTo>
                  <a:cubicBezTo>
                    <a:pt x="125" y="21"/>
                    <a:pt x="111" y="7"/>
                    <a:pt x="108" y="5"/>
                  </a:cubicBezTo>
                  <a:cubicBezTo>
                    <a:pt x="105" y="2"/>
                    <a:pt x="87" y="0"/>
                    <a:pt x="67" y="0"/>
                  </a:cubicBezTo>
                  <a:cubicBezTo>
                    <a:pt x="37" y="0"/>
                    <a:pt x="37" y="0"/>
                    <a:pt x="37" y="0"/>
                  </a:cubicBezTo>
                  <a:cubicBezTo>
                    <a:pt x="17" y="0"/>
                    <a:pt x="0" y="15"/>
                    <a:pt x="0" y="35"/>
                  </a:cubicBezTo>
                  <a:cubicBezTo>
                    <a:pt x="0" y="65"/>
                    <a:pt x="0" y="65"/>
                    <a:pt x="0" y="65"/>
                  </a:cubicBezTo>
                  <a:cubicBezTo>
                    <a:pt x="0" y="85"/>
                    <a:pt x="3" y="104"/>
                    <a:pt x="5" y="106"/>
                  </a:cubicBezTo>
                  <a:cubicBezTo>
                    <a:pt x="8" y="109"/>
                    <a:pt x="22" y="123"/>
                    <a:pt x="36" y="137"/>
                  </a:cubicBezTo>
                  <a:cubicBezTo>
                    <a:pt x="118" y="219"/>
                    <a:pt x="118" y="219"/>
                    <a:pt x="118" y="219"/>
                  </a:cubicBezTo>
                  <a:cubicBezTo>
                    <a:pt x="125" y="226"/>
                    <a:pt x="135" y="230"/>
                    <a:pt x="144" y="230"/>
                  </a:cubicBezTo>
                  <a:cubicBezTo>
                    <a:pt x="153" y="230"/>
                    <a:pt x="163" y="226"/>
                    <a:pt x="170" y="219"/>
                  </a:cubicBezTo>
                  <a:cubicBezTo>
                    <a:pt x="221" y="168"/>
                    <a:pt x="221" y="168"/>
                    <a:pt x="221" y="168"/>
                  </a:cubicBezTo>
                  <a:cubicBezTo>
                    <a:pt x="235" y="154"/>
                    <a:pt x="235" y="131"/>
                    <a:pt x="221" y="117"/>
                  </a:cubicBezTo>
                  <a:close/>
                  <a:moveTo>
                    <a:pt x="205" y="153"/>
                  </a:moveTo>
                  <a:cubicBezTo>
                    <a:pt x="154" y="204"/>
                    <a:pt x="154" y="204"/>
                    <a:pt x="154" y="204"/>
                  </a:cubicBezTo>
                  <a:cubicBezTo>
                    <a:pt x="152" y="206"/>
                    <a:pt x="148" y="208"/>
                    <a:pt x="144" y="208"/>
                  </a:cubicBezTo>
                  <a:cubicBezTo>
                    <a:pt x="140" y="208"/>
                    <a:pt x="137" y="206"/>
                    <a:pt x="134" y="204"/>
                  </a:cubicBezTo>
                  <a:cubicBezTo>
                    <a:pt x="52" y="122"/>
                    <a:pt x="52" y="122"/>
                    <a:pt x="52" y="122"/>
                  </a:cubicBezTo>
                  <a:cubicBezTo>
                    <a:pt x="24" y="94"/>
                    <a:pt x="24" y="94"/>
                    <a:pt x="24" y="94"/>
                  </a:cubicBezTo>
                  <a:cubicBezTo>
                    <a:pt x="23" y="89"/>
                    <a:pt x="22" y="79"/>
                    <a:pt x="22" y="65"/>
                  </a:cubicBezTo>
                  <a:cubicBezTo>
                    <a:pt x="22" y="35"/>
                    <a:pt x="22" y="35"/>
                    <a:pt x="22" y="35"/>
                  </a:cubicBezTo>
                  <a:cubicBezTo>
                    <a:pt x="22" y="27"/>
                    <a:pt x="29" y="22"/>
                    <a:pt x="37" y="22"/>
                  </a:cubicBezTo>
                  <a:cubicBezTo>
                    <a:pt x="65" y="22"/>
                    <a:pt x="65" y="22"/>
                    <a:pt x="65" y="22"/>
                  </a:cubicBezTo>
                  <a:cubicBezTo>
                    <a:pt x="67" y="22"/>
                    <a:pt x="67" y="22"/>
                    <a:pt x="67" y="22"/>
                  </a:cubicBezTo>
                  <a:cubicBezTo>
                    <a:pt x="81" y="22"/>
                    <a:pt x="91" y="22"/>
                    <a:pt x="96" y="23"/>
                  </a:cubicBezTo>
                  <a:cubicBezTo>
                    <a:pt x="124" y="50"/>
                    <a:pt x="124" y="50"/>
                    <a:pt x="124" y="50"/>
                  </a:cubicBezTo>
                  <a:cubicBezTo>
                    <a:pt x="205" y="132"/>
                    <a:pt x="205" y="132"/>
                    <a:pt x="205" y="132"/>
                  </a:cubicBezTo>
                  <a:cubicBezTo>
                    <a:pt x="211" y="138"/>
                    <a:pt x="211" y="147"/>
                    <a:pt x="205" y="1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42" name="Freeform 270"/>
            <p:cNvSpPr>
              <a:spLocks noEditPoints="1"/>
            </p:cNvSpPr>
            <p:nvPr/>
          </p:nvSpPr>
          <p:spPr bwMode="auto">
            <a:xfrm>
              <a:off x="6579210" y="4298279"/>
              <a:ext cx="122437" cy="129164"/>
            </a:xfrm>
            <a:custGeom>
              <a:avLst/>
              <a:gdLst>
                <a:gd name="T0" fmla="*/ 9 w 58"/>
                <a:gd name="T1" fmla="*/ 11 h 61"/>
                <a:gd name="T2" fmla="*/ 0 w 58"/>
                <a:gd name="T3" fmla="*/ 32 h 61"/>
                <a:gd name="T4" fmla="*/ 9 w 58"/>
                <a:gd name="T5" fmla="*/ 52 h 61"/>
                <a:gd name="T6" fmla="*/ 29 w 58"/>
                <a:gd name="T7" fmla="*/ 61 h 61"/>
                <a:gd name="T8" fmla="*/ 50 w 58"/>
                <a:gd name="T9" fmla="*/ 52 h 61"/>
                <a:gd name="T10" fmla="*/ 58 w 58"/>
                <a:gd name="T11" fmla="*/ 32 h 61"/>
                <a:gd name="T12" fmla="*/ 50 w 58"/>
                <a:gd name="T13" fmla="*/ 11 h 61"/>
                <a:gd name="T14" fmla="*/ 9 w 58"/>
                <a:gd name="T15" fmla="*/ 11 h 61"/>
                <a:gd name="T16" fmla="*/ 40 w 58"/>
                <a:gd name="T17" fmla="*/ 42 h 61"/>
                <a:gd name="T18" fmla="*/ 19 w 58"/>
                <a:gd name="T19" fmla="*/ 42 h 61"/>
                <a:gd name="T20" fmla="*/ 15 w 58"/>
                <a:gd name="T21" fmla="*/ 32 h 61"/>
                <a:gd name="T22" fmla="*/ 19 w 58"/>
                <a:gd name="T23" fmla="*/ 21 h 61"/>
                <a:gd name="T24" fmla="*/ 29 w 58"/>
                <a:gd name="T25" fmla="*/ 17 h 61"/>
                <a:gd name="T26" fmla="*/ 40 w 58"/>
                <a:gd name="T27" fmla="*/ 21 h 61"/>
                <a:gd name="T28" fmla="*/ 44 w 58"/>
                <a:gd name="T29" fmla="*/ 32 h 61"/>
                <a:gd name="T30" fmla="*/ 40 w 58"/>
                <a:gd name="T31" fmla="*/ 4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1">
                  <a:moveTo>
                    <a:pt x="9" y="11"/>
                  </a:moveTo>
                  <a:cubicBezTo>
                    <a:pt x="3" y="17"/>
                    <a:pt x="0" y="24"/>
                    <a:pt x="0" y="32"/>
                  </a:cubicBezTo>
                  <a:cubicBezTo>
                    <a:pt x="0" y="39"/>
                    <a:pt x="3" y="47"/>
                    <a:pt x="9" y="52"/>
                  </a:cubicBezTo>
                  <a:cubicBezTo>
                    <a:pt x="14" y="58"/>
                    <a:pt x="22" y="61"/>
                    <a:pt x="29" y="61"/>
                  </a:cubicBezTo>
                  <a:cubicBezTo>
                    <a:pt x="37" y="61"/>
                    <a:pt x="44" y="58"/>
                    <a:pt x="50" y="52"/>
                  </a:cubicBezTo>
                  <a:cubicBezTo>
                    <a:pt x="55" y="47"/>
                    <a:pt x="58" y="39"/>
                    <a:pt x="58" y="32"/>
                  </a:cubicBezTo>
                  <a:cubicBezTo>
                    <a:pt x="58" y="24"/>
                    <a:pt x="55" y="17"/>
                    <a:pt x="50" y="11"/>
                  </a:cubicBezTo>
                  <a:cubicBezTo>
                    <a:pt x="39" y="0"/>
                    <a:pt x="20" y="0"/>
                    <a:pt x="9" y="11"/>
                  </a:cubicBezTo>
                  <a:close/>
                  <a:moveTo>
                    <a:pt x="40" y="42"/>
                  </a:moveTo>
                  <a:cubicBezTo>
                    <a:pt x="34" y="47"/>
                    <a:pt x="25" y="47"/>
                    <a:pt x="19" y="42"/>
                  </a:cubicBezTo>
                  <a:cubicBezTo>
                    <a:pt x="16" y="39"/>
                    <a:pt x="15" y="35"/>
                    <a:pt x="15" y="32"/>
                  </a:cubicBezTo>
                  <a:cubicBezTo>
                    <a:pt x="15" y="28"/>
                    <a:pt x="16" y="24"/>
                    <a:pt x="19" y="21"/>
                  </a:cubicBezTo>
                  <a:cubicBezTo>
                    <a:pt x="22" y="19"/>
                    <a:pt x="26" y="17"/>
                    <a:pt x="29" y="17"/>
                  </a:cubicBezTo>
                  <a:cubicBezTo>
                    <a:pt x="33" y="17"/>
                    <a:pt x="37" y="19"/>
                    <a:pt x="40" y="21"/>
                  </a:cubicBezTo>
                  <a:cubicBezTo>
                    <a:pt x="42" y="24"/>
                    <a:pt x="44" y="28"/>
                    <a:pt x="44" y="32"/>
                  </a:cubicBezTo>
                  <a:cubicBezTo>
                    <a:pt x="44" y="35"/>
                    <a:pt x="42" y="39"/>
                    <a:pt x="40" y="4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grpSp>
      <p:grpSp>
        <p:nvGrpSpPr>
          <p:cNvPr id="43" name="组合 42"/>
          <p:cNvGrpSpPr/>
          <p:nvPr/>
        </p:nvGrpSpPr>
        <p:grpSpPr>
          <a:xfrm>
            <a:off x="3152769" y="2860535"/>
            <a:ext cx="332699" cy="340176"/>
            <a:chOff x="8343593" y="3199601"/>
            <a:chExt cx="444000" cy="453979"/>
          </a:xfrm>
          <a:solidFill>
            <a:sysClr val="window" lastClr="FFFFFF"/>
          </a:solidFill>
        </p:grpSpPr>
        <p:sp>
          <p:nvSpPr>
            <p:cNvPr id="44" name="Freeform 345"/>
            <p:cNvSpPr>
              <a:spLocks noEditPoints="1"/>
            </p:cNvSpPr>
            <p:nvPr/>
          </p:nvSpPr>
          <p:spPr bwMode="auto">
            <a:xfrm>
              <a:off x="8343593" y="3372545"/>
              <a:ext cx="196225" cy="281035"/>
            </a:xfrm>
            <a:custGeom>
              <a:avLst/>
              <a:gdLst>
                <a:gd name="T0" fmla="*/ 65 w 118"/>
                <a:gd name="T1" fmla="*/ 15 h 169"/>
                <a:gd name="T2" fmla="*/ 101 w 118"/>
                <a:gd name="T3" fmla="*/ 139 h 169"/>
                <a:gd name="T4" fmla="*/ 53 w 118"/>
                <a:gd name="T5" fmla="*/ 153 h 169"/>
                <a:gd name="T6" fmla="*/ 16 w 118"/>
                <a:gd name="T7" fmla="*/ 30 h 169"/>
                <a:gd name="T8" fmla="*/ 65 w 118"/>
                <a:gd name="T9" fmla="*/ 15 h 169"/>
                <a:gd name="T10" fmla="*/ 74 w 118"/>
                <a:gd name="T11" fmla="*/ 0 h 169"/>
                <a:gd name="T12" fmla="*/ 63 w 118"/>
                <a:gd name="T13" fmla="*/ 2 h 169"/>
                <a:gd name="T14" fmla="*/ 12 w 118"/>
                <a:gd name="T15" fmla="*/ 17 h 169"/>
                <a:gd name="T16" fmla="*/ 0 w 118"/>
                <a:gd name="T17" fmla="*/ 21 h 169"/>
                <a:gd name="T18" fmla="*/ 4 w 118"/>
                <a:gd name="T19" fmla="*/ 34 h 169"/>
                <a:gd name="T20" fmla="*/ 40 w 118"/>
                <a:gd name="T21" fmla="*/ 157 h 169"/>
                <a:gd name="T22" fmla="*/ 44 w 118"/>
                <a:gd name="T23" fmla="*/ 169 h 169"/>
                <a:gd name="T24" fmla="*/ 56 w 118"/>
                <a:gd name="T25" fmla="*/ 165 h 169"/>
                <a:gd name="T26" fmla="*/ 105 w 118"/>
                <a:gd name="T27" fmla="*/ 150 h 169"/>
                <a:gd name="T28" fmla="*/ 118 w 118"/>
                <a:gd name="T29" fmla="*/ 148 h 169"/>
                <a:gd name="T30" fmla="*/ 114 w 118"/>
                <a:gd name="T31" fmla="*/ 135 h 169"/>
                <a:gd name="T32" fmla="*/ 78 w 118"/>
                <a:gd name="T33" fmla="*/ 11 h 169"/>
                <a:gd name="T34" fmla="*/ 74 w 118"/>
                <a:gd name="T35" fmla="*/ 0 h 169"/>
                <a:gd name="T36" fmla="*/ 74 w 118"/>
                <a:gd name="T37"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 h="169">
                  <a:moveTo>
                    <a:pt x="65" y="15"/>
                  </a:moveTo>
                  <a:lnTo>
                    <a:pt x="101" y="139"/>
                  </a:lnTo>
                  <a:lnTo>
                    <a:pt x="53" y="153"/>
                  </a:lnTo>
                  <a:lnTo>
                    <a:pt x="16" y="30"/>
                  </a:lnTo>
                  <a:lnTo>
                    <a:pt x="65" y="15"/>
                  </a:lnTo>
                  <a:close/>
                  <a:moveTo>
                    <a:pt x="74" y="0"/>
                  </a:moveTo>
                  <a:lnTo>
                    <a:pt x="63" y="2"/>
                  </a:lnTo>
                  <a:lnTo>
                    <a:pt x="12" y="17"/>
                  </a:lnTo>
                  <a:lnTo>
                    <a:pt x="0" y="21"/>
                  </a:lnTo>
                  <a:lnTo>
                    <a:pt x="4" y="34"/>
                  </a:lnTo>
                  <a:lnTo>
                    <a:pt x="40" y="157"/>
                  </a:lnTo>
                  <a:lnTo>
                    <a:pt x="44" y="169"/>
                  </a:lnTo>
                  <a:lnTo>
                    <a:pt x="56" y="165"/>
                  </a:lnTo>
                  <a:lnTo>
                    <a:pt x="105" y="150"/>
                  </a:lnTo>
                  <a:lnTo>
                    <a:pt x="118" y="148"/>
                  </a:lnTo>
                  <a:lnTo>
                    <a:pt x="114" y="135"/>
                  </a:lnTo>
                  <a:lnTo>
                    <a:pt x="78" y="11"/>
                  </a:lnTo>
                  <a:lnTo>
                    <a:pt x="74" y="0"/>
                  </a:lnTo>
                  <a:lnTo>
                    <a:pt x="7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45" name="Freeform 347"/>
            <p:cNvSpPr>
              <a:spLocks/>
            </p:cNvSpPr>
            <p:nvPr/>
          </p:nvSpPr>
          <p:spPr bwMode="auto">
            <a:xfrm>
              <a:off x="8474963" y="3199601"/>
              <a:ext cx="312630" cy="355866"/>
            </a:xfrm>
            <a:custGeom>
              <a:avLst/>
              <a:gdLst>
                <a:gd name="T0" fmla="*/ 144 w 150"/>
                <a:gd name="T1" fmla="*/ 121 h 171"/>
                <a:gd name="T2" fmla="*/ 135 w 150"/>
                <a:gd name="T3" fmla="*/ 136 h 171"/>
                <a:gd name="T4" fmla="*/ 135 w 150"/>
                <a:gd name="T5" fmla="*/ 140 h 171"/>
                <a:gd name="T6" fmla="*/ 122 w 150"/>
                <a:gd name="T7" fmla="*/ 157 h 171"/>
                <a:gd name="T8" fmla="*/ 121 w 150"/>
                <a:gd name="T9" fmla="*/ 163 h 171"/>
                <a:gd name="T10" fmla="*/ 102 w 150"/>
                <a:gd name="T11" fmla="*/ 171 h 171"/>
                <a:gd name="T12" fmla="*/ 95 w 150"/>
                <a:gd name="T13" fmla="*/ 171 h 171"/>
                <a:gd name="T14" fmla="*/ 54 w 150"/>
                <a:gd name="T15" fmla="*/ 167 h 171"/>
                <a:gd name="T16" fmla="*/ 40 w 150"/>
                <a:gd name="T17" fmla="*/ 166 h 171"/>
                <a:gd name="T18" fmla="*/ 21 w 150"/>
                <a:gd name="T19" fmla="*/ 168 h 171"/>
                <a:gd name="T20" fmla="*/ 0 w 150"/>
                <a:gd name="T21" fmla="*/ 96 h 171"/>
                <a:gd name="T22" fmla="*/ 45 w 150"/>
                <a:gd name="T23" fmla="*/ 45 h 171"/>
                <a:gd name="T24" fmla="*/ 48 w 150"/>
                <a:gd name="T25" fmla="*/ 8 h 171"/>
                <a:gd name="T26" fmla="*/ 63 w 150"/>
                <a:gd name="T27" fmla="*/ 0 h 171"/>
                <a:gd name="T28" fmla="*/ 78 w 150"/>
                <a:gd name="T29" fmla="*/ 40 h 171"/>
                <a:gd name="T30" fmla="*/ 76 w 150"/>
                <a:gd name="T31" fmla="*/ 52 h 171"/>
                <a:gd name="T32" fmla="*/ 75 w 150"/>
                <a:gd name="T33" fmla="*/ 62 h 171"/>
                <a:gd name="T34" fmla="*/ 123 w 150"/>
                <a:gd name="T35" fmla="*/ 73 h 171"/>
                <a:gd name="T36" fmla="*/ 127 w 150"/>
                <a:gd name="T37" fmla="*/ 72 h 171"/>
                <a:gd name="T38" fmla="*/ 150 w 150"/>
                <a:gd name="T39" fmla="*/ 95 h 171"/>
                <a:gd name="T40" fmla="*/ 143 w 150"/>
                <a:gd name="T41" fmla="*/ 112 h 171"/>
                <a:gd name="T42" fmla="*/ 144 w 150"/>
                <a:gd name="T43" fmla="*/ 12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1">
                  <a:moveTo>
                    <a:pt x="144" y="121"/>
                  </a:moveTo>
                  <a:cubicBezTo>
                    <a:pt x="144" y="127"/>
                    <a:pt x="140" y="133"/>
                    <a:pt x="135" y="136"/>
                  </a:cubicBezTo>
                  <a:cubicBezTo>
                    <a:pt x="135" y="137"/>
                    <a:pt x="135" y="139"/>
                    <a:pt x="135" y="140"/>
                  </a:cubicBezTo>
                  <a:cubicBezTo>
                    <a:pt x="135" y="148"/>
                    <a:pt x="129" y="155"/>
                    <a:pt x="122" y="157"/>
                  </a:cubicBezTo>
                  <a:cubicBezTo>
                    <a:pt x="122" y="159"/>
                    <a:pt x="122" y="161"/>
                    <a:pt x="121" y="163"/>
                  </a:cubicBezTo>
                  <a:cubicBezTo>
                    <a:pt x="118" y="169"/>
                    <a:pt x="110" y="171"/>
                    <a:pt x="102" y="171"/>
                  </a:cubicBezTo>
                  <a:cubicBezTo>
                    <a:pt x="100" y="171"/>
                    <a:pt x="97" y="171"/>
                    <a:pt x="95" y="171"/>
                  </a:cubicBezTo>
                  <a:cubicBezTo>
                    <a:pt x="87" y="170"/>
                    <a:pt x="71" y="169"/>
                    <a:pt x="54" y="167"/>
                  </a:cubicBezTo>
                  <a:cubicBezTo>
                    <a:pt x="49" y="167"/>
                    <a:pt x="44" y="166"/>
                    <a:pt x="40" y="166"/>
                  </a:cubicBezTo>
                  <a:cubicBezTo>
                    <a:pt x="31" y="166"/>
                    <a:pt x="25" y="167"/>
                    <a:pt x="21" y="168"/>
                  </a:cubicBezTo>
                  <a:cubicBezTo>
                    <a:pt x="0" y="96"/>
                    <a:pt x="0" y="96"/>
                    <a:pt x="0" y="96"/>
                  </a:cubicBezTo>
                  <a:cubicBezTo>
                    <a:pt x="14" y="85"/>
                    <a:pt x="37" y="59"/>
                    <a:pt x="45" y="45"/>
                  </a:cubicBezTo>
                  <a:cubicBezTo>
                    <a:pt x="50" y="30"/>
                    <a:pt x="48" y="12"/>
                    <a:pt x="48" y="8"/>
                  </a:cubicBezTo>
                  <a:cubicBezTo>
                    <a:pt x="47" y="1"/>
                    <a:pt x="61" y="0"/>
                    <a:pt x="63" y="0"/>
                  </a:cubicBezTo>
                  <a:cubicBezTo>
                    <a:pt x="71" y="0"/>
                    <a:pt x="80" y="14"/>
                    <a:pt x="78" y="40"/>
                  </a:cubicBezTo>
                  <a:cubicBezTo>
                    <a:pt x="77" y="43"/>
                    <a:pt x="76" y="48"/>
                    <a:pt x="76" y="52"/>
                  </a:cubicBezTo>
                  <a:cubicBezTo>
                    <a:pt x="76" y="56"/>
                    <a:pt x="76" y="59"/>
                    <a:pt x="75" y="62"/>
                  </a:cubicBezTo>
                  <a:cubicBezTo>
                    <a:pt x="75" y="72"/>
                    <a:pt x="111" y="73"/>
                    <a:pt x="123" y="73"/>
                  </a:cubicBezTo>
                  <a:cubicBezTo>
                    <a:pt x="126" y="73"/>
                    <a:pt x="127" y="72"/>
                    <a:pt x="127" y="72"/>
                  </a:cubicBezTo>
                  <a:cubicBezTo>
                    <a:pt x="140" y="72"/>
                    <a:pt x="150" y="83"/>
                    <a:pt x="150" y="95"/>
                  </a:cubicBezTo>
                  <a:cubicBezTo>
                    <a:pt x="150" y="102"/>
                    <a:pt x="147" y="108"/>
                    <a:pt x="143" y="112"/>
                  </a:cubicBezTo>
                  <a:cubicBezTo>
                    <a:pt x="144" y="115"/>
                    <a:pt x="144" y="118"/>
                    <a:pt x="144" y="12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grpSp>
      <p:grpSp>
        <p:nvGrpSpPr>
          <p:cNvPr id="46" name="组合 45"/>
          <p:cNvGrpSpPr/>
          <p:nvPr/>
        </p:nvGrpSpPr>
        <p:grpSpPr>
          <a:xfrm>
            <a:off x="9528086" y="4634533"/>
            <a:ext cx="319614" cy="365628"/>
            <a:chOff x="9477707" y="1892543"/>
            <a:chExt cx="427372" cy="488900"/>
          </a:xfrm>
          <a:solidFill>
            <a:sysClr val="window" lastClr="FFFFFF"/>
          </a:solidFill>
        </p:grpSpPr>
        <p:sp>
          <p:nvSpPr>
            <p:cNvPr id="47" name="Oval 194"/>
            <p:cNvSpPr>
              <a:spLocks noChangeArrowheads="1"/>
            </p:cNvSpPr>
            <p:nvPr/>
          </p:nvSpPr>
          <p:spPr bwMode="auto">
            <a:xfrm>
              <a:off x="9604090" y="2291645"/>
              <a:ext cx="89798" cy="89798"/>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48" name="Oval 195"/>
            <p:cNvSpPr>
              <a:spLocks noChangeArrowheads="1"/>
            </p:cNvSpPr>
            <p:nvPr/>
          </p:nvSpPr>
          <p:spPr bwMode="auto">
            <a:xfrm>
              <a:off x="9772044" y="2291645"/>
              <a:ext cx="86472" cy="89798"/>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49" name="Freeform 196"/>
            <p:cNvSpPr>
              <a:spLocks/>
            </p:cNvSpPr>
            <p:nvPr/>
          </p:nvSpPr>
          <p:spPr bwMode="auto">
            <a:xfrm>
              <a:off x="9477707" y="1939105"/>
              <a:ext cx="392450" cy="330922"/>
            </a:xfrm>
            <a:custGeom>
              <a:avLst/>
              <a:gdLst>
                <a:gd name="T0" fmla="*/ 180 w 188"/>
                <a:gd name="T1" fmla="*/ 158 h 158"/>
                <a:gd name="T2" fmla="*/ 180 w 188"/>
                <a:gd name="T3" fmla="*/ 158 h 158"/>
                <a:gd name="T4" fmla="*/ 66 w 188"/>
                <a:gd name="T5" fmla="*/ 157 h 158"/>
                <a:gd name="T6" fmla="*/ 59 w 188"/>
                <a:gd name="T7" fmla="*/ 151 h 158"/>
                <a:gd name="T8" fmla="*/ 31 w 188"/>
                <a:gd name="T9" fmla="*/ 23 h 158"/>
                <a:gd name="T10" fmla="*/ 7 w 188"/>
                <a:gd name="T11" fmla="*/ 17 h 158"/>
                <a:gd name="T12" fmla="*/ 2 w 188"/>
                <a:gd name="T13" fmla="*/ 7 h 158"/>
                <a:gd name="T14" fmla="*/ 12 w 188"/>
                <a:gd name="T15" fmla="*/ 1 h 158"/>
                <a:gd name="T16" fmla="*/ 40 w 188"/>
                <a:gd name="T17" fmla="*/ 9 h 158"/>
                <a:gd name="T18" fmla="*/ 46 w 188"/>
                <a:gd name="T19" fmla="*/ 15 h 158"/>
                <a:gd name="T20" fmla="*/ 73 w 188"/>
                <a:gd name="T21" fmla="*/ 141 h 158"/>
                <a:gd name="T22" fmla="*/ 180 w 188"/>
                <a:gd name="T23" fmla="*/ 141 h 158"/>
                <a:gd name="T24" fmla="*/ 188 w 188"/>
                <a:gd name="T25" fmla="*/ 149 h 158"/>
                <a:gd name="T26" fmla="*/ 180 w 188"/>
                <a:gd name="T2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58">
                  <a:moveTo>
                    <a:pt x="180" y="158"/>
                  </a:moveTo>
                  <a:cubicBezTo>
                    <a:pt x="180" y="158"/>
                    <a:pt x="180" y="158"/>
                    <a:pt x="180" y="158"/>
                  </a:cubicBezTo>
                  <a:cubicBezTo>
                    <a:pt x="66" y="157"/>
                    <a:pt x="66" y="157"/>
                    <a:pt x="66" y="157"/>
                  </a:cubicBezTo>
                  <a:cubicBezTo>
                    <a:pt x="63" y="157"/>
                    <a:pt x="59" y="154"/>
                    <a:pt x="59" y="151"/>
                  </a:cubicBezTo>
                  <a:cubicBezTo>
                    <a:pt x="31" y="23"/>
                    <a:pt x="31" y="23"/>
                    <a:pt x="31" y="23"/>
                  </a:cubicBezTo>
                  <a:cubicBezTo>
                    <a:pt x="7" y="17"/>
                    <a:pt x="7" y="17"/>
                    <a:pt x="7" y="17"/>
                  </a:cubicBezTo>
                  <a:cubicBezTo>
                    <a:pt x="3" y="15"/>
                    <a:pt x="0" y="11"/>
                    <a:pt x="2" y="7"/>
                  </a:cubicBezTo>
                  <a:cubicBezTo>
                    <a:pt x="3" y="2"/>
                    <a:pt x="7" y="0"/>
                    <a:pt x="12" y="1"/>
                  </a:cubicBezTo>
                  <a:cubicBezTo>
                    <a:pt x="40" y="9"/>
                    <a:pt x="40" y="9"/>
                    <a:pt x="40" y="9"/>
                  </a:cubicBezTo>
                  <a:cubicBezTo>
                    <a:pt x="43" y="10"/>
                    <a:pt x="45" y="12"/>
                    <a:pt x="46" y="15"/>
                  </a:cubicBezTo>
                  <a:cubicBezTo>
                    <a:pt x="73" y="141"/>
                    <a:pt x="73" y="141"/>
                    <a:pt x="73" y="141"/>
                  </a:cubicBezTo>
                  <a:cubicBezTo>
                    <a:pt x="180" y="141"/>
                    <a:pt x="180" y="141"/>
                    <a:pt x="180" y="141"/>
                  </a:cubicBezTo>
                  <a:cubicBezTo>
                    <a:pt x="184" y="141"/>
                    <a:pt x="188" y="145"/>
                    <a:pt x="188" y="149"/>
                  </a:cubicBezTo>
                  <a:cubicBezTo>
                    <a:pt x="188" y="154"/>
                    <a:pt x="184" y="158"/>
                    <a:pt x="180" y="15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50" name="Freeform 197"/>
            <p:cNvSpPr>
              <a:spLocks/>
            </p:cNvSpPr>
            <p:nvPr/>
          </p:nvSpPr>
          <p:spPr bwMode="auto">
            <a:xfrm>
              <a:off x="9574157" y="2028903"/>
              <a:ext cx="330922" cy="171282"/>
            </a:xfrm>
            <a:custGeom>
              <a:avLst/>
              <a:gdLst>
                <a:gd name="T0" fmla="*/ 148 w 159"/>
                <a:gd name="T1" fmla="*/ 75 h 82"/>
                <a:gd name="T2" fmla="*/ 141 w 159"/>
                <a:gd name="T3" fmla="*/ 82 h 82"/>
                <a:gd name="T4" fmla="*/ 18 w 159"/>
                <a:gd name="T5" fmla="*/ 82 h 82"/>
                <a:gd name="T6" fmla="*/ 12 w 159"/>
                <a:gd name="T7" fmla="*/ 75 h 82"/>
                <a:gd name="T8" fmla="*/ 0 w 159"/>
                <a:gd name="T9" fmla="*/ 6 h 82"/>
                <a:gd name="T10" fmla="*/ 6 w 159"/>
                <a:gd name="T11" fmla="*/ 0 h 82"/>
                <a:gd name="T12" fmla="*/ 159 w 159"/>
                <a:gd name="T13" fmla="*/ 15 h 82"/>
                <a:gd name="T14" fmla="*/ 148 w 159"/>
                <a:gd name="T15" fmla="*/ 75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82">
                  <a:moveTo>
                    <a:pt x="148" y="75"/>
                  </a:moveTo>
                  <a:cubicBezTo>
                    <a:pt x="148" y="79"/>
                    <a:pt x="145" y="82"/>
                    <a:pt x="141" y="82"/>
                  </a:cubicBezTo>
                  <a:cubicBezTo>
                    <a:pt x="18" y="82"/>
                    <a:pt x="18" y="82"/>
                    <a:pt x="18" y="82"/>
                  </a:cubicBezTo>
                  <a:cubicBezTo>
                    <a:pt x="15" y="82"/>
                    <a:pt x="12" y="79"/>
                    <a:pt x="12" y="75"/>
                  </a:cubicBezTo>
                  <a:cubicBezTo>
                    <a:pt x="0" y="6"/>
                    <a:pt x="0" y="6"/>
                    <a:pt x="0" y="6"/>
                  </a:cubicBezTo>
                  <a:cubicBezTo>
                    <a:pt x="0" y="3"/>
                    <a:pt x="3" y="0"/>
                    <a:pt x="6" y="0"/>
                  </a:cubicBezTo>
                  <a:cubicBezTo>
                    <a:pt x="159" y="15"/>
                    <a:pt x="159" y="15"/>
                    <a:pt x="159" y="15"/>
                  </a:cubicBezTo>
                  <a:lnTo>
                    <a:pt x="148" y="7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51" name="Freeform 198"/>
            <p:cNvSpPr>
              <a:spLocks/>
            </p:cNvSpPr>
            <p:nvPr/>
          </p:nvSpPr>
          <p:spPr bwMode="auto">
            <a:xfrm>
              <a:off x="9725483" y="1892543"/>
              <a:ext cx="44899" cy="34922"/>
            </a:xfrm>
            <a:custGeom>
              <a:avLst/>
              <a:gdLst>
                <a:gd name="T0" fmla="*/ 23 w 27"/>
                <a:gd name="T1" fmla="*/ 0 h 21"/>
                <a:gd name="T2" fmla="*/ 18 w 27"/>
                <a:gd name="T3" fmla="*/ 0 h 21"/>
                <a:gd name="T4" fmla="*/ 6 w 27"/>
                <a:gd name="T5" fmla="*/ 0 h 21"/>
                <a:gd name="T6" fmla="*/ 3 w 27"/>
                <a:gd name="T7" fmla="*/ 0 h 21"/>
                <a:gd name="T8" fmla="*/ 0 w 27"/>
                <a:gd name="T9" fmla="*/ 21 h 21"/>
                <a:gd name="T10" fmla="*/ 8 w 27"/>
                <a:gd name="T11" fmla="*/ 21 h 21"/>
                <a:gd name="T12" fmla="*/ 19 w 27"/>
                <a:gd name="T13" fmla="*/ 21 h 21"/>
                <a:gd name="T14" fmla="*/ 27 w 27"/>
                <a:gd name="T15" fmla="*/ 21 h 21"/>
                <a:gd name="T16" fmla="*/ 23 w 27"/>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1">
                  <a:moveTo>
                    <a:pt x="23" y="0"/>
                  </a:moveTo>
                  <a:lnTo>
                    <a:pt x="18" y="0"/>
                  </a:lnTo>
                  <a:lnTo>
                    <a:pt x="6" y="0"/>
                  </a:lnTo>
                  <a:lnTo>
                    <a:pt x="3" y="0"/>
                  </a:lnTo>
                  <a:lnTo>
                    <a:pt x="0" y="21"/>
                  </a:lnTo>
                  <a:lnTo>
                    <a:pt x="8" y="21"/>
                  </a:lnTo>
                  <a:lnTo>
                    <a:pt x="19" y="21"/>
                  </a:lnTo>
                  <a:lnTo>
                    <a:pt x="27" y="21"/>
                  </a:lnTo>
                  <a:lnTo>
                    <a:pt x="2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52" name="Freeform 199"/>
            <p:cNvSpPr>
              <a:spLocks/>
            </p:cNvSpPr>
            <p:nvPr/>
          </p:nvSpPr>
          <p:spPr bwMode="auto">
            <a:xfrm>
              <a:off x="9665617" y="1902520"/>
              <a:ext cx="51551" cy="49888"/>
            </a:xfrm>
            <a:custGeom>
              <a:avLst/>
              <a:gdLst>
                <a:gd name="T0" fmla="*/ 16 w 31"/>
                <a:gd name="T1" fmla="*/ 0 h 30"/>
                <a:gd name="T2" fmla="*/ 12 w 31"/>
                <a:gd name="T3" fmla="*/ 1 h 30"/>
                <a:gd name="T4" fmla="*/ 4 w 31"/>
                <a:gd name="T5" fmla="*/ 7 h 30"/>
                <a:gd name="T6" fmla="*/ 0 w 31"/>
                <a:gd name="T7" fmla="*/ 10 h 30"/>
                <a:gd name="T8" fmla="*/ 9 w 31"/>
                <a:gd name="T9" fmla="*/ 30 h 30"/>
                <a:gd name="T10" fmla="*/ 15 w 31"/>
                <a:gd name="T11" fmla="*/ 25 h 30"/>
                <a:gd name="T12" fmla="*/ 24 w 31"/>
                <a:gd name="T13" fmla="*/ 20 h 30"/>
                <a:gd name="T14" fmla="*/ 31 w 31"/>
                <a:gd name="T15" fmla="*/ 15 h 30"/>
                <a:gd name="T16" fmla="*/ 16 w 31"/>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0">
                  <a:moveTo>
                    <a:pt x="16" y="0"/>
                  </a:moveTo>
                  <a:lnTo>
                    <a:pt x="12" y="1"/>
                  </a:lnTo>
                  <a:lnTo>
                    <a:pt x="4" y="7"/>
                  </a:lnTo>
                  <a:lnTo>
                    <a:pt x="0" y="10"/>
                  </a:lnTo>
                  <a:lnTo>
                    <a:pt x="9" y="30"/>
                  </a:lnTo>
                  <a:lnTo>
                    <a:pt x="15" y="25"/>
                  </a:lnTo>
                  <a:lnTo>
                    <a:pt x="24" y="20"/>
                  </a:lnTo>
                  <a:lnTo>
                    <a:pt x="31" y="15"/>
                  </a:lnTo>
                  <a:lnTo>
                    <a:pt x="16"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53" name="Freeform 200"/>
            <p:cNvSpPr>
              <a:spLocks/>
            </p:cNvSpPr>
            <p:nvPr/>
          </p:nvSpPr>
          <p:spPr bwMode="auto">
            <a:xfrm>
              <a:off x="9622381" y="1944094"/>
              <a:ext cx="49888" cy="51551"/>
            </a:xfrm>
            <a:custGeom>
              <a:avLst/>
              <a:gdLst>
                <a:gd name="T0" fmla="*/ 10 w 30"/>
                <a:gd name="T1" fmla="*/ 0 h 31"/>
                <a:gd name="T2" fmla="*/ 7 w 30"/>
                <a:gd name="T3" fmla="*/ 4 h 31"/>
                <a:gd name="T4" fmla="*/ 2 w 30"/>
                <a:gd name="T5" fmla="*/ 14 h 31"/>
                <a:gd name="T6" fmla="*/ 0 w 30"/>
                <a:gd name="T7" fmla="*/ 17 h 31"/>
                <a:gd name="T8" fmla="*/ 17 w 30"/>
                <a:gd name="T9" fmla="*/ 31 h 31"/>
                <a:gd name="T10" fmla="*/ 21 w 30"/>
                <a:gd name="T11" fmla="*/ 24 h 31"/>
                <a:gd name="T12" fmla="*/ 26 w 30"/>
                <a:gd name="T13" fmla="*/ 14 h 31"/>
                <a:gd name="T14" fmla="*/ 30 w 30"/>
                <a:gd name="T15" fmla="*/ 7 h 31"/>
                <a:gd name="T16" fmla="*/ 10 w 30"/>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1">
                  <a:moveTo>
                    <a:pt x="10" y="0"/>
                  </a:moveTo>
                  <a:lnTo>
                    <a:pt x="7" y="4"/>
                  </a:lnTo>
                  <a:lnTo>
                    <a:pt x="2" y="14"/>
                  </a:lnTo>
                  <a:lnTo>
                    <a:pt x="0" y="17"/>
                  </a:lnTo>
                  <a:lnTo>
                    <a:pt x="17" y="31"/>
                  </a:lnTo>
                  <a:lnTo>
                    <a:pt x="21" y="24"/>
                  </a:lnTo>
                  <a:lnTo>
                    <a:pt x="26" y="14"/>
                  </a:lnTo>
                  <a:lnTo>
                    <a:pt x="30" y="7"/>
                  </a:lnTo>
                  <a:lnTo>
                    <a:pt x="1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54" name="Freeform 201"/>
            <p:cNvSpPr>
              <a:spLocks/>
            </p:cNvSpPr>
            <p:nvPr/>
          </p:nvSpPr>
          <p:spPr bwMode="auto">
            <a:xfrm>
              <a:off x="9610741" y="2002296"/>
              <a:ext cx="38248" cy="43236"/>
            </a:xfrm>
            <a:custGeom>
              <a:avLst/>
              <a:gdLst>
                <a:gd name="T0" fmla="*/ 0 w 23"/>
                <a:gd name="T1" fmla="*/ 5 h 26"/>
                <a:gd name="T2" fmla="*/ 0 w 23"/>
                <a:gd name="T3" fmla="*/ 9 h 26"/>
                <a:gd name="T4" fmla="*/ 2 w 23"/>
                <a:gd name="T5" fmla="*/ 20 h 26"/>
                <a:gd name="T6" fmla="*/ 2 w 23"/>
                <a:gd name="T7" fmla="*/ 25 h 26"/>
                <a:gd name="T8" fmla="*/ 23 w 23"/>
                <a:gd name="T9" fmla="*/ 26 h 26"/>
                <a:gd name="T10" fmla="*/ 22 w 23"/>
                <a:gd name="T11" fmla="*/ 19 h 26"/>
                <a:gd name="T12" fmla="*/ 22 w 23"/>
                <a:gd name="T13" fmla="*/ 9 h 26"/>
                <a:gd name="T14" fmla="*/ 22 w 23"/>
                <a:gd name="T15" fmla="*/ 0 h 26"/>
                <a:gd name="T16" fmla="*/ 0 w 23"/>
                <a:gd name="T1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6">
                  <a:moveTo>
                    <a:pt x="0" y="5"/>
                  </a:moveTo>
                  <a:lnTo>
                    <a:pt x="0" y="9"/>
                  </a:lnTo>
                  <a:lnTo>
                    <a:pt x="2" y="20"/>
                  </a:lnTo>
                  <a:lnTo>
                    <a:pt x="2" y="25"/>
                  </a:lnTo>
                  <a:lnTo>
                    <a:pt x="23" y="26"/>
                  </a:lnTo>
                  <a:lnTo>
                    <a:pt x="22" y="19"/>
                  </a:lnTo>
                  <a:lnTo>
                    <a:pt x="22" y="9"/>
                  </a:lnTo>
                  <a:lnTo>
                    <a:pt x="22" y="0"/>
                  </a:lnTo>
                  <a:lnTo>
                    <a:pt x="0" y="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55" name="Freeform 202"/>
            <p:cNvSpPr>
              <a:spLocks/>
            </p:cNvSpPr>
            <p:nvPr/>
          </p:nvSpPr>
          <p:spPr bwMode="auto">
            <a:xfrm>
              <a:off x="9622381" y="2057173"/>
              <a:ext cx="49888" cy="51551"/>
            </a:xfrm>
            <a:custGeom>
              <a:avLst/>
              <a:gdLst>
                <a:gd name="T0" fmla="*/ 0 w 30"/>
                <a:gd name="T1" fmla="*/ 13 h 31"/>
                <a:gd name="T2" fmla="*/ 2 w 30"/>
                <a:gd name="T3" fmla="*/ 17 h 31"/>
                <a:gd name="T4" fmla="*/ 7 w 30"/>
                <a:gd name="T5" fmla="*/ 27 h 31"/>
                <a:gd name="T6" fmla="*/ 10 w 30"/>
                <a:gd name="T7" fmla="*/ 31 h 31"/>
                <a:gd name="T8" fmla="*/ 30 w 30"/>
                <a:gd name="T9" fmla="*/ 22 h 31"/>
                <a:gd name="T10" fmla="*/ 26 w 30"/>
                <a:gd name="T11" fmla="*/ 16 h 31"/>
                <a:gd name="T12" fmla="*/ 20 w 30"/>
                <a:gd name="T13" fmla="*/ 6 h 31"/>
                <a:gd name="T14" fmla="*/ 16 w 30"/>
                <a:gd name="T15" fmla="*/ 0 h 31"/>
                <a:gd name="T16" fmla="*/ 0 w 30"/>
                <a:gd name="T17"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1">
                  <a:moveTo>
                    <a:pt x="0" y="13"/>
                  </a:moveTo>
                  <a:lnTo>
                    <a:pt x="2" y="17"/>
                  </a:lnTo>
                  <a:lnTo>
                    <a:pt x="7" y="27"/>
                  </a:lnTo>
                  <a:lnTo>
                    <a:pt x="10" y="31"/>
                  </a:lnTo>
                  <a:lnTo>
                    <a:pt x="30" y="22"/>
                  </a:lnTo>
                  <a:lnTo>
                    <a:pt x="26" y="16"/>
                  </a:lnTo>
                  <a:lnTo>
                    <a:pt x="20" y="6"/>
                  </a:lnTo>
                  <a:lnTo>
                    <a:pt x="16" y="0"/>
                  </a:lnTo>
                  <a:lnTo>
                    <a:pt x="0" y="1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56" name="Freeform 203"/>
            <p:cNvSpPr>
              <a:spLocks/>
            </p:cNvSpPr>
            <p:nvPr/>
          </p:nvSpPr>
          <p:spPr bwMode="auto">
            <a:xfrm>
              <a:off x="9665617" y="2102071"/>
              <a:ext cx="49888" cy="48225"/>
            </a:xfrm>
            <a:custGeom>
              <a:avLst/>
              <a:gdLst>
                <a:gd name="T0" fmla="*/ 0 w 30"/>
                <a:gd name="T1" fmla="*/ 20 h 29"/>
                <a:gd name="T2" fmla="*/ 4 w 30"/>
                <a:gd name="T3" fmla="*/ 22 h 29"/>
                <a:gd name="T4" fmla="*/ 14 w 30"/>
                <a:gd name="T5" fmla="*/ 28 h 29"/>
                <a:gd name="T6" fmla="*/ 17 w 30"/>
                <a:gd name="T7" fmla="*/ 29 h 29"/>
                <a:gd name="T8" fmla="*/ 30 w 30"/>
                <a:gd name="T9" fmla="*/ 12 h 29"/>
                <a:gd name="T10" fmla="*/ 22 w 30"/>
                <a:gd name="T11" fmla="*/ 9 h 29"/>
                <a:gd name="T12" fmla="*/ 14 w 30"/>
                <a:gd name="T13" fmla="*/ 4 h 29"/>
                <a:gd name="T14" fmla="*/ 6 w 30"/>
                <a:gd name="T15" fmla="*/ 0 h 29"/>
                <a:gd name="T16" fmla="*/ 0 w 30"/>
                <a:gd name="T17"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9">
                  <a:moveTo>
                    <a:pt x="0" y="20"/>
                  </a:moveTo>
                  <a:lnTo>
                    <a:pt x="4" y="22"/>
                  </a:lnTo>
                  <a:lnTo>
                    <a:pt x="14" y="28"/>
                  </a:lnTo>
                  <a:lnTo>
                    <a:pt x="17" y="29"/>
                  </a:lnTo>
                  <a:lnTo>
                    <a:pt x="30" y="12"/>
                  </a:lnTo>
                  <a:lnTo>
                    <a:pt x="22" y="9"/>
                  </a:lnTo>
                  <a:lnTo>
                    <a:pt x="14" y="4"/>
                  </a:lnTo>
                  <a:lnTo>
                    <a:pt x="6" y="0"/>
                  </a:lnTo>
                  <a:lnTo>
                    <a:pt x="0" y="2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57" name="Freeform 204"/>
            <p:cNvSpPr>
              <a:spLocks/>
            </p:cNvSpPr>
            <p:nvPr/>
          </p:nvSpPr>
          <p:spPr bwMode="auto">
            <a:xfrm>
              <a:off x="9723820" y="2125352"/>
              <a:ext cx="43236" cy="34922"/>
            </a:xfrm>
            <a:custGeom>
              <a:avLst/>
              <a:gdLst>
                <a:gd name="T0" fmla="*/ 4 w 26"/>
                <a:gd name="T1" fmla="*/ 21 h 21"/>
                <a:gd name="T2" fmla="*/ 9 w 26"/>
                <a:gd name="T3" fmla="*/ 21 h 21"/>
                <a:gd name="T4" fmla="*/ 19 w 26"/>
                <a:gd name="T5" fmla="*/ 21 h 21"/>
                <a:gd name="T6" fmla="*/ 24 w 26"/>
                <a:gd name="T7" fmla="*/ 21 h 21"/>
                <a:gd name="T8" fmla="*/ 26 w 26"/>
                <a:gd name="T9" fmla="*/ 0 h 21"/>
                <a:gd name="T10" fmla="*/ 19 w 26"/>
                <a:gd name="T11" fmla="*/ 0 h 21"/>
                <a:gd name="T12" fmla="*/ 7 w 26"/>
                <a:gd name="T13" fmla="*/ 0 h 21"/>
                <a:gd name="T14" fmla="*/ 0 w 26"/>
                <a:gd name="T15" fmla="*/ 1 h 21"/>
                <a:gd name="T16" fmla="*/ 4 w 26"/>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1">
                  <a:moveTo>
                    <a:pt x="4" y="21"/>
                  </a:moveTo>
                  <a:lnTo>
                    <a:pt x="9" y="21"/>
                  </a:lnTo>
                  <a:lnTo>
                    <a:pt x="19" y="21"/>
                  </a:lnTo>
                  <a:lnTo>
                    <a:pt x="24" y="21"/>
                  </a:lnTo>
                  <a:lnTo>
                    <a:pt x="26" y="0"/>
                  </a:lnTo>
                  <a:lnTo>
                    <a:pt x="19" y="0"/>
                  </a:lnTo>
                  <a:lnTo>
                    <a:pt x="7" y="0"/>
                  </a:lnTo>
                  <a:lnTo>
                    <a:pt x="0" y="1"/>
                  </a:lnTo>
                  <a:lnTo>
                    <a:pt x="4" y="2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58" name="Freeform 206"/>
            <p:cNvSpPr>
              <a:spLocks/>
            </p:cNvSpPr>
            <p:nvPr/>
          </p:nvSpPr>
          <p:spPr bwMode="auto">
            <a:xfrm>
              <a:off x="9775370" y="2102071"/>
              <a:ext cx="53214" cy="49888"/>
            </a:xfrm>
            <a:custGeom>
              <a:avLst/>
              <a:gdLst>
                <a:gd name="T0" fmla="*/ 15 w 32"/>
                <a:gd name="T1" fmla="*/ 30 h 30"/>
                <a:gd name="T2" fmla="*/ 18 w 32"/>
                <a:gd name="T3" fmla="*/ 28 h 30"/>
                <a:gd name="T4" fmla="*/ 28 w 32"/>
                <a:gd name="T5" fmla="*/ 22 h 30"/>
                <a:gd name="T6" fmla="*/ 32 w 32"/>
                <a:gd name="T7" fmla="*/ 19 h 30"/>
                <a:gd name="T8" fmla="*/ 23 w 32"/>
                <a:gd name="T9" fmla="*/ 0 h 30"/>
                <a:gd name="T10" fmla="*/ 17 w 32"/>
                <a:gd name="T11" fmla="*/ 4 h 30"/>
                <a:gd name="T12" fmla="*/ 7 w 32"/>
                <a:gd name="T13" fmla="*/ 10 h 30"/>
                <a:gd name="T14" fmla="*/ 0 w 32"/>
                <a:gd name="T15" fmla="*/ 14 h 30"/>
                <a:gd name="T16" fmla="*/ 15 w 32"/>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0">
                  <a:moveTo>
                    <a:pt x="15" y="30"/>
                  </a:moveTo>
                  <a:lnTo>
                    <a:pt x="18" y="28"/>
                  </a:lnTo>
                  <a:lnTo>
                    <a:pt x="28" y="22"/>
                  </a:lnTo>
                  <a:lnTo>
                    <a:pt x="32" y="19"/>
                  </a:lnTo>
                  <a:lnTo>
                    <a:pt x="23" y="0"/>
                  </a:lnTo>
                  <a:lnTo>
                    <a:pt x="17" y="4"/>
                  </a:lnTo>
                  <a:lnTo>
                    <a:pt x="7" y="10"/>
                  </a:lnTo>
                  <a:lnTo>
                    <a:pt x="0" y="14"/>
                  </a:lnTo>
                  <a:lnTo>
                    <a:pt x="15" y="3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59" name="Freeform 207"/>
            <p:cNvSpPr>
              <a:spLocks/>
            </p:cNvSpPr>
            <p:nvPr/>
          </p:nvSpPr>
          <p:spPr bwMode="auto">
            <a:xfrm>
              <a:off x="9821932" y="2058835"/>
              <a:ext cx="49888" cy="49888"/>
            </a:xfrm>
            <a:custGeom>
              <a:avLst/>
              <a:gdLst>
                <a:gd name="T0" fmla="*/ 20 w 30"/>
                <a:gd name="T1" fmla="*/ 30 h 30"/>
                <a:gd name="T2" fmla="*/ 22 w 30"/>
                <a:gd name="T3" fmla="*/ 26 h 30"/>
                <a:gd name="T4" fmla="*/ 27 w 30"/>
                <a:gd name="T5" fmla="*/ 16 h 30"/>
                <a:gd name="T6" fmla="*/ 30 w 30"/>
                <a:gd name="T7" fmla="*/ 12 h 30"/>
                <a:gd name="T8" fmla="*/ 12 w 30"/>
                <a:gd name="T9" fmla="*/ 0 h 30"/>
                <a:gd name="T10" fmla="*/ 9 w 30"/>
                <a:gd name="T11" fmla="*/ 6 h 30"/>
                <a:gd name="T12" fmla="*/ 4 w 30"/>
                <a:gd name="T13" fmla="*/ 16 h 30"/>
                <a:gd name="T14" fmla="*/ 0 w 30"/>
                <a:gd name="T15" fmla="*/ 22 h 30"/>
                <a:gd name="T16" fmla="*/ 20 w 30"/>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20" y="30"/>
                  </a:moveTo>
                  <a:lnTo>
                    <a:pt x="22" y="26"/>
                  </a:lnTo>
                  <a:lnTo>
                    <a:pt x="27" y="16"/>
                  </a:lnTo>
                  <a:lnTo>
                    <a:pt x="30" y="12"/>
                  </a:lnTo>
                  <a:lnTo>
                    <a:pt x="12" y="0"/>
                  </a:lnTo>
                  <a:lnTo>
                    <a:pt x="9" y="6"/>
                  </a:lnTo>
                  <a:lnTo>
                    <a:pt x="4" y="16"/>
                  </a:lnTo>
                  <a:lnTo>
                    <a:pt x="0" y="22"/>
                  </a:lnTo>
                  <a:lnTo>
                    <a:pt x="20" y="3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60" name="Freeform 208"/>
            <p:cNvSpPr>
              <a:spLocks/>
            </p:cNvSpPr>
            <p:nvPr/>
          </p:nvSpPr>
          <p:spPr bwMode="auto">
            <a:xfrm>
              <a:off x="9845213" y="2007285"/>
              <a:ext cx="36584" cy="43236"/>
            </a:xfrm>
            <a:custGeom>
              <a:avLst/>
              <a:gdLst>
                <a:gd name="T0" fmla="*/ 22 w 22"/>
                <a:gd name="T1" fmla="*/ 22 h 26"/>
                <a:gd name="T2" fmla="*/ 22 w 22"/>
                <a:gd name="T3" fmla="*/ 17 h 26"/>
                <a:gd name="T4" fmla="*/ 21 w 22"/>
                <a:gd name="T5" fmla="*/ 6 h 26"/>
                <a:gd name="T6" fmla="*/ 21 w 22"/>
                <a:gd name="T7" fmla="*/ 2 h 26"/>
                <a:gd name="T8" fmla="*/ 0 w 22"/>
                <a:gd name="T9" fmla="*/ 0 h 26"/>
                <a:gd name="T10" fmla="*/ 0 w 22"/>
                <a:gd name="T11" fmla="*/ 7 h 26"/>
                <a:gd name="T12" fmla="*/ 1 w 22"/>
                <a:gd name="T13" fmla="*/ 18 h 26"/>
                <a:gd name="T14" fmla="*/ 1 w 22"/>
                <a:gd name="T15" fmla="*/ 26 h 26"/>
                <a:gd name="T16" fmla="*/ 22 w 22"/>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6">
                  <a:moveTo>
                    <a:pt x="22" y="22"/>
                  </a:moveTo>
                  <a:lnTo>
                    <a:pt x="22" y="17"/>
                  </a:lnTo>
                  <a:lnTo>
                    <a:pt x="21" y="6"/>
                  </a:lnTo>
                  <a:lnTo>
                    <a:pt x="21" y="2"/>
                  </a:lnTo>
                  <a:lnTo>
                    <a:pt x="0" y="0"/>
                  </a:lnTo>
                  <a:lnTo>
                    <a:pt x="0" y="7"/>
                  </a:lnTo>
                  <a:lnTo>
                    <a:pt x="1" y="18"/>
                  </a:lnTo>
                  <a:lnTo>
                    <a:pt x="1" y="26"/>
                  </a:lnTo>
                  <a:lnTo>
                    <a:pt x="22" y="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61" name="Freeform 209"/>
            <p:cNvSpPr>
              <a:spLocks/>
            </p:cNvSpPr>
            <p:nvPr/>
          </p:nvSpPr>
          <p:spPr bwMode="auto">
            <a:xfrm>
              <a:off x="9821932" y="1945756"/>
              <a:ext cx="49888" cy="49888"/>
            </a:xfrm>
            <a:custGeom>
              <a:avLst/>
              <a:gdLst>
                <a:gd name="T0" fmla="*/ 30 w 30"/>
                <a:gd name="T1" fmla="*/ 16 h 30"/>
                <a:gd name="T2" fmla="*/ 27 w 30"/>
                <a:gd name="T3" fmla="*/ 13 h 30"/>
                <a:gd name="T4" fmla="*/ 21 w 30"/>
                <a:gd name="T5" fmla="*/ 4 h 30"/>
                <a:gd name="T6" fmla="*/ 20 w 30"/>
                <a:gd name="T7" fmla="*/ 0 h 30"/>
                <a:gd name="T8" fmla="*/ 0 w 30"/>
                <a:gd name="T9" fmla="*/ 8 h 30"/>
                <a:gd name="T10" fmla="*/ 4 w 30"/>
                <a:gd name="T11" fmla="*/ 15 h 30"/>
                <a:gd name="T12" fmla="*/ 10 w 30"/>
                <a:gd name="T13" fmla="*/ 24 h 30"/>
                <a:gd name="T14" fmla="*/ 14 w 30"/>
                <a:gd name="T15" fmla="*/ 30 h 30"/>
                <a:gd name="T16" fmla="*/ 30 w 30"/>
                <a:gd name="T17"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30" y="16"/>
                  </a:moveTo>
                  <a:lnTo>
                    <a:pt x="27" y="13"/>
                  </a:lnTo>
                  <a:lnTo>
                    <a:pt x="21" y="4"/>
                  </a:lnTo>
                  <a:lnTo>
                    <a:pt x="20" y="0"/>
                  </a:lnTo>
                  <a:lnTo>
                    <a:pt x="0" y="8"/>
                  </a:lnTo>
                  <a:lnTo>
                    <a:pt x="4" y="15"/>
                  </a:lnTo>
                  <a:lnTo>
                    <a:pt x="10" y="24"/>
                  </a:lnTo>
                  <a:lnTo>
                    <a:pt x="14" y="30"/>
                  </a:lnTo>
                  <a:lnTo>
                    <a:pt x="30" y="1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62" name="Freeform 210"/>
            <p:cNvSpPr>
              <a:spLocks/>
            </p:cNvSpPr>
            <p:nvPr/>
          </p:nvSpPr>
          <p:spPr bwMode="auto">
            <a:xfrm>
              <a:off x="9778696" y="1902520"/>
              <a:ext cx="49888" cy="49888"/>
            </a:xfrm>
            <a:custGeom>
              <a:avLst/>
              <a:gdLst>
                <a:gd name="T0" fmla="*/ 30 w 30"/>
                <a:gd name="T1" fmla="*/ 9 h 30"/>
                <a:gd name="T2" fmla="*/ 26 w 30"/>
                <a:gd name="T3" fmla="*/ 7 h 30"/>
                <a:gd name="T4" fmla="*/ 16 w 30"/>
                <a:gd name="T5" fmla="*/ 2 h 30"/>
                <a:gd name="T6" fmla="*/ 12 w 30"/>
                <a:gd name="T7" fmla="*/ 0 h 30"/>
                <a:gd name="T8" fmla="*/ 0 w 30"/>
                <a:gd name="T9" fmla="*/ 17 h 30"/>
                <a:gd name="T10" fmla="*/ 6 w 30"/>
                <a:gd name="T11" fmla="*/ 21 h 30"/>
                <a:gd name="T12" fmla="*/ 16 w 30"/>
                <a:gd name="T13" fmla="*/ 26 h 30"/>
                <a:gd name="T14" fmla="*/ 23 w 30"/>
                <a:gd name="T15" fmla="*/ 30 h 30"/>
                <a:gd name="T16" fmla="*/ 30 w 30"/>
                <a:gd name="T17"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0">
                  <a:moveTo>
                    <a:pt x="30" y="9"/>
                  </a:moveTo>
                  <a:lnTo>
                    <a:pt x="26" y="7"/>
                  </a:lnTo>
                  <a:lnTo>
                    <a:pt x="16" y="2"/>
                  </a:lnTo>
                  <a:lnTo>
                    <a:pt x="12" y="0"/>
                  </a:lnTo>
                  <a:lnTo>
                    <a:pt x="0" y="17"/>
                  </a:lnTo>
                  <a:lnTo>
                    <a:pt x="6" y="21"/>
                  </a:lnTo>
                  <a:lnTo>
                    <a:pt x="16" y="26"/>
                  </a:lnTo>
                  <a:lnTo>
                    <a:pt x="23" y="30"/>
                  </a:lnTo>
                  <a:lnTo>
                    <a:pt x="30" y="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63" name="Freeform 211"/>
            <p:cNvSpPr>
              <a:spLocks noEditPoints="1"/>
            </p:cNvSpPr>
            <p:nvPr/>
          </p:nvSpPr>
          <p:spPr bwMode="auto">
            <a:xfrm>
              <a:off x="9632359" y="1912498"/>
              <a:ext cx="229484" cy="226158"/>
            </a:xfrm>
            <a:custGeom>
              <a:avLst/>
              <a:gdLst>
                <a:gd name="T0" fmla="*/ 55 w 110"/>
                <a:gd name="T1" fmla="*/ 108 h 108"/>
                <a:gd name="T2" fmla="*/ 1 w 110"/>
                <a:gd name="T3" fmla="*/ 57 h 108"/>
                <a:gd name="T4" fmla="*/ 53 w 110"/>
                <a:gd name="T5" fmla="*/ 1 h 108"/>
                <a:gd name="T6" fmla="*/ 109 w 110"/>
                <a:gd name="T7" fmla="*/ 52 h 108"/>
                <a:gd name="T8" fmla="*/ 57 w 110"/>
                <a:gd name="T9" fmla="*/ 108 h 108"/>
                <a:gd name="T10" fmla="*/ 55 w 110"/>
                <a:gd name="T11" fmla="*/ 108 h 108"/>
                <a:gd name="T12" fmla="*/ 55 w 110"/>
                <a:gd name="T13" fmla="*/ 16 h 108"/>
                <a:gd name="T14" fmla="*/ 53 w 110"/>
                <a:gd name="T15" fmla="*/ 16 h 108"/>
                <a:gd name="T16" fmla="*/ 16 w 110"/>
                <a:gd name="T17" fmla="*/ 56 h 108"/>
                <a:gd name="T18" fmla="*/ 57 w 110"/>
                <a:gd name="T19" fmla="*/ 94 h 108"/>
                <a:gd name="T20" fmla="*/ 94 w 110"/>
                <a:gd name="T21" fmla="*/ 53 h 108"/>
                <a:gd name="T22" fmla="*/ 55 w 110"/>
                <a:gd name="T23"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108">
                  <a:moveTo>
                    <a:pt x="55" y="108"/>
                  </a:moveTo>
                  <a:cubicBezTo>
                    <a:pt x="26" y="108"/>
                    <a:pt x="2" y="86"/>
                    <a:pt x="1" y="57"/>
                  </a:cubicBezTo>
                  <a:cubicBezTo>
                    <a:pt x="0" y="27"/>
                    <a:pt x="23" y="2"/>
                    <a:pt x="53" y="1"/>
                  </a:cubicBezTo>
                  <a:cubicBezTo>
                    <a:pt x="83" y="0"/>
                    <a:pt x="108" y="23"/>
                    <a:pt x="109" y="52"/>
                  </a:cubicBezTo>
                  <a:cubicBezTo>
                    <a:pt x="110" y="82"/>
                    <a:pt x="87" y="107"/>
                    <a:pt x="57" y="108"/>
                  </a:cubicBezTo>
                  <a:cubicBezTo>
                    <a:pt x="56" y="108"/>
                    <a:pt x="56" y="108"/>
                    <a:pt x="55" y="108"/>
                  </a:cubicBezTo>
                  <a:close/>
                  <a:moveTo>
                    <a:pt x="55" y="16"/>
                  </a:moveTo>
                  <a:cubicBezTo>
                    <a:pt x="54" y="16"/>
                    <a:pt x="54" y="16"/>
                    <a:pt x="53" y="16"/>
                  </a:cubicBezTo>
                  <a:cubicBezTo>
                    <a:pt x="32" y="16"/>
                    <a:pt x="15" y="35"/>
                    <a:pt x="16" y="56"/>
                  </a:cubicBezTo>
                  <a:cubicBezTo>
                    <a:pt x="17" y="78"/>
                    <a:pt x="35" y="94"/>
                    <a:pt x="57" y="94"/>
                  </a:cubicBezTo>
                  <a:cubicBezTo>
                    <a:pt x="78" y="93"/>
                    <a:pt x="95" y="75"/>
                    <a:pt x="94" y="53"/>
                  </a:cubicBezTo>
                  <a:cubicBezTo>
                    <a:pt x="93" y="32"/>
                    <a:pt x="76" y="16"/>
                    <a:pt x="55"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grpSp>
      <p:grpSp>
        <p:nvGrpSpPr>
          <p:cNvPr id="64" name="组合 63"/>
          <p:cNvGrpSpPr/>
          <p:nvPr/>
        </p:nvGrpSpPr>
        <p:grpSpPr>
          <a:xfrm>
            <a:off x="3131183" y="5069551"/>
            <a:ext cx="364830" cy="389230"/>
            <a:chOff x="6025477" y="5703965"/>
            <a:chExt cx="522158" cy="557080"/>
          </a:xfrm>
          <a:solidFill>
            <a:sysClr val="window" lastClr="FFFFFF"/>
          </a:solidFill>
        </p:grpSpPr>
        <p:sp>
          <p:nvSpPr>
            <p:cNvPr id="65" name="Freeform 348"/>
            <p:cNvSpPr>
              <a:spLocks/>
            </p:cNvSpPr>
            <p:nvPr/>
          </p:nvSpPr>
          <p:spPr bwMode="auto">
            <a:xfrm>
              <a:off x="6278241" y="5703965"/>
              <a:ext cx="31596" cy="78158"/>
            </a:xfrm>
            <a:custGeom>
              <a:avLst/>
              <a:gdLst>
                <a:gd name="T0" fmla="*/ 8 w 15"/>
                <a:gd name="T1" fmla="*/ 38 h 38"/>
                <a:gd name="T2" fmla="*/ 0 w 15"/>
                <a:gd name="T3" fmla="*/ 30 h 38"/>
                <a:gd name="T4" fmla="*/ 0 w 15"/>
                <a:gd name="T5" fmla="*/ 7 h 38"/>
                <a:gd name="T6" fmla="*/ 8 w 15"/>
                <a:gd name="T7" fmla="*/ 0 h 38"/>
                <a:gd name="T8" fmla="*/ 15 w 15"/>
                <a:gd name="T9" fmla="*/ 7 h 38"/>
                <a:gd name="T10" fmla="*/ 15 w 15"/>
                <a:gd name="T11" fmla="*/ 30 h 38"/>
                <a:gd name="T12" fmla="*/ 8 w 15"/>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15" h="38">
                  <a:moveTo>
                    <a:pt x="8" y="38"/>
                  </a:moveTo>
                  <a:cubicBezTo>
                    <a:pt x="4" y="38"/>
                    <a:pt x="0" y="34"/>
                    <a:pt x="0" y="30"/>
                  </a:cubicBezTo>
                  <a:cubicBezTo>
                    <a:pt x="0" y="7"/>
                    <a:pt x="0" y="7"/>
                    <a:pt x="0" y="7"/>
                  </a:cubicBezTo>
                  <a:cubicBezTo>
                    <a:pt x="0" y="3"/>
                    <a:pt x="4" y="0"/>
                    <a:pt x="8" y="0"/>
                  </a:cubicBezTo>
                  <a:cubicBezTo>
                    <a:pt x="12" y="0"/>
                    <a:pt x="15" y="3"/>
                    <a:pt x="15" y="7"/>
                  </a:cubicBezTo>
                  <a:cubicBezTo>
                    <a:pt x="15" y="30"/>
                    <a:pt x="15" y="30"/>
                    <a:pt x="15" y="30"/>
                  </a:cubicBezTo>
                  <a:cubicBezTo>
                    <a:pt x="15" y="34"/>
                    <a:pt x="12" y="38"/>
                    <a:pt x="8" y="3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66" name="Freeform 349"/>
            <p:cNvSpPr>
              <a:spLocks/>
            </p:cNvSpPr>
            <p:nvPr/>
          </p:nvSpPr>
          <p:spPr bwMode="auto">
            <a:xfrm>
              <a:off x="6153521" y="5730572"/>
              <a:ext cx="58203" cy="73169"/>
            </a:xfrm>
            <a:custGeom>
              <a:avLst/>
              <a:gdLst>
                <a:gd name="T0" fmla="*/ 20 w 28"/>
                <a:gd name="T1" fmla="*/ 35 h 35"/>
                <a:gd name="T2" fmla="*/ 13 w 28"/>
                <a:gd name="T3" fmla="*/ 32 h 35"/>
                <a:gd name="T4" fmla="*/ 2 w 28"/>
                <a:gd name="T5" fmla="*/ 12 h 35"/>
                <a:gd name="T6" fmla="*/ 4 w 28"/>
                <a:gd name="T7" fmla="*/ 2 h 35"/>
                <a:gd name="T8" fmla="*/ 14 w 28"/>
                <a:gd name="T9" fmla="*/ 5 h 35"/>
                <a:gd name="T10" fmla="*/ 26 w 28"/>
                <a:gd name="T11" fmla="*/ 25 h 35"/>
                <a:gd name="T12" fmla="*/ 23 w 28"/>
                <a:gd name="T13" fmla="*/ 35 h 35"/>
                <a:gd name="T14" fmla="*/ 20 w 28"/>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5">
                  <a:moveTo>
                    <a:pt x="20" y="35"/>
                  </a:moveTo>
                  <a:cubicBezTo>
                    <a:pt x="17" y="35"/>
                    <a:pt x="15" y="34"/>
                    <a:pt x="13" y="32"/>
                  </a:cubicBezTo>
                  <a:cubicBezTo>
                    <a:pt x="2" y="12"/>
                    <a:pt x="2" y="12"/>
                    <a:pt x="2" y="12"/>
                  </a:cubicBezTo>
                  <a:cubicBezTo>
                    <a:pt x="0" y="8"/>
                    <a:pt x="1" y="4"/>
                    <a:pt x="4" y="2"/>
                  </a:cubicBezTo>
                  <a:cubicBezTo>
                    <a:pt x="8" y="0"/>
                    <a:pt x="12" y="1"/>
                    <a:pt x="14" y="5"/>
                  </a:cubicBezTo>
                  <a:cubicBezTo>
                    <a:pt x="26" y="25"/>
                    <a:pt x="26" y="25"/>
                    <a:pt x="26" y="25"/>
                  </a:cubicBezTo>
                  <a:cubicBezTo>
                    <a:pt x="28" y="28"/>
                    <a:pt x="27" y="33"/>
                    <a:pt x="23" y="35"/>
                  </a:cubicBezTo>
                  <a:cubicBezTo>
                    <a:pt x="22" y="35"/>
                    <a:pt x="21" y="35"/>
                    <a:pt x="20" y="3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67" name="Freeform 350"/>
            <p:cNvSpPr>
              <a:spLocks/>
            </p:cNvSpPr>
            <p:nvPr/>
          </p:nvSpPr>
          <p:spPr bwMode="auto">
            <a:xfrm>
              <a:off x="6060397" y="5818707"/>
              <a:ext cx="76495" cy="56539"/>
            </a:xfrm>
            <a:custGeom>
              <a:avLst/>
              <a:gdLst>
                <a:gd name="T0" fmla="*/ 28 w 37"/>
                <a:gd name="T1" fmla="*/ 27 h 27"/>
                <a:gd name="T2" fmla="*/ 25 w 37"/>
                <a:gd name="T3" fmla="*/ 26 h 27"/>
                <a:gd name="T4" fmla="*/ 5 w 37"/>
                <a:gd name="T5" fmla="*/ 14 h 27"/>
                <a:gd name="T6" fmla="*/ 2 w 37"/>
                <a:gd name="T7" fmla="*/ 5 h 27"/>
                <a:gd name="T8" fmla="*/ 12 w 37"/>
                <a:gd name="T9" fmla="*/ 2 h 27"/>
                <a:gd name="T10" fmla="*/ 32 w 37"/>
                <a:gd name="T11" fmla="*/ 14 h 27"/>
                <a:gd name="T12" fmla="*/ 35 w 37"/>
                <a:gd name="T13" fmla="*/ 23 h 27"/>
                <a:gd name="T14" fmla="*/ 28 w 37"/>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7">
                  <a:moveTo>
                    <a:pt x="28" y="27"/>
                  </a:moveTo>
                  <a:cubicBezTo>
                    <a:pt x="27" y="27"/>
                    <a:pt x="26" y="27"/>
                    <a:pt x="25" y="26"/>
                  </a:cubicBezTo>
                  <a:cubicBezTo>
                    <a:pt x="5" y="14"/>
                    <a:pt x="5" y="14"/>
                    <a:pt x="5" y="14"/>
                  </a:cubicBezTo>
                  <a:cubicBezTo>
                    <a:pt x="1" y="12"/>
                    <a:pt x="0" y="8"/>
                    <a:pt x="2" y="5"/>
                  </a:cubicBezTo>
                  <a:cubicBezTo>
                    <a:pt x="4" y="1"/>
                    <a:pt x="9" y="0"/>
                    <a:pt x="12" y="2"/>
                  </a:cubicBezTo>
                  <a:cubicBezTo>
                    <a:pt x="32" y="14"/>
                    <a:pt x="32" y="14"/>
                    <a:pt x="32" y="14"/>
                  </a:cubicBezTo>
                  <a:cubicBezTo>
                    <a:pt x="35" y="16"/>
                    <a:pt x="37" y="20"/>
                    <a:pt x="35" y="23"/>
                  </a:cubicBezTo>
                  <a:cubicBezTo>
                    <a:pt x="33" y="26"/>
                    <a:pt x="31" y="27"/>
                    <a:pt x="28"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68" name="Freeform 351"/>
            <p:cNvSpPr>
              <a:spLocks/>
            </p:cNvSpPr>
            <p:nvPr/>
          </p:nvSpPr>
          <p:spPr bwMode="auto">
            <a:xfrm>
              <a:off x="6025477" y="5943426"/>
              <a:ext cx="78158" cy="28270"/>
            </a:xfrm>
            <a:custGeom>
              <a:avLst/>
              <a:gdLst>
                <a:gd name="T0" fmla="*/ 31 w 38"/>
                <a:gd name="T1" fmla="*/ 14 h 14"/>
                <a:gd name="T2" fmla="*/ 8 w 38"/>
                <a:gd name="T3" fmla="*/ 14 h 14"/>
                <a:gd name="T4" fmla="*/ 0 w 38"/>
                <a:gd name="T5" fmla="*/ 7 h 14"/>
                <a:gd name="T6" fmla="*/ 8 w 38"/>
                <a:gd name="T7" fmla="*/ 0 h 14"/>
                <a:gd name="T8" fmla="*/ 31 w 38"/>
                <a:gd name="T9" fmla="*/ 0 h 14"/>
                <a:gd name="T10" fmla="*/ 38 w 38"/>
                <a:gd name="T11" fmla="*/ 7 h 14"/>
                <a:gd name="T12" fmla="*/ 31 w 3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38" h="14">
                  <a:moveTo>
                    <a:pt x="31" y="14"/>
                  </a:moveTo>
                  <a:cubicBezTo>
                    <a:pt x="8" y="14"/>
                    <a:pt x="8" y="14"/>
                    <a:pt x="8" y="14"/>
                  </a:cubicBezTo>
                  <a:cubicBezTo>
                    <a:pt x="4" y="14"/>
                    <a:pt x="0" y="11"/>
                    <a:pt x="0" y="7"/>
                  </a:cubicBezTo>
                  <a:cubicBezTo>
                    <a:pt x="0" y="3"/>
                    <a:pt x="4" y="0"/>
                    <a:pt x="8" y="0"/>
                  </a:cubicBezTo>
                  <a:cubicBezTo>
                    <a:pt x="31" y="0"/>
                    <a:pt x="31" y="0"/>
                    <a:pt x="31" y="0"/>
                  </a:cubicBezTo>
                  <a:cubicBezTo>
                    <a:pt x="35" y="0"/>
                    <a:pt x="38" y="3"/>
                    <a:pt x="38" y="7"/>
                  </a:cubicBezTo>
                  <a:cubicBezTo>
                    <a:pt x="38" y="11"/>
                    <a:pt x="35" y="14"/>
                    <a:pt x="31" y="1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69" name="Freeform 352"/>
            <p:cNvSpPr>
              <a:spLocks/>
            </p:cNvSpPr>
            <p:nvPr/>
          </p:nvSpPr>
          <p:spPr bwMode="auto">
            <a:xfrm>
              <a:off x="6052083" y="6041539"/>
              <a:ext cx="76495" cy="56539"/>
            </a:xfrm>
            <a:custGeom>
              <a:avLst/>
              <a:gdLst>
                <a:gd name="T0" fmla="*/ 9 w 37"/>
                <a:gd name="T1" fmla="*/ 27 h 27"/>
                <a:gd name="T2" fmla="*/ 2 w 37"/>
                <a:gd name="T3" fmla="*/ 23 h 27"/>
                <a:gd name="T4" fmla="*/ 5 w 37"/>
                <a:gd name="T5" fmla="*/ 13 h 27"/>
                <a:gd name="T6" fmla="*/ 25 w 37"/>
                <a:gd name="T7" fmla="*/ 2 h 27"/>
                <a:gd name="T8" fmla="*/ 35 w 37"/>
                <a:gd name="T9" fmla="*/ 4 h 27"/>
                <a:gd name="T10" fmla="*/ 32 w 37"/>
                <a:gd name="T11" fmla="*/ 14 h 27"/>
                <a:gd name="T12" fmla="*/ 12 w 37"/>
                <a:gd name="T13" fmla="*/ 26 h 27"/>
                <a:gd name="T14" fmla="*/ 9 w 37"/>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7">
                  <a:moveTo>
                    <a:pt x="9" y="27"/>
                  </a:moveTo>
                  <a:cubicBezTo>
                    <a:pt x="6" y="27"/>
                    <a:pt x="4" y="25"/>
                    <a:pt x="2" y="23"/>
                  </a:cubicBezTo>
                  <a:cubicBezTo>
                    <a:pt x="0" y="20"/>
                    <a:pt x="2" y="15"/>
                    <a:pt x="5" y="13"/>
                  </a:cubicBezTo>
                  <a:cubicBezTo>
                    <a:pt x="25" y="2"/>
                    <a:pt x="25" y="2"/>
                    <a:pt x="25" y="2"/>
                  </a:cubicBezTo>
                  <a:cubicBezTo>
                    <a:pt x="29" y="0"/>
                    <a:pt x="33" y="1"/>
                    <a:pt x="35" y="4"/>
                  </a:cubicBezTo>
                  <a:cubicBezTo>
                    <a:pt x="37" y="8"/>
                    <a:pt x="36" y="12"/>
                    <a:pt x="32" y="14"/>
                  </a:cubicBezTo>
                  <a:cubicBezTo>
                    <a:pt x="12" y="26"/>
                    <a:pt x="12" y="26"/>
                    <a:pt x="12" y="26"/>
                  </a:cubicBezTo>
                  <a:cubicBezTo>
                    <a:pt x="11" y="26"/>
                    <a:pt x="10" y="27"/>
                    <a:pt x="9"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70" name="Freeform 353"/>
            <p:cNvSpPr>
              <a:spLocks/>
            </p:cNvSpPr>
            <p:nvPr/>
          </p:nvSpPr>
          <p:spPr bwMode="auto">
            <a:xfrm>
              <a:off x="6437882" y="6053179"/>
              <a:ext cx="76495" cy="56539"/>
            </a:xfrm>
            <a:custGeom>
              <a:avLst/>
              <a:gdLst>
                <a:gd name="T0" fmla="*/ 29 w 37"/>
                <a:gd name="T1" fmla="*/ 27 h 27"/>
                <a:gd name="T2" fmla="*/ 25 w 37"/>
                <a:gd name="T3" fmla="*/ 26 h 27"/>
                <a:gd name="T4" fmla="*/ 5 w 37"/>
                <a:gd name="T5" fmla="*/ 15 h 27"/>
                <a:gd name="T6" fmla="*/ 2 w 37"/>
                <a:gd name="T7" fmla="*/ 5 h 27"/>
                <a:gd name="T8" fmla="*/ 12 w 37"/>
                <a:gd name="T9" fmla="*/ 2 h 27"/>
                <a:gd name="T10" fmla="*/ 32 w 37"/>
                <a:gd name="T11" fmla="*/ 14 h 27"/>
                <a:gd name="T12" fmla="*/ 35 w 37"/>
                <a:gd name="T13" fmla="*/ 23 h 27"/>
                <a:gd name="T14" fmla="*/ 29 w 37"/>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7">
                  <a:moveTo>
                    <a:pt x="29" y="27"/>
                  </a:moveTo>
                  <a:cubicBezTo>
                    <a:pt x="27" y="27"/>
                    <a:pt x="26" y="27"/>
                    <a:pt x="25" y="26"/>
                  </a:cubicBezTo>
                  <a:cubicBezTo>
                    <a:pt x="5" y="15"/>
                    <a:pt x="5" y="15"/>
                    <a:pt x="5" y="15"/>
                  </a:cubicBezTo>
                  <a:cubicBezTo>
                    <a:pt x="1" y="13"/>
                    <a:pt x="0" y="8"/>
                    <a:pt x="2" y="5"/>
                  </a:cubicBezTo>
                  <a:cubicBezTo>
                    <a:pt x="4" y="1"/>
                    <a:pt x="9" y="0"/>
                    <a:pt x="12" y="2"/>
                  </a:cubicBezTo>
                  <a:cubicBezTo>
                    <a:pt x="32" y="14"/>
                    <a:pt x="32" y="14"/>
                    <a:pt x="32" y="14"/>
                  </a:cubicBezTo>
                  <a:cubicBezTo>
                    <a:pt x="36" y="16"/>
                    <a:pt x="37" y="20"/>
                    <a:pt x="35" y="23"/>
                  </a:cubicBezTo>
                  <a:cubicBezTo>
                    <a:pt x="34" y="26"/>
                    <a:pt x="31" y="27"/>
                    <a:pt x="29"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71" name="Freeform 354"/>
            <p:cNvSpPr>
              <a:spLocks/>
            </p:cNvSpPr>
            <p:nvPr/>
          </p:nvSpPr>
          <p:spPr bwMode="auto">
            <a:xfrm>
              <a:off x="6471140" y="5958393"/>
              <a:ext cx="76495" cy="28270"/>
            </a:xfrm>
            <a:custGeom>
              <a:avLst/>
              <a:gdLst>
                <a:gd name="T0" fmla="*/ 30 w 37"/>
                <a:gd name="T1" fmla="*/ 14 h 14"/>
                <a:gd name="T2" fmla="*/ 7 w 37"/>
                <a:gd name="T3" fmla="*/ 14 h 14"/>
                <a:gd name="T4" fmla="*/ 0 w 37"/>
                <a:gd name="T5" fmla="*/ 7 h 14"/>
                <a:gd name="T6" fmla="*/ 7 w 37"/>
                <a:gd name="T7" fmla="*/ 0 h 14"/>
                <a:gd name="T8" fmla="*/ 30 w 37"/>
                <a:gd name="T9" fmla="*/ 0 h 14"/>
                <a:gd name="T10" fmla="*/ 37 w 37"/>
                <a:gd name="T11" fmla="*/ 7 h 14"/>
                <a:gd name="T12" fmla="*/ 30 w 37"/>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37" h="14">
                  <a:moveTo>
                    <a:pt x="30" y="14"/>
                  </a:moveTo>
                  <a:cubicBezTo>
                    <a:pt x="7" y="14"/>
                    <a:pt x="7" y="14"/>
                    <a:pt x="7" y="14"/>
                  </a:cubicBezTo>
                  <a:cubicBezTo>
                    <a:pt x="3" y="14"/>
                    <a:pt x="0" y="11"/>
                    <a:pt x="0" y="7"/>
                  </a:cubicBezTo>
                  <a:cubicBezTo>
                    <a:pt x="0" y="3"/>
                    <a:pt x="3" y="0"/>
                    <a:pt x="7" y="0"/>
                  </a:cubicBezTo>
                  <a:cubicBezTo>
                    <a:pt x="30" y="0"/>
                    <a:pt x="30" y="0"/>
                    <a:pt x="30" y="0"/>
                  </a:cubicBezTo>
                  <a:cubicBezTo>
                    <a:pt x="34" y="0"/>
                    <a:pt x="37" y="3"/>
                    <a:pt x="37" y="7"/>
                  </a:cubicBezTo>
                  <a:cubicBezTo>
                    <a:pt x="37" y="11"/>
                    <a:pt x="34" y="14"/>
                    <a:pt x="30" y="1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72" name="Freeform 355"/>
            <p:cNvSpPr>
              <a:spLocks/>
            </p:cNvSpPr>
            <p:nvPr/>
          </p:nvSpPr>
          <p:spPr bwMode="auto">
            <a:xfrm>
              <a:off x="6446196" y="5830347"/>
              <a:ext cx="76495" cy="56539"/>
            </a:xfrm>
            <a:custGeom>
              <a:avLst/>
              <a:gdLst>
                <a:gd name="T0" fmla="*/ 8 w 37"/>
                <a:gd name="T1" fmla="*/ 27 h 27"/>
                <a:gd name="T2" fmla="*/ 2 w 37"/>
                <a:gd name="T3" fmla="*/ 24 h 27"/>
                <a:gd name="T4" fmla="*/ 5 w 37"/>
                <a:gd name="T5" fmla="*/ 14 h 27"/>
                <a:gd name="T6" fmla="*/ 25 w 37"/>
                <a:gd name="T7" fmla="*/ 2 h 27"/>
                <a:gd name="T8" fmla="*/ 35 w 37"/>
                <a:gd name="T9" fmla="*/ 5 h 27"/>
                <a:gd name="T10" fmla="*/ 32 w 37"/>
                <a:gd name="T11" fmla="*/ 15 h 27"/>
                <a:gd name="T12" fmla="*/ 12 w 37"/>
                <a:gd name="T13" fmla="*/ 26 h 27"/>
                <a:gd name="T14" fmla="*/ 8 w 37"/>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7">
                  <a:moveTo>
                    <a:pt x="8" y="27"/>
                  </a:moveTo>
                  <a:cubicBezTo>
                    <a:pt x="6" y="27"/>
                    <a:pt x="3" y="26"/>
                    <a:pt x="2" y="24"/>
                  </a:cubicBezTo>
                  <a:cubicBezTo>
                    <a:pt x="0" y="20"/>
                    <a:pt x="1" y="16"/>
                    <a:pt x="5" y="14"/>
                  </a:cubicBezTo>
                  <a:cubicBezTo>
                    <a:pt x="25" y="2"/>
                    <a:pt x="25" y="2"/>
                    <a:pt x="25" y="2"/>
                  </a:cubicBezTo>
                  <a:cubicBezTo>
                    <a:pt x="28" y="0"/>
                    <a:pt x="33" y="1"/>
                    <a:pt x="35" y="5"/>
                  </a:cubicBezTo>
                  <a:cubicBezTo>
                    <a:pt x="37" y="8"/>
                    <a:pt x="35" y="13"/>
                    <a:pt x="32" y="15"/>
                  </a:cubicBezTo>
                  <a:cubicBezTo>
                    <a:pt x="12" y="26"/>
                    <a:pt x="12" y="26"/>
                    <a:pt x="12" y="26"/>
                  </a:cubicBezTo>
                  <a:cubicBezTo>
                    <a:pt x="11" y="27"/>
                    <a:pt x="9" y="27"/>
                    <a:pt x="8"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73" name="Freeform 356"/>
            <p:cNvSpPr>
              <a:spLocks/>
            </p:cNvSpPr>
            <p:nvPr/>
          </p:nvSpPr>
          <p:spPr bwMode="auto">
            <a:xfrm>
              <a:off x="6376353" y="5738887"/>
              <a:ext cx="59865" cy="73169"/>
            </a:xfrm>
            <a:custGeom>
              <a:avLst/>
              <a:gdLst>
                <a:gd name="T0" fmla="*/ 8 w 28"/>
                <a:gd name="T1" fmla="*/ 35 h 35"/>
                <a:gd name="T2" fmla="*/ 4 w 28"/>
                <a:gd name="T3" fmla="*/ 34 h 35"/>
                <a:gd name="T4" fmla="*/ 2 w 28"/>
                <a:gd name="T5" fmla="*/ 24 h 35"/>
                <a:gd name="T6" fmla="*/ 13 w 28"/>
                <a:gd name="T7" fmla="*/ 4 h 35"/>
                <a:gd name="T8" fmla="*/ 23 w 28"/>
                <a:gd name="T9" fmla="*/ 2 h 35"/>
                <a:gd name="T10" fmla="*/ 26 w 28"/>
                <a:gd name="T11" fmla="*/ 11 h 35"/>
                <a:gd name="T12" fmla="*/ 14 w 28"/>
                <a:gd name="T13" fmla="*/ 32 h 35"/>
                <a:gd name="T14" fmla="*/ 8 w 28"/>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5">
                  <a:moveTo>
                    <a:pt x="8" y="35"/>
                  </a:moveTo>
                  <a:cubicBezTo>
                    <a:pt x="7" y="35"/>
                    <a:pt x="5" y="35"/>
                    <a:pt x="4" y="34"/>
                  </a:cubicBezTo>
                  <a:cubicBezTo>
                    <a:pt x="1" y="32"/>
                    <a:pt x="0" y="28"/>
                    <a:pt x="2" y="24"/>
                  </a:cubicBezTo>
                  <a:cubicBezTo>
                    <a:pt x="13" y="4"/>
                    <a:pt x="13" y="4"/>
                    <a:pt x="13" y="4"/>
                  </a:cubicBezTo>
                  <a:cubicBezTo>
                    <a:pt x="15" y="1"/>
                    <a:pt x="19" y="0"/>
                    <a:pt x="23" y="2"/>
                  </a:cubicBezTo>
                  <a:cubicBezTo>
                    <a:pt x="26" y="4"/>
                    <a:pt x="28" y="8"/>
                    <a:pt x="26" y="11"/>
                  </a:cubicBezTo>
                  <a:cubicBezTo>
                    <a:pt x="14" y="32"/>
                    <a:pt x="14" y="32"/>
                    <a:pt x="14" y="32"/>
                  </a:cubicBezTo>
                  <a:cubicBezTo>
                    <a:pt x="13" y="34"/>
                    <a:pt x="10" y="35"/>
                    <a:pt x="8" y="3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74" name="Freeform 357"/>
            <p:cNvSpPr>
              <a:spLocks noEditPoints="1"/>
            </p:cNvSpPr>
            <p:nvPr/>
          </p:nvSpPr>
          <p:spPr bwMode="auto">
            <a:xfrm>
              <a:off x="6146870" y="5828685"/>
              <a:ext cx="281035" cy="337574"/>
            </a:xfrm>
            <a:custGeom>
              <a:avLst/>
              <a:gdLst>
                <a:gd name="T0" fmla="*/ 67 w 134"/>
                <a:gd name="T1" fmla="*/ 0 h 162"/>
                <a:gd name="T2" fmla="*/ 0 w 134"/>
                <a:gd name="T3" fmla="*/ 73 h 162"/>
                <a:gd name="T4" fmla="*/ 31 w 134"/>
                <a:gd name="T5" fmla="*/ 162 h 162"/>
                <a:gd name="T6" fmla="*/ 71 w 134"/>
                <a:gd name="T7" fmla="*/ 162 h 162"/>
                <a:gd name="T8" fmla="*/ 107 w 134"/>
                <a:gd name="T9" fmla="*/ 132 h 162"/>
                <a:gd name="T10" fmla="*/ 134 w 134"/>
                <a:gd name="T11" fmla="*/ 67 h 162"/>
                <a:gd name="T12" fmla="*/ 59 w 134"/>
                <a:gd name="T13" fmla="*/ 118 h 162"/>
                <a:gd name="T14" fmla="*/ 45 w 134"/>
                <a:gd name="T15" fmla="*/ 91 h 162"/>
                <a:gd name="T16" fmla="*/ 54 w 134"/>
                <a:gd name="T17" fmla="*/ 87 h 162"/>
                <a:gd name="T18" fmla="*/ 73 w 134"/>
                <a:gd name="T19" fmla="*/ 87 h 162"/>
                <a:gd name="T20" fmla="*/ 80 w 134"/>
                <a:gd name="T21" fmla="*/ 92 h 162"/>
                <a:gd name="T22" fmla="*/ 84 w 134"/>
                <a:gd name="T23" fmla="*/ 91 h 162"/>
                <a:gd name="T24" fmla="*/ 71 w 134"/>
                <a:gd name="T25" fmla="*/ 118 h 162"/>
                <a:gd name="T26" fmla="*/ 59 w 134"/>
                <a:gd name="T27" fmla="*/ 150 h 162"/>
                <a:gd name="T28" fmla="*/ 55 w 134"/>
                <a:gd name="T29" fmla="*/ 72 h 162"/>
                <a:gd name="T30" fmla="*/ 57 w 134"/>
                <a:gd name="T31" fmla="*/ 74 h 162"/>
                <a:gd name="T32" fmla="*/ 55 w 134"/>
                <a:gd name="T33" fmla="*/ 72 h 162"/>
                <a:gd name="T34" fmla="*/ 75 w 134"/>
                <a:gd name="T35" fmla="*/ 70 h 162"/>
                <a:gd name="T36" fmla="*/ 76 w 134"/>
                <a:gd name="T37" fmla="*/ 70 h 162"/>
                <a:gd name="T38" fmla="*/ 74 w 134"/>
                <a:gd name="T39" fmla="*/ 71 h 162"/>
                <a:gd name="T40" fmla="*/ 121 w 134"/>
                <a:gd name="T41" fmla="*/ 77 h 162"/>
                <a:gd name="T42" fmla="*/ 98 w 134"/>
                <a:gd name="T43" fmla="*/ 125 h 162"/>
                <a:gd name="T44" fmla="*/ 79 w 134"/>
                <a:gd name="T45" fmla="*/ 150 h 162"/>
                <a:gd name="T46" fmla="*/ 94 w 134"/>
                <a:gd name="T47" fmla="*/ 90 h 162"/>
                <a:gd name="T48" fmla="*/ 87 w 134"/>
                <a:gd name="T49" fmla="*/ 86 h 162"/>
                <a:gd name="T50" fmla="*/ 77 w 134"/>
                <a:gd name="T51" fmla="*/ 85 h 162"/>
                <a:gd name="T52" fmla="*/ 75 w 134"/>
                <a:gd name="T53" fmla="*/ 83 h 162"/>
                <a:gd name="T54" fmla="*/ 75 w 134"/>
                <a:gd name="T55" fmla="*/ 66 h 162"/>
                <a:gd name="T56" fmla="*/ 71 w 134"/>
                <a:gd name="T57" fmla="*/ 82 h 162"/>
                <a:gd name="T58" fmla="*/ 57 w 134"/>
                <a:gd name="T59" fmla="*/ 84 h 162"/>
                <a:gd name="T60" fmla="*/ 57 w 134"/>
                <a:gd name="T61" fmla="*/ 68 h 162"/>
                <a:gd name="T62" fmla="*/ 51 w 134"/>
                <a:gd name="T63" fmla="*/ 81 h 162"/>
                <a:gd name="T64" fmla="*/ 47 w 134"/>
                <a:gd name="T65" fmla="*/ 87 h 162"/>
                <a:gd name="T66" fmla="*/ 43 w 134"/>
                <a:gd name="T67" fmla="*/ 86 h 162"/>
                <a:gd name="T68" fmla="*/ 37 w 134"/>
                <a:gd name="T69" fmla="*/ 84 h 162"/>
                <a:gd name="T70" fmla="*/ 37 w 134"/>
                <a:gd name="T71" fmla="*/ 84 h 162"/>
                <a:gd name="T72" fmla="*/ 37 w 134"/>
                <a:gd name="T73" fmla="*/ 84 h 162"/>
                <a:gd name="T74" fmla="*/ 51 w 134"/>
                <a:gd name="T75" fmla="*/ 119 h 162"/>
                <a:gd name="T76" fmla="*/ 43 w 134"/>
                <a:gd name="T77" fmla="*/ 150 h 162"/>
                <a:gd name="T78" fmla="*/ 12 w 134"/>
                <a:gd name="T79" fmla="*/ 77 h 162"/>
                <a:gd name="T80" fmla="*/ 11 w 134"/>
                <a:gd name="T81" fmla="*/ 69 h 162"/>
                <a:gd name="T82" fmla="*/ 67 w 134"/>
                <a:gd name="T83" fmla="*/ 11 h 162"/>
                <a:gd name="T84" fmla="*/ 122 w 134"/>
                <a:gd name="T85" fmla="*/ 6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4" h="162">
                  <a:moveTo>
                    <a:pt x="134" y="67"/>
                  </a:moveTo>
                  <a:cubicBezTo>
                    <a:pt x="134" y="30"/>
                    <a:pt x="104" y="0"/>
                    <a:pt x="67" y="0"/>
                  </a:cubicBezTo>
                  <a:cubicBezTo>
                    <a:pt x="30" y="0"/>
                    <a:pt x="0" y="30"/>
                    <a:pt x="0" y="67"/>
                  </a:cubicBezTo>
                  <a:cubicBezTo>
                    <a:pt x="0" y="69"/>
                    <a:pt x="0" y="71"/>
                    <a:pt x="0" y="73"/>
                  </a:cubicBezTo>
                  <a:cubicBezTo>
                    <a:pt x="0" y="74"/>
                    <a:pt x="1" y="100"/>
                    <a:pt x="26" y="132"/>
                  </a:cubicBezTo>
                  <a:cubicBezTo>
                    <a:pt x="34" y="142"/>
                    <a:pt x="31" y="162"/>
                    <a:pt x="31" y="162"/>
                  </a:cubicBezTo>
                  <a:cubicBezTo>
                    <a:pt x="41" y="162"/>
                    <a:pt x="51" y="162"/>
                    <a:pt x="62" y="162"/>
                  </a:cubicBezTo>
                  <a:cubicBezTo>
                    <a:pt x="65" y="162"/>
                    <a:pt x="68" y="162"/>
                    <a:pt x="71" y="162"/>
                  </a:cubicBezTo>
                  <a:cubicBezTo>
                    <a:pt x="82" y="162"/>
                    <a:pt x="92" y="162"/>
                    <a:pt x="102" y="162"/>
                  </a:cubicBezTo>
                  <a:cubicBezTo>
                    <a:pt x="102" y="162"/>
                    <a:pt x="99" y="142"/>
                    <a:pt x="107" y="132"/>
                  </a:cubicBezTo>
                  <a:cubicBezTo>
                    <a:pt x="132" y="100"/>
                    <a:pt x="134" y="74"/>
                    <a:pt x="133" y="73"/>
                  </a:cubicBezTo>
                  <a:cubicBezTo>
                    <a:pt x="133" y="71"/>
                    <a:pt x="134" y="69"/>
                    <a:pt x="134" y="67"/>
                  </a:cubicBezTo>
                  <a:close/>
                  <a:moveTo>
                    <a:pt x="59" y="150"/>
                  </a:moveTo>
                  <a:cubicBezTo>
                    <a:pt x="59" y="118"/>
                    <a:pt x="59" y="118"/>
                    <a:pt x="59" y="118"/>
                  </a:cubicBezTo>
                  <a:cubicBezTo>
                    <a:pt x="59" y="117"/>
                    <a:pt x="59" y="117"/>
                    <a:pt x="58" y="116"/>
                  </a:cubicBezTo>
                  <a:cubicBezTo>
                    <a:pt x="45" y="91"/>
                    <a:pt x="45" y="91"/>
                    <a:pt x="45" y="91"/>
                  </a:cubicBezTo>
                  <a:cubicBezTo>
                    <a:pt x="46" y="91"/>
                    <a:pt x="47" y="91"/>
                    <a:pt x="48" y="90"/>
                  </a:cubicBezTo>
                  <a:cubicBezTo>
                    <a:pt x="50" y="90"/>
                    <a:pt x="52" y="88"/>
                    <a:pt x="54" y="87"/>
                  </a:cubicBezTo>
                  <a:cubicBezTo>
                    <a:pt x="56" y="89"/>
                    <a:pt x="59" y="91"/>
                    <a:pt x="61" y="91"/>
                  </a:cubicBezTo>
                  <a:cubicBezTo>
                    <a:pt x="65" y="92"/>
                    <a:pt x="69" y="90"/>
                    <a:pt x="73" y="87"/>
                  </a:cubicBezTo>
                  <a:cubicBezTo>
                    <a:pt x="73" y="87"/>
                    <a:pt x="73" y="87"/>
                    <a:pt x="73" y="88"/>
                  </a:cubicBezTo>
                  <a:cubicBezTo>
                    <a:pt x="75" y="91"/>
                    <a:pt x="78" y="92"/>
                    <a:pt x="80" y="92"/>
                  </a:cubicBezTo>
                  <a:cubicBezTo>
                    <a:pt x="81" y="92"/>
                    <a:pt x="81" y="92"/>
                    <a:pt x="81" y="92"/>
                  </a:cubicBezTo>
                  <a:cubicBezTo>
                    <a:pt x="82" y="92"/>
                    <a:pt x="83" y="92"/>
                    <a:pt x="84" y="91"/>
                  </a:cubicBezTo>
                  <a:cubicBezTo>
                    <a:pt x="71" y="116"/>
                    <a:pt x="71" y="116"/>
                    <a:pt x="71" y="116"/>
                  </a:cubicBezTo>
                  <a:cubicBezTo>
                    <a:pt x="71" y="117"/>
                    <a:pt x="71" y="117"/>
                    <a:pt x="71" y="118"/>
                  </a:cubicBezTo>
                  <a:cubicBezTo>
                    <a:pt x="71" y="150"/>
                    <a:pt x="71" y="150"/>
                    <a:pt x="71" y="150"/>
                  </a:cubicBezTo>
                  <a:lnTo>
                    <a:pt x="59" y="150"/>
                  </a:lnTo>
                  <a:close/>
                  <a:moveTo>
                    <a:pt x="55" y="72"/>
                  </a:moveTo>
                  <a:cubicBezTo>
                    <a:pt x="55" y="72"/>
                    <a:pt x="55" y="72"/>
                    <a:pt x="55" y="72"/>
                  </a:cubicBezTo>
                  <a:cubicBezTo>
                    <a:pt x="55" y="72"/>
                    <a:pt x="55" y="72"/>
                    <a:pt x="56" y="72"/>
                  </a:cubicBezTo>
                  <a:cubicBezTo>
                    <a:pt x="57" y="72"/>
                    <a:pt x="57" y="72"/>
                    <a:pt x="57" y="74"/>
                  </a:cubicBezTo>
                  <a:cubicBezTo>
                    <a:pt x="57" y="75"/>
                    <a:pt x="56" y="77"/>
                    <a:pt x="55" y="80"/>
                  </a:cubicBezTo>
                  <a:cubicBezTo>
                    <a:pt x="54" y="76"/>
                    <a:pt x="54" y="73"/>
                    <a:pt x="55" y="72"/>
                  </a:cubicBezTo>
                  <a:close/>
                  <a:moveTo>
                    <a:pt x="74" y="71"/>
                  </a:moveTo>
                  <a:cubicBezTo>
                    <a:pt x="74" y="70"/>
                    <a:pt x="75" y="70"/>
                    <a:pt x="75" y="70"/>
                  </a:cubicBezTo>
                  <a:cubicBezTo>
                    <a:pt x="75" y="70"/>
                    <a:pt x="75" y="70"/>
                    <a:pt x="75" y="70"/>
                  </a:cubicBezTo>
                  <a:cubicBezTo>
                    <a:pt x="76" y="70"/>
                    <a:pt x="76" y="70"/>
                    <a:pt x="76" y="70"/>
                  </a:cubicBezTo>
                  <a:cubicBezTo>
                    <a:pt x="76" y="71"/>
                    <a:pt x="76" y="74"/>
                    <a:pt x="74" y="78"/>
                  </a:cubicBezTo>
                  <a:cubicBezTo>
                    <a:pt x="73" y="75"/>
                    <a:pt x="73" y="72"/>
                    <a:pt x="74" y="71"/>
                  </a:cubicBezTo>
                  <a:close/>
                  <a:moveTo>
                    <a:pt x="122" y="69"/>
                  </a:moveTo>
                  <a:cubicBezTo>
                    <a:pt x="121" y="77"/>
                    <a:pt x="121" y="77"/>
                    <a:pt x="121" y="77"/>
                  </a:cubicBezTo>
                  <a:cubicBezTo>
                    <a:pt x="121" y="77"/>
                    <a:pt x="121" y="77"/>
                    <a:pt x="121" y="77"/>
                  </a:cubicBezTo>
                  <a:cubicBezTo>
                    <a:pt x="120" y="84"/>
                    <a:pt x="115" y="103"/>
                    <a:pt x="98" y="125"/>
                  </a:cubicBezTo>
                  <a:cubicBezTo>
                    <a:pt x="92" y="132"/>
                    <a:pt x="90" y="142"/>
                    <a:pt x="90" y="150"/>
                  </a:cubicBezTo>
                  <a:cubicBezTo>
                    <a:pt x="79" y="150"/>
                    <a:pt x="79" y="150"/>
                    <a:pt x="79" y="150"/>
                  </a:cubicBezTo>
                  <a:cubicBezTo>
                    <a:pt x="79" y="119"/>
                    <a:pt x="79" y="119"/>
                    <a:pt x="79" y="119"/>
                  </a:cubicBezTo>
                  <a:cubicBezTo>
                    <a:pt x="94" y="90"/>
                    <a:pt x="94" y="90"/>
                    <a:pt x="94" y="90"/>
                  </a:cubicBezTo>
                  <a:cubicBezTo>
                    <a:pt x="95" y="88"/>
                    <a:pt x="94" y="85"/>
                    <a:pt x="92" y="84"/>
                  </a:cubicBezTo>
                  <a:cubicBezTo>
                    <a:pt x="90" y="83"/>
                    <a:pt x="88" y="84"/>
                    <a:pt x="87" y="86"/>
                  </a:cubicBezTo>
                  <a:cubicBezTo>
                    <a:pt x="85" y="87"/>
                    <a:pt x="83" y="88"/>
                    <a:pt x="81" y="88"/>
                  </a:cubicBezTo>
                  <a:cubicBezTo>
                    <a:pt x="79" y="88"/>
                    <a:pt x="78" y="87"/>
                    <a:pt x="77" y="85"/>
                  </a:cubicBezTo>
                  <a:cubicBezTo>
                    <a:pt x="76" y="85"/>
                    <a:pt x="76" y="84"/>
                    <a:pt x="75" y="83"/>
                  </a:cubicBezTo>
                  <a:cubicBezTo>
                    <a:pt x="75" y="83"/>
                    <a:pt x="75" y="83"/>
                    <a:pt x="75" y="83"/>
                  </a:cubicBezTo>
                  <a:cubicBezTo>
                    <a:pt x="79" y="78"/>
                    <a:pt x="81" y="72"/>
                    <a:pt x="79" y="68"/>
                  </a:cubicBezTo>
                  <a:cubicBezTo>
                    <a:pt x="79" y="66"/>
                    <a:pt x="77" y="65"/>
                    <a:pt x="75" y="66"/>
                  </a:cubicBezTo>
                  <a:cubicBezTo>
                    <a:pt x="73" y="66"/>
                    <a:pt x="71" y="67"/>
                    <a:pt x="70" y="69"/>
                  </a:cubicBezTo>
                  <a:cubicBezTo>
                    <a:pt x="69" y="72"/>
                    <a:pt x="69" y="78"/>
                    <a:pt x="71" y="82"/>
                  </a:cubicBezTo>
                  <a:cubicBezTo>
                    <a:pt x="68" y="85"/>
                    <a:pt x="65" y="88"/>
                    <a:pt x="62" y="87"/>
                  </a:cubicBezTo>
                  <a:cubicBezTo>
                    <a:pt x="60" y="87"/>
                    <a:pt x="58" y="86"/>
                    <a:pt x="57" y="84"/>
                  </a:cubicBezTo>
                  <a:cubicBezTo>
                    <a:pt x="60" y="80"/>
                    <a:pt x="61" y="77"/>
                    <a:pt x="61" y="73"/>
                  </a:cubicBezTo>
                  <a:cubicBezTo>
                    <a:pt x="61" y="71"/>
                    <a:pt x="60" y="68"/>
                    <a:pt x="57" y="68"/>
                  </a:cubicBezTo>
                  <a:cubicBezTo>
                    <a:pt x="55" y="67"/>
                    <a:pt x="53" y="68"/>
                    <a:pt x="52" y="69"/>
                  </a:cubicBezTo>
                  <a:cubicBezTo>
                    <a:pt x="49" y="72"/>
                    <a:pt x="50" y="77"/>
                    <a:pt x="51" y="81"/>
                  </a:cubicBezTo>
                  <a:cubicBezTo>
                    <a:pt x="51" y="82"/>
                    <a:pt x="51" y="83"/>
                    <a:pt x="52" y="83"/>
                  </a:cubicBezTo>
                  <a:cubicBezTo>
                    <a:pt x="50" y="85"/>
                    <a:pt x="48" y="86"/>
                    <a:pt x="47" y="87"/>
                  </a:cubicBezTo>
                  <a:cubicBezTo>
                    <a:pt x="45" y="87"/>
                    <a:pt x="44" y="87"/>
                    <a:pt x="43" y="87"/>
                  </a:cubicBezTo>
                  <a:cubicBezTo>
                    <a:pt x="43" y="86"/>
                    <a:pt x="43" y="86"/>
                    <a:pt x="43" y="86"/>
                  </a:cubicBezTo>
                  <a:cubicBezTo>
                    <a:pt x="42" y="84"/>
                    <a:pt x="40" y="83"/>
                    <a:pt x="38" y="84"/>
                  </a:cubicBezTo>
                  <a:cubicBezTo>
                    <a:pt x="38" y="84"/>
                    <a:pt x="38" y="84"/>
                    <a:pt x="37" y="84"/>
                  </a:cubicBezTo>
                  <a:cubicBezTo>
                    <a:pt x="37" y="84"/>
                    <a:pt x="37" y="84"/>
                    <a:pt x="37" y="84"/>
                  </a:cubicBezTo>
                  <a:cubicBezTo>
                    <a:pt x="37" y="84"/>
                    <a:pt x="37" y="84"/>
                    <a:pt x="37" y="84"/>
                  </a:cubicBezTo>
                  <a:cubicBezTo>
                    <a:pt x="37" y="84"/>
                    <a:pt x="37" y="84"/>
                    <a:pt x="37" y="84"/>
                  </a:cubicBezTo>
                  <a:cubicBezTo>
                    <a:pt x="37" y="84"/>
                    <a:pt x="37" y="84"/>
                    <a:pt x="37" y="84"/>
                  </a:cubicBezTo>
                  <a:cubicBezTo>
                    <a:pt x="35" y="85"/>
                    <a:pt x="35" y="88"/>
                    <a:pt x="36" y="90"/>
                  </a:cubicBezTo>
                  <a:cubicBezTo>
                    <a:pt x="51" y="119"/>
                    <a:pt x="51" y="119"/>
                    <a:pt x="51" y="119"/>
                  </a:cubicBezTo>
                  <a:cubicBezTo>
                    <a:pt x="51" y="150"/>
                    <a:pt x="51" y="150"/>
                    <a:pt x="51" y="150"/>
                  </a:cubicBezTo>
                  <a:cubicBezTo>
                    <a:pt x="43" y="150"/>
                    <a:pt x="43" y="150"/>
                    <a:pt x="43" y="150"/>
                  </a:cubicBezTo>
                  <a:cubicBezTo>
                    <a:pt x="43" y="142"/>
                    <a:pt x="41" y="132"/>
                    <a:pt x="36" y="125"/>
                  </a:cubicBezTo>
                  <a:cubicBezTo>
                    <a:pt x="18" y="103"/>
                    <a:pt x="13" y="84"/>
                    <a:pt x="12" y="77"/>
                  </a:cubicBezTo>
                  <a:cubicBezTo>
                    <a:pt x="12" y="77"/>
                    <a:pt x="12" y="77"/>
                    <a:pt x="12" y="77"/>
                  </a:cubicBezTo>
                  <a:cubicBezTo>
                    <a:pt x="11" y="69"/>
                    <a:pt x="11" y="69"/>
                    <a:pt x="11" y="69"/>
                  </a:cubicBezTo>
                  <a:cubicBezTo>
                    <a:pt x="11" y="68"/>
                    <a:pt x="11" y="67"/>
                    <a:pt x="11" y="67"/>
                  </a:cubicBezTo>
                  <a:cubicBezTo>
                    <a:pt x="11" y="36"/>
                    <a:pt x="36" y="11"/>
                    <a:pt x="67" y="11"/>
                  </a:cubicBezTo>
                  <a:cubicBezTo>
                    <a:pt x="97" y="11"/>
                    <a:pt x="122" y="36"/>
                    <a:pt x="122" y="67"/>
                  </a:cubicBezTo>
                  <a:cubicBezTo>
                    <a:pt x="122" y="67"/>
                    <a:pt x="122" y="68"/>
                    <a:pt x="122" y="6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sp>
          <p:nvSpPr>
            <p:cNvPr id="75" name="Freeform 358"/>
            <p:cNvSpPr>
              <a:spLocks/>
            </p:cNvSpPr>
            <p:nvPr/>
          </p:nvSpPr>
          <p:spPr bwMode="auto">
            <a:xfrm>
              <a:off x="6211724" y="6176235"/>
              <a:ext cx="148001" cy="84810"/>
            </a:xfrm>
            <a:custGeom>
              <a:avLst/>
              <a:gdLst>
                <a:gd name="T0" fmla="*/ 0 w 71"/>
                <a:gd name="T1" fmla="*/ 6 h 40"/>
                <a:gd name="T2" fmla="*/ 3 w 71"/>
                <a:gd name="T3" fmla="*/ 6 h 40"/>
                <a:gd name="T4" fmla="*/ 3 w 71"/>
                <a:gd name="T5" fmla="*/ 11 h 40"/>
                <a:gd name="T6" fmla="*/ 0 w 71"/>
                <a:gd name="T7" fmla="*/ 11 h 40"/>
                <a:gd name="T8" fmla="*/ 0 w 71"/>
                <a:gd name="T9" fmla="*/ 17 h 40"/>
                <a:gd name="T10" fmla="*/ 3 w 71"/>
                <a:gd name="T11" fmla="*/ 17 h 40"/>
                <a:gd name="T12" fmla="*/ 3 w 71"/>
                <a:gd name="T13" fmla="*/ 22 h 40"/>
                <a:gd name="T14" fmla="*/ 0 w 71"/>
                <a:gd name="T15" fmla="*/ 22 h 40"/>
                <a:gd name="T16" fmla="*/ 16 w 71"/>
                <a:gd name="T17" fmla="*/ 34 h 40"/>
                <a:gd name="T18" fmla="*/ 24 w 71"/>
                <a:gd name="T19" fmla="*/ 40 h 40"/>
                <a:gd name="T20" fmla="*/ 47 w 71"/>
                <a:gd name="T21" fmla="*/ 40 h 40"/>
                <a:gd name="T22" fmla="*/ 56 w 71"/>
                <a:gd name="T23" fmla="*/ 34 h 40"/>
                <a:gd name="T24" fmla="*/ 71 w 71"/>
                <a:gd name="T25" fmla="*/ 22 h 40"/>
                <a:gd name="T26" fmla="*/ 68 w 71"/>
                <a:gd name="T27" fmla="*/ 22 h 40"/>
                <a:gd name="T28" fmla="*/ 68 w 71"/>
                <a:gd name="T29" fmla="*/ 17 h 40"/>
                <a:gd name="T30" fmla="*/ 71 w 71"/>
                <a:gd name="T31" fmla="*/ 17 h 40"/>
                <a:gd name="T32" fmla="*/ 71 w 71"/>
                <a:gd name="T33" fmla="*/ 11 h 40"/>
                <a:gd name="T34" fmla="*/ 68 w 71"/>
                <a:gd name="T35" fmla="*/ 11 h 40"/>
                <a:gd name="T36" fmla="*/ 68 w 71"/>
                <a:gd name="T37" fmla="*/ 6 h 40"/>
                <a:gd name="T38" fmla="*/ 71 w 71"/>
                <a:gd name="T39" fmla="*/ 6 h 40"/>
                <a:gd name="T40" fmla="*/ 71 w 71"/>
                <a:gd name="T41" fmla="*/ 0 h 40"/>
                <a:gd name="T42" fmla="*/ 0 w 71"/>
                <a:gd name="T43" fmla="*/ 0 h 40"/>
                <a:gd name="T44" fmla="*/ 0 w 71"/>
                <a:gd name="T45"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 h="40">
                  <a:moveTo>
                    <a:pt x="0" y="6"/>
                  </a:moveTo>
                  <a:cubicBezTo>
                    <a:pt x="3" y="6"/>
                    <a:pt x="3" y="6"/>
                    <a:pt x="3" y="6"/>
                  </a:cubicBezTo>
                  <a:cubicBezTo>
                    <a:pt x="3" y="11"/>
                    <a:pt x="3" y="11"/>
                    <a:pt x="3" y="11"/>
                  </a:cubicBezTo>
                  <a:cubicBezTo>
                    <a:pt x="0" y="11"/>
                    <a:pt x="0" y="11"/>
                    <a:pt x="0" y="11"/>
                  </a:cubicBezTo>
                  <a:cubicBezTo>
                    <a:pt x="0" y="17"/>
                    <a:pt x="0" y="17"/>
                    <a:pt x="0" y="17"/>
                  </a:cubicBezTo>
                  <a:cubicBezTo>
                    <a:pt x="3" y="17"/>
                    <a:pt x="3" y="17"/>
                    <a:pt x="3" y="17"/>
                  </a:cubicBezTo>
                  <a:cubicBezTo>
                    <a:pt x="3" y="22"/>
                    <a:pt x="3" y="22"/>
                    <a:pt x="3" y="22"/>
                  </a:cubicBezTo>
                  <a:cubicBezTo>
                    <a:pt x="0" y="22"/>
                    <a:pt x="0" y="22"/>
                    <a:pt x="0" y="22"/>
                  </a:cubicBezTo>
                  <a:cubicBezTo>
                    <a:pt x="1" y="28"/>
                    <a:pt x="7" y="34"/>
                    <a:pt x="16" y="34"/>
                  </a:cubicBezTo>
                  <a:cubicBezTo>
                    <a:pt x="17" y="38"/>
                    <a:pt x="20" y="40"/>
                    <a:pt x="24" y="40"/>
                  </a:cubicBezTo>
                  <a:cubicBezTo>
                    <a:pt x="47" y="40"/>
                    <a:pt x="47" y="40"/>
                    <a:pt x="47" y="40"/>
                  </a:cubicBezTo>
                  <a:cubicBezTo>
                    <a:pt x="51" y="40"/>
                    <a:pt x="54" y="38"/>
                    <a:pt x="56" y="34"/>
                  </a:cubicBezTo>
                  <a:cubicBezTo>
                    <a:pt x="64" y="34"/>
                    <a:pt x="70" y="28"/>
                    <a:pt x="71" y="22"/>
                  </a:cubicBezTo>
                  <a:cubicBezTo>
                    <a:pt x="68" y="22"/>
                    <a:pt x="68" y="22"/>
                    <a:pt x="68" y="22"/>
                  </a:cubicBezTo>
                  <a:cubicBezTo>
                    <a:pt x="68" y="17"/>
                    <a:pt x="68" y="17"/>
                    <a:pt x="68" y="17"/>
                  </a:cubicBezTo>
                  <a:cubicBezTo>
                    <a:pt x="71" y="17"/>
                    <a:pt x="71" y="17"/>
                    <a:pt x="71" y="17"/>
                  </a:cubicBezTo>
                  <a:cubicBezTo>
                    <a:pt x="71" y="11"/>
                    <a:pt x="71" y="11"/>
                    <a:pt x="71" y="11"/>
                  </a:cubicBezTo>
                  <a:cubicBezTo>
                    <a:pt x="68" y="11"/>
                    <a:pt x="68" y="11"/>
                    <a:pt x="68" y="11"/>
                  </a:cubicBezTo>
                  <a:cubicBezTo>
                    <a:pt x="68" y="6"/>
                    <a:pt x="68" y="6"/>
                    <a:pt x="68" y="6"/>
                  </a:cubicBezTo>
                  <a:cubicBezTo>
                    <a:pt x="71" y="6"/>
                    <a:pt x="71" y="6"/>
                    <a:pt x="71" y="6"/>
                  </a:cubicBezTo>
                  <a:cubicBezTo>
                    <a:pt x="71" y="0"/>
                    <a:pt x="71" y="0"/>
                    <a:pt x="71" y="0"/>
                  </a:cubicBezTo>
                  <a:cubicBezTo>
                    <a:pt x="0" y="0"/>
                    <a:pt x="0" y="0"/>
                    <a:pt x="0" y="0"/>
                  </a:cubicBezTo>
                  <a:lnTo>
                    <a:pt x="0" y="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endParaRPr>
            </a:p>
          </p:txBody>
        </p:sp>
      </p:grpSp>
      <p:sp>
        <p:nvSpPr>
          <p:cNvPr id="76" name="文本框 63"/>
          <p:cNvSpPr txBox="1"/>
          <p:nvPr/>
        </p:nvSpPr>
        <p:spPr>
          <a:xfrm>
            <a:off x="3683773" y="4727611"/>
            <a:ext cx="1219200" cy="461665"/>
          </a:xfrm>
          <a:prstGeom prst="rect">
            <a:avLst/>
          </a:prstGeom>
          <a:noFill/>
        </p:spPr>
        <p:txBody>
          <a:bodyPr wrap="square" rtlCol="0">
            <a:spAutoFit/>
          </a:bodyPr>
          <a:lstStyle/>
          <a:p>
            <a:pPr fontAlgn="auto">
              <a:spcBef>
                <a:spcPts val="0"/>
              </a:spcBef>
              <a:spcAft>
                <a:spcPts val="0"/>
              </a:spcAft>
            </a:pPr>
            <a:r>
              <a:rPr lang="zh-CN" altLang="en-US" sz="2400" dirty="0" smtClean="0">
                <a:solidFill>
                  <a:prstClr val="black">
                    <a:lumMod val="75000"/>
                    <a:lumOff val="25000"/>
                  </a:prstClr>
                </a:solidFill>
                <a:latin typeface="微软雅黑" panose="020B0503020204020204" pitchFamily="34" charset="-122"/>
                <a:ea typeface="微软雅黑" panose="020B0503020204020204" pitchFamily="34" charset="-122"/>
              </a:rPr>
              <a:t>机会</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77" name="文本框 64"/>
          <p:cNvSpPr txBox="1"/>
          <p:nvPr/>
        </p:nvSpPr>
        <p:spPr>
          <a:xfrm>
            <a:off x="3653292" y="5123592"/>
            <a:ext cx="2046467" cy="1372683"/>
          </a:xfrm>
          <a:prstGeom prst="rect">
            <a:avLst/>
          </a:prstGeom>
          <a:noFill/>
        </p:spPr>
        <p:txBody>
          <a:bodyPr wrap="square" rtlCol="0">
            <a:spAutoFit/>
          </a:bodyPr>
          <a:lstStyle/>
          <a:p>
            <a:pPr fontAlgn="auto">
              <a:lnSpc>
                <a:spcPct val="130000"/>
              </a:lnSpc>
              <a:spcBef>
                <a:spcPts val="0"/>
              </a:spcBef>
              <a:spcAft>
                <a:spcPts val="0"/>
              </a:spcAft>
            </a:pPr>
            <a:r>
              <a:rPr lang="en-US" altLang="zh-CN" sz="1600" dirty="0" smtClean="0">
                <a:latin typeface="宋体" pitchFamily="2" charset="-122"/>
                <a:ea typeface="宋体" pitchFamily="2" charset="-122"/>
              </a:rPr>
              <a:t>1.</a:t>
            </a:r>
            <a:r>
              <a:rPr lang="zh-CN" altLang="zh-CN" sz="1600" dirty="0" smtClean="0">
                <a:latin typeface="宋体" pitchFamily="2" charset="-122"/>
                <a:ea typeface="宋体" pitchFamily="2" charset="-122"/>
              </a:rPr>
              <a:t>国家政策有推动</a:t>
            </a:r>
            <a:r>
              <a:rPr lang="zh-CN" altLang="en-US" sz="1600" dirty="0" smtClean="0">
                <a:latin typeface="宋体" pitchFamily="2" charset="-122"/>
                <a:ea typeface="宋体" pitchFamily="2" charset="-122"/>
              </a:rPr>
              <a:t>；</a:t>
            </a:r>
            <a:endParaRPr lang="en-US" altLang="zh-CN" sz="1600" dirty="0" smtClean="0">
              <a:latin typeface="宋体" pitchFamily="2" charset="-122"/>
              <a:ea typeface="宋体" pitchFamily="2" charset="-122"/>
            </a:endParaRPr>
          </a:p>
          <a:p>
            <a:pPr fontAlgn="auto">
              <a:lnSpc>
                <a:spcPct val="130000"/>
              </a:lnSpc>
              <a:spcBef>
                <a:spcPts val="0"/>
              </a:spcBef>
              <a:spcAft>
                <a:spcPts val="0"/>
              </a:spcAft>
            </a:pPr>
            <a:r>
              <a:rPr lang="en-US" altLang="zh-CN" sz="1600" dirty="0" smtClean="0">
                <a:latin typeface="宋体" pitchFamily="2" charset="-122"/>
                <a:ea typeface="宋体" pitchFamily="2" charset="-122"/>
              </a:rPr>
              <a:t>2.</a:t>
            </a:r>
            <a:r>
              <a:rPr lang="zh-CN" altLang="zh-CN" sz="1600" dirty="0" smtClean="0">
                <a:latin typeface="宋体" pitchFamily="2" charset="-122"/>
                <a:ea typeface="宋体" pitchFamily="2" charset="-122"/>
              </a:rPr>
              <a:t>关联企业有支持</a:t>
            </a:r>
            <a:r>
              <a:rPr lang="zh-CN" altLang="en-US" sz="1600" dirty="0" smtClean="0">
                <a:latin typeface="宋体" pitchFamily="2" charset="-122"/>
                <a:ea typeface="宋体" pitchFamily="2" charset="-122"/>
              </a:rPr>
              <a:t>；</a:t>
            </a:r>
            <a:endParaRPr lang="en-US" altLang="zh-CN" sz="1600" dirty="0" smtClean="0">
              <a:latin typeface="宋体" pitchFamily="2" charset="-122"/>
              <a:ea typeface="宋体" pitchFamily="2" charset="-122"/>
            </a:endParaRPr>
          </a:p>
          <a:p>
            <a:pPr fontAlgn="auto">
              <a:lnSpc>
                <a:spcPct val="130000"/>
              </a:lnSpc>
              <a:spcBef>
                <a:spcPts val="0"/>
              </a:spcBef>
              <a:spcAft>
                <a:spcPts val="0"/>
              </a:spcAft>
            </a:pPr>
            <a:r>
              <a:rPr lang="en-US" altLang="zh-CN" sz="1600" dirty="0" smtClean="0">
                <a:latin typeface="宋体" pitchFamily="2" charset="-122"/>
                <a:ea typeface="宋体" pitchFamily="2" charset="-122"/>
              </a:rPr>
              <a:t>3.</a:t>
            </a:r>
            <a:r>
              <a:rPr lang="zh-CN" altLang="zh-CN" sz="1600" dirty="0" smtClean="0">
                <a:latin typeface="宋体" pitchFamily="2" charset="-122"/>
                <a:ea typeface="宋体" pitchFamily="2" charset="-122"/>
              </a:rPr>
              <a:t>周边社区较重视</a:t>
            </a:r>
            <a:r>
              <a:rPr lang="zh-CN" altLang="en-US" sz="1600" dirty="0" smtClean="0">
                <a:latin typeface="宋体" pitchFamily="2" charset="-122"/>
                <a:ea typeface="宋体" pitchFamily="2" charset="-122"/>
              </a:rPr>
              <a:t>；</a:t>
            </a:r>
            <a:endParaRPr lang="en-US" altLang="zh-CN" sz="1600" dirty="0" smtClean="0">
              <a:latin typeface="宋体" pitchFamily="2" charset="-122"/>
              <a:ea typeface="宋体" pitchFamily="2" charset="-122"/>
            </a:endParaRPr>
          </a:p>
          <a:p>
            <a:pPr fontAlgn="auto">
              <a:lnSpc>
                <a:spcPct val="130000"/>
              </a:lnSpc>
              <a:spcBef>
                <a:spcPts val="0"/>
              </a:spcBef>
              <a:spcAft>
                <a:spcPts val="0"/>
              </a:spcAft>
            </a:pPr>
            <a:r>
              <a:rPr lang="en-US" altLang="zh-CN" sz="1600" dirty="0" smtClean="0">
                <a:latin typeface="宋体" pitchFamily="2" charset="-122"/>
                <a:ea typeface="宋体" pitchFamily="2" charset="-122"/>
              </a:rPr>
              <a:t>4.</a:t>
            </a:r>
            <a:r>
              <a:rPr lang="zh-CN" altLang="en-US" sz="1600" dirty="0" smtClean="0">
                <a:latin typeface="宋体" pitchFamily="2" charset="-122"/>
                <a:ea typeface="宋体" pitchFamily="2" charset="-122"/>
              </a:rPr>
              <a:t>家庭背景较多元。</a:t>
            </a:r>
            <a:endParaRPr lang="zh-CN" altLang="en-US" sz="1100" dirty="0" smtClean="0">
              <a:solidFill>
                <a:prstClr val="white">
                  <a:lumMod val="65000"/>
                </a:prstClr>
              </a:solidFill>
              <a:latin typeface="微软雅黑" panose="020B0503020204020204" pitchFamily="34" charset="-122"/>
              <a:ea typeface="微软雅黑" panose="020B0503020204020204" pitchFamily="34" charset="-122"/>
            </a:endParaRPr>
          </a:p>
        </p:txBody>
      </p:sp>
      <p:sp>
        <p:nvSpPr>
          <p:cNvPr id="78" name="文本框 65"/>
          <p:cNvSpPr txBox="1"/>
          <p:nvPr/>
        </p:nvSpPr>
        <p:spPr>
          <a:xfrm>
            <a:off x="10090320" y="4316131"/>
            <a:ext cx="1219200" cy="461665"/>
          </a:xfrm>
          <a:prstGeom prst="rect">
            <a:avLst/>
          </a:prstGeom>
          <a:noFill/>
        </p:spPr>
        <p:txBody>
          <a:bodyPr wrap="square" rtlCol="0">
            <a:spAutoFit/>
          </a:bodyPr>
          <a:lstStyle/>
          <a:p>
            <a:pPr fontAlgn="auto">
              <a:spcBef>
                <a:spcPts val="0"/>
              </a:spcBef>
              <a:spcAft>
                <a:spcPts val="0"/>
              </a:spcAft>
            </a:pPr>
            <a:r>
              <a:rPr lang="zh-CN" altLang="en-US" sz="2400" dirty="0" smtClean="0">
                <a:solidFill>
                  <a:prstClr val="black">
                    <a:lumMod val="75000"/>
                    <a:lumOff val="25000"/>
                  </a:prstClr>
                </a:solidFill>
                <a:latin typeface="微软雅黑" panose="020B0503020204020204" pitchFamily="34" charset="-122"/>
                <a:ea typeface="微软雅黑" panose="020B0503020204020204" pitchFamily="34" charset="-122"/>
              </a:rPr>
              <a:t>挑战</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79" name="文本框 66"/>
          <p:cNvSpPr txBox="1"/>
          <p:nvPr/>
        </p:nvSpPr>
        <p:spPr>
          <a:xfrm>
            <a:off x="10099040" y="4717192"/>
            <a:ext cx="1860720" cy="1372683"/>
          </a:xfrm>
          <a:prstGeom prst="rect">
            <a:avLst/>
          </a:prstGeom>
          <a:noFill/>
        </p:spPr>
        <p:txBody>
          <a:bodyPr wrap="square" rtlCol="0">
            <a:spAutoFit/>
          </a:bodyPr>
          <a:lstStyle/>
          <a:p>
            <a:pPr fontAlgn="auto">
              <a:lnSpc>
                <a:spcPct val="130000"/>
              </a:lnSpc>
              <a:spcBef>
                <a:spcPts val="0"/>
              </a:spcBef>
              <a:spcAft>
                <a:spcPts val="0"/>
              </a:spcAft>
            </a:pPr>
            <a:r>
              <a:rPr lang="en-US" altLang="zh-CN" sz="1600" dirty="0" smtClean="0">
                <a:latin typeface="宋体" pitchFamily="2" charset="-122"/>
                <a:ea typeface="宋体" pitchFamily="2" charset="-122"/>
              </a:rPr>
              <a:t>1.</a:t>
            </a:r>
            <a:r>
              <a:rPr lang="zh-CN" altLang="en-US" sz="1600" dirty="0" smtClean="0">
                <a:latin typeface="宋体" pitchFamily="2" charset="-122"/>
                <a:ea typeface="宋体" pitchFamily="2" charset="-122"/>
              </a:rPr>
              <a:t>教育评价体系</a:t>
            </a:r>
            <a:endParaRPr lang="en-US" altLang="zh-CN" sz="1600" dirty="0" smtClean="0">
              <a:latin typeface="宋体" pitchFamily="2" charset="-122"/>
              <a:ea typeface="宋体" pitchFamily="2" charset="-122"/>
            </a:endParaRPr>
          </a:p>
          <a:p>
            <a:pPr fontAlgn="auto">
              <a:lnSpc>
                <a:spcPct val="130000"/>
              </a:lnSpc>
              <a:spcBef>
                <a:spcPts val="0"/>
              </a:spcBef>
              <a:spcAft>
                <a:spcPts val="0"/>
              </a:spcAft>
            </a:pPr>
            <a:r>
              <a:rPr lang="en-US" altLang="zh-CN" sz="1600" dirty="0" smtClean="0">
                <a:latin typeface="宋体" pitchFamily="2" charset="-122"/>
                <a:ea typeface="宋体" pitchFamily="2" charset="-122"/>
              </a:rPr>
              <a:t>2.</a:t>
            </a:r>
            <a:r>
              <a:rPr lang="zh-CN" altLang="en-US" sz="1600" dirty="0" smtClean="0">
                <a:latin typeface="宋体" pitchFamily="2" charset="-122"/>
                <a:ea typeface="宋体" pitchFamily="2" charset="-122"/>
              </a:rPr>
              <a:t>教师食育素养</a:t>
            </a:r>
            <a:endParaRPr lang="en-US" altLang="zh-CN" sz="1600" dirty="0" smtClean="0">
              <a:latin typeface="宋体" pitchFamily="2" charset="-122"/>
              <a:ea typeface="宋体" pitchFamily="2" charset="-122"/>
            </a:endParaRPr>
          </a:p>
          <a:p>
            <a:pPr fontAlgn="auto">
              <a:lnSpc>
                <a:spcPct val="130000"/>
              </a:lnSpc>
              <a:spcBef>
                <a:spcPts val="0"/>
              </a:spcBef>
              <a:spcAft>
                <a:spcPts val="0"/>
              </a:spcAft>
            </a:pPr>
            <a:r>
              <a:rPr lang="en-US" altLang="zh-CN" sz="1600" dirty="0" smtClean="0">
                <a:latin typeface="宋体" pitchFamily="2" charset="-122"/>
                <a:ea typeface="宋体" pitchFamily="2" charset="-122"/>
              </a:rPr>
              <a:t>3.</a:t>
            </a:r>
            <a:r>
              <a:rPr lang="zh-CN" altLang="en-US" sz="1600" dirty="0" smtClean="0">
                <a:latin typeface="宋体" pitchFamily="2" charset="-122"/>
                <a:ea typeface="宋体" pitchFamily="2" charset="-122"/>
              </a:rPr>
              <a:t>独生子女偏多</a:t>
            </a:r>
            <a:endParaRPr lang="en-US" altLang="zh-CN" sz="1600" dirty="0" smtClean="0">
              <a:latin typeface="宋体" pitchFamily="2" charset="-122"/>
              <a:ea typeface="宋体" pitchFamily="2" charset="-122"/>
            </a:endParaRPr>
          </a:p>
          <a:p>
            <a:pPr fontAlgn="auto">
              <a:lnSpc>
                <a:spcPct val="130000"/>
              </a:lnSpc>
              <a:spcBef>
                <a:spcPts val="0"/>
              </a:spcBef>
              <a:spcAft>
                <a:spcPts val="0"/>
              </a:spcAft>
            </a:pPr>
            <a:r>
              <a:rPr lang="en-US" altLang="zh-CN" sz="1600" dirty="0" smtClean="0">
                <a:latin typeface="宋体" pitchFamily="2" charset="-122"/>
                <a:ea typeface="宋体" pitchFamily="2" charset="-122"/>
              </a:rPr>
              <a:t>4.</a:t>
            </a:r>
            <a:r>
              <a:rPr lang="zh-CN" altLang="en-US" sz="1600" dirty="0" smtClean="0">
                <a:latin typeface="宋体" pitchFamily="2" charset="-122"/>
                <a:ea typeface="宋体" pitchFamily="2" charset="-122"/>
              </a:rPr>
              <a:t>家庭教育观念</a:t>
            </a:r>
          </a:p>
        </p:txBody>
      </p:sp>
      <p:sp>
        <p:nvSpPr>
          <p:cNvPr id="80" name="文本框 67"/>
          <p:cNvSpPr txBox="1"/>
          <p:nvPr/>
        </p:nvSpPr>
        <p:spPr>
          <a:xfrm>
            <a:off x="9856640" y="2447860"/>
            <a:ext cx="1219200" cy="461665"/>
          </a:xfrm>
          <a:prstGeom prst="rect">
            <a:avLst/>
          </a:prstGeom>
          <a:noFill/>
        </p:spPr>
        <p:txBody>
          <a:bodyPr wrap="square" rtlCol="0">
            <a:spAutoFit/>
          </a:bodyPr>
          <a:lstStyle/>
          <a:p>
            <a:pPr fontAlgn="auto">
              <a:spcBef>
                <a:spcPts val="0"/>
              </a:spcBef>
              <a:spcAft>
                <a:spcPts val="0"/>
              </a:spcAft>
            </a:pPr>
            <a:r>
              <a:rPr lang="zh-CN" altLang="en-US" sz="2400" dirty="0" smtClean="0">
                <a:solidFill>
                  <a:prstClr val="black">
                    <a:lumMod val="75000"/>
                    <a:lumOff val="25000"/>
                  </a:prstClr>
                </a:solidFill>
                <a:latin typeface="微软雅黑" panose="020B0503020204020204" pitchFamily="34" charset="-122"/>
                <a:ea typeface="微软雅黑" panose="020B0503020204020204" pitchFamily="34" charset="-122"/>
              </a:rPr>
              <a:t>劣势</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81" name="文本框 68"/>
          <p:cNvSpPr txBox="1"/>
          <p:nvPr/>
        </p:nvSpPr>
        <p:spPr>
          <a:xfrm>
            <a:off x="9926320" y="2930201"/>
            <a:ext cx="2265680" cy="1692771"/>
          </a:xfrm>
          <a:prstGeom prst="rect">
            <a:avLst/>
          </a:prstGeom>
          <a:noFill/>
        </p:spPr>
        <p:txBody>
          <a:bodyPr wrap="square" rtlCol="0">
            <a:spAutoFit/>
          </a:bodyPr>
          <a:lstStyle/>
          <a:p>
            <a:pPr fontAlgn="auto">
              <a:lnSpc>
                <a:spcPct val="130000"/>
              </a:lnSpc>
              <a:spcBef>
                <a:spcPts val="0"/>
              </a:spcBef>
              <a:spcAft>
                <a:spcPts val="0"/>
              </a:spcAft>
            </a:pPr>
            <a:r>
              <a:rPr lang="en-US" altLang="zh-CN" sz="1600" dirty="0" smtClean="0">
                <a:latin typeface="宋体" pitchFamily="2" charset="-122"/>
                <a:ea typeface="宋体" pitchFamily="2" charset="-122"/>
              </a:rPr>
              <a:t>1.</a:t>
            </a:r>
            <a:r>
              <a:rPr lang="zh-CN" altLang="zh-CN" sz="1600" dirty="0" smtClean="0">
                <a:latin typeface="宋体" pitchFamily="2" charset="-122"/>
                <a:ea typeface="宋体" pitchFamily="2" charset="-122"/>
              </a:rPr>
              <a:t>校本课程整合度不够</a:t>
            </a:r>
            <a:r>
              <a:rPr lang="zh-CN" altLang="en-US" sz="1600" dirty="0" smtClean="0">
                <a:latin typeface="宋体" pitchFamily="2" charset="-122"/>
                <a:ea typeface="宋体" pitchFamily="2" charset="-122"/>
              </a:rPr>
              <a:t>；</a:t>
            </a:r>
            <a:endParaRPr lang="en-US" altLang="zh-CN" sz="1600" dirty="0" smtClean="0">
              <a:latin typeface="宋体" pitchFamily="2" charset="-122"/>
              <a:ea typeface="宋体" pitchFamily="2" charset="-122"/>
            </a:endParaRPr>
          </a:p>
          <a:p>
            <a:pPr fontAlgn="auto">
              <a:lnSpc>
                <a:spcPct val="130000"/>
              </a:lnSpc>
              <a:spcBef>
                <a:spcPts val="0"/>
              </a:spcBef>
              <a:spcAft>
                <a:spcPts val="0"/>
              </a:spcAft>
            </a:pPr>
            <a:r>
              <a:rPr lang="en-US" altLang="zh-CN" sz="1600" dirty="0" smtClean="0">
                <a:latin typeface="宋体" pitchFamily="2" charset="-122"/>
                <a:ea typeface="宋体" pitchFamily="2" charset="-122"/>
              </a:rPr>
              <a:t>2.</a:t>
            </a:r>
            <a:r>
              <a:rPr lang="zh-CN" altLang="en-US" sz="1600" dirty="0" smtClean="0">
                <a:latin typeface="宋体" pitchFamily="2" charset="-122"/>
                <a:ea typeface="宋体" pitchFamily="2" charset="-122"/>
              </a:rPr>
              <a:t>课程教师专业性不够；</a:t>
            </a:r>
            <a:endParaRPr lang="en-US" altLang="zh-CN" sz="1600" dirty="0" smtClean="0">
              <a:latin typeface="宋体" pitchFamily="2" charset="-122"/>
              <a:ea typeface="宋体" pitchFamily="2" charset="-122"/>
            </a:endParaRPr>
          </a:p>
          <a:p>
            <a:pPr fontAlgn="auto">
              <a:lnSpc>
                <a:spcPct val="130000"/>
              </a:lnSpc>
              <a:spcBef>
                <a:spcPts val="0"/>
              </a:spcBef>
              <a:spcAft>
                <a:spcPts val="0"/>
              </a:spcAft>
            </a:pPr>
            <a:r>
              <a:rPr lang="en-US" altLang="zh-CN" sz="1600" dirty="0" smtClean="0">
                <a:latin typeface="宋体" pitchFamily="2" charset="-122"/>
                <a:ea typeface="宋体" pitchFamily="2" charset="-122"/>
              </a:rPr>
              <a:t>3.</a:t>
            </a:r>
            <a:r>
              <a:rPr lang="zh-CN" altLang="en-US" sz="1600" dirty="0" smtClean="0">
                <a:latin typeface="宋体" pitchFamily="2" charset="-122"/>
                <a:ea typeface="宋体" pitchFamily="2" charset="-122"/>
              </a:rPr>
              <a:t>学生家长差异性较大。</a:t>
            </a:r>
            <a:endParaRPr lang="en-US" altLang="zh-CN" sz="1200" dirty="0" smtClean="0">
              <a:latin typeface="宋体" pitchFamily="2" charset="-122"/>
              <a:ea typeface="宋体" pitchFamily="2" charset="-122"/>
            </a:endParaRPr>
          </a:p>
          <a:p>
            <a:pPr fontAlgn="auto">
              <a:lnSpc>
                <a:spcPct val="130000"/>
              </a:lnSpc>
              <a:spcBef>
                <a:spcPts val="0"/>
              </a:spcBef>
              <a:spcAft>
                <a:spcPts val="0"/>
              </a:spcAft>
            </a:pPr>
            <a:endParaRPr lang="en-US" altLang="zh-CN" sz="1200" dirty="0" smtClean="0">
              <a:latin typeface="宋体" pitchFamily="2" charset="-122"/>
              <a:ea typeface="宋体" pitchFamily="2" charset="-122"/>
            </a:endParaRPr>
          </a:p>
          <a:p>
            <a:pPr fontAlgn="auto">
              <a:lnSpc>
                <a:spcPct val="130000"/>
              </a:lnSpc>
              <a:spcBef>
                <a:spcPts val="0"/>
              </a:spcBef>
              <a:spcAft>
                <a:spcPts val="0"/>
              </a:spcAft>
            </a:pPr>
            <a:endParaRPr lang="en-US" altLang="zh-CN" sz="1000" dirty="0" smtClean="0"/>
          </a:p>
          <a:p>
            <a:pPr fontAlgn="auto">
              <a:lnSpc>
                <a:spcPct val="130000"/>
              </a:lnSpc>
              <a:spcBef>
                <a:spcPts val="0"/>
              </a:spcBef>
              <a:spcAft>
                <a:spcPts val="0"/>
              </a:spcAft>
            </a:pPr>
            <a:endParaRPr lang="zh-CN" altLang="en-US" sz="1000" dirty="0" smtClean="0">
              <a:solidFill>
                <a:prstClr val="white">
                  <a:lumMod val="65000"/>
                </a:prstClr>
              </a:solidFill>
              <a:latin typeface="微软雅黑" panose="020B0503020204020204" pitchFamily="34" charset="-122"/>
              <a:ea typeface="微软雅黑" panose="020B0503020204020204" pitchFamily="34" charset="-122"/>
            </a:endParaRPr>
          </a:p>
        </p:txBody>
      </p:sp>
      <p:grpSp>
        <p:nvGrpSpPr>
          <p:cNvPr id="90" name="组合 14"/>
          <p:cNvGrpSpPr>
            <a:grpSpLocks/>
          </p:cNvGrpSpPr>
          <p:nvPr/>
        </p:nvGrpSpPr>
        <p:grpSpPr bwMode="auto">
          <a:xfrm rot="180000">
            <a:off x="343672" y="1271903"/>
            <a:ext cx="2546350" cy="3105150"/>
            <a:chOff x="1060" y="2898"/>
            <a:chExt cx="6480" cy="7619"/>
          </a:xfrm>
        </p:grpSpPr>
        <p:grpSp>
          <p:nvGrpSpPr>
            <p:cNvPr id="91" name="淘宝网Chenying0907出品 5"/>
            <p:cNvGrpSpPr>
              <a:grpSpLocks/>
            </p:cNvGrpSpPr>
            <p:nvPr/>
          </p:nvGrpSpPr>
          <p:grpSpPr bwMode="auto">
            <a:xfrm rot="540000">
              <a:off x="1060" y="2898"/>
              <a:ext cx="5357" cy="3867"/>
              <a:chOff x="6326180" y="2637992"/>
              <a:chExt cx="4786434" cy="3976028"/>
            </a:xfrm>
          </p:grpSpPr>
          <p:sp>
            <p:nvSpPr>
              <p:cNvPr id="98" name="淘宝网Chenying0907出品 11"/>
              <p:cNvSpPr/>
              <p:nvPr/>
            </p:nvSpPr>
            <p:spPr>
              <a:xfrm rot="4566020">
                <a:off x="6729267" y="2232125"/>
                <a:ext cx="3976982" cy="4786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pic>
            <p:nvPicPr>
              <p:cNvPr id="99" name="淘宝网chenying0907出品 6"/>
              <p:cNvPicPr>
                <a:picLocks noChangeAspect="1"/>
              </p:cNvPicPr>
              <p:nvPr/>
            </p:nvPicPr>
            <p:blipFill>
              <a:blip r:embed="rId4" cstate="print"/>
              <a:stretch>
                <a:fillRect/>
              </a:stretch>
            </p:blipFill>
            <p:spPr>
              <a:xfrm rot="20772326">
                <a:off x="6443400" y="2650969"/>
                <a:ext cx="4559301" cy="3856830"/>
              </a:xfrm>
              <a:prstGeom prst="rect">
                <a:avLst/>
              </a:prstGeom>
              <a:ln>
                <a:noFill/>
              </a:ln>
              <a:effectLst>
                <a:outerShdw blurRad="50800" dist="139700" dir="10800000" algn="r" rotWithShape="0">
                  <a:prstClr val="black">
                    <a:alpha val="40000"/>
                  </a:prstClr>
                </a:outerShdw>
                <a:softEdge rad="112500"/>
              </a:effectLst>
            </p:spPr>
          </p:pic>
        </p:grpSp>
        <p:grpSp>
          <p:nvGrpSpPr>
            <p:cNvPr id="92" name="淘宝网Chenying0907出品 2"/>
            <p:cNvGrpSpPr>
              <a:grpSpLocks/>
            </p:cNvGrpSpPr>
            <p:nvPr/>
          </p:nvGrpSpPr>
          <p:grpSpPr bwMode="auto">
            <a:xfrm rot="221085">
              <a:off x="1169" y="6585"/>
              <a:ext cx="3202" cy="3792"/>
              <a:chOff x="4932186" y="965771"/>
              <a:chExt cx="3602214" cy="4481933"/>
            </a:xfrm>
          </p:grpSpPr>
          <p:sp>
            <p:nvSpPr>
              <p:cNvPr id="96" name="淘宝网Chenying0907出品 10"/>
              <p:cNvSpPr/>
              <p:nvPr/>
            </p:nvSpPr>
            <p:spPr>
              <a:xfrm>
                <a:off x="4887052" y="954481"/>
                <a:ext cx="3617694" cy="409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pic>
            <p:nvPicPr>
              <p:cNvPr id="97" name="淘宝网chenying0907出品 4"/>
              <p:cNvPicPr>
                <a:picLocks noChangeAspect="1"/>
              </p:cNvPicPr>
              <p:nvPr/>
            </p:nvPicPr>
            <p:blipFill>
              <a:blip r:embed="rId5" cstate="print"/>
              <a:stretch>
                <a:fillRect/>
              </a:stretch>
            </p:blipFill>
            <p:spPr>
              <a:xfrm rot="5400000">
                <a:off x="4492326" y="1405631"/>
                <a:ext cx="4481933" cy="3602213"/>
              </a:xfrm>
              <a:prstGeom prst="rect">
                <a:avLst/>
              </a:prstGeom>
              <a:ln>
                <a:noFill/>
              </a:ln>
              <a:effectLst>
                <a:outerShdw blurRad="25400" dist="177800" dir="5400000" algn="t" rotWithShape="0">
                  <a:prstClr val="black">
                    <a:alpha val="40000"/>
                  </a:prstClr>
                </a:outerShdw>
                <a:softEdge rad="112500"/>
              </a:effectLst>
            </p:spPr>
          </p:pic>
        </p:grpSp>
        <p:grpSp>
          <p:nvGrpSpPr>
            <p:cNvPr id="93" name="淘宝网Chenying0907出品 1"/>
            <p:cNvGrpSpPr>
              <a:grpSpLocks/>
            </p:cNvGrpSpPr>
            <p:nvPr/>
          </p:nvGrpSpPr>
          <p:grpSpPr bwMode="auto">
            <a:xfrm rot="-554669">
              <a:off x="4656" y="6445"/>
              <a:ext cx="2885" cy="4072"/>
              <a:chOff x="178250" y="313125"/>
              <a:chExt cx="4520750" cy="6138476"/>
            </a:xfrm>
          </p:grpSpPr>
          <p:sp>
            <p:nvSpPr>
              <p:cNvPr id="94" name="淘宝网Chenying0907出品 9"/>
              <p:cNvSpPr/>
              <p:nvPr/>
            </p:nvSpPr>
            <p:spPr>
              <a:xfrm>
                <a:off x="276482" y="360261"/>
                <a:ext cx="4361685" cy="6024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pic>
            <p:nvPicPr>
              <p:cNvPr id="95" name="淘宝网chenying0907出品 3"/>
              <p:cNvPicPr>
                <a:picLocks noChangeAspect="1"/>
              </p:cNvPicPr>
              <p:nvPr/>
            </p:nvPicPr>
            <p:blipFill>
              <a:blip r:embed="rId6" cstate="print"/>
              <a:stretch>
                <a:fillRect/>
              </a:stretch>
            </p:blipFill>
            <p:spPr>
              <a:xfrm rot="5400000">
                <a:off x="-630614" y="1121989"/>
                <a:ext cx="6138476" cy="4520748"/>
              </a:xfrm>
              <a:prstGeom prst="rect">
                <a:avLst/>
              </a:prstGeom>
              <a:ln>
                <a:noFill/>
              </a:ln>
              <a:effectLst>
                <a:outerShdw sx="102000" sy="102000" algn="ctr" rotWithShape="0">
                  <a:prstClr val="black">
                    <a:alpha val="40000"/>
                  </a:prstClr>
                </a:outerShdw>
                <a:softEdge rad="112500"/>
              </a:effectLst>
            </p:spPr>
          </p:pic>
        </p:grpSp>
      </p:grpSp>
      <p:pic>
        <p:nvPicPr>
          <p:cNvPr id="100" name="Picture 27"/>
          <p:cNvPicPr>
            <a:picLocks noChangeAspect="1" noChangeArrowheads="1"/>
          </p:cNvPicPr>
          <p:nvPr/>
        </p:nvPicPr>
        <p:blipFill>
          <a:blip r:embed="rId7" cstate="print"/>
          <a:srcRect/>
          <a:stretch>
            <a:fillRect/>
          </a:stretch>
        </p:blipFill>
        <p:spPr bwMode="auto">
          <a:xfrm rot="16200000">
            <a:off x="713027" y="4196915"/>
            <a:ext cx="1767346" cy="2376264"/>
          </a:xfrm>
          <a:prstGeom prst="cloud">
            <a:avLst/>
          </a:prstGeom>
          <a:noFill/>
          <a:ln w="25400">
            <a:solidFill>
              <a:schemeClr val="bg1"/>
            </a:solidFill>
          </a:ln>
          <a:effectLst>
            <a:glow rad="139700">
              <a:schemeClr val="bg1">
                <a:lumMod val="75000"/>
                <a:alpha val="40000"/>
              </a:schemeClr>
            </a:glow>
          </a:effectLst>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p:cTn id="11" dur="500" fill="hold"/>
                                        <p:tgtEl>
                                          <p:spTgt spid="100"/>
                                        </p:tgtEl>
                                        <p:attrNameLst>
                                          <p:attrName>ppt_w</p:attrName>
                                        </p:attrNameLst>
                                      </p:cBhvr>
                                      <p:tavLst>
                                        <p:tav tm="0">
                                          <p:val>
                                            <p:fltVal val="0"/>
                                          </p:val>
                                        </p:tav>
                                        <p:tav tm="100000">
                                          <p:val>
                                            <p:strVal val="#ppt_w"/>
                                          </p:val>
                                        </p:tav>
                                      </p:tavLst>
                                    </p:anim>
                                    <p:anim calcmode="lin" valueType="num">
                                      <p:cBhvr>
                                        <p:cTn id="12"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5185"/>
          <a:stretch>
            <a:fillRect/>
          </a:stretch>
        </p:blipFill>
        <p:spPr>
          <a:xfrm>
            <a:off x="0" y="0"/>
            <a:ext cx="12192000" cy="6858000"/>
          </a:xfrm>
          <a:prstGeom prst="rect">
            <a:avLst/>
          </a:prstGeom>
        </p:spPr>
      </p:pic>
      <p:sp>
        <p:nvSpPr>
          <p:cNvPr id="11"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学校文化与建设目标</a:t>
            </a:r>
          </a:p>
        </p:txBody>
      </p:sp>
      <p:cxnSp>
        <p:nvCxnSpPr>
          <p:cNvPr id="12" name="直接连接符 11"/>
          <p:cNvCxnSpPr>
            <a:endCxn id="13" idx="2"/>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50151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4" name="椭圆 13"/>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5" name="椭圆 14"/>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6"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3" name="îṩlïḋé"/>
          <p:cNvSpPr/>
          <p:nvPr/>
        </p:nvSpPr>
        <p:spPr bwMode="auto">
          <a:xfrm>
            <a:off x="5901867" y="2171095"/>
            <a:ext cx="280988" cy="404813"/>
          </a:xfrm>
          <a:custGeom>
            <a:avLst/>
            <a:gdLst>
              <a:gd name="T0" fmla="*/ 149 w 177"/>
              <a:gd name="T1" fmla="*/ 0 h 255"/>
              <a:gd name="T2" fmla="*/ 151 w 177"/>
              <a:gd name="T3" fmla="*/ 2 h 255"/>
              <a:gd name="T4" fmla="*/ 153 w 177"/>
              <a:gd name="T5" fmla="*/ 8 h 255"/>
              <a:gd name="T6" fmla="*/ 157 w 177"/>
              <a:gd name="T7" fmla="*/ 17 h 255"/>
              <a:gd name="T8" fmla="*/ 162 w 177"/>
              <a:gd name="T9" fmla="*/ 30 h 255"/>
              <a:gd name="T10" fmla="*/ 166 w 177"/>
              <a:gd name="T11" fmla="*/ 46 h 255"/>
              <a:gd name="T12" fmla="*/ 170 w 177"/>
              <a:gd name="T13" fmla="*/ 63 h 255"/>
              <a:gd name="T14" fmla="*/ 174 w 177"/>
              <a:gd name="T15" fmla="*/ 82 h 255"/>
              <a:gd name="T16" fmla="*/ 177 w 177"/>
              <a:gd name="T17" fmla="*/ 102 h 255"/>
              <a:gd name="T18" fmla="*/ 177 w 177"/>
              <a:gd name="T19" fmla="*/ 122 h 255"/>
              <a:gd name="T20" fmla="*/ 174 w 177"/>
              <a:gd name="T21" fmla="*/ 143 h 255"/>
              <a:gd name="T22" fmla="*/ 168 w 177"/>
              <a:gd name="T23" fmla="*/ 164 h 255"/>
              <a:gd name="T24" fmla="*/ 159 w 177"/>
              <a:gd name="T25" fmla="*/ 183 h 255"/>
              <a:gd name="T26" fmla="*/ 146 w 177"/>
              <a:gd name="T27" fmla="*/ 203 h 255"/>
              <a:gd name="T28" fmla="*/ 127 w 177"/>
              <a:gd name="T29" fmla="*/ 220 h 255"/>
              <a:gd name="T30" fmla="*/ 105 w 177"/>
              <a:gd name="T31" fmla="*/ 234 h 255"/>
              <a:gd name="T32" fmla="*/ 77 w 177"/>
              <a:gd name="T33" fmla="*/ 246 h 255"/>
              <a:gd name="T34" fmla="*/ 42 w 177"/>
              <a:gd name="T35" fmla="*/ 255 h 255"/>
              <a:gd name="T36" fmla="*/ 44 w 177"/>
              <a:gd name="T37" fmla="*/ 253 h 255"/>
              <a:gd name="T38" fmla="*/ 51 w 177"/>
              <a:gd name="T39" fmla="*/ 250 h 255"/>
              <a:gd name="T40" fmla="*/ 62 w 177"/>
              <a:gd name="T41" fmla="*/ 244 h 255"/>
              <a:gd name="T42" fmla="*/ 75 w 177"/>
              <a:gd name="T43" fmla="*/ 235 h 255"/>
              <a:gd name="T44" fmla="*/ 90 w 177"/>
              <a:gd name="T45" fmla="*/ 222 h 255"/>
              <a:gd name="T46" fmla="*/ 104 w 177"/>
              <a:gd name="T47" fmla="*/ 208 h 255"/>
              <a:gd name="T48" fmla="*/ 116 w 177"/>
              <a:gd name="T49" fmla="*/ 190 h 255"/>
              <a:gd name="T50" fmla="*/ 126 w 177"/>
              <a:gd name="T51" fmla="*/ 169 h 255"/>
              <a:gd name="T52" fmla="*/ 133 w 177"/>
              <a:gd name="T53" fmla="*/ 143 h 255"/>
              <a:gd name="T54" fmla="*/ 131 w 177"/>
              <a:gd name="T55" fmla="*/ 147 h 255"/>
              <a:gd name="T56" fmla="*/ 127 w 177"/>
              <a:gd name="T57" fmla="*/ 155 h 255"/>
              <a:gd name="T58" fmla="*/ 120 w 177"/>
              <a:gd name="T59" fmla="*/ 168 h 255"/>
              <a:gd name="T60" fmla="*/ 109 w 177"/>
              <a:gd name="T61" fmla="*/ 182 h 255"/>
              <a:gd name="T62" fmla="*/ 96 w 177"/>
              <a:gd name="T63" fmla="*/ 198 h 255"/>
              <a:gd name="T64" fmla="*/ 81 w 177"/>
              <a:gd name="T65" fmla="*/ 213 h 255"/>
              <a:gd name="T66" fmla="*/ 62 w 177"/>
              <a:gd name="T67" fmla="*/ 227 h 255"/>
              <a:gd name="T68" fmla="*/ 42 w 177"/>
              <a:gd name="T69" fmla="*/ 239 h 255"/>
              <a:gd name="T70" fmla="*/ 18 w 177"/>
              <a:gd name="T71" fmla="*/ 246 h 255"/>
              <a:gd name="T72" fmla="*/ 18 w 177"/>
              <a:gd name="T73" fmla="*/ 243 h 255"/>
              <a:gd name="T74" fmla="*/ 16 w 177"/>
              <a:gd name="T75" fmla="*/ 238 h 255"/>
              <a:gd name="T76" fmla="*/ 12 w 177"/>
              <a:gd name="T77" fmla="*/ 229 h 255"/>
              <a:gd name="T78" fmla="*/ 8 w 177"/>
              <a:gd name="T79" fmla="*/ 216 h 255"/>
              <a:gd name="T80" fmla="*/ 4 w 177"/>
              <a:gd name="T81" fmla="*/ 201 h 255"/>
              <a:gd name="T82" fmla="*/ 1 w 177"/>
              <a:gd name="T83" fmla="*/ 185 h 255"/>
              <a:gd name="T84" fmla="*/ 0 w 177"/>
              <a:gd name="T85" fmla="*/ 166 h 255"/>
              <a:gd name="T86" fmla="*/ 0 w 177"/>
              <a:gd name="T87" fmla="*/ 147 h 255"/>
              <a:gd name="T88" fmla="*/ 3 w 177"/>
              <a:gd name="T89" fmla="*/ 126 h 255"/>
              <a:gd name="T90" fmla="*/ 9 w 177"/>
              <a:gd name="T91" fmla="*/ 105 h 255"/>
              <a:gd name="T92" fmla="*/ 19 w 177"/>
              <a:gd name="T93" fmla="*/ 86 h 255"/>
              <a:gd name="T94" fmla="*/ 34 w 177"/>
              <a:gd name="T95" fmla="*/ 65 h 255"/>
              <a:gd name="T96" fmla="*/ 55 w 177"/>
              <a:gd name="T97" fmla="*/ 47 h 255"/>
              <a:gd name="T98" fmla="*/ 79 w 177"/>
              <a:gd name="T99" fmla="*/ 29 h 255"/>
              <a:gd name="T100" fmla="*/ 110 w 177"/>
              <a:gd name="T101" fmla="*/ 13 h 255"/>
              <a:gd name="T102" fmla="*/ 149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49" y="0"/>
                </a:moveTo>
                <a:lnTo>
                  <a:pt x="151" y="2"/>
                </a:lnTo>
                <a:lnTo>
                  <a:pt x="153" y="8"/>
                </a:lnTo>
                <a:lnTo>
                  <a:pt x="157" y="17"/>
                </a:lnTo>
                <a:lnTo>
                  <a:pt x="162" y="30"/>
                </a:lnTo>
                <a:lnTo>
                  <a:pt x="166" y="46"/>
                </a:lnTo>
                <a:lnTo>
                  <a:pt x="170" y="63"/>
                </a:lnTo>
                <a:lnTo>
                  <a:pt x="174" y="82"/>
                </a:lnTo>
                <a:lnTo>
                  <a:pt x="177" y="102"/>
                </a:lnTo>
                <a:lnTo>
                  <a:pt x="177" y="122"/>
                </a:lnTo>
                <a:lnTo>
                  <a:pt x="174" y="143"/>
                </a:lnTo>
                <a:lnTo>
                  <a:pt x="168" y="164"/>
                </a:lnTo>
                <a:lnTo>
                  <a:pt x="159" y="183"/>
                </a:lnTo>
                <a:lnTo>
                  <a:pt x="146" y="203"/>
                </a:lnTo>
                <a:lnTo>
                  <a:pt x="127" y="220"/>
                </a:lnTo>
                <a:lnTo>
                  <a:pt x="105" y="234"/>
                </a:lnTo>
                <a:lnTo>
                  <a:pt x="77" y="246"/>
                </a:lnTo>
                <a:lnTo>
                  <a:pt x="42" y="255"/>
                </a:lnTo>
                <a:lnTo>
                  <a:pt x="44" y="253"/>
                </a:lnTo>
                <a:lnTo>
                  <a:pt x="51" y="250"/>
                </a:lnTo>
                <a:lnTo>
                  <a:pt x="62" y="244"/>
                </a:lnTo>
                <a:lnTo>
                  <a:pt x="75" y="235"/>
                </a:lnTo>
                <a:lnTo>
                  <a:pt x="90" y="222"/>
                </a:lnTo>
                <a:lnTo>
                  <a:pt x="104" y="208"/>
                </a:lnTo>
                <a:lnTo>
                  <a:pt x="116" y="190"/>
                </a:lnTo>
                <a:lnTo>
                  <a:pt x="126" y="169"/>
                </a:lnTo>
                <a:lnTo>
                  <a:pt x="133" y="143"/>
                </a:lnTo>
                <a:lnTo>
                  <a:pt x="131" y="147"/>
                </a:lnTo>
                <a:lnTo>
                  <a:pt x="127" y="155"/>
                </a:lnTo>
                <a:lnTo>
                  <a:pt x="120" y="168"/>
                </a:lnTo>
                <a:lnTo>
                  <a:pt x="109" y="182"/>
                </a:lnTo>
                <a:lnTo>
                  <a:pt x="96" y="198"/>
                </a:lnTo>
                <a:lnTo>
                  <a:pt x="81" y="213"/>
                </a:lnTo>
                <a:lnTo>
                  <a:pt x="62" y="227"/>
                </a:lnTo>
                <a:lnTo>
                  <a:pt x="42" y="239"/>
                </a:lnTo>
                <a:lnTo>
                  <a:pt x="18" y="246"/>
                </a:lnTo>
                <a:lnTo>
                  <a:pt x="18" y="243"/>
                </a:lnTo>
                <a:lnTo>
                  <a:pt x="16" y="238"/>
                </a:lnTo>
                <a:lnTo>
                  <a:pt x="12" y="229"/>
                </a:lnTo>
                <a:lnTo>
                  <a:pt x="8" y="216"/>
                </a:lnTo>
                <a:lnTo>
                  <a:pt x="4" y="201"/>
                </a:lnTo>
                <a:lnTo>
                  <a:pt x="1" y="185"/>
                </a:lnTo>
                <a:lnTo>
                  <a:pt x="0" y="166"/>
                </a:lnTo>
                <a:lnTo>
                  <a:pt x="0" y="147"/>
                </a:lnTo>
                <a:lnTo>
                  <a:pt x="3" y="126"/>
                </a:lnTo>
                <a:lnTo>
                  <a:pt x="9" y="105"/>
                </a:lnTo>
                <a:lnTo>
                  <a:pt x="19" y="86"/>
                </a:lnTo>
                <a:lnTo>
                  <a:pt x="34" y="65"/>
                </a:lnTo>
                <a:lnTo>
                  <a:pt x="55" y="47"/>
                </a:lnTo>
                <a:lnTo>
                  <a:pt x="79" y="29"/>
                </a:lnTo>
                <a:lnTo>
                  <a:pt x="110" y="13"/>
                </a:lnTo>
                <a:lnTo>
                  <a:pt x="149" y="0"/>
                </a:lnTo>
                <a:close/>
              </a:path>
            </a:pathLst>
          </a:custGeom>
          <a:solidFill>
            <a:schemeClr val="bg1"/>
          </a:solidFill>
          <a:ln w="0">
            <a:noFill/>
            <a:prstDash val="solid"/>
            <a:round/>
          </a:ln>
        </p:spPr>
        <p:txBody>
          <a:bodyPr wrap="square" lIns="91440" tIns="45720" rIns="91440" bIns="45720" anchor="ctr">
            <a:normAutofit/>
          </a:bodyPr>
          <a:lstStyle/>
          <a:p>
            <a:pPr algn="ctr"/>
            <a:endParaRPr/>
          </a:p>
        </p:txBody>
      </p:sp>
      <p:sp>
        <p:nvSpPr>
          <p:cNvPr id="19" name="Freeform 8"/>
          <p:cNvSpPr>
            <a:spLocks noChangeArrowheads="1"/>
          </p:cNvSpPr>
          <p:nvPr/>
        </p:nvSpPr>
        <p:spPr bwMode="auto">
          <a:xfrm>
            <a:off x="5114438" y="3309851"/>
            <a:ext cx="1774145" cy="1767831"/>
          </a:xfrm>
          <a:custGeom>
            <a:avLst/>
            <a:gdLst>
              <a:gd name="T0" fmla="*/ 1049 w 2098"/>
              <a:gd name="T1" fmla="*/ 0 h 2093"/>
              <a:gd name="T2" fmla="*/ 1165 w 2098"/>
              <a:gd name="T3" fmla="*/ 125 h 2093"/>
              <a:gd name="T4" fmla="*/ 1314 w 2098"/>
              <a:gd name="T5" fmla="*/ 31 h 2093"/>
              <a:gd name="T6" fmla="*/ 1391 w 2098"/>
              <a:gd name="T7" fmla="*/ 185 h 2093"/>
              <a:gd name="T8" fmla="*/ 1554 w 2098"/>
              <a:gd name="T9" fmla="*/ 130 h 2093"/>
              <a:gd name="T10" fmla="*/ 1597 w 2098"/>
              <a:gd name="T11" fmla="*/ 296 h 2093"/>
              <a:gd name="T12" fmla="*/ 1767 w 2098"/>
              <a:gd name="T13" fmla="*/ 284 h 2093"/>
              <a:gd name="T14" fmla="*/ 1767 w 2098"/>
              <a:gd name="T15" fmla="*/ 459 h 2093"/>
              <a:gd name="T16" fmla="*/ 1935 w 2098"/>
              <a:gd name="T17" fmla="*/ 489 h 2093"/>
              <a:gd name="T18" fmla="*/ 1892 w 2098"/>
              <a:gd name="T19" fmla="*/ 652 h 2093"/>
              <a:gd name="T20" fmla="*/ 2050 w 2098"/>
              <a:gd name="T21" fmla="*/ 728 h 2093"/>
              <a:gd name="T22" fmla="*/ 1965 w 2098"/>
              <a:gd name="T23" fmla="*/ 874 h 2093"/>
              <a:gd name="T24" fmla="*/ 2098 w 2098"/>
              <a:gd name="T25" fmla="*/ 985 h 2093"/>
              <a:gd name="T26" fmla="*/ 1977 w 2098"/>
              <a:gd name="T27" fmla="*/ 1106 h 2093"/>
              <a:gd name="T28" fmla="*/ 2081 w 2098"/>
              <a:gd name="T29" fmla="*/ 1250 h 2093"/>
              <a:gd name="T30" fmla="*/ 1935 w 2098"/>
              <a:gd name="T31" fmla="*/ 1340 h 2093"/>
              <a:gd name="T32" fmla="*/ 1999 w 2098"/>
              <a:gd name="T33" fmla="*/ 1496 h 2093"/>
              <a:gd name="T34" fmla="*/ 1836 w 2098"/>
              <a:gd name="T35" fmla="*/ 1550 h 2093"/>
              <a:gd name="T36" fmla="*/ 1862 w 2098"/>
              <a:gd name="T37" fmla="*/ 1718 h 2093"/>
              <a:gd name="T38" fmla="*/ 1687 w 2098"/>
              <a:gd name="T39" fmla="*/ 1729 h 2093"/>
              <a:gd name="T40" fmla="*/ 1665 w 2098"/>
              <a:gd name="T41" fmla="*/ 1897 h 2093"/>
              <a:gd name="T42" fmla="*/ 1498 w 2098"/>
              <a:gd name="T43" fmla="*/ 1866 h 2093"/>
              <a:gd name="T44" fmla="*/ 1434 w 2098"/>
              <a:gd name="T45" fmla="*/ 2029 h 2093"/>
              <a:gd name="T46" fmla="*/ 1280 w 2098"/>
              <a:gd name="T47" fmla="*/ 1949 h 2093"/>
              <a:gd name="T48" fmla="*/ 1181 w 2098"/>
              <a:gd name="T49" fmla="*/ 2093 h 2093"/>
              <a:gd name="T50" fmla="*/ 1049 w 2098"/>
              <a:gd name="T51" fmla="*/ 1982 h 2093"/>
              <a:gd name="T52" fmla="*/ 917 w 2098"/>
              <a:gd name="T53" fmla="*/ 2093 h 2093"/>
              <a:gd name="T54" fmla="*/ 817 w 2098"/>
              <a:gd name="T55" fmla="*/ 1949 h 2093"/>
              <a:gd name="T56" fmla="*/ 664 w 2098"/>
              <a:gd name="T57" fmla="*/ 2029 h 2093"/>
              <a:gd name="T58" fmla="*/ 600 w 2098"/>
              <a:gd name="T59" fmla="*/ 1866 h 2093"/>
              <a:gd name="T60" fmla="*/ 432 w 2098"/>
              <a:gd name="T61" fmla="*/ 1897 h 2093"/>
              <a:gd name="T62" fmla="*/ 411 w 2098"/>
              <a:gd name="T63" fmla="*/ 1729 h 2093"/>
              <a:gd name="T64" fmla="*/ 236 w 2098"/>
              <a:gd name="T65" fmla="*/ 1718 h 2093"/>
              <a:gd name="T66" fmla="*/ 262 w 2098"/>
              <a:gd name="T67" fmla="*/ 1550 h 2093"/>
              <a:gd name="T68" fmla="*/ 99 w 2098"/>
              <a:gd name="T69" fmla="*/ 1496 h 2093"/>
              <a:gd name="T70" fmla="*/ 163 w 2098"/>
              <a:gd name="T71" fmla="*/ 1340 h 2093"/>
              <a:gd name="T72" fmla="*/ 17 w 2098"/>
              <a:gd name="T73" fmla="*/ 1250 h 2093"/>
              <a:gd name="T74" fmla="*/ 121 w 2098"/>
              <a:gd name="T75" fmla="*/ 1106 h 2093"/>
              <a:gd name="T76" fmla="*/ 0 w 2098"/>
              <a:gd name="T77" fmla="*/ 985 h 2093"/>
              <a:gd name="T78" fmla="*/ 132 w 2098"/>
              <a:gd name="T79" fmla="*/ 874 h 2093"/>
              <a:gd name="T80" fmla="*/ 47 w 2098"/>
              <a:gd name="T81" fmla="*/ 728 h 2093"/>
              <a:gd name="T82" fmla="*/ 206 w 2098"/>
              <a:gd name="T83" fmla="*/ 652 h 2093"/>
              <a:gd name="T84" fmla="*/ 163 w 2098"/>
              <a:gd name="T85" fmla="*/ 489 h 2093"/>
              <a:gd name="T86" fmla="*/ 331 w 2098"/>
              <a:gd name="T87" fmla="*/ 459 h 2093"/>
              <a:gd name="T88" fmla="*/ 331 w 2098"/>
              <a:gd name="T89" fmla="*/ 284 h 2093"/>
              <a:gd name="T90" fmla="*/ 501 w 2098"/>
              <a:gd name="T91" fmla="*/ 296 h 2093"/>
              <a:gd name="T92" fmla="*/ 543 w 2098"/>
              <a:gd name="T93" fmla="*/ 130 h 2093"/>
              <a:gd name="T94" fmla="*/ 706 w 2098"/>
              <a:gd name="T95" fmla="*/ 185 h 2093"/>
              <a:gd name="T96" fmla="*/ 784 w 2098"/>
              <a:gd name="T97" fmla="*/ 31 h 2093"/>
              <a:gd name="T98" fmla="*/ 933 w 2098"/>
              <a:gd name="T99" fmla="*/ 125 h 2093"/>
              <a:gd name="T100" fmla="*/ 1049 w 2098"/>
              <a:gd name="T101" fmla="*/ 0 h 209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98"/>
              <a:gd name="T154" fmla="*/ 0 h 2093"/>
              <a:gd name="T155" fmla="*/ 2098 w 2098"/>
              <a:gd name="T156" fmla="*/ 2093 h 209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98" h="2093">
                <a:moveTo>
                  <a:pt x="1049" y="0"/>
                </a:moveTo>
                <a:lnTo>
                  <a:pt x="1165" y="125"/>
                </a:lnTo>
                <a:lnTo>
                  <a:pt x="1314" y="31"/>
                </a:lnTo>
                <a:lnTo>
                  <a:pt x="1391" y="185"/>
                </a:lnTo>
                <a:lnTo>
                  <a:pt x="1554" y="130"/>
                </a:lnTo>
                <a:lnTo>
                  <a:pt x="1597" y="296"/>
                </a:lnTo>
                <a:lnTo>
                  <a:pt x="1767" y="284"/>
                </a:lnTo>
                <a:lnTo>
                  <a:pt x="1767" y="459"/>
                </a:lnTo>
                <a:lnTo>
                  <a:pt x="1935" y="489"/>
                </a:lnTo>
                <a:lnTo>
                  <a:pt x="1892" y="652"/>
                </a:lnTo>
                <a:lnTo>
                  <a:pt x="2050" y="728"/>
                </a:lnTo>
                <a:lnTo>
                  <a:pt x="1965" y="874"/>
                </a:lnTo>
                <a:lnTo>
                  <a:pt x="2098" y="985"/>
                </a:lnTo>
                <a:lnTo>
                  <a:pt x="1977" y="1106"/>
                </a:lnTo>
                <a:lnTo>
                  <a:pt x="2081" y="1250"/>
                </a:lnTo>
                <a:lnTo>
                  <a:pt x="1935" y="1340"/>
                </a:lnTo>
                <a:lnTo>
                  <a:pt x="1999" y="1496"/>
                </a:lnTo>
                <a:lnTo>
                  <a:pt x="1836" y="1550"/>
                </a:lnTo>
                <a:lnTo>
                  <a:pt x="1862" y="1718"/>
                </a:lnTo>
                <a:lnTo>
                  <a:pt x="1687" y="1729"/>
                </a:lnTo>
                <a:lnTo>
                  <a:pt x="1665" y="1897"/>
                </a:lnTo>
                <a:lnTo>
                  <a:pt x="1498" y="1866"/>
                </a:lnTo>
                <a:lnTo>
                  <a:pt x="1434" y="2029"/>
                </a:lnTo>
                <a:lnTo>
                  <a:pt x="1280" y="1949"/>
                </a:lnTo>
                <a:lnTo>
                  <a:pt x="1181" y="2093"/>
                </a:lnTo>
                <a:lnTo>
                  <a:pt x="1049" y="1982"/>
                </a:lnTo>
                <a:lnTo>
                  <a:pt x="917" y="2093"/>
                </a:lnTo>
                <a:lnTo>
                  <a:pt x="817" y="1949"/>
                </a:lnTo>
                <a:lnTo>
                  <a:pt x="664" y="2029"/>
                </a:lnTo>
                <a:lnTo>
                  <a:pt x="600" y="1866"/>
                </a:lnTo>
                <a:lnTo>
                  <a:pt x="432" y="1897"/>
                </a:lnTo>
                <a:lnTo>
                  <a:pt x="411" y="1729"/>
                </a:lnTo>
                <a:lnTo>
                  <a:pt x="236" y="1718"/>
                </a:lnTo>
                <a:lnTo>
                  <a:pt x="262" y="1550"/>
                </a:lnTo>
                <a:lnTo>
                  <a:pt x="99" y="1496"/>
                </a:lnTo>
                <a:lnTo>
                  <a:pt x="163" y="1340"/>
                </a:lnTo>
                <a:lnTo>
                  <a:pt x="17" y="1250"/>
                </a:lnTo>
                <a:lnTo>
                  <a:pt x="121" y="1106"/>
                </a:lnTo>
                <a:lnTo>
                  <a:pt x="0" y="985"/>
                </a:lnTo>
                <a:lnTo>
                  <a:pt x="132" y="874"/>
                </a:lnTo>
                <a:lnTo>
                  <a:pt x="47" y="728"/>
                </a:lnTo>
                <a:lnTo>
                  <a:pt x="206" y="652"/>
                </a:lnTo>
                <a:lnTo>
                  <a:pt x="163" y="489"/>
                </a:lnTo>
                <a:lnTo>
                  <a:pt x="331" y="459"/>
                </a:lnTo>
                <a:lnTo>
                  <a:pt x="331" y="284"/>
                </a:lnTo>
                <a:lnTo>
                  <a:pt x="501" y="296"/>
                </a:lnTo>
                <a:lnTo>
                  <a:pt x="543" y="130"/>
                </a:lnTo>
                <a:lnTo>
                  <a:pt x="706" y="185"/>
                </a:lnTo>
                <a:lnTo>
                  <a:pt x="784" y="31"/>
                </a:lnTo>
                <a:lnTo>
                  <a:pt x="933" y="125"/>
                </a:lnTo>
                <a:lnTo>
                  <a:pt x="1049" y="0"/>
                </a:lnTo>
                <a:close/>
              </a:path>
            </a:pathLst>
          </a:custGeom>
          <a:solidFill>
            <a:srgbClr val="9ABC4D"/>
          </a:solidFill>
          <a:ln>
            <a:noFill/>
          </a:ln>
          <a:extLst/>
        </p:spPr>
        <p:txBody>
          <a:bodyPr/>
          <a:lstStyle/>
          <a:p>
            <a:endParaRPr lang="zh-CN" altLang="zh-CN" sz="2000">
              <a:solidFill>
                <a:srgbClr val="000000"/>
              </a:solidFill>
              <a:latin typeface="Calibri" pitchFamily="34" charset="0"/>
              <a:sym typeface="宋体" pitchFamily="2" charset="-122"/>
            </a:endParaRPr>
          </a:p>
        </p:txBody>
      </p:sp>
      <p:sp>
        <p:nvSpPr>
          <p:cNvPr id="20" name="Freeform 38"/>
          <p:cNvSpPr>
            <a:spLocks noEditPoints="1" noChangeArrowheads="1"/>
          </p:cNvSpPr>
          <p:nvPr/>
        </p:nvSpPr>
        <p:spPr bwMode="auto">
          <a:xfrm>
            <a:off x="5926798" y="2613242"/>
            <a:ext cx="334626" cy="364088"/>
          </a:xfrm>
          <a:custGeom>
            <a:avLst/>
            <a:gdLst>
              <a:gd name="T0" fmla="*/ 137 w 167"/>
              <a:gd name="T1" fmla="*/ 0 h 182"/>
              <a:gd name="T2" fmla="*/ 30 w 167"/>
              <a:gd name="T3" fmla="*/ 0 h 182"/>
              <a:gd name="T4" fmla="*/ 0 w 167"/>
              <a:gd name="T5" fmla="*/ 30 h 182"/>
              <a:gd name="T6" fmla="*/ 0 w 167"/>
              <a:gd name="T7" fmla="*/ 106 h 182"/>
              <a:gd name="T8" fmla="*/ 30 w 167"/>
              <a:gd name="T9" fmla="*/ 136 h 182"/>
              <a:gd name="T10" fmla="*/ 61 w 167"/>
              <a:gd name="T11" fmla="*/ 136 h 182"/>
              <a:gd name="T12" fmla="*/ 61 w 167"/>
              <a:gd name="T13" fmla="*/ 182 h 182"/>
              <a:gd name="T14" fmla="*/ 106 w 167"/>
              <a:gd name="T15" fmla="*/ 136 h 182"/>
              <a:gd name="T16" fmla="*/ 137 w 167"/>
              <a:gd name="T17" fmla="*/ 136 h 182"/>
              <a:gd name="T18" fmla="*/ 167 w 167"/>
              <a:gd name="T19" fmla="*/ 106 h 182"/>
              <a:gd name="T20" fmla="*/ 167 w 167"/>
              <a:gd name="T21" fmla="*/ 30 h 182"/>
              <a:gd name="T22" fmla="*/ 137 w 167"/>
              <a:gd name="T23" fmla="*/ 0 h 182"/>
              <a:gd name="T24" fmla="*/ 30 w 167"/>
              <a:gd name="T25" fmla="*/ 106 h 182"/>
              <a:gd name="T26" fmla="*/ 30 w 167"/>
              <a:gd name="T27" fmla="*/ 91 h 182"/>
              <a:gd name="T28" fmla="*/ 91 w 167"/>
              <a:gd name="T29" fmla="*/ 91 h 182"/>
              <a:gd name="T30" fmla="*/ 91 w 167"/>
              <a:gd name="T31" fmla="*/ 106 h 182"/>
              <a:gd name="T32" fmla="*/ 30 w 167"/>
              <a:gd name="T33" fmla="*/ 106 h 182"/>
              <a:gd name="T34" fmla="*/ 137 w 167"/>
              <a:gd name="T35" fmla="*/ 76 h 182"/>
              <a:gd name="T36" fmla="*/ 30 w 167"/>
              <a:gd name="T37" fmla="*/ 76 h 182"/>
              <a:gd name="T38" fmla="*/ 30 w 167"/>
              <a:gd name="T39" fmla="*/ 60 h 182"/>
              <a:gd name="T40" fmla="*/ 137 w 167"/>
              <a:gd name="T41" fmla="*/ 60 h 182"/>
              <a:gd name="T42" fmla="*/ 137 w 167"/>
              <a:gd name="T43" fmla="*/ 76 h 182"/>
              <a:gd name="T44" fmla="*/ 137 w 167"/>
              <a:gd name="T45" fmla="*/ 45 h 182"/>
              <a:gd name="T46" fmla="*/ 30 w 167"/>
              <a:gd name="T47" fmla="*/ 45 h 182"/>
              <a:gd name="T48" fmla="*/ 30 w 167"/>
              <a:gd name="T49" fmla="*/ 30 h 182"/>
              <a:gd name="T50" fmla="*/ 137 w 167"/>
              <a:gd name="T51" fmla="*/ 30 h 182"/>
              <a:gd name="T52" fmla="*/ 137 w 167"/>
              <a:gd name="T53" fmla="*/ 45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182"/>
              <a:gd name="T83" fmla="*/ 167 w 167"/>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182">
                <a:moveTo>
                  <a:pt x="137" y="0"/>
                </a:moveTo>
                <a:cubicBezTo>
                  <a:pt x="30" y="0"/>
                  <a:pt x="30" y="0"/>
                  <a:pt x="30" y="0"/>
                </a:cubicBezTo>
                <a:cubicBezTo>
                  <a:pt x="14" y="0"/>
                  <a:pt x="0" y="13"/>
                  <a:pt x="0" y="30"/>
                </a:cubicBezTo>
                <a:cubicBezTo>
                  <a:pt x="0" y="106"/>
                  <a:pt x="0" y="106"/>
                  <a:pt x="0" y="106"/>
                </a:cubicBezTo>
                <a:cubicBezTo>
                  <a:pt x="0" y="123"/>
                  <a:pt x="14" y="136"/>
                  <a:pt x="30" y="136"/>
                </a:cubicBezTo>
                <a:cubicBezTo>
                  <a:pt x="61" y="136"/>
                  <a:pt x="61" y="136"/>
                  <a:pt x="61" y="136"/>
                </a:cubicBezTo>
                <a:cubicBezTo>
                  <a:pt x="61" y="182"/>
                  <a:pt x="61" y="182"/>
                  <a:pt x="61" y="182"/>
                </a:cubicBezTo>
                <a:cubicBezTo>
                  <a:pt x="106" y="136"/>
                  <a:pt x="106" y="136"/>
                  <a:pt x="106" y="136"/>
                </a:cubicBezTo>
                <a:cubicBezTo>
                  <a:pt x="137" y="136"/>
                  <a:pt x="137" y="136"/>
                  <a:pt x="137" y="136"/>
                </a:cubicBezTo>
                <a:cubicBezTo>
                  <a:pt x="154" y="136"/>
                  <a:pt x="167" y="123"/>
                  <a:pt x="167" y="106"/>
                </a:cubicBezTo>
                <a:cubicBezTo>
                  <a:pt x="167" y="30"/>
                  <a:pt x="167" y="30"/>
                  <a:pt x="167" y="30"/>
                </a:cubicBezTo>
                <a:cubicBezTo>
                  <a:pt x="167" y="13"/>
                  <a:pt x="154" y="0"/>
                  <a:pt x="137" y="0"/>
                </a:cubicBezTo>
                <a:close/>
                <a:moveTo>
                  <a:pt x="30" y="106"/>
                </a:moveTo>
                <a:cubicBezTo>
                  <a:pt x="30" y="91"/>
                  <a:pt x="30" y="91"/>
                  <a:pt x="30" y="91"/>
                </a:cubicBezTo>
                <a:cubicBezTo>
                  <a:pt x="91" y="91"/>
                  <a:pt x="91" y="91"/>
                  <a:pt x="91" y="91"/>
                </a:cubicBezTo>
                <a:cubicBezTo>
                  <a:pt x="91" y="106"/>
                  <a:pt x="91" y="106"/>
                  <a:pt x="91" y="106"/>
                </a:cubicBezTo>
                <a:lnTo>
                  <a:pt x="30" y="106"/>
                </a:lnTo>
                <a:close/>
                <a:moveTo>
                  <a:pt x="137" y="76"/>
                </a:moveTo>
                <a:cubicBezTo>
                  <a:pt x="30" y="76"/>
                  <a:pt x="30" y="76"/>
                  <a:pt x="30" y="76"/>
                </a:cubicBezTo>
                <a:cubicBezTo>
                  <a:pt x="30" y="60"/>
                  <a:pt x="30" y="60"/>
                  <a:pt x="30" y="60"/>
                </a:cubicBezTo>
                <a:cubicBezTo>
                  <a:pt x="137" y="60"/>
                  <a:pt x="137" y="60"/>
                  <a:pt x="137" y="60"/>
                </a:cubicBezTo>
                <a:lnTo>
                  <a:pt x="137" y="76"/>
                </a:lnTo>
                <a:close/>
                <a:moveTo>
                  <a:pt x="137" y="45"/>
                </a:moveTo>
                <a:cubicBezTo>
                  <a:pt x="30" y="45"/>
                  <a:pt x="30" y="45"/>
                  <a:pt x="30" y="45"/>
                </a:cubicBezTo>
                <a:cubicBezTo>
                  <a:pt x="30" y="30"/>
                  <a:pt x="30" y="30"/>
                  <a:pt x="30" y="30"/>
                </a:cubicBezTo>
                <a:cubicBezTo>
                  <a:pt x="137" y="30"/>
                  <a:pt x="137" y="30"/>
                  <a:pt x="137" y="30"/>
                </a:cubicBezTo>
                <a:lnTo>
                  <a:pt x="137" y="45"/>
                </a:lnTo>
                <a:close/>
              </a:path>
            </a:pathLst>
          </a:cu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1" name="Freeform 39"/>
          <p:cNvSpPr>
            <a:spLocks noEditPoints="1" noChangeArrowheads="1"/>
          </p:cNvSpPr>
          <p:nvPr/>
        </p:nvSpPr>
        <p:spPr bwMode="auto">
          <a:xfrm>
            <a:off x="4215791" y="4387385"/>
            <a:ext cx="528244" cy="526140"/>
          </a:xfrm>
          <a:custGeom>
            <a:avLst/>
            <a:gdLst>
              <a:gd name="T0" fmla="*/ 242 w 264"/>
              <a:gd name="T1" fmla="*/ 145 h 264"/>
              <a:gd name="T2" fmla="*/ 239 w 264"/>
              <a:gd name="T3" fmla="*/ 104 h 264"/>
              <a:gd name="T4" fmla="*/ 262 w 264"/>
              <a:gd name="T5" fmla="*/ 84 h 264"/>
              <a:gd name="T6" fmla="*/ 240 w 264"/>
              <a:gd name="T7" fmla="*/ 51 h 264"/>
              <a:gd name="T8" fmla="*/ 213 w 264"/>
              <a:gd name="T9" fmla="*/ 56 h 264"/>
              <a:gd name="T10" fmla="*/ 178 w 264"/>
              <a:gd name="T11" fmla="*/ 33 h 264"/>
              <a:gd name="T12" fmla="*/ 177 w 264"/>
              <a:gd name="T13" fmla="*/ 4 h 264"/>
              <a:gd name="T14" fmla="*/ 137 w 264"/>
              <a:gd name="T15" fmla="*/ 0 h 264"/>
              <a:gd name="T16" fmla="*/ 124 w 264"/>
              <a:gd name="T17" fmla="*/ 24 h 264"/>
              <a:gd name="T18" fmla="*/ 85 w 264"/>
              <a:gd name="T19" fmla="*/ 36 h 264"/>
              <a:gd name="T20" fmla="*/ 60 w 264"/>
              <a:gd name="T21" fmla="*/ 19 h 264"/>
              <a:gd name="T22" fmla="*/ 32 w 264"/>
              <a:gd name="T23" fmla="*/ 48 h 264"/>
              <a:gd name="T24" fmla="*/ 44 w 264"/>
              <a:gd name="T25" fmla="*/ 72 h 264"/>
              <a:gd name="T26" fmla="*/ 29 w 264"/>
              <a:gd name="T27" fmla="*/ 111 h 264"/>
              <a:gd name="T28" fmla="*/ 0 w 264"/>
              <a:gd name="T29" fmla="*/ 119 h 264"/>
              <a:gd name="T30" fmla="*/ 5 w 264"/>
              <a:gd name="T31" fmla="*/ 158 h 264"/>
              <a:gd name="T32" fmla="*/ 32 w 264"/>
              <a:gd name="T33" fmla="*/ 165 h 264"/>
              <a:gd name="T34" fmla="*/ 53 w 264"/>
              <a:gd name="T35" fmla="*/ 201 h 264"/>
              <a:gd name="T36" fmla="*/ 41 w 264"/>
              <a:gd name="T37" fmla="*/ 228 h 264"/>
              <a:gd name="T38" fmla="*/ 75 w 264"/>
              <a:gd name="T39" fmla="*/ 249 h 264"/>
              <a:gd name="T40" fmla="*/ 97 w 264"/>
              <a:gd name="T41" fmla="*/ 232 h 264"/>
              <a:gd name="T42" fmla="*/ 138 w 264"/>
              <a:gd name="T43" fmla="*/ 238 h 264"/>
              <a:gd name="T44" fmla="*/ 153 w 264"/>
              <a:gd name="T45" fmla="*/ 264 h 264"/>
              <a:gd name="T46" fmla="*/ 191 w 264"/>
              <a:gd name="T47" fmla="*/ 251 h 264"/>
              <a:gd name="T48" fmla="*/ 191 w 264"/>
              <a:gd name="T49" fmla="*/ 223 h 264"/>
              <a:gd name="T50" fmla="*/ 221 w 264"/>
              <a:gd name="T51" fmla="*/ 195 h 264"/>
              <a:gd name="T52" fmla="*/ 251 w 264"/>
              <a:gd name="T53" fmla="*/ 200 h 264"/>
              <a:gd name="T54" fmla="*/ 264 w 264"/>
              <a:gd name="T55" fmla="*/ 162 h 264"/>
              <a:gd name="T56" fmla="*/ 242 w 264"/>
              <a:gd name="T57" fmla="*/ 145 h 264"/>
              <a:gd name="T58" fmla="*/ 132 w 264"/>
              <a:gd name="T59" fmla="*/ 217 h 264"/>
              <a:gd name="T60" fmla="*/ 46 w 264"/>
              <a:gd name="T61" fmla="*/ 132 h 264"/>
              <a:gd name="T62" fmla="*/ 132 w 264"/>
              <a:gd name="T63" fmla="*/ 46 h 264"/>
              <a:gd name="T64" fmla="*/ 217 w 264"/>
              <a:gd name="T65" fmla="*/ 132 h 264"/>
              <a:gd name="T66" fmla="*/ 132 w 264"/>
              <a:gd name="T67" fmla="*/ 217 h 2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4"/>
              <a:gd name="T103" fmla="*/ 0 h 264"/>
              <a:gd name="T104" fmla="*/ 264 w 264"/>
              <a:gd name="T105" fmla="*/ 264 h 2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4" h="264">
                <a:moveTo>
                  <a:pt x="242" y="145"/>
                </a:moveTo>
                <a:cubicBezTo>
                  <a:pt x="239" y="104"/>
                  <a:pt x="239" y="104"/>
                  <a:pt x="239" y="104"/>
                </a:cubicBezTo>
                <a:cubicBezTo>
                  <a:pt x="262" y="84"/>
                  <a:pt x="262" y="84"/>
                  <a:pt x="262" y="84"/>
                </a:cubicBezTo>
                <a:cubicBezTo>
                  <a:pt x="240" y="51"/>
                  <a:pt x="240" y="51"/>
                  <a:pt x="240" y="51"/>
                </a:cubicBezTo>
                <a:cubicBezTo>
                  <a:pt x="213" y="56"/>
                  <a:pt x="213" y="56"/>
                  <a:pt x="213" y="56"/>
                </a:cubicBezTo>
                <a:cubicBezTo>
                  <a:pt x="178" y="33"/>
                  <a:pt x="178" y="33"/>
                  <a:pt x="178" y="33"/>
                </a:cubicBezTo>
                <a:cubicBezTo>
                  <a:pt x="177" y="4"/>
                  <a:pt x="177" y="4"/>
                  <a:pt x="177" y="4"/>
                </a:cubicBezTo>
                <a:cubicBezTo>
                  <a:pt x="137" y="0"/>
                  <a:pt x="137" y="0"/>
                  <a:pt x="137" y="0"/>
                </a:cubicBezTo>
                <a:cubicBezTo>
                  <a:pt x="124" y="24"/>
                  <a:pt x="124" y="24"/>
                  <a:pt x="124" y="24"/>
                </a:cubicBezTo>
                <a:cubicBezTo>
                  <a:pt x="85" y="36"/>
                  <a:pt x="85" y="36"/>
                  <a:pt x="85" y="36"/>
                </a:cubicBezTo>
                <a:cubicBezTo>
                  <a:pt x="60" y="19"/>
                  <a:pt x="60" y="19"/>
                  <a:pt x="60" y="19"/>
                </a:cubicBezTo>
                <a:cubicBezTo>
                  <a:pt x="32" y="48"/>
                  <a:pt x="32" y="48"/>
                  <a:pt x="32" y="48"/>
                </a:cubicBezTo>
                <a:cubicBezTo>
                  <a:pt x="44" y="72"/>
                  <a:pt x="44" y="72"/>
                  <a:pt x="44" y="72"/>
                </a:cubicBezTo>
                <a:cubicBezTo>
                  <a:pt x="29" y="111"/>
                  <a:pt x="29" y="111"/>
                  <a:pt x="29" y="111"/>
                </a:cubicBezTo>
                <a:cubicBezTo>
                  <a:pt x="0" y="119"/>
                  <a:pt x="0" y="119"/>
                  <a:pt x="0" y="119"/>
                </a:cubicBezTo>
                <a:cubicBezTo>
                  <a:pt x="5" y="158"/>
                  <a:pt x="5" y="158"/>
                  <a:pt x="5" y="158"/>
                </a:cubicBezTo>
                <a:cubicBezTo>
                  <a:pt x="32" y="165"/>
                  <a:pt x="32" y="165"/>
                  <a:pt x="32" y="165"/>
                </a:cubicBezTo>
                <a:cubicBezTo>
                  <a:pt x="53" y="201"/>
                  <a:pt x="53" y="201"/>
                  <a:pt x="53" y="201"/>
                </a:cubicBezTo>
                <a:cubicBezTo>
                  <a:pt x="41" y="228"/>
                  <a:pt x="41" y="228"/>
                  <a:pt x="41" y="228"/>
                </a:cubicBezTo>
                <a:cubicBezTo>
                  <a:pt x="75" y="249"/>
                  <a:pt x="75" y="249"/>
                  <a:pt x="75" y="249"/>
                </a:cubicBezTo>
                <a:cubicBezTo>
                  <a:pt x="97" y="232"/>
                  <a:pt x="97" y="232"/>
                  <a:pt x="97" y="232"/>
                </a:cubicBezTo>
                <a:cubicBezTo>
                  <a:pt x="138" y="238"/>
                  <a:pt x="138" y="238"/>
                  <a:pt x="138" y="238"/>
                </a:cubicBezTo>
                <a:cubicBezTo>
                  <a:pt x="153" y="264"/>
                  <a:pt x="153" y="264"/>
                  <a:pt x="153" y="264"/>
                </a:cubicBezTo>
                <a:cubicBezTo>
                  <a:pt x="191" y="251"/>
                  <a:pt x="191" y="251"/>
                  <a:pt x="191" y="251"/>
                </a:cubicBezTo>
                <a:cubicBezTo>
                  <a:pt x="191" y="223"/>
                  <a:pt x="191" y="223"/>
                  <a:pt x="191" y="223"/>
                </a:cubicBezTo>
                <a:cubicBezTo>
                  <a:pt x="221" y="195"/>
                  <a:pt x="221" y="195"/>
                  <a:pt x="221" y="195"/>
                </a:cubicBezTo>
                <a:cubicBezTo>
                  <a:pt x="251" y="200"/>
                  <a:pt x="251" y="200"/>
                  <a:pt x="251" y="200"/>
                </a:cubicBezTo>
                <a:cubicBezTo>
                  <a:pt x="264" y="162"/>
                  <a:pt x="264" y="162"/>
                  <a:pt x="264" y="162"/>
                </a:cubicBezTo>
                <a:lnTo>
                  <a:pt x="242" y="145"/>
                </a:lnTo>
                <a:close/>
                <a:moveTo>
                  <a:pt x="132" y="217"/>
                </a:moveTo>
                <a:cubicBezTo>
                  <a:pt x="85" y="217"/>
                  <a:pt x="46" y="179"/>
                  <a:pt x="46" y="132"/>
                </a:cubicBezTo>
                <a:cubicBezTo>
                  <a:pt x="46" y="85"/>
                  <a:pt x="85" y="46"/>
                  <a:pt x="132" y="46"/>
                </a:cubicBezTo>
                <a:cubicBezTo>
                  <a:pt x="179" y="46"/>
                  <a:pt x="217" y="85"/>
                  <a:pt x="217" y="132"/>
                </a:cubicBezTo>
                <a:cubicBezTo>
                  <a:pt x="217" y="179"/>
                  <a:pt x="179" y="217"/>
                  <a:pt x="132" y="217"/>
                </a:cubicBezTo>
                <a:close/>
              </a:path>
            </a:pathLst>
          </a:cu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2" name="Freeform 42"/>
          <p:cNvSpPr>
            <a:spLocks noEditPoints="1" noChangeArrowheads="1"/>
          </p:cNvSpPr>
          <p:nvPr/>
        </p:nvSpPr>
        <p:spPr bwMode="auto">
          <a:xfrm>
            <a:off x="6981183" y="3103604"/>
            <a:ext cx="513513" cy="385135"/>
          </a:xfrm>
          <a:custGeom>
            <a:avLst/>
            <a:gdLst>
              <a:gd name="T0" fmla="*/ 225 w 257"/>
              <a:gd name="T1" fmla="*/ 0 h 193"/>
              <a:gd name="T2" fmla="*/ 32 w 257"/>
              <a:gd name="T3" fmla="*/ 0 h 193"/>
              <a:gd name="T4" fmla="*/ 0 w 257"/>
              <a:gd name="T5" fmla="*/ 32 h 193"/>
              <a:gd name="T6" fmla="*/ 0 w 257"/>
              <a:gd name="T7" fmla="*/ 160 h 193"/>
              <a:gd name="T8" fmla="*/ 32 w 257"/>
              <a:gd name="T9" fmla="*/ 193 h 193"/>
              <a:gd name="T10" fmla="*/ 225 w 257"/>
              <a:gd name="T11" fmla="*/ 193 h 193"/>
              <a:gd name="T12" fmla="*/ 257 w 257"/>
              <a:gd name="T13" fmla="*/ 160 h 193"/>
              <a:gd name="T14" fmla="*/ 257 w 257"/>
              <a:gd name="T15" fmla="*/ 32 h 193"/>
              <a:gd name="T16" fmla="*/ 225 w 257"/>
              <a:gd name="T17" fmla="*/ 0 h 193"/>
              <a:gd name="T18" fmla="*/ 209 w 257"/>
              <a:gd name="T19" fmla="*/ 16 h 193"/>
              <a:gd name="T20" fmla="*/ 225 w 257"/>
              <a:gd name="T21" fmla="*/ 16 h 193"/>
              <a:gd name="T22" fmla="*/ 225 w 257"/>
              <a:gd name="T23" fmla="*/ 32 h 193"/>
              <a:gd name="T24" fmla="*/ 209 w 257"/>
              <a:gd name="T25" fmla="*/ 32 h 193"/>
              <a:gd name="T26" fmla="*/ 209 w 257"/>
              <a:gd name="T27" fmla="*/ 16 h 193"/>
              <a:gd name="T28" fmla="*/ 176 w 257"/>
              <a:gd name="T29" fmla="*/ 16 h 193"/>
              <a:gd name="T30" fmla="*/ 193 w 257"/>
              <a:gd name="T31" fmla="*/ 16 h 193"/>
              <a:gd name="T32" fmla="*/ 193 w 257"/>
              <a:gd name="T33" fmla="*/ 32 h 193"/>
              <a:gd name="T34" fmla="*/ 176 w 257"/>
              <a:gd name="T35" fmla="*/ 32 h 193"/>
              <a:gd name="T36" fmla="*/ 176 w 257"/>
              <a:gd name="T37" fmla="*/ 16 h 193"/>
              <a:gd name="T38" fmla="*/ 144 w 257"/>
              <a:gd name="T39" fmla="*/ 16 h 193"/>
              <a:gd name="T40" fmla="*/ 160 w 257"/>
              <a:gd name="T41" fmla="*/ 16 h 193"/>
              <a:gd name="T42" fmla="*/ 160 w 257"/>
              <a:gd name="T43" fmla="*/ 32 h 193"/>
              <a:gd name="T44" fmla="*/ 144 w 257"/>
              <a:gd name="T45" fmla="*/ 32 h 193"/>
              <a:gd name="T46" fmla="*/ 144 w 257"/>
              <a:gd name="T47" fmla="*/ 16 h 193"/>
              <a:gd name="T48" fmla="*/ 241 w 257"/>
              <a:gd name="T49" fmla="*/ 176 h 193"/>
              <a:gd name="T50" fmla="*/ 16 w 257"/>
              <a:gd name="T51" fmla="*/ 176 h 193"/>
              <a:gd name="T52" fmla="*/ 16 w 257"/>
              <a:gd name="T53" fmla="*/ 48 h 193"/>
              <a:gd name="T54" fmla="*/ 241 w 257"/>
              <a:gd name="T55" fmla="*/ 48 h 193"/>
              <a:gd name="T56" fmla="*/ 241 w 257"/>
              <a:gd name="T57" fmla="*/ 176 h 1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7"/>
              <a:gd name="T88" fmla="*/ 0 h 193"/>
              <a:gd name="T89" fmla="*/ 257 w 257"/>
              <a:gd name="T90" fmla="*/ 193 h 1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7" h="193">
                <a:moveTo>
                  <a:pt x="225" y="0"/>
                </a:moveTo>
                <a:cubicBezTo>
                  <a:pt x="32" y="0"/>
                  <a:pt x="32" y="0"/>
                  <a:pt x="32" y="0"/>
                </a:cubicBezTo>
                <a:cubicBezTo>
                  <a:pt x="14" y="0"/>
                  <a:pt x="0" y="14"/>
                  <a:pt x="0" y="32"/>
                </a:cubicBezTo>
                <a:cubicBezTo>
                  <a:pt x="0" y="160"/>
                  <a:pt x="0" y="160"/>
                  <a:pt x="0" y="160"/>
                </a:cubicBezTo>
                <a:cubicBezTo>
                  <a:pt x="0" y="178"/>
                  <a:pt x="14" y="193"/>
                  <a:pt x="32" y="193"/>
                </a:cubicBezTo>
                <a:cubicBezTo>
                  <a:pt x="225" y="193"/>
                  <a:pt x="225" y="193"/>
                  <a:pt x="225" y="193"/>
                </a:cubicBezTo>
                <a:cubicBezTo>
                  <a:pt x="242" y="193"/>
                  <a:pt x="257" y="178"/>
                  <a:pt x="257" y="160"/>
                </a:cubicBezTo>
                <a:cubicBezTo>
                  <a:pt x="257" y="32"/>
                  <a:pt x="257" y="32"/>
                  <a:pt x="257" y="32"/>
                </a:cubicBezTo>
                <a:cubicBezTo>
                  <a:pt x="257" y="14"/>
                  <a:pt x="242" y="0"/>
                  <a:pt x="225" y="0"/>
                </a:cubicBezTo>
                <a:close/>
                <a:moveTo>
                  <a:pt x="209" y="16"/>
                </a:moveTo>
                <a:cubicBezTo>
                  <a:pt x="225" y="16"/>
                  <a:pt x="225" y="16"/>
                  <a:pt x="225" y="16"/>
                </a:cubicBezTo>
                <a:cubicBezTo>
                  <a:pt x="225" y="32"/>
                  <a:pt x="225" y="32"/>
                  <a:pt x="225" y="32"/>
                </a:cubicBezTo>
                <a:cubicBezTo>
                  <a:pt x="209" y="32"/>
                  <a:pt x="209" y="32"/>
                  <a:pt x="209" y="32"/>
                </a:cubicBezTo>
                <a:lnTo>
                  <a:pt x="209" y="16"/>
                </a:lnTo>
                <a:close/>
                <a:moveTo>
                  <a:pt x="176" y="16"/>
                </a:moveTo>
                <a:cubicBezTo>
                  <a:pt x="193" y="16"/>
                  <a:pt x="193" y="16"/>
                  <a:pt x="193" y="16"/>
                </a:cubicBezTo>
                <a:cubicBezTo>
                  <a:pt x="193" y="32"/>
                  <a:pt x="193" y="32"/>
                  <a:pt x="193" y="32"/>
                </a:cubicBezTo>
                <a:cubicBezTo>
                  <a:pt x="176" y="32"/>
                  <a:pt x="176" y="32"/>
                  <a:pt x="176" y="32"/>
                </a:cubicBezTo>
                <a:lnTo>
                  <a:pt x="176" y="16"/>
                </a:lnTo>
                <a:close/>
                <a:moveTo>
                  <a:pt x="144" y="16"/>
                </a:moveTo>
                <a:cubicBezTo>
                  <a:pt x="160" y="16"/>
                  <a:pt x="160" y="16"/>
                  <a:pt x="160" y="16"/>
                </a:cubicBezTo>
                <a:cubicBezTo>
                  <a:pt x="160" y="32"/>
                  <a:pt x="160" y="32"/>
                  <a:pt x="160" y="32"/>
                </a:cubicBezTo>
                <a:cubicBezTo>
                  <a:pt x="144" y="32"/>
                  <a:pt x="144" y="32"/>
                  <a:pt x="144" y="32"/>
                </a:cubicBezTo>
                <a:lnTo>
                  <a:pt x="144" y="16"/>
                </a:lnTo>
                <a:close/>
                <a:moveTo>
                  <a:pt x="241" y="176"/>
                </a:moveTo>
                <a:cubicBezTo>
                  <a:pt x="16" y="176"/>
                  <a:pt x="16" y="176"/>
                  <a:pt x="16" y="176"/>
                </a:cubicBezTo>
                <a:cubicBezTo>
                  <a:pt x="16" y="48"/>
                  <a:pt x="16" y="48"/>
                  <a:pt x="16" y="48"/>
                </a:cubicBezTo>
                <a:cubicBezTo>
                  <a:pt x="241" y="48"/>
                  <a:pt x="241" y="48"/>
                  <a:pt x="241" y="48"/>
                </a:cubicBezTo>
                <a:lnTo>
                  <a:pt x="241" y="176"/>
                </a:lnTo>
                <a:close/>
              </a:path>
            </a:pathLst>
          </a:cu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3" name="Freeform 45"/>
          <p:cNvSpPr>
            <a:spLocks noChangeArrowheads="1"/>
          </p:cNvSpPr>
          <p:nvPr/>
        </p:nvSpPr>
        <p:spPr bwMode="auto">
          <a:xfrm>
            <a:off x="5339626" y="6016315"/>
            <a:ext cx="345148" cy="37882"/>
          </a:xfrm>
          <a:custGeom>
            <a:avLst/>
            <a:gdLst>
              <a:gd name="T0" fmla="*/ 40 w 408"/>
              <a:gd name="T1" fmla="*/ 40 h 45"/>
              <a:gd name="T2" fmla="*/ 408 w 408"/>
              <a:gd name="T3" fmla="*/ 45 h 45"/>
              <a:gd name="T4" fmla="*/ 373 w 408"/>
              <a:gd name="T5" fmla="*/ 17 h 45"/>
              <a:gd name="T6" fmla="*/ 14 w 408"/>
              <a:gd name="T7" fmla="*/ 7 h 45"/>
              <a:gd name="T8" fmla="*/ 0 w 408"/>
              <a:gd name="T9" fmla="*/ 0 h 45"/>
              <a:gd name="T10" fmla="*/ 40 w 408"/>
              <a:gd name="T11" fmla="*/ 40 h 45"/>
              <a:gd name="T12" fmla="*/ 0 60000 65536"/>
              <a:gd name="T13" fmla="*/ 0 60000 65536"/>
              <a:gd name="T14" fmla="*/ 0 60000 65536"/>
              <a:gd name="T15" fmla="*/ 0 60000 65536"/>
              <a:gd name="T16" fmla="*/ 0 60000 65536"/>
              <a:gd name="T17" fmla="*/ 0 60000 65536"/>
              <a:gd name="T18" fmla="*/ 0 w 408"/>
              <a:gd name="T19" fmla="*/ 0 h 45"/>
              <a:gd name="T20" fmla="*/ 408 w 408"/>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08" h="45">
                <a:moveTo>
                  <a:pt x="40" y="40"/>
                </a:moveTo>
                <a:lnTo>
                  <a:pt x="408" y="45"/>
                </a:lnTo>
                <a:lnTo>
                  <a:pt x="373" y="17"/>
                </a:lnTo>
                <a:lnTo>
                  <a:pt x="14" y="7"/>
                </a:lnTo>
                <a:lnTo>
                  <a:pt x="0" y="0"/>
                </a:lnTo>
                <a:lnTo>
                  <a:pt x="40" y="40"/>
                </a:lnTo>
                <a:close/>
              </a:path>
            </a:pathLst>
          </a:custGeom>
          <a:solidFill>
            <a:srgbClr val="EFAD8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4" name="Freeform 47"/>
          <p:cNvSpPr>
            <a:spLocks noChangeArrowheads="1"/>
          </p:cNvSpPr>
          <p:nvPr/>
        </p:nvSpPr>
        <p:spPr bwMode="auto">
          <a:xfrm>
            <a:off x="5404867" y="5675376"/>
            <a:ext cx="296743" cy="223083"/>
          </a:xfrm>
          <a:custGeom>
            <a:avLst/>
            <a:gdLst>
              <a:gd name="T0" fmla="*/ 352 w 352"/>
              <a:gd name="T1" fmla="*/ 185 h 265"/>
              <a:gd name="T2" fmla="*/ 0 w 352"/>
              <a:gd name="T3" fmla="*/ 0 h 265"/>
              <a:gd name="T4" fmla="*/ 333 w 352"/>
              <a:gd name="T5" fmla="*/ 265 h 265"/>
              <a:gd name="T6" fmla="*/ 352 w 352"/>
              <a:gd name="T7" fmla="*/ 185 h 265"/>
              <a:gd name="T8" fmla="*/ 0 60000 65536"/>
              <a:gd name="T9" fmla="*/ 0 60000 65536"/>
              <a:gd name="T10" fmla="*/ 0 60000 65536"/>
              <a:gd name="T11" fmla="*/ 0 60000 65536"/>
              <a:gd name="T12" fmla="*/ 0 w 352"/>
              <a:gd name="T13" fmla="*/ 0 h 265"/>
              <a:gd name="T14" fmla="*/ 352 w 352"/>
              <a:gd name="T15" fmla="*/ 265 h 265"/>
            </a:gdLst>
            <a:ahLst/>
            <a:cxnLst>
              <a:cxn ang="T8">
                <a:pos x="T0" y="T1"/>
              </a:cxn>
              <a:cxn ang="T9">
                <a:pos x="T2" y="T3"/>
              </a:cxn>
              <a:cxn ang="T10">
                <a:pos x="T4" y="T5"/>
              </a:cxn>
              <a:cxn ang="T11">
                <a:pos x="T6" y="T7"/>
              </a:cxn>
            </a:cxnLst>
            <a:rect l="T12" t="T13" r="T14" b="T15"/>
            <a:pathLst>
              <a:path w="352" h="265">
                <a:moveTo>
                  <a:pt x="352" y="185"/>
                </a:moveTo>
                <a:lnTo>
                  <a:pt x="0" y="0"/>
                </a:lnTo>
                <a:lnTo>
                  <a:pt x="333" y="265"/>
                </a:lnTo>
                <a:lnTo>
                  <a:pt x="352" y="185"/>
                </a:lnTo>
                <a:close/>
              </a:path>
            </a:pathLst>
          </a:custGeom>
          <a:solidFill>
            <a:srgbClr val="EFAD8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5" name="Freeform 49"/>
          <p:cNvSpPr>
            <a:spLocks noChangeArrowheads="1"/>
          </p:cNvSpPr>
          <p:nvPr/>
        </p:nvSpPr>
        <p:spPr bwMode="auto">
          <a:xfrm>
            <a:off x="5802629" y="6205726"/>
            <a:ext cx="18940" cy="90497"/>
          </a:xfrm>
          <a:custGeom>
            <a:avLst/>
            <a:gdLst>
              <a:gd name="T0" fmla="*/ 8 w 10"/>
              <a:gd name="T1" fmla="*/ 0 h 45"/>
              <a:gd name="T2" fmla="*/ 10 w 10"/>
              <a:gd name="T3" fmla="*/ 2 h 45"/>
              <a:gd name="T4" fmla="*/ 4 w 10"/>
              <a:gd name="T5" fmla="*/ 42 h 45"/>
              <a:gd name="T6" fmla="*/ 2 w 10"/>
              <a:gd name="T7" fmla="*/ 44 h 45"/>
              <a:gd name="T8" fmla="*/ 2 w 10"/>
              <a:gd name="T9" fmla="*/ 44 h 45"/>
              <a:gd name="T10" fmla="*/ 0 w 10"/>
              <a:gd name="T11" fmla="*/ 42 h 45"/>
              <a:gd name="T12" fmla="*/ 5 w 10"/>
              <a:gd name="T13" fmla="*/ 2 h 45"/>
              <a:gd name="T14" fmla="*/ 8 w 10"/>
              <a:gd name="T15" fmla="*/ 0 h 45"/>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45"/>
              <a:gd name="T26" fmla="*/ 10 w 10"/>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45">
                <a:moveTo>
                  <a:pt x="8" y="0"/>
                </a:moveTo>
                <a:cubicBezTo>
                  <a:pt x="9" y="0"/>
                  <a:pt x="10" y="1"/>
                  <a:pt x="10" y="2"/>
                </a:cubicBezTo>
                <a:cubicBezTo>
                  <a:pt x="4" y="42"/>
                  <a:pt x="4" y="42"/>
                  <a:pt x="4" y="42"/>
                </a:cubicBezTo>
                <a:cubicBezTo>
                  <a:pt x="4" y="44"/>
                  <a:pt x="3" y="45"/>
                  <a:pt x="2" y="44"/>
                </a:cubicBezTo>
                <a:cubicBezTo>
                  <a:pt x="2" y="44"/>
                  <a:pt x="2" y="44"/>
                  <a:pt x="2" y="44"/>
                </a:cubicBezTo>
                <a:cubicBezTo>
                  <a:pt x="0" y="44"/>
                  <a:pt x="0" y="43"/>
                  <a:pt x="0" y="42"/>
                </a:cubicBezTo>
                <a:cubicBezTo>
                  <a:pt x="5" y="2"/>
                  <a:pt x="5" y="2"/>
                  <a:pt x="5" y="2"/>
                </a:cubicBezTo>
                <a:cubicBezTo>
                  <a:pt x="5" y="1"/>
                  <a:pt x="7" y="0"/>
                  <a:pt x="8" y="0"/>
                </a:cubicBezTo>
                <a:close/>
              </a:path>
            </a:pathLst>
          </a:custGeom>
          <a:solidFill>
            <a:srgbClr val="EFAD8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6" name="Freeform 50"/>
          <p:cNvSpPr>
            <a:spLocks noChangeArrowheads="1"/>
          </p:cNvSpPr>
          <p:nvPr/>
        </p:nvSpPr>
        <p:spPr bwMode="auto">
          <a:xfrm>
            <a:off x="5827884" y="6230980"/>
            <a:ext cx="14732" cy="46300"/>
          </a:xfrm>
          <a:custGeom>
            <a:avLst/>
            <a:gdLst>
              <a:gd name="T0" fmla="*/ 5 w 7"/>
              <a:gd name="T1" fmla="*/ 0 h 24"/>
              <a:gd name="T2" fmla="*/ 7 w 7"/>
              <a:gd name="T3" fmla="*/ 2 h 24"/>
              <a:gd name="T4" fmla="*/ 4 w 7"/>
              <a:gd name="T5" fmla="*/ 22 h 24"/>
              <a:gd name="T6" fmla="*/ 2 w 7"/>
              <a:gd name="T7" fmla="*/ 23 h 24"/>
              <a:gd name="T8" fmla="*/ 2 w 7"/>
              <a:gd name="T9" fmla="*/ 23 h 24"/>
              <a:gd name="T10" fmla="*/ 0 w 7"/>
              <a:gd name="T11" fmla="*/ 21 h 24"/>
              <a:gd name="T12" fmla="*/ 3 w 7"/>
              <a:gd name="T13" fmla="*/ 1 h 24"/>
              <a:gd name="T14" fmla="*/ 5 w 7"/>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24"/>
              <a:gd name="T26" fmla="*/ 7 w 7"/>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24">
                <a:moveTo>
                  <a:pt x="5" y="0"/>
                </a:moveTo>
                <a:cubicBezTo>
                  <a:pt x="6" y="0"/>
                  <a:pt x="7" y="1"/>
                  <a:pt x="7" y="2"/>
                </a:cubicBezTo>
                <a:cubicBezTo>
                  <a:pt x="4" y="22"/>
                  <a:pt x="4" y="22"/>
                  <a:pt x="4" y="22"/>
                </a:cubicBezTo>
                <a:cubicBezTo>
                  <a:pt x="4" y="23"/>
                  <a:pt x="3" y="24"/>
                  <a:pt x="2" y="23"/>
                </a:cubicBezTo>
                <a:cubicBezTo>
                  <a:pt x="2" y="23"/>
                  <a:pt x="2" y="23"/>
                  <a:pt x="2" y="23"/>
                </a:cubicBezTo>
                <a:cubicBezTo>
                  <a:pt x="1" y="23"/>
                  <a:pt x="0" y="22"/>
                  <a:pt x="0" y="21"/>
                </a:cubicBezTo>
                <a:cubicBezTo>
                  <a:pt x="3" y="1"/>
                  <a:pt x="3" y="1"/>
                  <a:pt x="3" y="1"/>
                </a:cubicBezTo>
                <a:cubicBezTo>
                  <a:pt x="3" y="0"/>
                  <a:pt x="4" y="0"/>
                  <a:pt x="5" y="0"/>
                </a:cubicBezTo>
                <a:close/>
              </a:path>
            </a:pathLst>
          </a:custGeom>
          <a:solidFill>
            <a:srgbClr val="EFAD8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7" name="Freeform 51"/>
          <p:cNvSpPr>
            <a:spLocks noChangeArrowheads="1"/>
          </p:cNvSpPr>
          <p:nvPr/>
        </p:nvSpPr>
        <p:spPr bwMode="auto">
          <a:xfrm>
            <a:off x="5851034" y="5995269"/>
            <a:ext cx="37882" cy="86287"/>
          </a:xfrm>
          <a:custGeom>
            <a:avLst/>
            <a:gdLst>
              <a:gd name="T0" fmla="*/ 17 w 19"/>
              <a:gd name="T1" fmla="*/ 1 h 44"/>
              <a:gd name="T2" fmla="*/ 19 w 19"/>
              <a:gd name="T3" fmla="*/ 4 h 44"/>
              <a:gd name="T4" fmla="*/ 5 w 19"/>
              <a:gd name="T5" fmla="*/ 42 h 44"/>
              <a:gd name="T6" fmla="*/ 2 w 19"/>
              <a:gd name="T7" fmla="*/ 43 h 44"/>
              <a:gd name="T8" fmla="*/ 2 w 19"/>
              <a:gd name="T9" fmla="*/ 43 h 44"/>
              <a:gd name="T10" fmla="*/ 1 w 19"/>
              <a:gd name="T11" fmla="*/ 40 h 44"/>
              <a:gd name="T12" fmla="*/ 14 w 19"/>
              <a:gd name="T13" fmla="*/ 2 h 44"/>
              <a:gd name="T14" fmla="*/ 17 w 19"/>
              <a:gd name="T15" fmla="*/ 1 h 44"/>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44"/>
              <a:gd name="T26" fmla="*/ 19 w 19"/>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44">
                <a:moveTo>
                  <a:pt x="17" y="1"/>
                </a:moveTo>
                <a:cubicBezTo>
                  <a:pt x="19" y="1"/>
                  <a:pt x="19" y="2"/>
                  <a:pt x="19" y="4"/>
                </a:cubicBezTo>
                <a:cubicBezTo>
                  <a:pt x="5" y="42"/>
                  <a:pt x="5" y="42"/>
                  <a:pt x="5" y="42"/>
                </a:cubicBezTo>
                <a:cubicBezTo>
                  <a:pt x="5" y="43"/>
                  <a:pt x="3" y="44"/>
                  <a:pt x="2" y="43"/>
                </a:cubicBezTo>
                <a:cubicBezTo>
                  <a:pt x="2" y="43"/>
                  <a:pt x="2" y="43"/>
                  <a:pt x="2" y="43"/>
                </a:cubicBezTo>
                <a:cubicBezTo>
                  <a:pt x="1" y="43"/>
                  <a:pt x="0" y="41"/>
                  <a:pt x="1" y="40"/>
                </a:cubicBezTo>
                <a:cubicBezTo>
                  <a:pt x="14" y="2"/>
                  <a:pt x="14" y="2"/>
                  <a:pt x="14" y="2"/>
                </a:cubicBezTo>
                <a:cubicBezTo>
                  <a:pt x="15" y="1"/>
                  <a:pt x="16" y="0"/>
                  <a:pt x="17" y="1"/>
                </a:cubicBezTo>
                <a:close/>
              </a:path>
            </a:pathLst>
          </a:custGeom>
          <a:solidFill>
            <a:srgbClr val="EFAD8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8" name="Freeform 52"/>
          <p:cNvSpPr>
            <a:spLocks noChangeArrowheads="1"/>
          </p:cNvSpPr>
          <p:nvPr/>
        </p:nvSpPr>
        <p:spPr bwMode="auto">
          <a:xfrm>
            <a:off x="4920818" y="5793232"/>
            <a:ext cx="84183" cy="107333"/>
          </a:xfrm>
          <a:custGeom>
            <a:avLst/>
            <a:gdLst>
              <a:gd name="T0" fmla="*/ 43 w 43"/>
              <a:gd name="T1" fmla="*/ 45 h 54"/>
              <a:gd name="T2" fmla="*/ 17 w 43"/>
              <a:gd name="T3" fmla="*/ 4 h 54"/>
              <a:gd name="T4" fmla="*/ 0 w 43"/>
              <a:gd name="T5" fmla="*/ 2 h 54"/>
              <a:gd name="T6" fmla="*/ 29 w 43"/>
              <a:gd name="T7" fmla="*/ 54 h 54"/>
              <a:gd name="T8" fmla="*/ 43 w 43"/>
              <a:gd name="T9" fmla="*/ 45 h 54"/>
              <a:gd name="T10" fmla="*/ 0 60000 65536"/>
              <a:gd name="T11" fmla="*/ 0 60000 65536"/>
              <a:gd name="T12" fmla="*/ 0 60000 65536"/>
              <a:gd name="T13" fmla="*/ 0 60000 65536"/>
              <a:gd name="T14" fmla="*/ 0 60000 65536"/>
              <a:gd name="T15" fmla="*/ 0 w 43"/>
              <a:gd name="T16" fmla="*/ 0 h 54"/>
              <a:gd name="T17" fmla="*/ 43 w 43"/>
              <a:gd name="T18" fmla="*/ 54 h 54"/>
            </a:gdLst>
            <a:ahLst/>
            <a:cxnLst>
              <a:cxn ang="T10">
                <a:pos x="T0" y="T1"/>
              </a:cxn>
              <a:cxn ang="T11">
                <a:pos x="T2" y="T3"/>
              </a:cxn>
              <a:cxn ang="T12">
                <a:pos x="T4" y="T5"/>
              </a:cxn>
              <a:cxn ang="T13">
                <a:pos x="T6" y="T7"/>
              </a:cxn>
              <a:cxn ang="T14">
                <a:pos x="T8" y="T9"/>
              </a:cxn>
            </a:cxnLst>
            <a:rect l="T15" t="T16" r="T17" b="T18"/>
            <a:pathLst>
              <a:path w="43" h="54">
                <a:moveTo>
                  <a:pt x="43" y="45"/>
                </a:moveTo>
                <a:cubicBezTo>
                  <a:pt x="43" y="45"/>
                  <a:pt x="34" y="14"/>
                  <a:pt x="17" y="4"/>
                </a:cubicBezTo>
                <a:cubicBezTo>
                  <a:pt x="9" y="0"/>
                  <a:pt x="4" y="1"/>
                  <a:pt x="0" y="2"/>
                </a:cubicBezTo>
                <a:cubicBezTo>
                  <a:pt x="29" y="54"/>
                  <a:pt x="29" y="54"/>
                  <a:pt x="29" y="54"/>
                </a:cubicBezTo>
                <a:lnTo>
                  <a:pt x="43" y="45"/>
                </a:lnTo>
                <a:close/>
              </a:path>
            </a:pathLst>
          </a:custGeom>
          <a:solidFill>
            <a:srgbClr val="EFAD8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29" name="Freeform 53"/>
          <p:cNvSpPr>
            <a:spLocks noChangeArrowheads="1"/>
          </p:cNvSpPr>
          <p:nvPr/>
        </p:nvSpPr>
        <p:spPr bwMode="auto">
          <a:xfrm>
            <a:off x="5032361" y="5374425"/>
            <a:ext cx="77868" cy="111541"/>
          </a:xfrm>
          <a:custGeom>
            <a:avLst/>
            <a:gdLst>
              <a:gd name="T0" fmla="*/ 39 w 39"/>
              <a:gd name="T1" fmla="*/ 45 h 56"/>
              <a:gd name="T2" fmla="*/ 13 w 39"/>
              <a:gd name="T3" fmla="*/ 4 h 56"/>
              <a:gd name="T4" fmla="*/ 0 w 39"/>
              <a:gd name="T5" fmla="*/ 1 h 56"/>
              <a:gd name="T6" fmla="*/ 21 w 39"/>
              <a:gd name="T7" fmla="*/ 56 h 56"/>
              <a:gd name="T8" fmla="*/ 39 w 39"/>
              <a:gd name="T9" fmla="*/ 45 h 56"/>
              <a:gd name="T10" fmla="*/ 0 60000 65536"/>
              <a:gd name="T11" fmla="*/ 0 60000 65536"/>
              <a:gd name="T12" fmla="*/ 0 60000 65536"/>
              <a:gd name="T13" fmla="*/ 0 60000 65536"/>
              <a:gd name="T14" fmla="*/ 0 60000 65536"/>
              <a:gd name="T15" fmla="*/ 0 w 39"/>
              <a:gd name="T16" fmla="*/ 0 h 56"/>
              <a:gd name="T17" fmla="*/ 39 w 39"/>
              <a:gd name="T18" fmla="*/ 56 h 56"/>
            </a:gdLst>
            <a:ahLst/>
            <a:cxnLst>
              <a:cxn ang="T10">
                <a:pos x="T0" y="T1"/>
              </a:cxn>
              <a:cxn ang="T11">
                <a:pos x="T2" y="T3"/>
              </a:cxn>
              <a:cxn ang="T12">
                <a:pos x="T4" y="T5"/>
              </a:cxn>
              <a:cxn ang="T13">
                <a:pos x="T6" y="T7"/>
              </a:cxn>
              <a:cxn ang="T14">
                <a:pos x="T8" y="T9"/>
              </a:cxn>
            </a:cxnLst>
            <a:rect l="T15" t="T16" r="T17" b="T18"/>
            <a:pathLst>
              <a:path w="39" h="56">
                <a:moveTo>
                  <a:pt x="39" y="45"/>
                </a:moveTo>
                <a:cubicBezTo>
                  <a:pt x="39" y="45"/>
                  <a:pt x="31" y="13"/>
                  <a:pt x="13" y="4"/>
                </a:cubicBezTo>
                <a:cubicBezTo>
                  <a:pt x="8" y="1"/>
                  <a:pt x="4" y="0"/>
                  <a:pt x="0" y="1"/>
                </a:cubicBezTo>
                <a:cubicBezTo>
                  <a:pt x="21" y="56"/>
                  <a:pt x="21" y="56"/>
                  <a:pt x="21" y="56"/>
                </a:cubicBezTo>
                <a:lnTo>
                  <a:pt x="39" y="45"/>
                </a:lnTo>
                <a:close/>
              </a:path>
            </a:pathLst>
          </a:custGeom>
          <a:solidFill>
            <a:srgbClr val="EFAD8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30" name="Freeform 54"/>
          <p:cNvSpPr>
            <a:spLocks noChangeArrowheads="1"/>
          </p:cNvSpPr>
          <p:nvPr/>
        </p:nvSpPr>
        <p:spPr bwMode="auto">
          <a:xfrm>
            <a:off x="5611114" y="5096623"/>
            <a:ext cx="101019" cy="96810"/>
          </a:xfrm>
          <a:custGeom>
            <a:avLst/>
            <a:gdLst>
              <a:gd name="T0" fmla="*/ 8 w 51"/>
              <a:gd name="T1" fmla="*/ 49 h 49"/>
              <a:gd name="T2" fmla="*/ 47 w 51"/>
              <a:gd name="T3" fmla="*/ 19 h 49"/>
              <a:gd name="T4" fmla="*/ 45 w 51"/>
              <a:gd name="T5" fmla="*/ 0 h 49"/>
              <a:gd name="T6" fmla="*/ 0 w 51"/>
              <a:gd name="T7" fmla="*/ 40 h 49"/>
              <a:gd name="T8" fmla="*/ 8 w 51"/>
              <a:gd name="T9" fmla="*/ 49 h 49"/>
              <a:gd name="T10" fmla="*/ 0 60000 65536"/>
              <a:gd name="T11" fmla="*/ 0 60000 65536"/>
              <a:gd name="T12" fmla="*/ 0 60000 65536"/>
              <a:gd name="T13" fmla="*/ 0 60000 65536"/>
              <a:gd name="T14" fmla="*/ 0 60000 65536"/>
              <a:gd name="T15" fmla="*/ 0 w 51"/>
              <a:gd name="T16" fmla="*/ 0 h 49"/>
              <a:gd name="T17" fmla="*/ 51 w 51"/>
              <a:gd name="T18" fmla="*/ 49 h 49"/>
            </a:gdLst>
            <a:ahLst/>
            <a:cxnLst>
              <a:cxn ang="T10">
                <a:pos x="T0" y="T1"/>
              </a:cxn>
              <a:cxn ang="T11">
                <a:pos x="T2" y="T3"/>
              </a:cxn>
              <a:cxn ang="T12">
                <a:pos x="T4" y="T5"/>
              </a:cxn>
              <a:cxn ang="T13">
                <a:pos x="T6" y="T7"/>
              </a:cxn>
              <a:cxn ang="T14">
                <a:pos x="T8" y="T9"/>
              </a:cxn>
            </a:cxnLst>
            <a:rect l="T15" t="T16" r="T17" b="T18"/>
            <a:pathLst>
              <a:path w="51" h="49">
                <a:moveTo>
                  <a:pt x="8" y="49"/>
                </a:moveTo>
                <a:cubicBezTo>
                  <a:pt x="8" y="49"/>
                  <a:pt x="39" y="37"/>
                  <a:pt x="47" y="19"/>
                </a:cubicBezTo>
                <a:cubicBezTo>
                  <a:pt x="51" y="9"/>
                  <a:pt x="48" y="3"/>
                  <a:pt x="45" y="0"/>
                </a:cubicBezTo>
                <a:cubicBezTo>
                  <a:pt x="0" y="40"/>
                  <a:pt x="0" y="40"/>
                  <a:pt x="0" y="40"/>
                </a:cubicBezTo>
                <a:lnTo>
                  <a:pt x="8" y="49"/>
                </a:lnTo>
                <a:close/>
              </a:path>
            </a:pathLst>
          </a:custGeom>
          <a:solidFill>
            <a:srgbClr val="EFAD8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31" name="Freeform 57"/>
          <p:cNvSpPr>
            <a:spLocks noChangeArrowheads="1"/>
          </p:cNvSpPr>
          <p:nvPr/>
        </p:nvSpPr>
        <p:spPr bwMode="auto">
          <a:xfrm>
            <a:off x="5754224" y="5140818"/>
            <a:ext cx="524036" cy="246234"/>
          </a:xfrm>
          <a:custGeom>
            <a:avLst/>
            <a:gdLst>
              <a:gd name="T0" fmla="*/ 314 w 621"/>
              <a:gd name="T1" fmla="*/ 0 h 293"/>
              <a:gd name="T2" fmla="*/ 309 w 621"/>
              <a:gd name="T3" fmla="*/ 0 h 293"/>
              <a:gd name="T4" fmla="*/ 0 w 621"/>
              <a:gd name="T5" fmla="*/ 0 h 293"/>
              <a:gd name="T6" fmla="*/ 59 w 621"/>
              <a:gd name="T7" fmla="*/ 293 h 293"/>
              <a:gd name="T8" fmla="*/ 309 w 621"/>
              <a:gd name="T9" fmla="*/ 293 h 293"/>
              <a:gd name="T10" fmla="*/ 314 w 621"/>
              <a:gd name="T11" fmla="*/ 293 h 293"/>
              <a:gd name="T12" fmla="*/ 565 w 621"/>
              <a:gd name="T13" fmla="*/ 293 h 293"/>
              <a:gd name="T14" fmla="*/ 621 w 621"/>
              <a:gd name="T15" fmla="*/ 0 h 293"/>
              <a:gd name="T16" fmla="*/ 314 w 621"/>
              <a:gd name="T17" fmla="*/ 0 h 2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1"/>
              <a:gd name="T28" fmla="*/ 0 h 293"/>
              <a:gd name="T29" fmla="*/ 621 w 621"/>
              <a:gd name="T30" fmla="*/ 293 h 2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1" h="293">
                <a:moveTo>
                  <a:pt x="314" y="0"/>
                </a:moveTo>
                <a:lnTo>
                  <a:pt x="309" y="0"/>
                </a:lnTo>
                <a:lnTo>
                  <a:pt x="0" y="0"/>
                </a:lnTo>
                <a:lnTo>
                  <a:pt x="59" y="293"/>
                </a:lnTo>
                <a:lnTo>
                  <a:pt x="309" y="293"/>
                </a:lnTo>
                <a:lnTo>
                  <a:pt x="314" y="293"/>
                </a:lnTo>
                <a:lnTo>
                  <a:pt x="565" y="293"/>
                </a:lnTo>
                <a:lnTo>
                  <a:pt x="621" y="0"/>
                </a:lnTo>
                <a:lnTo>
                  <a:pt x="314" y="0"/>
                </a:lnTo>
                <a:close/>
              </a:path>
            </a:pathLst>
          </a:custGeom>
          <a:solidFill>
            <a:srgbClr val="65368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32" name="Freeform 59"/>
          <p:cNvSpPr>
            <a:spLocks noEditPoints="1" noChangeArrowheads="1"/>
          </p:cNvSpPr>
          <p:nvPr/>
        </p:nvSpPr>
        <p:spPr bwMode="auto">
          <a:xfrm>
            <a:off x="5345939" y="3492948"/>
            <a:ext cx="1342710" cy="1607883"/>
          </a:xfrm>
          <a:custGeom>
            <a:avLst/>
            <a:gdLst>
              <a:gd name="T0" fmla="*/ 336 w 672"/>
              <a:gd name="T1" fmla="*/ 0 h 806"/>
              <a:gd name="T2" fmla="*/ 0 w 672"/>
              <a:gd name="T3" fmla="*/ 322 h 806"/>
              <a:gd name="T4" fmla="*/ 11 w 672"/>
              <a:gd name="T5" fmla="*/ 395 h 806"/>
              <a:gd name="T6" fmla="*/ 44 w 672"/>
              <a:gd name="T7" fmla="*/ 483 h 806"/>
              <a:gd name="T8" fmla="*/ 210 w 672"/>
              <a:gd name="T9" fmla="*/ 806 h 806"/>
              <a:gd name="T10" fmla="*/ 315 w 672"/>
              <a:gd name="T11" fmla="*/ 806 h 806"/>
              <a:gd name="T12" fmla="*/ 322 w 672"/>
              <a:gd name="T13" fmla="*/ 806 h 806"/>
              <a:gd name="T14" fmla="*/ 448 w 672"/>
              <a:gd name="T15" fmla="*/ 806 h 806"/>
              <a:gd name="T16" fmla="*/ 495 w 672"/>
              <a:gd name="T17" fmla="*/ 633 h 806"/>
              <a:gd name="T18" fmla="*/ 582 w 672"/>
              <a:gd name="T19" fmla="*/ 541 h 806"/>
              <a:gd name="T20" fmla="*/ 672 w 672"/>
              <a:gd name="T21" fmla="*/ 322 h 806"/>
              <a:gd name="T22" fmla="*/ 336 w 672"/>
              <a:gd name="T23" fmla="*/ 0 h 806"/>
              <a:gd name="T24" fmla="*/ 542 w 672"/>
              <a:gd name="T25" fmla="*/ 515 h 806"/>
              <a:gd name="T26" fmla="*/ 454 w 672"/>
              <a:gd name="T27" fmla="*/ 610 h 806"/>
              <a:gd name="T28" fmla="*/ 395 w 672"/>
              <a:gd name="T29" fmla="*/ 759 h 806"/>
              <a:gd name="T30" fmla="*/ 340 w 672"/>
              <a:gd name="T31" fmla="*/ 759 h 806"/>
              <a:gd name="T32" fmla="*/ 340 w 672"/>
              <a:gd name="T33" fmla="*/ 759 h 806"/>
              <a:gd name="T34" fmla="*/ 306 w 672"/>
              <a:gd name="T35" fmla="*/ 759 h 806"/>
              <a:gd name="T36" fmla="*/ 306 w 672"/>
              <a:gd name="T37" fmla="*/ 759 h 806"/>
              <a:gd name="T38" fmla="*/ 263 w 672"/>
              <a:gd name="T39" fmla="*/ 759 h 806"/>
              <a:gd name="T40" fmla="*/ 131 w 672"/>
              <a:gd name="T41" fmla="*/ 519 h 806"/>
              <a:gd name="T42" fmla="*/ 69 w 672"/>
              <a:gd name="T43" fmla="*/ 427 h 806"/>
              <a:gd name="T44" fmla="*/ 48 w 672"/>
              <a:gd name="T45" fmla="*/ 322 h 806"/>
              <a:gd name="T46" fmla="*/ 336 w 672"/>
              <a:gd name="T47" fmla="*/ 46 h 806"/>
              <a:gd name="T48" fmla="*/ 624 w 672"/>
              <a:gd name="T49" fmla="*/ 322 h 806"/>
              <a:gd name="T50" fmla="*/ 542 w 672"/>
              <a:gd name="T51" fmla="*/ 515 h 8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2"/>
              <a:gd name="T79" fmla="*/ 0 h 806"/>
              <a:gd name="T80" fmla="*/ 672 w 672"/>
              <a:gd name="T81" fmla="*/ 806 h 8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2" h="806">
                <a:moveTo>
                  <a:pt x="336" y="0"/>
                </a:moveTo>
                <a:cubicBezTo>
                  <a:pt x="150" y="0"/>
                  <a:pt x="0" y="144"/>
                  <a:pt x="0" y="322"/>
                </a:cubicBezTo>
                <a:cubicBezTo>
                  <a:pt x="0" y="343"/>
                  <a:pt x="5" y="371"/>
                  <a:pt x="11" y="395"/>
                </a:cubicBezTo>
                <a:cubicBezTo>
                  <a:pt x="17" y="421"/>
                  <a:pt x="31" y="465"/>
                  <a:pt x="44" y="483"/>
                </a:cubicBezTo>
                <a:cubicBezTo>
                  <a:pt x="104" y="564"/>
                  <a:pt x="245" y="686"/>
                  <a:pt x="210" y="806"/>
                </a:cubicBezTo>
                <a:cubicBezTo>
                  <a:pt x="315" y="806"/>
                  <a:pt x="315" y="806"/>
                  <a:pt x="315" y="806"/>
                </a:cubicBezTo>
                <a:cubicBezTo>
                  <a:pt x="322" y="806"/>
                  <a:pt x="322" y="806"/>
                  <a:pt x="322" y="806"/>
                </a:cubicBezTo>
                <a:cubicBezTo>
                  <a:pt x="448" y="806"/>
                  <a:pt x="448" y="806"/>
                  <a:pt x="448" y="806"/>
                </a:cubicBezTo>
                <a:cubicBezTo>
                  <a:pt x="431" y="747"/>
                  <a:pt x="457" y="688"/>
                  <a:pt x="495" y="633"/>
                </a:cubicBezTo>
                <a:cubicBezTo>
                  <a:pt x="508" y="615"/>
                  <a:pt x="568" y="555"/>
                  <a:pt x="582" y="541"/>
                </a:cubicBezTo>
                <a:cubicBezTo>
                  <a:pt x="638" y="483"/>
                  <a:pt x="672" y="407"/>
                  <a:pt x="672" y="322"/>
                </a:cubicBezTo>
                <a:cubicBezTo>
                  <a:pt x="672" y="144"/>
                  <a:pt x="521" y="0"/>
                  <a:pt x="336" y="0"/>
                </a:cubicBezTo>
                <a:close/>
                <a:moveTo>
                  <a:pt x="542" y="515"/>
                </a:moveTo>
                <a:cubicBezTo>
                  <a:pt x="531" y="525"/>
                  <a:pt x="468" y="590"/>
                  <a:pt x="454" y="610"/>
                </a:cubicBezTo>
                <a:cubicBezTo>
                  <a:pt x="422" y="656"/>
                  <a:pt x="397" y="707"/>
                  <a:pt x="395" y="759"/>
                </a:cubicBezTo>
                <a:cubicBezTo>
                  <a:pt x="340" y="759"/>
                  <a:pt x="340" y="759"/>
                  <a:pt x="340" y="759"/>
                </a:cubicBezTo>
                <a:cubicBezTo>
                  <a:pt x="340" y="759"/>
                  <a:pt x="340" y="759"/>
                  <a:pt x="340" y="759"/>
                </a:cubicBezTo>
                <a:cubicBezTo>
                  <a:pt x="306" y="759"/>
                  <a:pt x="306" y="759"/>
                  <a:pt x="306" y="759"/>
                </a:cubicBezTo>
                <a:cubicBezTo>
                  <a:pt x="306" y="759"/>
                  <a:pt x="306" y="759"/>
                  <a:pt x="306" y="759"/>
                </a:cubicBezTo>
                <a:cubicBezTo>
                  <a:pt x="263" y="759"/>
                  <a:pt x="263" y="759"/>
                  <a:pt x="263" y="759"/>
                </a:cubicBezTo>
                <a:cubicBezTo>
                  <a:pt x="260" y="669"/>
                  <a:pt x="190" y="587"/>
                  <a:pt x="131" y="519"/>
                </a:cubicBezTo>
                <a:cubicBezTo>
                  <a:pt x="86" y="475"/>
                  <a:pt x="69" y="427"/>
                  <a:pt x="69" y="427"/>
                </a:cubicBezTo>
                <a:cubicBezTo>
                  <a:pt x="55" y="393"/>
                  <a:pt x="48" y="358"/>
                  <a:pt x="48" y="322"/>
                </a:cubicBezTo>
                <a:cubicBezTo>
                  <a:pt x="48" y="170"/>
                  <a:pt x="177" y="46"/>
                  <a:pt x="336" y="46"/>
                </a:cubicBezTo>
                <a:cubicBezTo>
                  <a:pt x="495" y="46"/>
                  <a:pt x="624" y="170"/>
                  <a:pt x="624" y="322"/>
                </a:cubicBezTo>
                <a:cubicBezTo>
                  <a:pt x="624" y="395"/>
                  <a:pt x="594" y="464"/>
                  <a:pt x="542" y="515"/>
                </a:cubicBezTo>
                <a:close/>
              </a:path>
            </a:pathLst>
          </a:custGeom>
          <a:solidFill>
            <a:srgbClr val="EFB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33" name="直接连接符 42"/>
          <p:cNvSpPr>
            <a:spLocks noChangeShapeType="1"/>
          </p:cNvSpPr>
          <p:nvPr/>
        </p:nvSpPr>
        <p:spPr bwMode="auto">
          <a:xfrm>
            <a:off x="1694528" y="4663084"/>
            <a:ext cx="2432872" cy="2104"/>
          </a:xfrm>
          <a:prstGeom prst="line">
            <a:avLst/>
          </a:prstGeom>
          <a:noFill/>
          <a:ln w="6350" cap="flat" cmpd="sng">
            <a:solidFill>
              <a:srgbClr val="B93C28"/>
            </a:solidFill>
            <a:prstDash val="sysDot"/>
            <a:miter lim="800000"/>
            <a:headEnd type="oval" w="med" len="me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smtClean="0">
              <a:ln>
                <a:noFill/>
              </a:ln>
              <a:solidFill>
                <a:sysClr val="windowText" lastClr="000000"/>
              </a:solidFill>
              <a:effectLst/>
              <a:uLnTx/>
              <a:uFillTx/>
            </a:endParaRPr>
          </a:p>
        </p:txBody>
      </p:sp>
      <p:sp>
        <p:nvSpPr>
          <p:cNvPr id="34" name="直接连接符 48"/>
          <p:cNvSpPr>
            <a:spLocks noChangeShapeType="1"/>
          </p:cNvSpPr>
          <p:nvPr/>
        </p:nvSpPr>
        <p:spPr bwMode="auto">
          <a:xfrm>
            <a:off x="1694528" y="3259341"/>
            <a:ext cx="2719093" cy="2105"/>
          </a:xfrm>
          <a:prstGeom prst="line">
            <a:avLst/>
          </a:prstGeom>
          <a:noFill/>
          <a:ln w="6350" cap="flat" cmpd="sng">
            <a:solidFill>
              <a:srgbClr val="169D83"/>
            </a:solidFill>
            <a:prstDash val="sysDot"/>
            <a:miter lim="800000"/>
            <a:headEnd type="oval" w="med" len="me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smtClean="0">
              <a:ln>
                <a:noFill/>
              </a:ln>
              <a:solidFill>
                <a:sysClr val="windowText" lastClr="000000"/>
              </a:solidFill>
              <a:effectLst/>
              <a:uLnTx/>
              <a:uFillTx/>
            </a:endParaRPr>
          </a:p>
        </p:txBody>
      </p:sp>
      <p:sp>
        <p:nvSpPr>
          <p:cNvPr id="35" name="直接连接符 56"/>
          <p:cNvSpPr>
            <a:spLocks noChangeShapeType="1"/>
          </p:cNvSpPr>
          <p:nvPr/>
        </p:nvSpPr>
        <p:spPr bwMode="auto">
          <a:xfrm flipH="1">
            <a:off x="7623073" y="3259341"/>
            <a:ext cx="2719093" cy="2105"/>
          </a:xfrm>
          <a:prstGeom prst="line">
            <a:avLst/>
          </a:prstGeom>
          <a:noFill/>
          <a:ln w="6350" cap="flat" cmpd="sng">
            <a:solidFill>
              <a:srgbClr val="257FBA"/>
            </a:solidFill>
            <a:prstDash val="sysDot"/>
            <a:miter lim="800000"/>
            <a:headEnd type="oval" w="med" len="me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smtClean="0">
              <a:ln>
                <a:noFill/>
              </a:ln>
              <a:solidFill>
                <a:sysClr val="windowText" lastClr="000000"/>
              </a:solidFill>
              <a:effectLst/>
              <a:uLnTx/>
              <a:uFillTx/>
            </a:endParaRPr>
          </a:p>
        </p:txBody>
      </p:sp>
      <p:sp>
        <p:nvSpPr>
          <p:cNvPr id="36" name="直接连接符 60"/>
          <p:cNvSpPr>
            <a:spLocks noChangeShapeType="1"/>
          </p:cNvSpPr>
          <p:nvPr/>
        </p:nvSpPr>
        <p:spPr bwMode="auto">
          <a:xfrm flipH="1">
            <a:off x="7909294" y="4663084"/>
            <a:ext cx="2432872" cy="2104"/>
          </a:xfrm>
          <a:prstGeom prst="line">
            <a:avLst/>
          </a:prstGeom>
          <a:noFill/>
          <a:ln w="6350" cap="flat" cmpd="sng">
            <a:solidFill>
              <a:srgbClr val="9ABC4D"/>
            </a:solidFill>
            <a:prstDash val="sysDot"/>
            <a:miter lim="800000"/>
            <a:headEnd type="oval" w="med" len="me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smtClean="0">
              <a:ln>
                <a:noFill/>
              </a:ln>
              <a:solidFill>
                <a:sysClr val="windowText" lastClr="000000"/>
              </a:solidFill>
              <a:effectLst/>
              <a:uLnTx/>
              <a:uFillTx/>
            </a:endParaRPr>
          </a:p>
        </p:txBody>
      </p:sp>
      <p:grpSp>
        <p:nvGrpSpPr>
          <p:cNvPr id="38" name="组合 37"/>
          <p:cNvGrpSpPr/>
          <p:nvPr/>
        </p:nvGrpSpPr>
        <p:grpSpPr>
          <a:xfrm>
            <a:off x="1335543" y="1909413"/>
            <a:ext cx="9192758" cy="4957144"/>
            <a:chOff x="2019949" y="1634436"/>
            <a:chExt cx="8001645" cy="4314844"/>
          </a:xfrm>
        </p:grpSpPr>
        <p:sp>
          <p:nvSpPr>
            <p:cNvPr id="39" name="Freeform 43"/>
            <p:cNvSpPr>
              <a:spLocks noChangeArrowheads="1"/>
            </p:cNvSpPr>
            <p:nvPr/>
          </p:nvSpPr>
          <p:spPr bwMode="auto">
            <a:xfrm>
              <a:off x="5408132" y="5189054"/>
              <a:ext cx="1494807" cy="679624"/>
            </a:xfrm>
            <a:custGeom>
              <a:avLst/>
              <a:gdLst>
                <a:gd name="T0" fmla="*/ 730 w 860"/>
                <a:gd name="T1" fmla="*/ 369 h 391"/>
                <a:gd name="T2" fmla="*/ 585 w 860"/>
                <a:gd name="T3" fmla="*/ 346 h 391"/>
                <a:gd name="T4" fmla="*/ 346 w 860"/>
                <a:gd name="T5" fmla="*/ 232 h 391"/>
                <a:gd name="T6" fmla="*/ 167 w 860"/>
                <a:gd name="T7" fmla="*/ 286 h 391"/>
                <a:gd name="T8" fmla="*/ 59 w 860"/>
                <a:gd name="T9" fmla="*/ 249 h 391"/>
                <a:gd name="T10" fmla="*/ 0 w 860"/>
                <a:gd name="T11" fmla="*/ 169 h 391"/>
                <a:gd name="T12" fmla="*/ 56 w 860"/>
                <a:gd name="T13" fmla="*/ 167 h 391"/>
                <a:gd name="T14" fmla="*/ 103 w 860"/>
                <a:gd name="T15" fmla="*/ 194 h 391"/>
                <a:gd name="T16" fmla="*/ 164 w 860"/>
                <a:gd name="T17" fmla="*/ 197 h 391"/>
                <a:gd name="T18" fmla="*/ 261 w 860"/>
                <a:gd name="T19" fmla="*/ 145 h 391"/>
                <a:gd name="T20" fmla="*/ 548 w 860"/>
                <a:gd name="T21" fmla="*/ 0 h 391"/>
                <a:gd name="T22" fmla="*/ 860 w 860"/>
                <a:gd name="T23" fmla="*/ 236 h 391"/>
                <a:gd name="T24" fmla="*/ 730 w 860"/>
                <a:gd name="T25" fmla="*/ 369 h 3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0"/>
                <a:gd name="T40" fmla="*/ 0 h 391"/>
                <a:gd name="T41" fmla="*/ 860 w 860"/>
                <a:gd name="T42" fmla="*/ 391 h 3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0" h="391">
                  <a:moveTo>
                    <a:pt x="730" y="369"/>
                  </a:moveTo>
                  <a:cubicBezTo>
                    <a:pt x="671" y="391"/>
                    <a:pt x="585" y="346"/>
                    <a:pt x="585" y="346"/>
                  </a:cubicBezTo>
                  <a:cubicBezTo>
                    <a:pt x="346" y="232"/>
                    <a:pt x="346" y="232"/>
                    <a:pt x="346" y="232"/>
                  </a:cubicBezTo>
                  <a:cubicBezTo>
                    <a:pt x="167" y="286"/>
                    <a:pt x="167" y="286"/>
                    <a:pt x="167" y="286"/>
                  </a:cubicBezTo>
                  <a:cubicBezTo>
                    <a:pt x="59" y="249"/>
                    <a:pt x="59" y="249"/>
                    <a:pt x="59" y="249"/>
                  </a:cubicBezTo>
                  <a:cubicBezTo>
                    <a:pt x="0" y="169"/>
                    <a:pt x="0" y="169"/>
                    <a:pt x="0" y="169"/>
                  </a:cubicBezTo>
                  <a:cubicBezTo>
                    <a:pt x="0" y="169"/>
                    <a:pt x="21" y="149"/>
                    <a:pt x="56" y="167"/>
                  </a:cubicBezTo>
                  <a:cubicBezTo>
                    <a:pt x="91" y="186"/>
                    <a:pt x="103" y="194"/>
                    <a:pt x="103" y="194"/>
                  </a:cubicBezTo>
                  <a:cubicBezTo>
                    <a:pt x="164" y="197"/>
                    <a:pt x="164" y="197"/>
                    <a:pt x="164" y="197"/>
                  </a:cubicBezTo>
                  <a:cubicBezTo>
                    <a:pt x="261" y="145"/>
                    <a:pt x="261" y="145"/>
                    <a:pt x="261" y="145"/>
                  </a:cubicBezTo>
                  <a:cubicBezTo>
                    <a:pt x="548" y="0"/>
                    <a:pt x="548" y="0"/>
                    <a:pt x="548" y="0"/>
                  </a:cubicBezTo>
                  <a:cubicBezTo>
                    <a:pt x="860" y="236"/>
                    <a:pt x="860" y="236"/>
                    <a:pt x="860" y="236"/>
                  </a:cubicBezTo>
                  <a:cubicBezTo>
                    <a:pt x="860" y="236"/>
                    <a:pt x="776" y="353"/>
                    <a:pt x="730" y="369"/>
                  </a:cubicBezTo>
                  <a:close/>
                </a:path>
              </a:pathLst>
            </a:custGeom>
            <a:solidFill>
              <a:srgbClr val="EFAD8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40" name="Freeform 44"/>
            <p:cNvSpPr>
              <a:spLocks noChangeArrowheads="1"/>
            </p:cNvSpPr>
            <p:nvPr/>
          </p:nvSpPr>
          <p:spPr bwMode="auto">
            <a:xfrm>
              <a:off x="5131520" y="4952742"/>
              <a:ext cx="1760428" cy="800528"/>
            </a:xfrm>
            <a:custGeom>
              <a:avLst/>
              <a:gdLst>
                <a:gd name="T0" fmla="*/ 910 w 1014"/>
                <a:gd name="T1" fmla="*/ 461 h 461"/>
                <a:gd name="T2" fmla="*/ 434 w 1014"/>
                <a:gd name="T3" fmla="*/ 299 h 461"/>
                <a:gd name="T4" fmla="*/ 172 w 1014"/>
                <a:gd name="T5" fmla="*/ 253 h 461"/>
                <a:gd name="T6" fmla="*/ 65 w 1014"/>
                <a:gd name="T7" fmla="*/ 146 h 461"/>
                <a:gd name="T8" fmla="*/ 0 w 1014"/>
                <a:gd name="T9" fmla="*/ 30 h 461"/>
                <a:gd name="T10" fmla="*/ 58 w 1014"/>
                <a:gd name="T11" fmla="*/ 20 h 461"/>
                <a:gd name="T12" fmla="*/ 141 w 1014"/>
                <a:gd name="T13" fmla="*/ 105 h 461"/>
                <a:gd name="T14" fmla="*/ 221 w 1014"/>
                <a:gd name="T15" fmla="*/ 151 h 461"/>
                <a:gd name="T16" fmla="*/ 379 w 1014"/>
                <a:gd name="T17" fmla="*/ 155 h 461"/>
                <a:gd name="T18" fmla="*/ 1014 w 1014"/>
                <a:gd name="T19" fmla="*/ 349 h 461"/>
                <a:gd name="T20" fmla="*/ 910 w 1014"/>
                <a:gd name="T21" fmla="*/ 461 h 4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14"/>
                <a:gd name="T34" fmla="*/ 0 h 461"/>
                <a:gd name="T35" fmla="*/ 1014 w 1014"/>
                <a:gd name="T36" fmla="*/ 461 h 4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14" h="461">
                  <a:moveTo>
                    <a:pt x="910" y="461"/>
                  </a:moveTo>
                  <a:cubicBezTo>
                    <a:pt x="434" y="299"/>
                    <a:pt x="434" y="299"/>
                    <a:pt x="434" y="299"/>
                  </a:cubicBezTo>
                  <a:cubicBezTo>
                    <a:pt x="172" y="253"/>
                    <a:pt x="172" y="253"/>
                    <a:pt x="172" y="253"/>
                  </a:cubicBezTo>
                  <a:cubicBezTo>
                    <a:pt x="65" y="146"/>
                    <a:pt x="65" y="146"/>
                    <a:pt x="65" y="146"/>
                  </a:cubicBezTo>
                  <a:cubicBezTo>
                    <a:pt x="0" y="30"/>
                    <a:pt x="0" y="30"/>
                    <a:pt x="0" y="30"/>
                  </a:cubicBezTo>
                  <a:cubicBezTo>
                    <a:pt x="0" y="30"/>
                    <a:pt x="18" y="0"/>
                    <a:pt x="58" y="20"/>
                  </a:cubicBezTo>
                  <a:cubicBezTo>
                    <a:pt x="126" y="53"/>
                    <a:pt x="141" y="105"/>
                    <a:pt x="141" y="105"/>
                  </a:cubicBezTo>
                  <a:cubicBezTo>
                    <a:pt x="221" y="151"/>
                    <a:pt x="221" y="151"/>
                    <a:pt x="221" y="151"/>
                  </a:cubicBezTo>
                  <a:cubicBezTo>
                    <a:pt x="379" y="155"/>
                    <a:pt x="379" y="155"/>
                    <a:pt x="379" y="155"/>
                  </a:cubicBezTo>
                  <a:cubicBezTo>
                    <a:pt x="1014" y="349"/>
                    <a:pt x="1014" y="349"/>
                    <a:pt x="1014" y="349"/>
                  </a:cubicBezTo>
                  <a:lnTo>
                    <a:pt x="910" y="461"/>
                  </a:lnTo>
                  <a:close/>
                </a:path>
              </a:pathLst>
            </a:custGeom>
            <a:solidFill>
              <a:srgbClr val="FFC19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41" name="Freeform 55"/>
            <p:cNvSpPr>
              <a:spLocks noChangeArrowheads="1"/>
            </p:cNvSpPr>
            <p:nvPr/>
          </p:nvSpPr>
          <p:spPr bwMode="auto">
            <a:xfrm>
              <a:off x="6303918" y="5474826"/>
              <a:ext cx="747403" cy="474454"/>
            </a:xfrm>
            <a:custGeom>
              <a:avLst/>
              <a:gdLst>
                <a:gd name="T0" fmla="*/ 1016 w 1016"/>
                <a:gd name="T1" fmla="*/ 645 h 645"/>
                <a:gd name="T2" fmla="*/ 879 w 1016"/>
                <a:gd name="T3" fmla="*/ 0 h 645"/>
                <a:gd name="T4" fmla="*/ 59 w 1016"/>
                <a:gd name="T5" fmla="*/ 411 h 645"/>
                <a:gd name="T6" fmla="*/ 0 w 1016"/>
                <a:gd name="T7" fmla="*/ 645 h 645"/>
                <a:gd name="T8" fmla="*/ 1016 w 1016"/>
                <a:gd name="T9" fmla="*/ 645 h 645"/>
                <a:gd name="T10" fmla="*/ 0 60000 65536"/>
                <a:gd name="T11" fmla="*/ 0 60000 65536"/>
                <a:gd name="T12" fmla="*/ 0 60000 65536"/>
                <a:gd name="T13" fmla="*/ 0 60000 65536"/>
                <a:gd name="T14" fmla="*/ 0 60000 65536"/>
                <a:gd name="T15" fmla="*/ 0 w 1016"/>
                <a:gd name="T16" fmla="*/ 0 h 645"/>
                <a:gd name="T17" fmla="*/ 1016 w 1016"/>
                <a:gd name="T18" fmla="*/ 645 h 645"/>
              </a:gdLst>
              <a:ahLst/>
              <a:cxnLst>
                <a:cxn ang="T10">
                  <a:pos x="T0" y="T1"/>
                </a:cxn>
                <a:cxn ang="T11">
                  <a:pos x="T2" y="T3"/>
                </a:cxn>
                <a:cxn ang="T12">
                  <a:pos x="T4" y="T5"/>
                </a:cxn>
                <a:cxn ang="T13">
                  <a:pos x="T6" y="T7"/>
                </a:cxn>
                <a:cxn ang="T14">
                  <a:pos x="T8" y="T9"/>
                </a:cxn>
              </a:cxnLst>
              <a:rect l="T15" t="T16" r="T17" b="T18"/>
              <a:pathLst>
                <a:path w="1016" h="645">
                  <a:moveTo>
                    <a:pt x="1016" y="645"/>
                  </a:moveTo>
                  <a:lnTo>
                    <a:pt x="879" y="0"/>
                  </a:lnTo>
                  <a:lnTo>
                    <a:pt x="59" y="411"/>
                  </a:lnTo>
                  <a:lnTo>
                    <a:pt x="0" y="645"/>
                  </a:lnTo>
                  <a:lnTo>
                    <a:pt x="1016" y="645"/>
                  </a:lnTo>
                  <a:close/>
                </a:path>
              </a:pathLst>
            </a:custGeom>
            <a:solidFill>
              <a:srgbClr val="64605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grpSp>
          <p:nvGrpSpPr>
            <p:cNvPr id="42" name="组合 24"/>
            <p:cNvGrpSpPr/>
            <p:nvPr/>
          </p:nvGrpSpPr>
          <p:grpSpPr>
            <a:xfrm>
              <a:off x="2019949" y="1634436"/>
              <a:ext cx="8001645" cy="4170828"/>
              <a:chOff x="2019949" y="1584274"/>
              <a:chExt cx="8001645" cy="4170828"/>
            </a:xfrm>
          </p:grpSpPr>
          <p:sp>
            <p:nvSpPr>
              <p:cNvPr id="43" name="Oval 28"/>
              <p:cNvSpPr>
                <a:spLocks noChangeArrowheads="1"/>
              </p:cNvSpPr>
              <p:nvPr/>
            </p:nvSpPr>
            <p:spPr bwMode="auto">
              <a:xfrm>
                <a:off x="4429913" y="3677760"/>
                <a:ext cx="838997" cy="655810"/>
              </a:xfrm>
              <a:custGeom>
                <a:avLst/>
                <a:gdLst>
                  <a:gd name="T0" fmla="*/ 0 w 728651"/>
                  <a:gd name="T1" fmla="*/ 0 h 568004"/>
                  <a:gd name="T2" fmla="*/ 728651 w 728651"/>
                  <a:gd name="T3" fmla="*/ 568004 h 568004"/>
                </a:gdLst>
                <a:ahLst/>
                <a:cxnLst/>
                <a:rect l="T0" t="T1" r="T2" b="T3"/>
                <a:pathLst>
                  <a:path w="728651" h="568004">
                    <a:moveTo>
                      <a:pt x="283683" y="0"/>
                    </a:moveTo>
                    <a:cubicBezTo>
                      <a:pt x="426790" y="0"/>
                      <a:pt x="545147" y="106084"/>
                      <a:pt x="563354" y="244158"/>
                    </a:cubicBezTo>
                    <a:lnTo>
                      <a:pt x="728651" y="244158"/>
                    </a:lnTo>
                    <a:lnTo>
                      <a:pt x="560075" y="346167"/>
                    </a:lnTo>
                    <a:cubicBezTo>
                      <a:pt x="532174" y="473167"/>
                      <a:pt x="418991" y="568004"/>
                      <a:pt x="283683" y="568004"/>
                    </a:cubicBezTo>
                    <a:cubicBezTo>
                      <a:pt x="127009" y="568004"/>
                      <a:pt x="0" y="440852"/>
                      <a:pt x="0" y="284002"/>
                    </a:cubicBezTo>
                    <a:cubicBezTo>
                      <a:pt x="0" y="127152"/>
                      <a:pt x="127009" y="0"/>
                      <a:pt x="283683" y="0"/>
                    </a:cubicBezTo>
                    <a:close/>
                  </a:path>
                </a:pathLst>
              </a:custGeom>
              <a:solidFill>
                <a:srgbClr val="B93C28"/>
              </a:solidFill>
              <a:ln>
                <a:noFill/>
              </a:ln>
              <a:extLst/>
            </p:spPr>
            <p:txBody>
              <a:bodyPr/>
              <a:lstStyle/>
              <a:p>
                <a:endParaRPr lang="zh-CN" altLang="zh-CN" sz="2000">
                  <a:solidFill>
                    <a:srgbClr val="000000"/>
                  </a:solidFill>
                  <a:latin typeface="Calibri" pitchFamily="34" charset="0"/>
                  <a:sym typeface="宋体" pitchFamily="2" charset="-122"/>
                </a:endParaRPr>
              </a:p>
            </p:txBody>
          </p:sp>
          <p:sp>
            <p:nvSpPr>
              <p:cNvPr id="44" name="Oval 30"/>
              <p:cNvSpPr>
                <a:spLocks noChangeArrowheads="1"/>
              </p:cNvSpPr>
              <p:nvPr/>
            </p:nvSpPr>
            <p:spPr bwMode="auto">
              <a:xfrm>
                <a:off x="5769011" y="2005262"/>
                <a:ext cx="653977" cy="840828"/>
              </a:xfrm>
              <a:custGeom>
                <a:avLst/>
                <a:gdLst>
                  <a:gd name="T0" fmla="*/ 0 w 567366"/>
                  <a:gd name="T1" fmla="*/ 0 h 728650"/>
                  <a:gd name="T2" fmla="*/ 567366 w 567366"/>
                  <a:gd name="T3" fmla="*/ 728650 h 728650"/>
                </a:gdLst>
                <a:ahLst/>
                <a:cxnLst/>
                <a:rect l="T0" t="T1" r="T2" b="T3"/>
                <a:pathLst>
                  <a:path w="567366" h="728650">
                    <a:moveTo>
                      <a:pt x="283683" y="0"/>
                    </a:moveTo>
                    <a:cubicBezTo>
                      <a:pt x="440357" y="0"/>
                      <a:pt x="567366" y="127009"/>
                      <a:pt x="567366" y="283683"/>
                    </a:cubicBezTo>
                    <a:cubicBezTo>
                      <a:pt x="567366" y="426665"/>
                      <a:pt x="461587" y="544940"/>
                      <a:pt x="323844" y="563318"/>
                    </a:cubicBezTo>
                    <a:lnTo>
                      <a:pt x="323844" y="728650"/>
                    </a:lnTo>
                    <a:lnTo>
                      <a:pt x="223071" y="560535"/>
                    </a:lnTo>
                    <a:cubicBezTo>
                      <a:pt x="95485" y="533072"/>
                      <a:pt x="0" y="419529"/>
                      <a:pt x="0" y="283683"/>
                    </a:cubicBezTo>
                    <a:cubicBezTo>
                      <a:pt x="0" y="127009"/>
                      <a:pt x="127009" y="0"/>
                      <a:pt x="283683" y="0"/>
                    </a:cubicBezTo>
                    <a:close/>
                  </a:path>
                </a:pathLst>
              </a:custGeom>
              <a:solidFill>
                <a:srgbClr val="EFB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45" name="Freeform 32"/>
              <p:cNvSpPr>
                <a:spLocks noChangeArrowheads="1"/>
              </p:cNvSpPr>
              <p:nvPr/>
            </p:nvSpPr>
            <p:spPr bwMode="auto">
              <a:xfrm>
                <a:off x="4728350" y="2474853"/>
                <a:ext cx="626500" cy="655810"/>
              </a:xfrm>
              <a:custGeom>
                <a:avLst/>
                <a:gdLst>
                  <a:gd name="T0" fmla="*/ 0 w 542623"/>
                  <a:gd name="T1" fmla="*/ 0 h 568558"/>
                  <a:gd name="T2" fmla="*/ 542623 w 542623"/>
                  <a:gd name="T3" fmla="*/ 568558 h 568558"/>
                </a:gdLst>
                <a:ahLst/>
                <a:cxnLst/>
                <a:rect l="T0" t="T1" r="T2" b="T3"/>
                <a:pathLst>
                  <a:path w="542623" h="568558">
                    <a:moveTo>
                      <a:pt x="200292" y="0"/>
                    </a:moveTo>
                    <a:cubicBezTo>
                      <a:pt x="272954" y="0"/>
                      <a:pt x="345616" y="27494"/>
                      <a:pt x="400584" y="82482"/>
                    </a:cubicBezTo>
                    <a:cubicBezTo>
                      <a:pt x="502176" y="184112"/>
                      <a:pt x="511154" y="342083"/>
                      <a:pt x="426560" y="452953"/>
                    </a:cubicBezTo>
                    <a:lnTo>
                      <a:pt x="542623" y="568558"/>
                    </a:lnTo>
                    <a:lnTo>
                      <a:pt x="354644" y="521682"/>
                    </a:lnTo>
                    <a:cubicBezTo>
                      <a:pt x="245142" y="592861"/>
                      <a:pt x="95733" y="580490"/>
                      <a:pt x="0" y="484721"/>
                    </a:cubicBezTo>
                    <a:cubicBezTo>
                      <a:pt x="-111441" y="373239"/>
                      <a:pt x="-111441" y="193964"/>
                      <a:pt x="0" y="82482"/>
                    </a:cubicBezTo>
                    <a:cubicBezTo>
                      <a:pt x="54967" y="27494"/>
                      <a:pt x="127629" y="0"/>
                      <a:pt x="200292" y="0"/>
                    </a:cubicBezTo>
                    <a:close/>
                  </a:path>
                </a:pathLst>
              </a:custGeom>
              <a:solidFill>
                <a:srgbClr val="0099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46" name="Freeform 33"/>
              <p:cNvSpPr>
                <a:spLocks noChangeArrowheads="1"/>
              </p:cNvSpPr>
              <p:nvPr/>
            </p:nvSpPr>
            <p:spPr bwMode="auto">
              <a:xfrm>
                <a:off x="6913930" y="3677760"/>
                <a:ext cx="838997" cy="655810"/>
              </a:xfrm>
              <a:custGeom>
                <a:avLst/>
                <a:gdLst>
                  <a:gd name="T0" fmla="*/ 0 w 727376"/>
                  <a:gd name="T1" fmla="*/ 0 h 568004"/>
                  <a:gd name="T2" fmla="*/ 727376 w 727376"/>
                  <a:gd name="T3" fmla="*/ 568004 h 568004"/>
                </a:gdLst>
                <a:ahLst/>
                <a:cxnLst/>
                <a:rect l="T0" t="T1" r="T2" b="T3"/>
                <a:pathLst>
                  <a:path w="727376" h="568004">
                    <a:moveTo>
                      <a:pt x="443693" y="0"/>
                    </a:moveTo>
                    <a:cubicBezTo>
                      <a:pt x="600367" y="0"/>
                      <a:pt x="727376" y="127152"/>
                      <a:pt x="727376" y="284002"/>
                    </a:cubicBezTo>
                    <a:cubicBezTo>
                      <a:pt x="727376" y="440852"/>
                      <a:pt x="600367" y="568004"/>
                      <a:pt x="443693" y="568004"/>
                    </a:cubicBezTo>
                    <a:cubicBezTo>
                      <a:pt x="308041" y="568004"/>
                      <a:pt x="194627" y="472684"/>
                      <a:pt x="167007" y="345217"/>
                    </a:cubicBezTo>
                    <a:lnTo>
                      <a:pt x="0" y="244158"/>
                    </a:lnTo>
                    <a:lnTo>
                      <a:pt x="164022" y="244158"/>
                    </a:lnTo>
                    <a:cubicBezTo>
                      <a:pt x="182229" y="106084"/>
                      <a:pt x="300586" y="0"/>
                      <a:pt x="443693" y="0"/>
                    </a:cubicBezTo>
                    <a:close/>
                  </a:path>
                </a:pathLst>
              </a:custGeom>
              <a:solidFill>
                <a:srgbClr val="9ABC4D"/>
              </a:solidFill>
              <a:ln>
                <a:noFill/>
              </a:ln>
              <a:extLst/>
            </p:spPr>
            <p:txBody>
              <a:bodyPr anchor="ctr"/>
              <a:lstStyle/>
              <a:p>
                <a:pPr algn="ctr"/>
                <a:endParaRPr lang="zh-CN" altLang="zh-CN" sz="2000">
                  <a:solidFill>
                    <a:srgbClr val="BEA58B"/>
                  </a:solidFill>
                  <a:latin typeface="宋体" pitchFamily="2" charset="-122"/>
                  <a:sym typeface="宋体" pitchFamily="2" charset="-122"/>
                </a:endParaRPr>
              </a:p>
            </p:txBody>
          </p:sp>
          <p:sp>
            <p:nvSpPr>
              <p:cNvPr id="47" name="Freeform 35"/>
              <p:cNvSpPr>
                <a:spLocks noChangeArrowheads="1"/>
              </p:cNvSpPr>
              <p:nvPr/>
            </p:nvSpPr>
            <p:spPr bwMode="auto">
              <a:xfrm>
                <a:off x="6763717" y="2505363"/>
                <a:ext cx="626500" cy="655810"/>
              </a:xfrm>
              <a:custGeom>
                <a:avLst/>
                <a:gdLst>
                  <a:gd name="T0" fmla="*/ 0 w 543564"/>
                  <a:gd name="T1" fmla="*/ 0 h 568558"/>
                  <a:gd name="T2" fmla="*/ 543564 w 543564"/>
                  <a:gd name="T3" fmla="*/ 568558 h 568558"/>
                </a:gdLst>
                <a:ahLst/>
                <a:cxnLst/>
                <a:rect l="T0" t="T1" r="T2" b="T3"/>
                <a:pathLst>
                  <a:path w="543564" h="568558">
                    <a:moveTo>
                      <a:pt x="342650" y="0"/>
                    </a:moveTo>
                    <a:cubicBezTo>
                      <a:pt x="415265" y="0"/>
                      <a:pt x="487880" y="27494"/>
                      <a:pt x="543564" y="82481"/>
                    </a:cubicBezTo>
                    <a:cubicBezTo>
                      <a:pt x="653426" y="193963"/>
                      <a:pt x="653426" y="373238"/>
                      <a:pt x="543564" y="484721"/>
                    </a:cubicBezTo>
                    <a:cubicBezTo>
                      <a:pt x="446656" y="580417"/>
                      <a:pt x="298471" y="592842"/>
                      <a:pt x="188359" y="521823"/>
                    </a:cubicBezTo>
                    <a:lnTo>
                      <a:pt x="0" y="568558"/>
                    </a:lnTo>
                    <a:lnTo>
                      <a:pt x="116507" y="453422"/>
                    </a:lnTo>
                    <a:cubicBezTo>
                      <a:pt x="32707" y="342529"/>
                      <a:pt x="41441" y="184255"/>
                      <a:pt x="141737" y="82481"/>
                    </a:cubicBezTo>
                    <a:cubicBezTo>
                      <a:pt x="197421" y="27494"/>
                      <a:pt x="270035" y="0"/>
                      <a:pt x="342650" y="0"/>
                    </a:cubicBezTo>
                    <a:close/>
                  </a:path>
                </a:pathLst>
              </a:custGeom>
              <a:solidFill>
                <a:srgbClr val="257FBA"/>
              </a:solidFill>
              <a:ln>
                <a:noFill/>
              </a:ln>
              <a:extLst/>
            </p:spPr>
            <p:txBody>
              <a:bodyPr/>
              <a:lstStyle/>
              <a:p>
                <a:endParaRPr lang="zh-CN" altLang="zh-CN" sz="2000">
                  <a:solidFill>
                    <a:srgbClr val="000000"/>
                  </a:solidFill>
                  <a:latin typeface="Calibri" pitchFamily="34" charset="0"/>
                  <a:sym typeface="宋体" pitchFamily="2" charset="-122"/>
                </a:endParaRPr>
              </a:p>
            </p:txBody>
          </p:sp>
          <p:sp>
            <p:nvSpPr>
              <p:cNvPr id="48" name="Freeform 40"/>
              <p:cNvSpPr>
                <a:spLocks noEditPoints="1" noChangeArrowheads="1"/>
              </p:cNvSpPr>
              <p:nvPr/>
            </p:nvSpPr>
            <p:spPr bwMode="auto">
              <a:xfrm>
                <a:off x="4583832" y="3810886"/>
                <a:ext cx="360000" cy="360000"/>
              </a:xfrm>
              <a:custGeom>
                <a:avLst/>
                <a:gdLst>
                  <a:gd name="T0" fmla="*/ 70 w 140"/>
                  <a:gd name="T1" fmla="*/ 0 h 140"/>
                  <a:gd name="T2" fmla="*/ 0 w 140"/>
                  <a:gd name="T3" fmla="*/ 70 h 140"/>
                  <a:gd name="T4" fmla="*/ 70 w 140"/>
                  <a:gd name="T5" fmla="*/ 140 h 140"/>
                  <a:gd name="T6" fmla="*/ 140 w 140"/>
                  <a:gd name="T7" fmla="*/ 70 h 140"/>
                  <a:gd name="T8" fmla="*/ 70 w 140"/>
                  <a:gd name="T9" fmla="*/ 0 h 140"/>
                  <a:gd name="T10" fmla="*/ 70 w 140"/>
                  <a:gd name="T11" fmla="*/ 118 h 140"/>
                  <a:gd name="T12" fmla="*/ 57 w 140"/>
                  <a:gd name="T13" fmla="*/ 102 h 140"/>
                  <a:gd name="T14" fmla="*/ 83 w 140"/>
                  <a:gd name="T15" fmla="*/ 102 h 140"/>
                  <a:gd name="T16" fmla="*/ 70 w 140"/>
                  <a:gd name="T17" fmla="*/ 118 h 140"/>
                  <a:gd name="T18" fmla="*/ 52 w 140"/>
                  <a:gd name="T19" fmla="*/ 93 h 140"/>
                  <a:gd name="T20" fmla="*/ 47 w 140"/>
                  <a:gd name="T21" fmla="*/ 74 h 140"/>
                  <a:gd name="T22" fmla="*/ 93 w 140"/>
                  <a:gd name="T23" fmla="*/ 74 h 140"/>
                  <a:gd name="T24" fmla="*/ 88 w 140"/>
                  <a:gd name="T25" fmla="*/ 93 h 140"/>
                  <a:gd name="T26" fmla="*/ 52 w 140"/>
                  <a:gd name="T27" fmla="*/ 93 h 140"/>
                  <a:gd name="T28" fmla="*/ 122 w 140"/>
                  <a:gd name="T29" fmla="*/ 65 h 140"/>
                  <a:gd name="T30" fmla="*/ 102 w 140"/>
                  <a:gd name="T31" fmla="*/ 65 h 140"/>
                  <a:gd name="T32" fmla="*/ 100 w 140"/>
                  <a:gd name="T33" fmla="*/ 46 h 140"/>
                  <a:gd name="T34" fmla="*/ 117 w 140"/>
                  <a:gd name="T35" fmla="*/ 46 h 140"/>
                  <a:gd name="T36" fmla="*/ 122 w 140"/>
                  <a:gd name="T37" fmla="*/ 65 h 140"/>
                  <a:gd name="T38" fmla="*/ 93 w 140"/>
                  <a:gd name="T39" fmla="*/ 65 h 140"/>
                  <a:gd name="T40" fmla="*/ 47 w 140"/>
                  <a:gd name="T41" fmla="*/ 65 h 140"/>
                  <a:gd name="T42" fmla="*/ 49 w 140"/>
                  <a:gd name="T43" fmla="*/ 46 h 140"/>
                  <a:gd name="T44" fmla="*/ 91 w 140"/>
                  <a:gd name="T45" fmla="*/ 46 h 140"/>
                  <a:gd name="T46" fmla="*/ 93 w 140"/>
                  <a:gd name="T47" fmla="*/ 65 h 140"/>
                  <a:gd name="T48" fmla="*/ 37 w 140"/>
                  <a:gd name="T49" fmla="*/ 65 h 140"/>
                  <a:gd name="T50" fmla="*/ 18 w 140"/>
                  <a:gd name="T51" fmla="*/ 65 h 140"/>
                  <a:gd name="T52" fmla="*/ 23 w 140"/>
                  <a:gd name="T53" fmla="*/ 46 h 140"/>
                  <a:gd name="T54" fmla="*/ 39 w 140"/>
                  <a:gd name="T55" fmla="*/ 46 h 140"/>
                  <a:gd name="T56" fmla="*/ 37 w 140"/>
                  <a:gd name="T57" fmla="*/ 65 h 140"/>
                  <a:gd name="T58" fmla="*/ 38 w 140"/>
                  <a:gd name="T59" fmla="*/ 74 h 140"/>
                  <a:gd name="T60" fmla="*/ 42 w 140"/>
                  <a:gd name="T61" fmla="*/ 93 h 140"/>
                  <a:gd name="T62" fmla="*/ 23 w 140"/>
                  <a:gd name="T63" fmla="*/ 93 h 140"/>
                  <a:gd name="T64" fmla="*/ 18 w 140"/>
                  <a:gd name="T65" fmla="*/ 74 h 140"/>
                  <a:gd name="T66" fmla="*/ 38 w 140"/>
                  <a:gd name="T67" fmla="*/ 74 h 140"/>
                  <a:gd name="T68" fmla="*/ 102 w 140"/>
                  <a:gd name="T69" fmla="*/ 74 h 140"/>
                  <a:gd name="T70" fmla="*/ 122 w 140"/>
                  <a:gd name="T71" fmla="*/ 74 h 140"/>
                  <a:gd name="T72" fmla="*/ 117 w 140"/>
                  <a:gd name="T73" fmla="*/ 93 h 140"/>
                  <a:gd name="T74" fmla="*/ 98 w 140"/>
                  <a:gd name="T75" fmla="*/ 93 h 140"/>
                  <a:gd name="T76" fmla="*/ 102 w 140"/>
                  <a:gd name="T77" fmla="*/ 74 h 140"/>
                  <a:gd name="T78" fmla="*/ 111 w 140"/>
                  <a:gd name="T79" fmla="*/ 37 h 140"/>
                  <a:gd name="T80" fmla="*/ 98 w 140"/>
                  <a:gd name="T81" fmla="*/ 37 h 140"/>
                  <a:gd name="T82" fmla="*/ 90 w 140"/>
                  <a:gd name="T83" fmla="*/ 21 h 140"/>
                  <a:gd name="T84" fmla="*/ 111 w 140"/>
                  <a:gd name="T85" fmla="*/ 37 h 140"/>
                  <a:gd name="T86" fmla="*/ 75 w 140"/>
                  <a:gd name="T87" fmla="*/ 18 h 140"/>
                  <a:gd name="T88" fmla="*/ 88 w 140"/>
                  <a:gd name="T89" fmla="*/ 37 h 140"/>
                  <a:gd name="T90" fmla="*/ 52 w 140"/>
                  <a:gd name="T91" fmla="*/ 37 h 140"/>
                  <a:gd name="T92" fmla="*/ 64 w 140"/>
                  <a:gd name="T93" fmla="*/ 18 h 140"/>
                  <a:gd name="T94" fmla="*/ 70 w 140"/>
                  <a:gd name="T95" fmla="*/ 17 h 140"/>
                  <a:gd name="T96" fmla="*/ 75 w 140"/>
                  <a:gd name="T97" fmla="*/ 18 h 140"/>
                  <a:gd name="T98" fmla="*/ 50 w 140"/>
                  <a:gd name="T99" fmla="*/ 21 h 140"/>
                  <a:gd name="T100" fmla="*/ 42 w 140"/>
                  <a:gd name="T101" fmla="*/ 37 h 140"/>
                  <a:gd name="T102" fmla="*/ 29 w 140"/>
                  <a:gd name="T103" fmla="*/ 37 h 140"/>
                  <a:gd name="T104" fmla="*/ 50 w 140"/>
                  <a:gd name="T105" fmla="*/ 21 h 140"/>
                  <a:gd name="T106" fmla="*/ 29 w 140"/>
                  <a:gd name="T107" fmla="*/ 102 h 140"/>
                  <a:gd name="T108" fmla="*/ 46 w 140"/>
                  <a:gd name="T109" fmla="*/ 102 h 140"/>
                  <a:gd name="T110" fmla="*/ 60 w 140"/>
                  <a:gd name="T111" fmla="*/ 121 h 140"/>
                  <a:gd name="T112" fmla="*/ 29 w 140"/>
                  <a:gd name="T113" fmla="*/ 102 h 140"/>
                  <a:gd name="T114" fmla="*/ 80 w 140"/>
                  <a:gd name="T115" fmla="*/ 121 h 140"/>
                  <a:gd name="T116" fmla="*/ 94 w 140"/>
                  <a:gd name="T117" fmla="*/ 102 h 140"/>
                  <a:gd name="T118" fmla="*/ 111 w 140"/>
                  <a:gd name="T119" fmla="*/ 102 h 140"/>
                  <a:gd name="T120" fmla="*/ 80 w 140"/>
                  <a:gd name="T121" fmla="*/ 121 h 1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0"/>
                  <a:gd name="T184" fmla="*/ 0 h 140"/>
                  <a:gd name="T185" fmla="*/ 140 w 140"/>
                  <a:gd name="T186" fmla="*/ 140 h 1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0" h="140">
                    <a:moveTo>
                      <a:pt x="70" y="0"/>
                    </a:moveTo>
                    <a:cubicBezTo>
                      <a:pt x="31" y="0"/>
                      <a:pt x="0" y="31"/>
                      <a:pt x="0" y="70"/>
                    </a:cubicBezTo>
                    <a:cubicBezTo>
                      <a:pt x="0" y="108"/>
                      <a:pt x="31" y="140"/>
                      <a:pt x="70" y="140"/>
                    </a:cubicBezTo>
                    <a:cubicBezTo>
                      <a:pt x="108" y="140"/>
                      <a:pt x="140" y="108"/>
                      <a:pt x="140" y="70"/>
                    </a:cubicBezTo>
                    <a:cubicBezTo>
                      <a:pt x="140" y="31"/>
                      <a:pt x="108" y="0"/>
                      <a:pt x="70" y="0"/>
                    </a:cubicBezTo>
                    <a:close/>
                    <a:moveTo>
                      <a:pt x="70" y="118"/>
                    </a:moveTo>
                    <a:cubicBezTo>
                      <a:pt x="65" y="114"/>
                      <a:pt x="60" y="108"/>
                      <a:pt x="57" y="102"/>
                    </a:cubicBezTo>
                    <a:cubicBezTo>
                      <a:pt x="83" y="102"/>
                      <a:pt x="83" y="102"/>
                      <a:pt x="83" y="102"/>
                    </a:cubicBezTo>
                    <a:cubicBezTo>
                      <a:pt x="79" y="108"/>
                      <a:pt x="75" y="114"/>
                      <a:pt x="70" y="118"/>
                    </a:cubicBezTo>
                    <a:close/>
                    <a:moveTo>
                      <a:pt x="52" y="93"/>
                    </a:moveTo>
                    <a:cubicBezTo>
                      <a:pt x="50" y="87"/>
                      <a:pt x="48" y="81"/>
                      <a:pt x="47" y="74"/>
                    </a:cubicBezTo>
                    <a:cubicBezTo>
                      <a:pt x="93" y="74"/>
                      <a:pt x="93" y="74"/>
                      <a:pt x="93" y="74"/>
                    </a:cubicBezTo>
                    <a:cubicBezTo>
                      <a:pt x="92" y="81"/>
                      <a:pt x="90" y="87"/>
                      <a:pt x="88" y="93"/>
                    </a:cubicBezTo>
                    <a:lnTo>
                      <a:pt x="52" y="93"/>
                    </a:lnTo>
                    <a:close/>
                    <a:moveTo>
                      <a:pt x="122" y="65"/>
                    </a:moveTo>
                    <a:cubicBezTo>
                      <a:pt x="102" y="65"/>
                      <a:pt x="102" y="65"/>
                      <a:pt x="102" y="65"/>
                    </a:cubicBezTo>
                    <a:cubicBezTo>
                      <a:pt x="102" y="59"/>
                      <a:pt x="102" y="52"/>
                      <a:pt x="100" y="46"/>
                    </a:cubicBezTo>
                    <a:cubicBezTo>
                      <a:pt x="117" y="46"/>
                      <a:pt x="117" y="46"/>
                      <a:pt x="117" y="46"/>
                    </a:cubicBezTo>
                    <a:cubicBezTo>
                      <a:pt x="120" y="52"/>
                      <a:pt x="121" y="59"/>
                      <a:pt x="122" y="65"/>
                    </a:cubicBezTo>
                    <a:close/>
                    <a:moveTo>
                      <a:pt x="93" y="65"/>
                    </a:moveTo>
                    <a:cubicBezTo>
                      <a:pt x="47" y="65"/>
                      <a:pt x="47" y="65"/>
                      <a:pt x="47" y="65"/>
                    </a:cubicBezTo>
                    <a:cubicBezTo>
                      <a:pt x="47" y="59"/>
                      <a:pt x="47" y="52"/>
                      <a:pt x="49" y="46"/>
                    </a:cubicBezTo>
                    <a:cubicBezTo>
                      <a:pt x="91" y="46"/>
                      <a:pt x="91" y="46"/>
                      <a:pt x="91" y="46"/>
                    </a:cubicBezTo>
                    <a:cubicBezTo>
                      <a:pt x="92" y="52"/>
                      <a:pt x="93" y="59"/>
                      <a:pt x="93" y="65"/>
                    </a:cubicBezTo>
                    <a:close/>
                    <a:moveTo>
                      <a:pt x="37" y="65"/>
                    </a:moveTo>
                    <a:cubicBezTo>
                      <a:pt x="18" y="65"/>
                      <a:pt x="18" y="65"/>
                      <a:pt x="18" y="65"/>
                    </a:cubicBezTo>
                    <a:cubicBezTo>
                      <a:pt x="18" y="59"/>
                      <a:pt x="20" y="52"/>
                      <a:pt x="23" y="46"/>
                    </a:cubicBezTo>
                    <a:cubicBezTo>
                      <a:pt x="39" y="46"/>
                      <a:pt x="39" y="46"/>
                      <a:pt x="39" y="46"/>
                    </a:cubicBezTo>
                    <a:cubicBezTo>
                      <a:pt x="38" y="52"/>
                      <a:pt x="37" y="59"/>
                      <a:pt x="37" y="65"/>
                    </a:cubicBezTo>
                    <a:close/>
                    <a:moveTo>
                      <a:pt x="38" y="74"/>
                    </a:moveTo>
                    <a:cubicBezTo>
                      <a:pt x="38" y="81"/>
                      <a:pt x="40" y="87"/>
                      <a:pt x="42" y="93"/>
                    </a:cubicBezTo>
                    <a:cubicBezTo>
                      <a:pt x="23" y="93"/>
                      <a:pt x="23" y="93"/>
                      <a:pt x="23" y="93"/>
                    </a:cubicBezTo>
                    <a:cubicBezTo>
                      <a:pt x="20" y="87"/>
                      <a:pt x="18" y="81"/>
                      <a:pt x="18" y="74"/>
                    </a:cubicBezTo>
                    <a:lnTo>
                      <a:pt x="38" y="74"/>
                    </a:lnTo>
                    <a:close/>
                    <a:moveTo>
                      <a:pt x="102" y="74"/>
                    </a:moveTo>
                    <a:cubicBezTo>
                      <a:pt x="122" y="74"/>
                      <a:pt x="122" y="74"/>
                      <a:pt x="122" y="74"/>
                    </a:cubicBezTo>
                    <a:cubicBezTo>
                      <a:pt x="121" y="81"/>
                      <a:pt x="120" y="87"/>
                      <a:pt x="117" y="93"/>
                    </a:cubicBezTo>
                    <a:cubicBezTo>
                      <a:pt x="98" y="93"/>
                      <a:pt x="98" y="93"/>
                      <a:pt x="98" y="93"/>
                    </a:cubicBezTo>
                    <a:cubicBezTo>
                      <a:pt x="100" y="87"/>
                      <a:pt x="101" y="81"/>
                      <a:pt x="102" y="74"/>
                    </a:cubicBezTo>
                    <a:close/>
                    <a:moveTo>
                      <a:pt x="111" y="37"/>
                    </a:moveTo>
                    <a:cubicBezTo>
                      <a:pt x="98" y="37"/>
                      <a:pt x="98" y="37"/>
                      <a:pt x="98" y="37"/>
                    </a:cubicBezTo>
                    <a:cubicBezTo>
                      <a:pt x="96" y="31"/>
                      <a:pt x="93" y="26"/>
                      <a:pt x="90" y="21"/>
                    </a:cubicBezTo>
                    <a:cubicBezTo>
                      <a:pt x="98" y="25"/>
                      <a:pt x="105" y="30"/>
                      <a:pt x="111" y="37"/>
                    </a:cubicBezTo>
                    <a:close/>
                    <a:moveTo>
                      <a:pt x="75" y="18"/>
                    </a:moveTo>
                    <a:cubicBezTo>
                      <a:pt x="80" y="23"/>
                      <a:pt x="85" y="30"/>
                      <a:pt x="88" y="37"/>
                    </a:cubicBezTo>
                    <a:cubicBezTo>
                      <a:pt x="52" y="37"/>
                      <a:pt x="52" y="37"/>
                      <a:pt x="52" y="37"/>
                    </a:cubicBezTo>
                    <a:cubicBezTo>
                      <a:pt x="55" y="30"/>
                      <a:pt x="59" y="23"/>
                      <a:pt x="64" y="18"/>
                    </a:cubicBezTo>
                    <a:cubicBezTo>
                      <a:pt x="66" y="17"/>
                      <a:pt x="68" y="17"/>
                      <a:pt x="70" y="17"/>
                    </a:cubicBezTo>
                    <a:cubicBezTo>
                      <a:pt x="72" y="17"/>
                      <a:pt x="74" y="17"/>
                      <a:pt x="75" y="18"/>
                    </a:cubicBezTo>
                    <a:close/>
                    <a:moveTo>
                      <a:pt x="50" y="21"/>
                    </a:moveTo>
                    <a:cubicBezTo>
                      <a:pt x="47" y="26"/>
                      <a:pt x="44" y="31"/>
                      <a:pt x="42" y="37"/>
                    </a:cubicBezTo>
                    <a:cubicBezTo>
                      <a:pt x="29" y="37"/>
                      <a:pt x="29" y="37"/>
                      <a:pt x="29" y="37"/>
                    </a:cubicBezTo>
                    <a:cubicBezTo>
                      <a:pt x="34" y="30"/>
                      <a:pt x="42" y="25"/>
                      <a:pt x="50" y="21"/>
                    </a:cubicBezTo>
                    <a:close/>
                    <a:moveTo>
                      <a:pt x="29" y="102"/>
                    </a:moveTo>
                    <a:cubicBezTo>
                      <a:pt x="46" y="102"/>
                      <a:pt x="46" y="102"/>
                      <a:pt x="46" y="102"/>
                    </a:cubicBezTo>
                    <a:cubicBezTo>
                      <a:pt x="50" y="110"/>
                      <a:pt x="54" y="116"/>
                      <a:pt x="60" y="121"/>
                    </a:cubicBezTo>
                    <a:cubicBezTo>
                      <a:pt x="47" y="119"/>
                      <a:pt x="36" y="112"/>
                      <a:pt x="29" y="102"/>
                    </a:cubicBezTo>
                    <a:close/>
                    <a:moveTo>
                      <a:pt x="80" y="121"/>
                    </a:moveTo>
                    <a:cubicBezTo>
                      <a:pt x="85" y="116"/>
                      <a:pt x="90" y="110"/>
                      <a:pt x="94" y="102"/>
                    </a:cubicBezTo>
                    <a:cubicBezTo>
                      <a:pt x="111" y="102"/>
                      <a:pt x="111" y="102"/>
                      <a:pt x="111" y="102"/>
                    </a:cubicBezTo>
                    <a:cubicBezTo>
                      <a:pt x="103" y="112"/>
                      <a:pt x="92" y="119"/>
                      <a:pt x="80" y="121"/>
                    </a:cubicBezTo>
                    <a:close/>
                  </a:path>
                </a:pathLst>
              </a:cu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49" name="Freeform 46"/>
              <p:cNvSpPr>
                <a:spLocks noChangeArrowheads="1"/>
              </p:cNvSpPr>
              <p:nvPr/>
            </p:nvSpPr>
            <p:spPr bwMode="auto">
              <a:xfrm>
                <a:off x="5232272" y="4602855"/>
                <a:ext cx="663137" cy="699775"/>
              </a:xfrm>
              <a:custGeom>
                <a:avLst/>
                <a:gdLst>
                  <a:gd name="T0" fmla="*/ 357 w 381"/>
                  <a:gd name="T1" fmla="*/ 402 h 402"/>
                  <a:gd name="T2" fmla="*/ 89 w 381"/>
                  <a:gd name="T3" fmla="*/ 254 h 402"/>
                  <a:gd name="T4" fmla="*/ 0 w 381"/>
                  <a:gd name="T5" fmla="*/ 20 h 402"/>
                  <a:gd name="T6" fmla="*/ 67 w 381"/>
                  <a:gd name="T7" fmla="*/ 24 h 402"/>
                  <a:gd name="T8" fmla="*/ 117 w 381"/>
                  <a:gd name="T9" fmla="*/ 101 h 402"/>
                  <a:gd name="T10" fmla="*/ 159 w 381"/>
                  <a:gd name="T11" fmla="*/ 162 h 402"/>
                  <a:gd name="T12" fmla="*/ 381 w 381"/>
                  <a:gd name="T13" fmla="*/ 279 h 402"/>
                  <a:gd name="T14" fmla="*/ 357 w 381"/>
                  <a:gd name="T15" fmla="*/ 402 h 402"/>
                  <a:gd name="T16" fmla="*/ 0 60000 65536"/>
                  <a:gd name="T17" fmla="*/ 0 60000 65536"/>
                  <a:gd name="T18" fmla="*/ 0 60000 65536"/>
                  <a:gd name="T19" fmla="*/ 0 60000 65536"/>
                  <a:gd name="T20" fmla="*/ 0 60000 65536"/>
                  <a:gd name="T21" fmla="*/ 0 60000 65536"/>
                  <a:gd name="T22" fmla="*/ 0 60000 65536"/>
                  <a:gd name="T23" fmla="*/ 0 60000 65536"/>
                  <a:gd name="T24" fmla="*/ 0 w 381"/>
                  <a:gd name="T25" fmla="*/ 0 h 402"/>
                  <a:gd name="T26" fmla="*/ 381 w 381"/>
                  <a:gd name="T27" fmla="*/ 402 h 4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1" h="402">
                    <a:moveTo>
                      <a:pt x="357" y="402"/>
                    </a:moveTo>
                    <a:cubicBezTo>
                      <a:pt x="89" y="254"/>
                      <a:pt x="89" y="254"/>
                      <a:pt x="89" y="254"/>
                    </a:cubicBezTo>
                    <a:cubicBezTo>
                      <a:pt x="0" y="20"/>
                      <a:pt x="0" y="20"/>
                      <a:pt x="0" y="20"/>
                    </a:cubicBezTo>
                    <a:cubicBezTo>
                      <a:pt x="0" y="20"/>
                      <a:pt x="33" y="0"/>
                      <a:pt x="67" y="24"/>
                    </a:cubicBezTo>
                    <a:cubicBezTo>
                      <a:pt x="105" y="50"/>
                      <a:pt x="117" y="101"/>
                      <a:pt x="117" y="101"/>
                    </a:cubicBezTo>
                    <a:cubicBezTo>
                      <a:pt x="159" y="162"/>
                      <a:pt x="159" y="162"/>
                      <a:pt x="159" y="162"/>
                    </a:cubicBezTo>
                    <a:cubicBezTo>
                      <a:pt x="381" y="279"/>
                      <a:pt x="381" y="279"/>
                      <a:pt x="381" y="279"/>
                    </a:cubicBezTo>
                    <a:lnTo>
                      <a:pt x="357" y="402"/>
                    </a:lnTo>
                    <a:close/>
                  </a:path>
                </a:pathLst>
              </a:custGeom>
              <a:solidFill>
                <a:srgbClr val="FFC19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50" name="Freeform 48"/>
              <p:cNvSpPr>
                <a:spLocks noChangeArrowheads="1"/>
              </p:cNvSpPr>
              <p:nvPr/>
            </p:nvSpPr>
            <p:spPr bwMode="auto">
              <a:xfrm>
                <a:off x="5640780" y="4397686"/>
                <a:ext cx="1313451" cy="1357416"/>
              </a:xfrm>
              <a:custGeom>
                <a:avLst/>
                <a:gdLst>
                  <a:gd name="T0" fmla="*/ 391 w 756"/>
                  <a:gd name="T1" fmla="*/ 52 h 781"/>
                  <a:gd name="T2" fmla="*/ 405 w 756"/>
                  <a:gd name="T3" fmla="*/ 226 h 781"/>
                  <a:gd name="T4" fmla="*/ 406 w 756"/>
                  <a:gd name="T5" fmla="*/ 270 h 781"/>
                  <a:gd name="T6" fmla="*/ 316 w 756"/>
                  <a:gd name="T7" fmla="*/ 322 h 781"/>
                  <a:gd name="T8" fmla="*/ 174 w 756"/>
                  <a:gd name="T9" fmla="*/ 267 h 781"/>
                  <a:gd name="T10" fmla="*/ 103 w 756"/>
                  <a:gd name="T11" fmla="*/ 152 h 781"/>
                  <a:gd name="T12" fmla="*/ 108 w 756"/>
                  <a:gd name="T13" fmla="*/ 103 h 781"/>
                  <a:gd name="T14" fmla="*/ 122 w 756"/>
                  <a:gd name="T15" fmla="*/ 38 h 781"/>
                  <a:gd name="T16" fmla="*/ 103 w 756"/>
                  <a:gd name="T17" fmla="*/ 5 h 781"/>
                  <a:gd name="T18" fmla="*/ 49 w 756"/>
                  <a:gd name="T19" fmla="*/ 53 h 781"/>
                  <a:gd name="T20" fmla="*/ 0 w 756"/>
                  <a:gd name="T21" fmla="*/ 178 h 781"/>
                  <a:gd name="T22" fmla="*/ 118 w 756"/>
                  <a:gd name="T23" fmla="*/ 440 h 781"/>
                  <a:gd name="T24" fmla="*/ 94 w 756"/>
                  <a:gd name="T25" fmla="*/ 572 h 781"/>
                  <a:gd name="T26" fmla="*/ 265 w 756"/>
                  <a:gd name="T27" fmla="*/ 621 h 781"/>
                  <a:gd name="T28" fmla="*/ 287 w 756"/>
                  <a:gd name="T29" fmla="*/ 563 h 781"/>
                  <a:gd name="T30" fmla="*/ 379 w 756"/>
                  <a:gd name="T31" fmla="*/ 591 h 781"/>
                  <a:gd name="T32" fmla="*/ 620 w 756"/>
                  <a:gd name="T33" fmla="*/ 781 h 781"/>
                  <a:gd name="T34" fmla="*/ 750 w 756"/>
                  <a:gd name="T35" fmla="*/ 680 h 781"/>
                  <a:gd name="T36" fmla="*/ 681 w 756"/>
                  <a:gd name="T37" fmla="*/ 486 h 781"/>
                  <a:gd name="T38" fmla="*/ 595 w 756"/>
                  <a:gd name="T39" fmla="*/ 289 h 781"/>
                  <a:gd name="T40" fmla="*/ 473 w 756"/>
                  <a:gd name="T41" fmla="*/ 117 h 781"/>
                  <a:gd name="T42" fmla="*/ 438 w 756"/>
                  <a:gd name="T43" fmla="*/ 0 h 781"/>
                  <a:gd name="T44" fmla="*/ 391 w 756"/>
                  <a:gd name="T45" fmla="*/ 52 h 7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56"/>
                  <a:gd name="T70" fmla="*/ 0 h 781"/>
                  <a:gd name="T71" fmla="*/ 756 w 756"/>
                  <a:gd name="T72" fmla="*/ 781 h 7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56" h="781">
                    <a:moveTo>
                      <a:pt x="391" y="52"/>
                    </a:moveTo>
                    <a:cubicBezTo>
                      <a:pt x="360" y="129"/>
                      <a:pt x="405" y="226"/>
                      <a:pt x="405" y="226"/>
                    </a:cubicBezTo>
                    <a:cubicBezTo>
                      <a:pt x="405" y="226"/>
                      <a:pt x="413" y="254"/>
                      <a:pt x="406" y="270"/>
                    </a:cubicBezTo>
                    <a:cubicBezTo>
                      <a:pt x="396" y="292"/>
                      <a:pt x="381" y="319"/>
                      <a:pt x="316" y="322"/>
                    </a:cubicBezTo>
                    <a:cubicBezTo>
                      <a:pt x="227" y="326"/>
                      <a:pt x="174" y="267"/>
                      <a:pt x="174" y="267"/>
                    </a:cubicBezTo>
                    <a:cubicBezTo>
                      <a:pt x="103" y="152"/>
                      <a:pt x="103" y="152"/>
                      <a:pt x="103" y="152"/>
                    </a:cubicBezTo>
                    <a:cubicBezTo>
                      <a:pt x="108" y="103"/>
                      <a:pt x="108" y="103"/>
                      <a:pt x="108" y="103"/>
                    </a:cubicBezTo>
                    <a:cubicBezTo>
                      <a:pt x="108" y="103"/>
                      <a:pt x="124" y="70"/>
                      <a:pt x="122" y="38"/>
                    </a:cubicBezTo>
                    <a:cubicBezTo>
                      <a:pt x="120" y="7"/>
                      <a:pt x="103" y="5"/>
                      <a:pt x="103" y="5"/>
                    </a:cubicBezTo>
                    <a:cubicBezTo>
                      <a:pt x="49" y="53"/>
                      <a:pt x="49" y="53"/>
                      <a:pt x="49" y="53"/>
                    </a:cubicBezTo>
                    <a:cubicBezTo>
                      <a:pt x="0" y="178"/>
                      <a:pt x="0" y="178"/>
                      <a:pt x="0" y="178"/>
                    </a:cubicBezTo>
                    <a:cubicBezTo>
                      <a:pt x="118" y="440"/>
                      <a:pt x="118" y="440"/>
                      <a:pt x="118" y="440"/>
                    </a:cubicBezTo>
                    <a:cubicBezTo>
                      <a:pt x="94" y="572"/>
                      <a:pt x="94" y="572"/>
                      <a:pt x="94" y="572"/>
                    </a:cubicBezTo>
                    <a:cubicBezTo>
                      <a:pt x="265" y="621"/>
                      <a:pt x="265" y="621"/>
                      <a:pt x="265" y="621"/>
                    </a:cubicBezTo>
                    <a:cubicBezTo>
                      <a:pt x="287" y="563"/>
                      <a:pt x="287" y="563"/>
                      <a:pt x="287" y="563"/>
                    </a:cubicBezTo>
                    <a:cubicBezTo>
                      <a:pt x="379" y="591"/>
                      <a:pt x="379" y="591"/>
                      <a:pt x="379" y="591"/>
                    </a:cubicBezTo>
                    <a:cubicBezTo>
                      <a:pt x="620" y="781"/>
                      <a:pt x="620" y="781"/>
                      <a:pt x="620" y="781"/>
                    </a:cubicBezTo>
                    <a:cubicBezTo>
                      <a:pt x="620" y="781"/>
                      <a:pt x="740" y="760"/>
                      <a:pt x="750" y="680"/>
                    </a:cubicBezTo>
                    <a:cubicBezTo>
                      <a:pt x="756" y="632"/>
                      <a:pt x="692" y="506"/>
                      <a:pt x="681" y="486"/>
                    </a:cubicBezTo>
                    <a:cubicBezTo>
                      <a:pt x="670" y="466"/>
                      <a:pt x="595" y="289"/>
                      <a:pt x="595" y="289"/>
                    </a:cubicBezTo>
                    <a:cubicBezTo>
                      <a:pt x="473" y="117"/>
                      <a:pt x="473" y="117"/>
                      <a:pt x="473" y="117"/>
                    </a:cubicBezTo>
                    <a:cubicBezTo>
                      <a:pt x="438" y="0"/>
                      <a:pt x="438" y="0"/>
                      <a:pt x="438" y="0"/>
                    </a:cubicBezTo>
                    <a:cubicBezTo>
                      <a:pt x="438" y="0"/>
                      <a:pt x="401" y="27"/>
                      <a:pt x="391" y="52"/>
                    </a:cubicBezTo>
                    <a:close/>
                  </a:path>
                </a:pathLst>
              </a:custGeom>
              <a:solidFill>
                <a:srgbClr val="FFC19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51" name="Freeform 56"/>
              <p:cNvSpPr>
                <a:spLocks noChangeArrowheads="1"/>
              </p:cNvSpPr>
              <p:nvPr/>
            </p:nvSpPr>
            <p:spPr bwMode="auto">
              <a:xfrm>
                <a:off x="5510717" y="2946790"/>
                <a:ext cx="1168734" cy="1399549"/>
              </a:xfrm>
              <a:custGeom>
                <a:avLst/>
                <a:gdLst>
                  <a:gd name="T0" fmla="*/ 336 w 672"/>
                  <a:gd name="T1" fmla="*/ 0 h 806"/>
                  <a:gd name="T2" fmla="*/ 0 w 672"/>
                  <a:gd name="T3" fmla="*/ 322 h 806"/>
                  <a:gd name="T4" fmla="*/ 11 w 672"/>
                  <a:gd name="T5" fmla="*/ 395 h 806"/>
                  <a:gd name="T6" fmla="*/ 44 w 672"/>
                  <a:gd name="T7" fmla="*/ 483 h 806"/>
                  <a:gd name="T8" fmla="*/ 210 w 672"/>
                  <a:gd name="T9" fmla="*/ 806 h 806"/>
                  <a:gd name="T10" fmla="*/ 315 w 672"/>
                  <a:gd name="T11" fmla="*/ 806 h 806"/>
                  <a:gd name="T12" fmla="*/ 322 w 672"/>
                  <a:gd name="T13" fmla="*/ 806 h 806"/>
                  <a:gd name="T14" fmla="*/ 448 w 672"/>
                  <a:gd name="T15" fmla="*/ 806 h 806"/>
                  <a:gd name="T16" fmla="*/ 495 w 672"/>
                  <a:gd name="T17" fmla="*/ 633 h 806"/>
                  <a:gd name="T18" fmla="*/ 582 w 672"/>
                  <a:gd name="T19" fmla="*/ 541 h 806"/>
                  <a:gd name="T20" fmla="*/ 672 w 672"/>
                  <a:gd name="T21" fmla="*/ 322 h 806"/>
                  <a:gd name="T22" fmla="*/ 336 w 672"/>
                  <a:gd name="T23" fmla="*/ 0 h 8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2"/>
                  <a:gd name="T37" fmla="*/ 0 h 806"/>
                  <a:gd name="T38" fmla="*/ 672 w 672"/>
                  <a:gd name="T39" fmla="*/ 806 h 8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2" h="806">
                    <a:moveTo>
                      <a:pt x="336" y="0"/>
                    </a:moveTo>
                    <a:cubicBezTo>
                      <a:pt x="150" y="0"/>
                      <a:pt x="0" y="144"/>
                      <a:pt x="0" y="322"/>
                    </a:cubicBezTo>
                    <a:cubicBezTo>
                      <a:pt x="0" y="343"/>
                      <a:pt x="5" y="371"/>
                      <a:pt x="11" y="395"/>
                    </a:cubicBezTo>
                    <a:cubicBezTo>
                      <a:pt x="17" y="421"/>
                      <a:pt x="31" y="465"/>
                      <a:pt x="44" y="483"/>
                    </a:cubicBezTo>
                    <a:cubicBezTo>
                      <a:pt x="104" y="564"/>
                      <a:pt x="245" y="686"/>
                      <a:pt x="210" y="806"/>
                    </a:cubicBezTo>
                    <a:cubicBezTo>
                      <a:pt x="315" y="806"/>
                      <a:pt x="315" y="806"/>
                      <a:pt x="315" y="806"/>
                    </a:cubicBezTo>
                    <a:cubicBezTo>
                      <a:pt x="322" y="806"/>
                      <a:pt x="322" y="806"/>
                      <a:pt x="322" y="806"/>
                    </a:cubicBezTo>
                    <a:cubicBezTo>
                      <a:pt x="448" y="806"/>
                      <a:pt x="448" y="806"/>
                      <a:pt x="448" y="806"/>
                    </a:cubicBezTo>
                    <a:cubicBezTo>
                      <a:pt x="431" y="747"/>
                      <a:pt x="457" y="688"/>
                      <a:pt x="495" y="633"/>
                    </a:cubicBezTo>
                    <a:cubicBezTo>
                      <a:pt x="508" y="615"/>
                      <a:pt x="568" y="555"/>
                      <a:pt x="582" y="541"/>
                    </a:cubicBezTo>
                    <a:cubicBezTo>
                      <a:pt x="638" y="483"/>
                      <a:pt x="672" y="407"/>
                      <a:pt x="672" y="322"/>
                    </a:cubicBezTo>
                    <a:cubicBezTo>
                      <a:pt x="672" y="144"/>
                      <a:pt x="521" y="0"/>
                      <a:pt x="336" y="0"/>
                    </a:cubicBezTo>
                    <a:close/>
                  </a:path>
                </a:pathLst>
              </a:custGeom>
              <a:solidFill>
                <a:srgbClr val="FFD44A">
                  <a:alpha val="89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52" name="Freeform 58"/>
              <p:cNvSpPr>
                <a:spLocks noChangeArrowheads="1"/>
              </p:cNvSpPr>
              <p:nvPr/>
            </p:nvSpPr>
            <p:spPr bwMode="auto">
              <a:xfrm>
                <a:off x="5844117" y="4403181"/>
                <a:ext cx="501933" cy="320578"/>
              </a:xfrm>
              <a:custGeom>
                <a:avLst/>
                <a:gdLst>
                  <a:gd name="T0" fmla="*/ 259 w 288"/>
                  <a:gd name="T1" fmla="*/ 46 h 184"/>
                  <a:gd name="T2" fmla="*/ 288 w 288"/>
                  <a:gd name="T3" fmla="*/ 23 h 184"/>
                  <a:gd name="T4" fmla="*/ 259 w 288"/>
                  <a:gd name="T5" fmla="*/ 0 h 184"/>
                  <a:gd name="T6" fmla="*/ 29 w 288"/>
                  <a:gd name="T7" fmla="*/ 0 h 184"/>
                  <a:gd name="T8" fmla="*/ 0 w 288"/>
                  <a:gd name="T9" fmla="*/ 23 h 184"/>
                  <a:gd name="T10" fmla="*/ 25 w 288"/>
                  <a:gd name="T11" fmla="*/ 46 h 184"/>
                  <a:gd name="T12" fmla="*/ 24 w 288"/>
                  <a:gd name="T13" fmla="*/ 46 h 184"/>
                  <a:gd name="T14" fmla="*/ 60 w 288"/>
                  <a:gd name="T15" fmla="*/ 69 h 184"/>
                  <a:gd name="T16" fmla="*/ 29 w 288"/>
                  <a:gd name="T17" fmla="*/ 69 h 184"/>
                  <a:gd name="T18" fmla="*/ 0 w 288"/>
                  <a:gd name="T19" fmla="*/ 92 h 184"/>
                  <a:gd name="T20" fmla="*/ 29 w 288"/>
                  <a:gd name="T21" fmla="*/ 115 h 184"/>
                  <a:gd name="T22" fmla="*/ 48 w 288"/>
                  <a:gd name="T23" fmla="*/ 115 h 184"/>
                  <a:gd name="T24" fmla="*/ 84 w 288"/>
                  <a:gd name="T25" fmla="*/ 138 h 184"/>
                  <a:gd name="T26" fmla="*/ 48 w 288"/>
                  <a:gd name="T27" fmla="*/ 138 h 184"/>
                  <a:gd name="T28" fmla="*/ 24 w 288"/>
                  <a:gd name="T29" fmla="*/ 161 h 184"/>
                  <a:gd name="T30" fmla="*/ 48 w 288"/>
                  <a:gd name="T31" fmla="*/ 184 h 184"/>
                  <a:gd name="T32" fmla="*/ 240 w 288"/>
                  <a:gd name="T33" fmla="*/ 184 h 184"/>
                  <a:gd name="T34" fmla="*/ 264 w 288"/>
                  <a:gd name="T35" fmla="*/ 161 h 184"/>
                  <a:gd name="T36" fmla="*/ 240 w 288"/>
                  <a:gd name="T37" fmla="*/ 138 h 184"/>
                  <a:gd name="T38" fmla="*/ 144 w 288"/>
                  <a:gd name="T39" fmla="*/ 138 h 184"/>
                  <a:gd name="T40" fmla="*/ 120 w 288"/>
                  <a:gd name="T41" fmla="*/ 115 h 184"/>
                  <a:gd name="T42" fmla="*/ 259 w 288"/>
                  <a:gd name="T43" fmla="*/ 115 h 184"/>
                  <a:gd name="T44" fmla="*/ 288 w 288"/>
                  <a:gd name="T45" fmla="*/ 92 h 184"/>
                  <a:gd name="T46" fmla="*/ 259 w 288"/>
                  <a:gd name="T47" fmla="*/ 69 h 184"/>
                  <a:gd name="T48" fmla="*/ 120 w 288"/>
                  <a:gd name="T49" fmla="*/ 69 h 184"/>
                  <a:gd name="T50" fmla="*/ 96 w 288"/>
                  <a:gd name="T51" fmla="*/ 46 h 184"/>
                  <a:gd name="T52" fmla="*/ 259 w 288"/>
                  <a:gd name="T53" fmla="*/ 46 h 1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8"/>
                  <a:gd name="T82" fmla="*/ 0 h 184"/>
                  <a:gd name="T83" fmla="*/ 288 w 288"/>
                  <a:gd name="T84" fmla="*/ 184 h 1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8" h="184">
                    <a:moveTo>
                      <a:pt x="259" y="46"/>
                    </a:moveTo>
                    <a:cubicBezTo>
                      <a:pt x="275" y="46"/>
                      <a:pt x="288" y="36"/>
                      <a:pt x="288" y="23"/>
                    </a:cubicBezTo>
                    <a:cubicBezTo>
                      <a:pt x="288" y="10"/>
                      <a:pt x="275" y="0"/>
                      <a:pt x="259" y="0"/>
                    </a:cubicBezTo>
                    <a:cubicBezTo>
                      <a:pt x="29" y="0"/>
                      <a:pt x="29" y="0"/>
                      <a:pt x="29" y="0"/>
                    </a:cubicBezTo>
                    <a:cubicBezTo>
                      <a:pt x="13" y="0"/>
                      <a:pt x="0" y="10"/>
                      <a:pt x="0" y="23"/>
                    </a:cubicBezTo>
                    <a:cubicBezTo>
                      <a:pt x="0" y="35"/>
                      <a:pt x="11" y="44"/>
                      <a:pt x="25" y="46"/>
                    </a:cubicBezTo>
                    <a:cubicBezTo>
                      <a:pt x="24" y="46"/>
                      <a:pt x="24" y="46"/>
                      <a:pt x="24" y="46"/>
                    </a:cubicBezTo>
                    <a:cubicBezTo>
                      <a:pt x="60" y="69"/>
                      <a:pt x="60" y="69"/>
                      <a:pt x="60" y="69"/>
                    </a:cubicBezTo>
                    <a:cubicBezTo>
                      <a:pt x="29" y="69"/>
                      <a:pt x="29" y="69"/>
                      <a:pt x="29" y="69"/>
                    </a:cubicBezTo>
                    <a:cubicBezTo>
                      <a:pt x="13" y="69"/>
                      <a:pt x="0" y="79"/>
                      <a:pt x="0" y="92"/>
                    </a:cubicBezTo>
                    <a:cubicBezTo>
                      <a:pt x="0" y="105"/>
                      <a:pt x="13" y="115"/>
                      <a:pt x="29" y="115"/>
                    </a:cubicBezTo>
                    <a:cubicBezTo>
                      <a:pt x="48" y="115"/>
                      <a:pt x="48" y="115"/>
                      <a:pt x="48" y="115"/>
                    </a:cubicBezTo>
                    <a:cubicBezTo>
                      <a:pt x="84" y="138"/>
                      <a:pt x="84" y="138"/>
                      <a:pt x="84" y="138"/>
                    </a:cubicBezTo>
                    <a:cubicBezTo>
                      <a:pt x="48" y="138"/>
                      <a:pt x="48" y="138"/>
                      <a:pt x="48" y="138"/>
                    </a:cubicBezTo>
                    <a:cubicBezTo>
                      <a:pt x="34" y="138"/>
                      <a:pt x="24" y="148"/>
                      <a:pt x="24" y="161"/>
                    </a:cubicBezTo>
                    <a:cubicBezTo>
                      <a:pt x="24" y="174"/>
                      <a:pt x="34" y="184"/>
                      <a:pt x="48" y="184"/>
                    </a:cubicBezTo>
                    <a:cubicBezTo>
                      <a:pt x="240" y="184"/>
                      <a:pt x="240" y="184"/>
                      <a:pt x="240" y="184"/>
                    </a:cubicBezTo>
                    <a:cubicBezTo>
                      <a:pt x="253" y="184"/>
                      <a:pt x="264" y="174"/>
                      <a:pt x="264" y="161"/>
                    </a:cubicBezTo>
                    <a:cubicBezTo>
                      <a:pt x="264" y="148"/>
                      <a:pt x="253" y="138"/>
                      <a:pt x="240" y="138"/>
                    </a:cubicBezTo>
                    <a:cubicBezTo>
                      <a:pt x="144" y="138"/>
                      <a:pt x="144" y="138"/>
                      <a:pt x="144" y="138"/>
                    </a:cubicBezTo>
                    <a:cubicBezTo>
                      <a:pt x="120" y="115"/>
                      <a:pt x="120" y="115"/>
                      <a:pt x="120" y="115"/>
                    </a:cubicBezTo>
                    <a:cubicBezTo>
                      <a:pt x="259" y="115"/>
                      <a:pt x="259" y="115"/>
                      <a:pt x="259" y="115"/>
                    </a:cubicBezTo>
                    <a:cubicBezTo>
                      <a:pt x="275" y="115"/>
                      <a:pt x="288" y="105"/>
                      <a:pt x="288" y="92"/>
                    </a:cubicBezTo>
                    <a:cubicBezTo>
                      <a:pt x="288" y="79"/>
                      <a:pt x="275" y="69"/>
                      <a:pt x="259" y="69"/>
                    </a:cubicBezTo>
                    <a:cubicBezTo>
                      <a:pt x="120" y="69"/>
                      <a:pt x="120" y="69"/>
                      <a:pt x="120" y="69"/>
                    </a:cubicBezTo>
                    <a:cubicBezTo>
                      <a:pt x="96" y="46"/>
                      <a:pt x="96" y="46"/>
                      <a:pt x="96" y="46"/>
                    </a:cubicBezTo>
                    <a:lnTo>
                      <a:pt x="259" y="46"/>
                    </a:lnTo>
                    <a:close/>
                  </a:path>
                </a:pathLst>
              </a:custGeom>
              <a:solidFill>
                <a:srgbClr val="50256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53" name="Freeform 60"/>
              <p:cNvSpPr>
                <a:spLocks noChangeArrowheads="1"/>
              </p:cNvSpPr>
              <p:nvPr/>
            </p:nvSpPr>
            <p:spPr bwMode="auto">
              <a:xfrm>
                <a:off x="5849614" y="3571511"/>
                <a:ext cx="423162" cy="760227"/>
              </a:xfrm>
              <a:custGeom>
                <a:avLst/>
                <a:gdLst>
                  <a:gd name="T0" fmla="*/ 216 w 244"/>
                  <a:gd name="T1" fmla="*/ 134 h 437"/>
                  <a:gd name="T2" fmla="*/ 193 w 244"/>
                  <a:gd name="T3" fmla="*/ 137 h 437"/>
                  <a:gd name="T4" fmla="*/ 133 w 244"/>
                  <a:gd name="T5" fmla="*/ 388 h 437"/>
                  <a:gd name="T6" fmla="*/ 52 w 244"/>
                  <a:gd name="T7" fmla="*/ 115 h 437"/>
                  <a:gd name="T8" fmla="*/ 124 w 244"/>
                  <a:gd name="T9" fmla="*/ 138 h 437"/>
                  <a:gd name="T10" fmla="*/ 104 w 244"/>
                  <a:gd name="T11" fmla="*/ 65 h 437"/>
                  <a:gd name="T12" fmla="*/ 232 w 244"/>
                  <a:gd name="T13" fmla="*/ 94 h 437"/>
                  <a:gd name="T14" fmla="*/ 244 w 244"/>
                  <a:gd name="T15" fmla="*/ 0 h 437"/>
                  <a:gd name="T16" fmla="*/ 197 w 244"/>
                  <a:gd name="T17" fmla="*/ 64 h 437"/>
                  <a:gd name="T18" fmla="*/ 71 w 244"/>
                  <a:gd name="T19" fmla="*/ 21 h 437"/>
                  <a:gd name="T20" fmla="*/ 86 w 244"/>
                  <a:gd name="T21" fmla="*/ 99 h 437"/>
                  <a:gd name="T22" fmla="*/ 0 w 244"/>
                  <a:gd name="T23" fmla="*/ 77 h 437"/>
                  <a:gd name="T24" fmla="*/ 118 w 244"/>
                  <a:gd name="T25" fmla="*/ 437 h 437"/>
                  <a:gd name="T26" fmla="*/ 152 w 244"/>
                  <a:gd name="T27" fmla="*/ 437 h 437"/>
                  <a:gd name="T28" fmla="*/ 216 w 244"/>
                  <a:gd name="T29" fmla="*/ 134 h 4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4"/>
                  <a:gd name="T46" fmla="*/ 0 h 437"/>
                  <a:gd name="T47" fmla="*/ 244 w 244"/>
                  <a:gd name="T48" fmla="*/ 437 h 4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4" h="437">
                    <a:moveTo>
                      <a:pt x="216" y="134"/>
                    </a:moveTo>
                    <a:cubicBezTo>
                      <a:pt x="193" y="137"/>
                      <a:pt x="193" y="137"/>
                      <a:pt x="193" y="137"/>
                    </a:cubicBezTo>
                    <a:cubicBezTo>
                      <a:pt x="133" y="388"/>
                      <a:pt x="133" y="388"/>
                      <a:pt x="133" y="388"/>
                    </a:cubicBezTo>
                    <a:cubicBezTo>
                      <a:pt x="52" y="115"/>
                      <a:pt x="52" y="115"/>
                      <a:pt x="52" y="115"/>
                    </a:cubicBezTo>
                    <a:cubicBezTo>
                      <a:pt x="124" y="138"/>
                      <a:pt x="124" y="138"/>
                      <a:pt x="124" y="138"/>
                    </a:cubicBezTo>
                    <a:cubicBezTo>
                      <a:pt x="104" y="65"/>
                      <a:pt x="104" y="65"/>
                      <a:pt x="104" y="65"/>
                    </a:cubicBezTo>
                    <a:cubicBezTo>
                      <a:pt x="232" y="94"/>
                      <a:pt x="232" y="94"/>
                      <a:pt x="232" y="94"/>
                    </a:cubicBezTo>
                    <a:cubicBezTo>
                      <a:pt x="244" y="0"/>
                      <a:pt x="244" y="0"/>
                      <a:pt x="244" y="0"/>
                    </a:cubicBezTo>
                    <a:cubicBezTo>
                      <a:pt x="197" y="64"/>
                      <a:pt x="197" y="64"/>
                      <a:pt x="197" y="64"/>
                    </a:cubicBezTo>
                    <a:cubicBezTo>
                      <a:pt x="71" y="21"/>
                      <a:pt x="71" y="21"/>
                      <a:pt x="71" y="21"/>
                    </a:cubicBezTo>
                    <a:cubicBezTo>
                      <a:pt x="86" y="99"/>
                      <a:pt x="86" y="99"/>
                      <a:pt x="86" y="99"/>
                    </a:cubicBezTo>
                    <a:cubicBezTo>
                      <a:pt x="0" y="77"/>
                      <a:pt x="0" y="77"/>
                      <a:pt x="0" y="77"/>
                    </a:cubicBezTo>
                    <a:cubicBezTo>
                      <a:pt x="0" y="77"/>
                      <a:pt x="100" y="369"/>
                      <a:pt x="118" y="437"/>
                    </a:cubicBezTo>
                    <a:cubicBezTo>
                      <a:pt x="152" y="437"/>
                      <a:pt x="152" y="437"/>
                      <a:pt x="152" y="437"/>
                    </a:cubicBezTo>
                    <a:cubicBezTo>
                      <a:pt x="162" y="384"/>
                      <a:pt x="216" y="134"/>
                      <a:pt x="216" y="134"/>
                    </a:cubicBezTo>
                    <a:close/>
                  </a:path>
                </a:pathLst>
              </a:custGeom>
              <a:solidFill>
                <a:srgbClr val="FFEE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54" name="Freeform 61"/>
              <p:cNvSpPr>
                <a:spLocks noEditPoints="1" noChangeArrowheads="1"/>
              </p:cNvSpPr>
              <p:nvPr/>
            </p:nvSpPr>
            <p:spPr bwMode="auto">
              <a:xfrm>
                <a:off x="4773371" y="2571524"/>
                <a:ext cx="386525" cy="439649"/>
              </a:xfrm>
              <a:custGeom>
                <a:avLst/>
                <a:gdLst>
                  <a:gd name="T0" fmla="*/ 94 w 222"/>
                  <a:gd name="T1" fmla="*/ 16 h 253"/>
                  <a:gd name="T2" fmla="*/ 110 w 222"/>
                  <a:gd name="T3" fmla="*/ 0 h 253"/>
                  <a:gd name="T4" fmla="*/ 126 w 222"/>
                  <a:gd name="T5" fmla="*/ 16 h 253"/>
                  <a:gd name="T6" fmla="*/ 127 w 222"/>
                  <a:gd name="T7" fmla="*/ 110 h 253"/>
                  <a:gd name="T8" fmla="*/ 111 w 222"/>
                  <a:gd name="T9" fmla="*/ 126 h 253"/>
                  <a:gd name="T10" fmla="*/ 95 w 222"/>
                  <a:gd name="T11" fmla="*/ 111 h 253"/>
                  <a:gd name="T12" fmla="*/ 94 w 222"/>
                  <a:gd name="T13" fmla="*/ 16 h 253"/>
                  <a:gd name="T14" fmla="*/ 112 w 222"/>
                  <a:gd name="T15" fmla="*/ 252 h 253"/>
                  <a:gd name="T16" fmla="*/ 1 w 222"/>
                  <a:gd name="T17" fmla="*/ 143 h 253"/>
                  <a:gd name="T18" fmla="*/ 79 w 222"/>
                  <a:gd name="T19" fmla="*/ 37 h 253"/>
                  <a:gd name="T20" fmla="*/ 79 w 222"/>
                  <a:gd name="T21" fmla="*/ 70 h 253"/>
                  <a:gd name="T22" fmla="*/ 32 w 222"/>
                  <a:gd name="T23" fmla="*/ 143 h 253"/>
                  <a:gd name="T24" fmla="*/ 112 w 222"/>
                  <a:gd name="T25" fmla="*/ 221 h 253"/>
                  <a:gd name="T26" fmla="*/ 190 w 222"/>
                  <a:gd name="T27" fmla="*/ 141 h 253"/>
                  <a:gd name="T28" fmla="*/ 142 w 222"/>
                  <a:gd name="T29" fmla="*/ 70 h 253"/>
                  <a:gd name="T30" fmla="*/ 142 w 222"/>
                  <a:gd name="T31" fmla="*/ 36 h 253"/>
                  <a:gd name="T32" fmla="*/ 222 w 222"/>
                  <a:gd name="T33" fmla="*/ 141 h 253"/>
                  <a:gd name="T34" fmla="*/ 112 w 222"/>
                  <a:gd name="T35" fmla="*/ 252 h 2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2"/>
                  <a:gd name="T55" fmla="*/ 0 h 253"/>
                  <a:gd name="T56" fmla="*/ 222 w 222"/>
                  <a:gd name="T57" fmla="*/ 253 h 2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2" h="253">
                    <a:moveTo>
                      <a:pt x="94" y="16"/>
                    </a:moveTo>
                    <a:cubicBezTo>
                      <a:pt x="94" y="7"/>
                      <a:pt x="101" y="0"/>
                      <a:pt x="110" y="0"/>
                    </a:cubicBezTo>
                    <a:cubicBezTo>
                      <a:pt x="119" y="0"/>
                      <a:pt x="126" y="7"/>
                      <a:pt x="126" y="16"/>
                    </a:cubicBezTo>
                    <a:cubicBezTo>
                      <a:pt x="127" y="110"/>
                      <a:pt x="127" y="110"/>
                      <a:pt x="127" y="110"/>
                    </a:cubicBezTo>
                    <a:cubicBezTo>
                      <a:pt x="127" y="119"/>
                      <a:pt x="120" y="126"/>
                      <a:pt x="111" y="126"/>
                    </a:cubicBezTo>
                    <a:cubicBezTo>
                      <a:pt x="102" y="126"/>
                      <a:pt x="95" y="119"/>
                      <a:pt x="95" y="111"/>
                    </a:cubicBezTo>
                    <a:lnTo>
                      <a:pt x="94" y="16"/>
                    </a:lnTo>
                    <a:close/>
                    <a:moveTo>
                      <a:pt x="112" y="252"/>
                    </a:moveTo>
                    <a:cubicBezTo>
                      <a:pt x="51" y="253"/>
                      <a:pt x="1" y="204"/>
                      <a:pt x="1" y="143"/>
                    </a:cubicBezTo>
                    <a:cubicBezTo>
                      <a:pt x="0" y="93"/>
                      <a:pt x="33" y="51"/>
                      <a:pt x="79" y="37"/>
                    </a:cubicBezTo>
                    <a:cubicBezTo>
                      <a:pt x="79" y="70"/>
                      <a:pt x="79" y="70"/>
                      <a:pt x="79" y="70"/>
                    </a:cubicBezTo>
                    <a:cubicBezTo>
                      <a:pt x="51" y="83"/>
                      <a:pt x="32" y="110"/>
                      <a:pt x="32" y="143"/>
                    </a:cubicBezTo>
                    <a:cubicBezTo>
                      <a:pt x="33" y="186"/>
                      <a:pt x="68" y="221"/>
                      <a:pt x="112" y="221"/>
                    </a:cubicBezTo>
                    <a:cubicBezTo>
                      <a:pt x="155" y="220"/>
                      <a:pt x="190" y="185"/>
                      <a:pt x="190" y="141"/>
                    </a:cubicBezTo>
                    <a:cubicBezTo>
                      <a:pt x="190" y="109"/>
                      <a:pt x="170" y="82"/>
                      <a:pt x="142" y="70"/>
                    </a:cubicBezTo>
                    <a:cubicBezTo>
                      <a:pt x="142" y="36"/>
                      <a:pt x="142" y="36"/>
                      <a:pt x="142" y="36"/>
                    </a:cubicBezTo>
                    <a:cubicBezTo>
                      <a:pt x="187" y="49"/>
                      <a:pt x="221" y="91"/>
                      <a:pt x="222" y="141"/>
                    </a:cubicBezTo>
                    <a:cubicBezTo>
                      <a:pt x="222" y="202"/>
                      <a:pt x="173" y="252"/>
                      <a:pt x="112" y="252"/>
                    </a:cubicBezTo>
                    <a:close/>
                  </a:path>
                </a:pathLst>
              </a:cu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55" name="Rectangle 62"/>
              <p:cNvSpPr>
                <a:spLocks noChangeArrowheads="1"/>
              </p:cNvSpPr>
              <p:nvPr/>
            </p:nvSpPr>
            <p:spPr bwMode="auto">
              <a:xfrm>
                <a:off x="7371898" y="3822478"/>
                <a:ext cx="120903" cy="375533"/>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56" name="Rectangle 63"/>
              <p:cNvSpPr>
                <a:spLocks noChangeArrowheads="1"/>
              </p:cNvSpPr>
              <p:nvPr/>
            </p:nvSpPr>
            <p:spPr bwMode="auto">
              <a:xfrm>
                <a:off x="7245499" y="3950709"/>
                <a:ext cx="373702" cy="119071"/>
              </a:xfrm>
              <a:prstGeom prst="rect">
                <a:avLst/>
              </a:prstGeom>
              <a:solidFill>
                <a:srgbClr val="ECF0F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zh-CN" sz="2000">
                  <a:solidFill>
                    <a:srgbClr val="000000"/>
                  </a:solidFill>
                  <a:latin typeface="Calibri" pitchFamily="34" charset="0"/>
                  <a:sym typeface="宋体" pitchFamily="2" charset="-122"/>
                </a:endParaRPr>
              </a:p>
            </p:txBody>
          </p:sp>
          <p:sp>
            <p:nvSpPr>
              <p:cNvPr id="62" name="文本框 58"/>
              <p:cNvSpPr txBox="1"/>
              <p:nvPr/>
            </p:nvSpPr>
            <p:spPr>
              <a:xfrm>
                <a:off x="4914437" y="1584274"/>
                <a:ext cx="2398815" cy="455426"/>
              </a:xfrm>
              <a:prstGeom prst="rect">
                <a:avLst/>
              </a:prstGeom>
              <a:noFill/>
            </p:spPr>
            <p:txBody>
              <a:bodyPr wrap="square" rtlCol="0">
                <a:spAutoFit/>
              </a:bodyPr>
              <a:lstStyle/>
              <a:p>
                <a:pPr algn="ctr"/>
                <a:r>
                  <a:rPr lang="zh-CN" altLang="zh-CN" sz="2800" b="1" u="sng" dirty="0" smtClean="0"/>
                  <a:t>课程体系</a:t>
                </a:r>
                <a:r>
                  <a:rPr lang="zh-CN" altLang="en-US" sz="2800" b="1" u="sng" dirty="0" smtClean="0"/>
                  <a:t>结构</a:t>
                </a:r>
                <a:r>
                  <a:rPr lang="zh-CN" altLang="zh-CN" sz="2800" b="1" u="sng" dirty="0" smtClean="0"/>
                  <a:t>化</a:t>
                </a:r>
                <a:endParaRPr lang="zh-CN" altLang="en-US" sz="2800" b="1" dirty="0">
                  <a:latin typeface="+mj-ea"/>
                  <a:ea typeface="+mj-ea"/>
                </a:endParaRPr>
              </a:p>
            </p:txBody>
          </p:sp>
          <p:sp>
            <p:nvSpPr>
              <p:cNvPr id="63" name="文本框 58"/>
              <p:cNvSpPr txBox="1"/>
              <p:nvPr/>
            </p:nvSpPr>
            <p:spPr>
              <a:xfrm>
                <a:off x="2252092" y="2383416"/>
                <a:ext cx="2341765" cy="455426"/>
              </a:xfrm>
              <a:prstGeom prst="rect">
                <a:avLst/>
              </a:prstGeom>
              <a:noFill/>
            </p:spPr>
            <p:txBody>
              <a:bodyPr wrap="square" rtlCol="0">
                <a:spAutoFit/>
              </a:bodyPr>
              <a:lstStyle/>
              <a:p>
                <a:pPr algn="ctr"/>
                <a:r>
                  <a:rPr lang="zh-CN" altLang="zh-CN" sz="2800" b="1" u="sng" dirty="0" smtClean="0"/>
                  <a:t>教师发展专业化</a:t>
                </a:r>
                <a:endParaRPr lang="zh-CN" altLang="en-US" sz="2800" b="1" dirty="0">
                  <a:latin typeface="+mj-ea"/>
                  <a:ea typeface="+mj-ea"/>
                </a:endParaRPr>
              </a:p>
            </p:txBody>
          </p:sp>
          <p:sp>
            <p:nvSpPr>
              <p:cNvPr id="64" name="文本框 154"/>
              <p:cNvSpPr txBox="1"/>
              <p:nvPr/>
            </p:nvSpPr>
            <p:spPr>
              <a:xfrm>
                <a:off x="2019949" y="3567643"/>
                <a:ext cx="2739726" cy="455426"/>
              </a:xfrm>
              <a:prstGeom prst="rect">
                <a:avLst/>
              </a:prstGeom>
              <a:noFill/>
            </p:spPr>
            <p:txBody>
              <a:bodyPr wrap="square" rtlCol="0">
                <a:spAutoFit/>
              </a:bodyPr>
              <a:lstStyle/>
              <a:p>
                <a:pPr algn="ctr"/>
                <a:r>
                  <a:rPr lang="zh-CN" altLang="zh-CN" sz="2800" b="1" u="sng" dirty="0" smtClean="0"/>
                  <a:t>学习方式多样化</a:t>
                </a:r>
                <a:endParaRPr lang="zh-CN" altLang="en-US" sz="2800" b="1" dirty="0">
                  <a:latin typeface="+mj-ea"/>
                  <a:ea typeface="+mj-ea"/>
                </a:endParaRPr>
              </a:p>
            </p:txBody>
          </p:sp>
          <p:sp>
            <p:nvSpPr>
              <p:cNvPr id="65" name="文本框 58"/>
              <p:cNvSpPr txBox="1"/>
              <p:nvPr/>
            </p:nvSpPr>
            <p:spPr>
              <a:xfrm>
                <a:off x="7445907" y="2339198"/>
                <a:ext cx="2564633" cy="455426"/>
              </a:xfrm>
              <a:prstGeom prst="rect">
                <a:avLst/>
              </a:prstGeom>
              <a:noFill/>
            </p:spPr>
            <p:txBody>
              <a:bodyPr wrap="square" rtlCol="0">
                <a:spAutoFit/>
              </a:bodyPr>
              <a:lstStyle/>
              <a:p>
                <a:pPr algn="ctr"/>
                <a:r>
                  <a:rPr lang="zh-CN" altLang="zh-CN" sz="2800" b="1" u="sng" dirty="0" smtClean="0"/>
                  <a:t>课程资源多元化</a:t>
                </a:r>
                <a:endParaRPr lang="zh-CN" altLang="en-US" sz="2800" b="1" dirty="0">
                  <a:latin typeface="+mj-ea"/>
                  <a:ea typeface="+mj-ea"/>
                </a:endParaRPr>
              </a:p>
            </p:txBody>
          </p:sp>
          <p:sp>
            <p:nvSpPr>
              <p:cNvPr id="66" name="文本框 58"/>
              <p:cNvSpPr txBox="1"/>
              <p:nvPr/>
            </p:nvSpPr>
            <p:spPr>
              <a:xfrm>
                <a:off x="7608099" y="3448407"/>
                <a:ext cx="2413495" cy="455426"/>
              </a:xfrm>
              <a:prstGeom prst="rect">
                <a:avLst/>
              </a:prstGeom>
              <a:noFill/>
            </p:spPr>
            <p:txBody>
              <a:bodyPr wrap="square" rtlCol="0">
                <a:spAutoFit/>
              </a:bodyPr>
              <a:lstStyle/>
              <a:p>
                <a:pPr algn="ctr"/>
                <a:r>
                  <a:rPr lang="zh-CN" altLang="zh-CN" sz="2800" b="1" u="sng" dirty="0" smtClean="0"/>
                  <a:t>运行机制有效化</a:t>
                </a:r>
                <a:endParaRPr lang="zh-CN" altLang="en-US" sz="2800" b="1" dirty="0">
                  <a:latin typeface="+mj-ea"/>
                  <a:ea typeface="+mj-ea"/>
                </a:endParaRPr>
              </a:p>
            </p:txBody>
          </p:sp>
        </p:grpSp>
      </p:grpSp>
      <p:pic>
        <p:nvPicPr>
          <p:cNvPr id="67" name="Picture 52"/>
          <p:cNvPicPr>
            <a:picLocks noChangeAspect="1"/>
          </p:cNvPicPr>
          <p:nvPr/>
        </p:nvPicPr>
        <p:blipFill>
          <a:blip r:embed="rId4" cstate="print">
            <a:lum bright="70000" contrast="-70000"/>
            <a:extLst>
              <a:ext uri="{BEBA8EAE-BF5A-486C-A8C5-ECC9F3942E4B}">
                <a14:imgProps xmlns:a14="http://schemas.microsoft.com/office/drawing/2010/main" xmlns="">
                  <a14:imgLayer r:embed="rId5">
                    <a14:imgEffect>
                      <a14:artisticPhotocopy/>
                    </a14:imgEffect>
                  </a14:imgLayer>
                </a14:imgProps>
              </a:ext>
              <a:ext uri="{28A0092B-C50C-407E-A947-70E740481C1C}">
                <a14:useLocalDpi xmlns:a14="http://schemas.microsoft.com/office/drawing/2010/main" xmlns="" val="0"/>
              </a:ext>
            </a:extLst>
          </a:blip>
          <a:stretch>
            <a:fillRect/>
          </a:stretch>
        </p:blipFill>
        <p:spPr>
          <a:xfrm>
            <a:off x="7159556" y="3143889"/>
            <a:ext cx="188884" cy="413589"/>
          </a:xfrm>
          <a:prstGeom prst="rect">
            <a:avLst/>
          </a:prstGeom>
          <a:noFill/>
          <a:ln>
            <a:noFill/>
          </a:ln>
        </p:spPr>
      </p:pic>
      <p:pic>
        <p:nvPicPr>
          <p:cNvPr id="68" name="Picture 67"/>
          <p:cNvPicPr>
            <a:picLocks noChangeAspect="1"/>
          </p:cNvPicPr>
          <p:nvPr/>
        </p:nvPicPr>
        <p:blipFill>
          <a:blip r:embed="rId6" cstate="print">
            <a:lum bright="70000" contrast="-70000"/>
            <a:extLst>
              <a:ext uri="{BEBA8EAE-BF5A-486C-A8C5-ECC9F3942E4B}">
                <a14:imgProps xmlns:a14="http://schemas.microsoft.com/office/drawing/2010/main" xmlns="">
                  <a14:imgLayer r:embed="rId7">
                    <a14:imgEffect>
                      <a14:artisticPhotocopy/>
                    </a14:imgEffect>
                  </a14:imgLayer>
                </a14:imgProps>
              </a:ext>
              <a:ext uri="{28A0092B-C50C-407E-A947-70E740481C1C}">
                <a14:useLocalDpi xmlns:a14="http://schemas.microsoft.com/office/drawing/2010/main" xmlns="" val="0"/>
              </a:ext>
            </a:extLst>
          </a:blip>
          <a:stretch>
            <a:fillRect/>
          </a:stretch>
        </p:blipFill>
        <p:spPr>
          <a:xfrm>
            <a:off x="5774495" y="2551041"/>
            <a:ext cx="479855" cy="477455"/>
          </a:xfrm>
          <a:prstGeom prst="rect">
            <a:avLst/>
          </a:prstGeom>
          <a:noFill/>
          <a:ln>
            <a:noFill/>
          </a:ln>
        </p:spPr>
      </p:pic>
    </p:spTree>
    <p:custDataLst>
      <p:tags r:id="rId1"/>
    </p:custData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5185"/>
          <a:stretch>
            <a:fillRect/>
          </a:stretch>
        </p:blipFill>
        <p:spPr>
          <a:xfrm>
            <a:off x="0" y="0"/>
            <a:ext cx="12192000" cy="6858000"/>
          </a:xfrm>
          <a:prstGeom prst="rect">
            <a:avLst/>
          </a:prstGeom>
        </p:spPr>
      </p:pic>
      <p:sp>
        <p:nvSpPr>
          <p:cNvPr id="11"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建设内容与具体举措</a:t>
            </a:r>
          </a:p>
        </p:txBody>
      </p:sp>
      <p:cxnSp>
        <p:nvCxnSpPr>
          <p:cNvPr id="12" name="直接连接符 11"/>
          <p:cNvCxnSpPr>
            <a:endCxn id="13" idx="2"/>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50151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4" name="椭圆 13"/>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5" name="椭圆 14"/>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6"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56" name="Freeform 5"/>
          <p:cNvSpPr>
            <a:spLocks/>
          </p:cNvSpPr>
          <p:nvPr/>
        </p:nvSpPr>
        <p:spPr bwMode="auto">
          <a:xfrm rot="1800000">
            <a:off x="5948176" y="1867164"/>
            <a:ext cx="1366417" cy="1959631"/>
          </a:xfrm>
          <a:custGeom>
            <a:avLst/>
            <a:gdLst>
              <a:gd name="T0" fmla="*/ 2366 w 4733"/>
              <a:gd name="T1" fmla="*/ 0 h 6775"/>
              <a:gd name="T2" fmla="*/ 4733 w 4733"/>
              <a:gd name="T3" fmla="*/ 2366 h 6775"/>
              <a:gd name="T4" fmla="*/ 4375 w 4733"/>
              <a:gd name="T5" fmla="*/ 3618 h 6775"/>
              <a:gd name="T6" fmla="*/ 4375 w 4733"/>
              <a:gd name="T7" fmla="*/ 3618 h 6775"/>
              <a:gd name="T8" fmla="*/ 4364 w 4733"/>
              <a:gd name="T9" fmla="*/ 3635 h 6775"/>
              <a:gd name="T10" fmla="*/ 4358 w 4733"/>
              <a:gd name="T11" fmla="*/ 3645 h 6775"/>
              <a:gd name="T12" fmla="*/ 2366 w 4733"/>
              <a:gd name="T13" fmla="*/ 6775 h 6775"/>
              <a:gd name="T14" fmla="*/ 375 w 4733"/>
              <a:gd name="T15" fmla="*/ 3645 h 6775"/>
              <a:gd name="T16" fmla="*/ 369 w 4733"/>
              <a:gd name="T17" fmla="*/ 3635 h 6775"/>
              <a:gd name="T18" fmla="*/ 357 w 4733"/>
              <a:gd name="T19" fmla="*/ 3618 h 6775"/>
              <a:gd name="T20" fmla="*/ 357 w 4733"/>
              <a:gd name="T21" fmla="*/ 3618 h 6775"/>
              <a:gd name="T22" fmla="*/ 0 w 4733"/>
              <a:gd name="T23" fmla="*/ 2366 h 6775"/>
              <a:gd name="T24" fmla="*/ 2366 w 4733"/>
              <a:gd name="T25" fmla="*/ 0 h 6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5">
                <a:moveTo>
                  <a:pt x="2366" y="0"/>
                </a:moveTo>
                <a:cubicBezTo>
                  <a:pt x="3673" y="0"/>
                  <a:pt x="4733" y="1060"/>
                  <a:pt x="4733" y="2366"/>
                </a:cubicBezTo>
                <a:cubicBezTo>
                  <a:pt x="4733" y="2826"/>
                  <a:pt x="4602" y="3255"/>
                  <a:pt x="4375" y="3618"/>
                </a:cubicBezTo>
                <a:lnTo>
                  <a:pt x="4375" y="3618"/>
                </a:lnTo>
                <a:lnTo>
                  <a:pt x="4364" y="3635"/>
                </a:lnTo>
                <a:lnTo>
                  <a:pt x="4358" y="3645"/>
                </a:lnTo>
                <a:lnTo>
                  <a:pt x="2366" y="6775"/>
                </a:lnTo>
                <a:lnTo>
                  <a:pt x="375" y="3645"/>
                </a:lnTo>
                <a:lnTo>
                  <a:pt x="369" y="3635"/>
                </a:lnTo>
                <a:lnTo>
                  <a:pt x="357" y="3618"/>
                </a:lnTo>
                <a:lnTo>
                  <a:pt x="357" y="3618"/>
                </a:lnTo>
                <a:cubicBezTo>
                  <a:pt x="131" y="3255"/>
                  <a:pt x="0" y="2826"/>
                  <a:pt x="0" y="2366"/>
                </a:cubicBezTo>
                <a:cubicBezTo>
                  <a:pt x="0" y="1060"/>
                  <a:pt x="1060" y="0"/>
                  <a:pt x="2366" y="0"/>
                </a:cubicBezTo>
                <a:close/>
              </a:path>
            </a:pathLst>
          </a:custGeom>
          <a:solidFill>
            <a:srgbClr val="0E647C"/>
          </a:solidFill>
          <a:ln>
            <a:noFill/>
          </a:ln>
        </p:spPr>
        <p:txBody>
          <a:bodyPr vert="horz" wrap="square" lIns="115214" tIns="57607" rIns="115214" bIns="5760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Freeform 6"/>
          <p:cNvSpPr>
            <a:spLocks/>
          </p:cNvSpPr>
          <p:nvPr/>
        </p:nvSpPr>
        <p:spPr bwMode="auto">
          <a:xfrm rot="1800000">
            <a:off x="4791683" y="3869961"/>
            <a:ext cx="1366417" cy="1959631"/>
          </a:xfrm>
          <a:custGeom>
            <a:avLst/>
            <a:gdLst>
              <a:gd name="T0" fmla="*/ 2366 w 4733"/>
              <a:gd name="T1" fmla="*/ 6776 h 6776"/>
              <a:gd name="T2" fmla="*/ 4733 w 4733"/>
              <a:gd name="T3" fmla="*/ 4409 h 6776"/>
              <a:gd name="T4" fmla="*/ 4375 w 4733"/>
              <a:gd name="T5" fmla="*/ 3158 h 6776"/>
              <a:gd name="T6" fmla="*/ 4375 w 4733"/>
              <a:gd name="T7" fmla="*/ 3158 h 6776"/>
              <a:gd name="T8" fmla="*/ 4364 w 4733"/>
              <a:gd name="T9" fmla="*/ 3140 h 6776"/>
              <a:gd name="T10" fmla="*/ 4358 w 4733"/>
              <a:gd name="T11" fmla="*/ 3130 h 6776"/>
              <a:gd name="T12" fmla="*/ 2366 w 4733"/>
              <a:gd name="T13" fmla="*/ 0 h 6776"/>
              <a:gd name="T14" fmla="*/ 375 w 4733"/>
              <a:gd name="T15" fmla="*/ 3130 h 6776"/>
              <a:gd name="T16" fmla="*/ 369 w 4733"/>
              <a:gd name="T17" fmla="*/ 3140 h 6776"/>
              <a:gd name="T18" fmla="*/ 357 w 4733"/>
              <a:gd name="T19" fmla="*/ 3158 h 6776"/>
              <a:gd name="T20" fmla="*/ 357 w 4733"/>
              <a:gd name="T21" fmla="*/ 3158 h 6776"/>
              <a:gd name="T22" fmla="*/ 0 w 4733"/>
              <a:gd name="T23" fmla="*/ 4409 h 6776"/>
              <a:gd name="T24" fmla="*/ 2366 w 4733"/>
              <a:gd name="T25" fmla="*/ 6776 h 6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6">
                <a:moveTo>
                  <a:pt x="2366" y="6776"/>
                </a:moveTo>
                <a:cubicBezTo>
                  <a:pt x="3673" y="6776"/>
                  <a:pt x="4733" y="5716"/>
                  <a:pt x="4733" y="4409"/>
                </a:cubicBezTo>
                <a:cubicBezTo>
                  <a:pt x="4733" y="3950"/>
                  <a:pt x="4602" y="3521"/>
                  <a:pt x="4375" y="3158"/>
                </a:cubicBezTo>
                <a:lnTo>
                  <a:pt x="4375" y="3158"/>
                </a:lnTo>
                <a:lnTo>
                  <a:pt x="4364" y="3140"/>
                </a:lnTo>
                <a:lnTo>
                  <a:pt x="4358" y="3130"/>
                </a:lnTo>
                <a:lnTo>
                  <a:pt x="2366" y="0"/>
                </a:lnTo>
                <a:lnTo>
                  <a:pt x="375" y="3130"/>
                </a:lnTo>
                <a:lnTo>
                  <a:pt x="369" y="3140"/>
                </a:lnTo>
                <a:lnTo>
                  <a:pt x="357" y="3158"/>
                </a:lnTo>
                <a:lnTo>
                  <a:pt x="357" y="3158"/>
                </a:lnTo>
                <a:cubicBezTo>
                  <a:pt x="131" y="3521"/>
                  <a:pt x="0" y="3950"/>
                  <a:pt x="0" y="4409"/>
                </a:cubicBezTo>
                <a:cubicBezTo>
                  <a:pt x="0" y="5716"/>
                  <a:pt x="1060" y="6776"/>
                  <a:pt x="2366" y="6776"/>
                </a:cubicBezTo>
                <a:close/>
              </a:path>
            </a:pathLst>
          </a:custGeom>
          <a:solidFill>
            <a:srgbClr val="0E647C"/>
          </a:solidFill>
          <a:ln>
            <a:noFill/>
          </a:ln>
        </p:spPr>
        <p:txBody>
          <a:bodyPr vert="horz" wrap="square" lIns="115214" tIns="57607" rIns="115214" bIns="5760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9" name="Freeform 7"/>
          <p:cNvSpPr>
            <a:spLocks/>
          </p:cNvSpPr>
          <p:nvPr/>
        </p:nvSpPr>
        <p:spPr bwMode="auto">
          <a:xfrm rot="1800000">
            <a:off x="4553166" y="1895351"/>
            <a:ext cx="1881687" cy="1469245"/>
          </a:xfrm>
          <a:custGeom>
            <a:avLst/>
            <a:gdLst>
              <a:gd name="T0" fmla="*/ 655 w 6517"/>
              <a:gd name="T1" fmla="*/ 1516 h 5082"/>
              <a:gd name="T2" fmla="*/ 3889 w 6517"/>
              <a:gd name="T3" fmla="*/ 655 h 5082"/>
              <a:gd name="T4" fmla="*/ 4792 w 6517"/>
              <a:gd name="T5" fmla="*/ 1592 h 5082"/>
              <a:gd name="T6" fmla="*/ 4792 w 6517"/>
              <a:gd name="T7" fmla="*/ 1592 h 5082"/>
              <a:gd name="T8" fmla="*/ 4802 w 6517"/>
              <a:gd name="T9" fmla="*/ 1610 h 5082"/>
              <a:gd name="T10" fmla="*/ 4808 w 6517"/>
              <a:gd name="T11" fmla="*/ 1621 h 5082"/>
              <a:gd name="T12" fmla="*/ 6517 w 6517"/>
              <a:gd name="T13" fmla="*/ 4913 h 5082"/>
              <a:gd name="T14" fmla="*/ 2811 w 6517"/>
              <a:gd name="T15" fmla="*/ 5067 h 5082"/>
              <a:gd name="T16" fmla="*/ 2799 w 6517"/>
              <a:gd name="T17" fmla="*/ 5067 h 5082"/>
              <a:gd name="T18" fmla="*/ 2778 w 6517"/>
              <a:gd name="T19" fmla="*/ 5068 h 5082"/>
              <a:gd name="T20" fmla="*/ 2778 w 6517"/>
              <a:gd name="T21" fmla="*/ 5068 h 5082"/>
              <a:gd name="T22" fmla="*/ 1516 w 6517"/>
              <a:gd name="T23" fmla="*/ 4750 h 5082"/>
              <a:gd name="T24" fmla="*/ 655 w 6517"/>
              <a:gd name="T25" fmla="*/ 151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7" h="5082">
                <a:moveTo>
                  <a:pt x="655" y="1516"/>
                </a:moveTo>
                <a:cubicBezTo>
                  <a:pt x="1310" y="385"/>
                  <a:pt x="2759" y="0"/>
                  <a:pt x="3889" y="655"/>
                </a:cubicBezTo>
                <a:cubicBezTo>
                  <a:pt x="4287" y="885"/>
                  <a:pt x="4592" y="1214"/>
                  <a:pt x="4792" y="1592"/>
                </a:cubicBezTo>
                <a:lnTo>
                  <a:pt x="4792" y="1592"/>
                </a:lnTo>
                <a:lnTo>
                  <a:pt x="4802" y="1610"/>
                </a:lnTo>
                <a:lnTo>
                  <a:pt x="4808" y="1621"/>
                </a:lnTo>
                <a:lnTo>
                  <a:pt x="6517" y="4913"/>
                </a:lnTo>
                <a:lnTo>
                  <a:pt x="2811" y="5067"/>
                </a:lnTo>
                <a:lnTo>
                  <a:pt x="2799" y="5067"/>
                </a:lnTo>
                <a:lnTo>
                  <a:pt x="2778" y="5068"/>
                </a:lnTo>
                <a:lnTo>
                  <a:pt x="2778" y="5068"/>
                </a:lnTo>
                <a:cubicBezTo>
                  <a:pt x="2350" y="5082"/>
                  <a:pt x="1913" y="4980"/>
                  <a:pt x="1516" y="4750"/>
                </a:cubicBezTo>
                <a:cubicBezTo>
                  <a:pt x="385" y="4095"/>
                  <a:pt x="0" y="2647"/>
                  <a:pt x="655" y="1516"/>
                </a:cubicBezTo>
                <a:close/>
              </a:path>
            </a:pathLst>
          </a:custGeom>
          <a:solidFill>
            <a:srgbClr val="F87A08"/>
          </a:solidFill>
          <a:ln>
            <a:noFill/>
          </a:ln>
        </p:spPr>
        <p:txBody>
          <a:bodyPr vert="horz" wrap="square" lIns="115214" tIns="57607" rIns="115214" bIns="5760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0" name="Freeform 8"/>
          <p:cNvSpPr>
            <a:spLocks/>
          </p:cNvSpPr>
          <p:nvPr/>
        </p:nvSpPr>
        <p:spPr bwMode="auto">
          <a:xfrm rot="1800000">
            <a:off x="5672377" y="4330506"/>
            <a:ext cx="1881687" cy="1469245"/>
          </a:xfrm>
          <a:custGeom>
            <a:avLst/>
            <a:gdLst>
              <a:gd name="T0" fmla="*/ 5863 w 6518"/>
              <a:gd name="T1" fmla="*/ 3566 h 5082"/>
              <a:gd name="T2" fmla="*/ 5002 w 6518"/>
              <a:gd name="T3" fmla="*/ 332 h 5082"/>
              <a:gd name="T4" fmla="*/ 3740 w 6518"/>
              <a:gd name="T5" fmla="*/ 14 h 5082"/>
              <a:gd name="T6" fmla="*/ 3740 w 6518"/>
              <a:gd name="T7" fmla="*/ 14 h 5082"/>
              <a:gd name="T8" fmla="*/ 3719 w 6518"/>
              <a:gd name="T9" fmla="*/ 14 h 5082"/>
              <a:gd name="T10" fmla="*/ 3707 w 6518"/>
              <a:gd name="T11" fmla="*/ 15 h 5082"/>
              <a:gd name="T12" fmla="*/ 0 w 6518"/>
              <a:gd name="T13" fmla="*/ 168 h 5082"/>
              <a:gd name="T14" fmla="*/ 1710 w 6518"/>
              <a:gd name="T15" fmla="*/ 3461 h 5082"/>
              <a:gd name="T16" fmla="*/ 1715 w 6518"/>
              <a:gd name="T17" fmla="*/ 3471 h 5082"/>
              <a:gd name="T18" fmla="*/ 1725 w 6518"/>
              <a:gd name="T19" fmla="*/ 3490 h 5082"/>
              <a:gd name="T20" fmla="*/ 1725 w 6518"/>
              <a:gd name="T21" fmla="*/ 3490 h 5082"/>
              <a:gd name="T22" fmla="*/ 2628 w 6518"/>
              <a:gd name="T23" fmla="*/ 4427 h 5082"/>
              <a:gd name="T24" fmla="*/ 5863 w 6518"/>
              <a:gd name="T25" fmla="*/ 356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8" h="5082">
                <a:moveTo>
                  <a:pt x="5863" y="3566"/>
                </a:moveTo>
                <a:cubicBezTo>
                  <a:pt x="6518" y="2435"/>
                  <a:pt x="6132" y="987"/>
                  <a:pt x="5002" y="332"/>
                </a:cubicBezTo>
                <a:cubicBezTo>
                  <a:pt x="4604" y="101"/>
                  <a:pt x="4168" y="0"/>
                  <a:pt x="3740" y="14"/>
                </a:cubicBezTo>
                <a:lnTo>
                  <a:pt x="3740" y="14"/>
                </a:lnTo>
                <a:lnTo>
                  <a:pt x="3719" y="14"/>
                </a:lnTo>
                <a:lnTo>
                  <a:pt x="3707" y="15"/>
                </a:lnTo>
                <a:lnTo>
                  <a:pt x="0" y="168"/>
                </a:lnTo>
                <a:lnTo>
                  <a:pt x="1710" y="3461"/>
                </a:lnTo>
                <a:lnTo>
                  <a:pt x="1715" y="3471"/>
                </a:lnTo>
                <a:lnTo>
                  <a:pt x="1725" y="3490"/>
                </a:lnTo>
                <a:lnTo>
                  <a:pt x="1725" y="3490"/>
                </a:lnTo>
                <a:cubicBezTo>
                  <a:pt x="1926" y="3868"/>
                  <a:pt x="2231" y="4196"/>
                  <a:pt x="2628" y="4427"/>
                </a:cubicBezTo>
                <a:cubicBezTo>
                  <a:pt x="3759" y="5082"/>
                  <a:pt x="5207" y="4696"/>
                  <a:pt x="5863" y="3566"/>
                </a:cubicBezTo>
                <a:close/>
              </a:path>
            </a:pathLst>
          </a:custGeom>
          <a:solidFill>
            <a:srgbClr val="F87A08"/>
          </a:solidFill>
          <a:ln>
            <a:noFill/>
          </a:ln>
        </p:spPr>
        <p:txBody>
          <a:bodyPr vert="horz" wrap="square" lIns="115214" tIns="57607" rIns="115214" bIns="5760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1" name="Freeform 9"/>
          <p:cNvSpPr>
            <a:spLocks/>
          </p:cNvSpPr>
          <p:nvPr/>
        </p:nvSpPr>
        <p:spPr bwMode="auto">
          <a:xfrm rot="1800000">
            <a:off x="3777528" y="3235031"/>
            <a:ext cx="1883595" cy="1469245"/>
          </a:xfrm>
          <a:custGeom>
            <a:avLst/>
            <a:gdLst>
              <a:gd name="T0" fmla="*/ 653 w 6523"/>
              <a:gd name="T1" fmla="*/ 3563 h 5083"/>
              <a:gd name="T2" fmla="*/ 1521 w 6523"/>
              <a:gd name="T3" fmla="*/ 331 h 5083"/>
              <a:gd name="T4" fmla="*/ 2783 w 6523"/>
              <a:gd name="T5" fmla="*/ 15 h 5083"/>
              <a:gd name="T6" fmla="*/ 2783 w 6523"/>
              <a:gd name="T7" fmla="*/ 15 h 5083"/>
              <a:gd name="T8" fmla="*/ 2805 w 6523"/>
              <a:gd name="T9" fmla="*/ 16 h 5083"/>
              <a:gd name="T10" fmla="*/ 2816 w 6523"/>
              <a:gd name="T11" fmla="*/ 17 h 5083"/>
              <a:gd name="T12" fmla="*/ 6523 w 6523"/>
              <a:gd name="T13" fmla="*/ 178 h 5083"/>
              <a:gd name="T14" fmla="*/ 4806 w 6523"/>
              <a:gd name="T15" fmla="*/ 3467 h 5083"/>
              <a:gd name="T16" fmla="*/ 4800 w 6523"/>
              <a:gd name="T17" fmla="*/ 3477 h 5083"/>
              <a:gd name="T18" fmla="*/ 4791 w 6523"/>
              <a:gd name="T19" fmla="*/ 3496 h 5083"/>
              <a:gd name="T20" fmla="*/ 4790 w 6523"/>
              <a:gd name="T21" fmla="*/ 3496 h 5083"/>
              <a:gd name="T22" fmla="*/ 3885 w 6523"/>
              <a:gd name="T23" fmla="*/ 4431 h 5083"/>
              <a:gd name="T24" fmla="*/ 653 w 6523"/>
              <a:gd name="T25" fmla="*/ 3563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3" h="5083">
                <a:moveTo>
                  <a:pt x="653" y="3563"/>
                </a:moveTo>
                <a:cubicBezTo>
                  <a:pt x="0" y="2431"/>
                  <a:pt x="389" y="983"/>
                  <a:pt x="1521" y="331"/>
                </a:cubicBezTo>
                <a:cubicBezTo>
                  <a:pt x="1919" y="101"/>
                  <a:pt x="2356" y="0"/>
                  <a:pt x="2783" y="15"/>
                </a:cubicBezTo>
                <a:lnTo>
                  <a:pt x="2783" y="15"/>
                </a:lnTo>
                <a:lnTo>
                  <a:pt x="2805" y="16"/>
                </a:lnTo>
                <a:lnTo>
                  <a:pt x="2816" y="17"/>
                </a:lnTo>
                <a:lnTo>
                  <a:pt x="6523" y="178"/>
                </a:lnTo>
                <a:lnTo>
                  <a:pt x="4806" y="3467"/>
                </a:lnTo>
                <a:lnTo>
                  <a:pt x="4800" y="3477"/>
                </a:lnTo>
                <a:lnTo>
                  <a:pt x="4791" y="3496"/>
                </a:lnTo>
                <a:lnTo>
                  <a:pt x="4790" y="3496"/>
                </a:lnTo>
                <a:cubicBezTo>
                  <a:pt x="4589" y="3874"/>
                  <a:pt x="4283" y="4201"/>
                  <a:pt x="3885" y="4431"/>
                </a:cubicBezTo>
                <a:cubicBezTo>
                  <a:pt x="2753" y="5083"/>
                  <a:pt x="1306" y="4695"/>
                  <a:pt x="653" y="3563"/>
                </a:cubicBezTo>
                <a:close/>
              </a:path>
            </a:pathLst>
          </a:custGeom>
          <a:solidFill>
            <a:srgbClr val="2DB2A4"/>
          </a:solidFill>
          <a:ln>
            <a:noFill/>
          </a:ln>
        </p:spPr>
        <p:txBody>
          <a:bodyPr vert="horz" wrap="square" lIns="115214" tIns="57607" rIns="115214" bIns="5760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2" name="Freeform 10"/>
          <p:cNvSpPr>
            <a:spLocks/>
          </p:cNvSpPr>
          <p:nvPr/>
        </p:nvSpPr>
        <p:spPr bwMode="auto">
          <a:xfrm rot="1800000">
            <a:off x="6445152" y="2992479"/>
            <a:ext cx="1883595" cy="1469245"/>
          </a:xfrm>
          <a:custGeom>
            <a:avLst/>
            <a:gdLst>
              <a:gd name="T0" fmla="*/ 5870 w 6522"/>
              <a:gd name="T1" fmla="*/ 1521 h 5083"/>
              <a:gd name="T2" fmla="*/ 2637 w 6522"/>
              <a:gd name="T3" fmla="*/ 653 h 5083"/>
              <a:gd name="T4" fmla="*/ 1732 w 6522"/>
              <a:gd name="T5" fmla="*/ 1588 h 5083"/>
              <a:gd name="T6" fmla="*/ 1732 w 6522"/>
              <a:gd name="T7" fmla="*/ 1588 h 5083"/>
              <a:gd name="T8" fmla="*/ 1722 w 6522"/>
              <a:gd name="T9" fmla="*/ 1606 h 5083"/>
              <a:gd name="T10" fmla="*/ 1717 w 6522"/>
              <a:gd name="T11" fmla="*/ 1617 h 5083"/>
              <a:gd name="T12" fmla="*/ 0 w 6522"/>
              <a:gd name="T13" fmla="*/ 4905 h 5083"/>
              <a:gd name="T14" fmla="*/ 3706 w 6522"/>
              <a:gd name="T15" fmla="*/ 5067 h 5083"/>
              <a:gd name="T16" fmla="*/ 3718 w 6522"/>
              <a:gd name="T17" fmla="*/ 5068 h 5083"/>
              <a:gd name="T18" fmla="*/ 3739 w 6522"/>
              <a:gd name="T19" fmla="*/ 5068 h 5083"/>
              <a:gd name="T20" fmla="*/ 3739 w 6522"/>
              <a:gd name="T21" fmla="*/ 5068 h 5083"/>
              <a:gd name="T22" fmla="*/ 5002 w 6522"/>
              <a:gd name="T23" fmla="*/ 4753 h 5083"/>
              <a:gd name="T24" fmla="*/ 5870 w 6522"/>
              <a:gd name="T25" fmla="*/ 1521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2" h="5083">
                <a:moveTo>
                  <a:pt x="5870" y="1521"/>
                </a:moveTo>
                <a:cubicBezTo>
                  <a:pt x="5217" y="389"/>
                  <a:pt x="3769" y="0"/>
                  <a:pt x="2637" y="653"/>
                </a:cubicBezTo>
                <a:cubicBezTo>
                  <a:pt x="2239" y="882"/>
                  <a:pt x="1934" y="1210"/>
                  <a:pt x="1732" y="1588"/>
                </a:cubicBezTo>
                <a:lnTo>
                  <a:pt x="1732" y="1588"/>
                </a:lnTo>
                <a:lnTo>
                  <a:pt x="1722" y="1606"/>
                </a:lnTo>
                <a:lnTo>
                  <a:pt x="1717" y="1617"/>
                </a:lnTo>
                <a:lnTo>
                  <a:pt x="0" y="4905"/>
                </a:lnTo>
                <a:lnTo>
                  <a:pt x="3706" y="5067"/>
                </a:lnTo>
                <a:lnTo>
                  <a:pt x="3718" y="5068"/>
                </a:lnTo>
                <a:lnTo>
                  <a:pt x="3739" y="5068"/>
                </a:lnTo>
                <a:lnTo>
                  <a:pt x="3739" y="5068"/>
                </a:lnTo>
                <a:cubicBezTo>
                  <a:pt x="4167" y="5083"/>
                  <a:pt x="4604" y="4983"/>
                  <a:pt x="5002" y="4753"/>
                </a:cubicBezTo>
                <a:cubicBezTo>
                  <a:pt x="6134" y="4100"/>
                  <a:pt x="6522" y="2653"/>
                  <a:pt x="5870" y="1521"/>
                </a:cubicBezTo>
                <a:close/>
              </a:path>
            </a:pathLst>
          </a:custGeom>
          <a:solidFill>
            <a:srgbClr val="2DB2A4"/>
          </a:solidFill>
          <a:ln>
            <a:noFill/>
          </a:ln>
        </p:spPr>
        <p:txBody>
          <a:bodyPr vert="horz" wrap="square" lIns="115214" tIns="57607" rIns="115214" bIns="5760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3" name="TextBox 62"/>
          <p:cNvSpPr txBox="1"/>
          <p:nvPr/>
        </p:nvSpPr>
        <p:spPr>
          <a:xfrm>
            <a:off x="6073232" y="3181934"/>
            <a:ext cx="473129" cy="362560"/>
          </a:xfrm>
          <a:prstGeom prst="rect">
            <a:avLst/>
          </a:prstGeom>
          <a:noFill/>
        </p:spPr>
        <p:txBody>
          <a:bodyPr wrap="none" lIns="115214" tIns="57607" rIns="115214" bIns="57607" rtlCol="0">
            <a:spAutoFit/>
          </a:bodyPr>
          <a:lstStyle/>
          <a:p>
            <a:pPr algn="ctr"/>
            <a:r>
              <a:rPr lang="en-US" altLang="zh-CN" sz="1600" dirty="0">
                <a:solidFill>
                  <a:srgbClr val="0E647C">
                    <a:lumMod val="60000"/>
                    <a:lumOff val="40000"/>
                  </a:srgbClr>
                </a:solidFill>
                <a:latin typeface="微软雅黑" panose="020B0503020204020204" pitchFamily="34" charset="-122"/>
                <a:ea typeface="微软雅黑" panose="020B0503020204020204" pitchFamily="34" charset="-122"/>
              </a:rPr>
              <a:t>01</a:t>
            </a:r>
            <a:endParaRPr lang="zh-CN" altLang="en-US" sz="1600" dirty="0">
              <a:solidFill>
                <a:srgbClr val="0E647C">
                  <a:lumMod val="60000"/>
                  <a:lumOff val="40000"/>
                </a:srgbClr>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6316558" y="3682682"/>
            <a:ext cx="473129" cy="362560"/>
          </a:xfrm>
          <a:prstGeom prst="rect">
            <a:avLst/>
          </a:prstGeom>
          <a:noFill/>
        </p:spPr>
        <p:txBody>
          <a:bodyPr wrap="none" lIns="115214" tIns="57607" rIns="115214" bIns="57607" rtlCol="0">
            <a:spAutoFit/>
          </a:bodyPr>
          <a:lstStyle/>
          <a:p>
            <a:pPr algn="ctr"/>
            <a:r>
              <a:rPr lang="en-US" altLang="zh-CN" sz="1600" dirty="0">
                <a:solidFill>
                  <a:srgbClr val="2DB2A4">
                    <a:lumMod val="60000"/>
                    <a:lumOff val="40000"/>
                  </a:srgbClr>
                </a:solidFill>
                <a:latin typeface="微软雅黑" panose="020B0503020204020204" pitchFamily="34" charset="-122"/>
                <a:ea typeface="微软雅黑" panose="020B0503020204020204" pitchFamily="34" charset="-122"/>
              </a:rPr>
              <a:t>02</a:t>
            </a:r>
            <a:endParaRPr lang="zh-CN" altLang="en-US" sz="1600" dirty="0">
              <a:solidFill>
                <a:srgbClr val="2DB2A4">
                  <a:lumMod val="60000"/>
                  <a:lumOff val="40000"/>
                </a:srgbClr>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6070102" y="4109488"/>
            <a:ext cx="473129" cy="362560"/>
          </a:xfrm>
          <a:prstGeom prst="rect">
            <a:avLst/>
          </a:prstGeom>
          <a:noFill/>
        </p:spPr>
        <p:txBody>
          <a:bodyPr wrap="none" lIns="115214" tIns="57607" rIns="115214" bIns="57607" rtlCol="0">
            <a:spAutoFit/>
          </a:bodyPr>
          <a:lstStyle/>
          <a:p>
            <a:pPr algn="ctr"/>
            <a:r>
              <a:rPr lang="en-US" altLang="zh-CN" sz="1600" dirty="0">
                <a:solidFill>
                  <a:srgbClr val="F87A08">
                    <a:lumMod val="60000"/>
                    <a:lumOff val="40000"/>
                  </a:srgbClr>
                </a:solidFill>
                <a:latin typeface="微软雅黑" panose="020B0503020204020204" pitchFamily="34" charset="-122"/>
                <a:ea typeface="微软雅黑" panose="020B0503020204020204" pitchFamily="34" charset="-122"/>
              </a:rPr>
              <a:t>03</a:t>
            </a:r>
            <a:endParaRPr lang="zh-CN" altLang="en-US" sz="1600" dirty="0">
              <a:solidFill>
                <a:srgbClr val="F87A08">
                  <a:lumMod val="60000"/>
                  <a:lumOff val="40000"/>
                </a:srgbClr>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5539951" y="4111159"/>
            <a:ext cx="473129" cy="362560"/>
          </a:xfrm>
          <a:prstGeom prst="rect">
            <a:avLst/>
          </a:prstGeom>
          <a:noFill/>
        </p:spPr>
        <p:txBody>
          <a:bodyPr wrap="none" lIns="115214" tIns="57607" rIns="115214" bIns="57607" rtlCol="0">
            <a:spAutoFit/>
          </a:bodyPr>
          <a:lstStyle/>
          <a:p>
            <a:pPr algn="ctr"/>
            <a:r>
              <a:rPr lang="en-US" altLang="zh-CN" sz="1600" dirty="0">
                <a:solidFill>
                  <a:srgbClr val="0E647C">
                    <a:lumMod val="60000"/>
                    <a:lumOff val="40000"/>
                  </a:srgbClr>
                </a:solidFill>
                <a:latin typeface="微软雅黑" panose="020B0503020204020204" pitchFamily="34" charset="-122"/>
                <a:ea typeface="微软雅黑" panose="020B0503020204020204" pitchFamily="34" charset="-122"/>
              </a:rPr>
              <a:t>04</a:t>
            </a:r>
            <a:endParaRPr lang="zh-CN" altLang="en-US" sz="1600" dirty="0">
              <a:solidFill>
                <a:srgbClr val="0E647C">
                  <a:lumMod val="60000"/>
                  <a:lumOff val="40000"/>
                </a:srgbClr>
              </a:solidFill>
              <a:latin typeface="微软雅黑" panose="020B0503020204020204" pitchFamily="34" charset="-122"/>
              <a:ea typeface="微软雅黑" panose="020B0503020204020204" pitchFamily="34" charset="-122"/>
            </a:endParaRPr>
          </a:p>
        </p:txBody>
      </p:sp>
      <p:sp>
        <p:nvSpPr>
          <p:cNvPr id="67" name="TextBox 66"/>
          <p:cNvSpPr txBox="1"/>
          <p:nvPr/>
        </p:nvSpPr>
        <p:spPr>
          <a:xfrm>
            <a:off x="5285278" y="3634407"/>
            <a:ext cx="473129" cy="362560"/>
          </a:xfrm>
          <a:prstGeom prst="rect">
            <a:avLst/>
          </a:prstGeom>
          <a:noFill/>
        </p:spPr>
        <p:txBody>
          <a:bodyPr wrap="none" lIns="115214" tIns="57607" rIns="115214" bIns="57607" rtlCol="0">
            <a:spAutoFit/>
          </a:bodyPr>
          <a:lstStyle/>
          <a:p>
            <a:pPr algn="ctr"/>
            <a:r>
              <a:rPr lang="en-US" altLang="zh-CN" sz="1600" dirty="0">
                <a:solidFill>
                  <a:srgbClr val="2DB2A4">
                    <a:lumMod val="60000"/>
                    <a:lumOff val="40000"/>
                  </a:srgbClr>
                </a:solidFill>
                <a:latin typeface="微软雅黑" panose="020B0503020204020204" pitchFamily="34" charset="-122"/>
                <a:ea typeface="微软雅黑" panose="020B0503020204020204" pitchFamily="34" charset="-122"/>
              </a:rPr>
              <a:t>05</a:t>
            </a:r>
            <a:endParaRPr lang="zh-CN" altLang="en-US" sz="1600" dirty="0">
              <a:solidFill>
                <a:srgbClr val="2DB2A4">
                  <a:lumMod val="60000"/>
                  <a:lumOff val="40000"/>
                </a:srgbClr>
              </a:solidFill>
              <a:latin typeface="微软雅黑" panose="020B0503020204020204" pitchFamily="34" charset="-122"/>
              <a:ea typeface="微软雅黑" panose="020B0503020204020204" pitchFamily="34" charset="-122"/>
            </a:endParaRPr>
          </a:p>
        </p:txBody>
      </p:sp>
      <p:sp>
        <p:nvSpPr>
          <p:cNvPr id="68" name="TextBox 67"/>
          <p:cNvSpPr txBox="1"/>
          <p:nvPr/>
        </p:nvSpPr>
        <p:spPr>
          <a:xfrm>
            <a:off x="5525601" y="3218219"/>
            <a:ext cx="473129" cy="362560"/>
          </a:xfrm>
          <a:prstGeom prst="rect">
            <a:avLst/>
          </a:prstGeom>
          <a:noFill/>
        </p:spPr>
        <p:txBody>
          <a:bodyPr wrap="none" lIns="115214" tIns="57607" rIns="115214" bIns="57607" rtlCol="0">
            <a:spAutoFit/>
          </a:bodyPr>
          <a:lstStyle/>
          <a:p>
            <a:pPr algn="ctr"/>
            <a:r>
              <a:rPr lang="en-US" altLang="zh-CN" sz="1600" dirty="0">
                <a:solidFill>
                  <a:srgbClr val="F87A08">
                    <a:lumMod val="60000"/>
                    <a:lumOff val="40000"/>
                  </a:srgbClr>
                </a:solidFill>
                <a:latin typeface="微软雅黑" panose="020B0503020204020204" pitchFamily="34" charset="-122"/>
                <a:ea typeface="微软雅黑" panose="020B0503020204020204" pitchFamily="34" charset="-122"/>
              </a:rPr>
              <a:t>06</a:t>
            </a:r>
            <a:endParaRPr lang="zh-CN" altLang="en-US" sz="1600" dirty="0">
              <a:solidFill>
                <a:srgbClr val="F87A08">
                  <a:lumMod val="60000"/>
                  <a:lumOff val="40000"/>
                </a:srgbClr>
              </a:solidFill>
              <a:latin typeface="微软雅黑" panose="020B0503020204020204" pitchFamily="34" charset="-122"/>
              <a:ea typeface="微软雅黑" panose="020B0503020204020204" pitchFamily="34" charset="-122"/>
            </a:endParaRPr>
          </a:p>
        </p:txBody>
      </p:sp>
      <p:sp>
        <p:nvSpPr>
          <p:cNvPr id="69" name="KSO_Shape"/>
          <p:cNvSpPr>
            <a:spLocks/>
          </p:cNvSpPr>
          <p:nvPr/>
        </p:nvSpPr>
        <p:spPr bwMode="auto">
          <a:xfrm>
            <a:off x="6371210" y="2283999"/>
            <a:ext cx="828628" cy="568905"/>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ysClr val="window" lastClr="FFFFFF"/>
          </a:solidFill>
          <a:ln>
            <a:noFill/>
          </a:ln>
          <a:extLst/>
        </p:spPr>
        <p:txBody>
          <a:bodyPr lIns="115214" tIns="57607" rIns="115214" bIns="57607" anchor="ctr">
            <a:scene3d>
              <a:camera prst="orthographicFront"/>
              <a:lightRig rig="threePt" dir="t"/>
            </a:scene3d>
            <a:sp3d contourW="127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0" name="KSO_Shape"/>
          <p:cNvSpPr>
            <a:spLocks/>
          </p:cNvSpPr>
          <p:nvPr/>
        </p:nvSpPr>
        <p:spPr bwMode="auto">
          <a:xfrm>
            <a:off x="5067569" y="4651801"/>
            <a:ext cx="771707" cy="763872"/>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ysClr val="window" lastClr="FFFFFF"/>
          </a:solidFill>
          <a:ln>
            <a:noFill/>
          </a:ln>
          <a:extLst/>
        </p:spPr>
        <p:txBody>
          <a:bodyPr lIns="115214" tIns="57607" rIns="115214" bIns="57607" anchor="ctr">
            <a:scene3d>
              <a:camera prst="orthographicFront"/>
              <a:lightRig rig="threePt" dir="t"/>
            </a:scene3d>
            <a:sp3d contourW="127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1" name="KSO_Shape"/>
          <p:cNvSpPr>
            <a:spLocks/>
          </p:cNvSpPr>
          <p:nvPr/>
        </p:nvSpPr>
        <p:spPr bwMode="auto">
          <a:xfrm>
            <a:off x="4999842" y="2233827"/>
            <a:ext cx="697443" cy="59273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ysClr val="window" lastClr="FFFFFF"/>
          </a:solidFill>
          <a:ln>
            <a:noFill/>
          </a:ln>
          <a:extLst/>
        </p:spPr>
        <p:txBody>
          <a:bodyPr lIns="115214" tIns="57607" rIns="115214" bIns="57607" anchor="ctr">
            <a:scene3d>
              <a:camera prst="orthographicFront"/>
              <a:lightRig rig="threePt" dir="t"/>
            </a:scene3d>
            <a:sp3d contourW="127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2" name="TextBox 71"/>
          <p:cNvSpPr txBox="1"/>
          <p:nvPr/>
        </p:nvSpPr>
        <p:spPr>
          <a:xfrm>
            <a:off x="7595634" y="2017499"/>
            <a:ext cx="2767566" cy="415498"/>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a:lnSpc>
                <a:spcPct val="150000"/>
              </a:lnSpc>
            </a:pPr>
            <a:r>
              <a:rPr lang="zh-CN" altLang="en-US" sz="1800" dirty="0" smtClean="0">
                <a:solidFill>
                  <a:srgbClr val="0070C0"/>
                </a:solidFill>
                <a:latin typeface="黑体" panose="02010609060101010101" pitchFamily="49" charset="-122"/>
                <a:ea typeface="黑体" panose="02010609060101010101" pitchFamily="49" charset="-122"/>
              </a:rPr>
              <a:t>成立一支食育课程研发中心</a:t>
            </a:r>
            <a:endParaRPr lang="zh-CN" altLang="en-US" sz="1800" dirty="0">
              <a:solidFill>
                <a:srgbClr val="0070C0"/>
              </a:solidFill>
              <a:latin typeface="黑体" panose="02010609060101010101" pitchFamily="49" charset="-122"/>
              <a:ea typeface="黑体" panose="02010609060101010101" pitchFamily="49" charset="-122"/>
            </a:endParaRPr>
          </a:p>
        </p:txBody>
      </p:sp>
      <p:sp>
        <p:nvSpPr>
          <p:cNvPr id="74" name="TextBox 73"/>
          <p:cNvSpPr txBox="1"/>
          <p:nvPr/>
        </p:nvSpPr>
        <p:spPr>
          <a:xfrm>
            <a:off x="8270298" y="3475329"/>
            <a:ext cx="3172402" cy="415498"/>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lvl="0" algn="l">
              <a:lnSpc>
                <a:spcPct val="150000"/>
              </a:lnSpc>
              <a:buClrTx/>
              <a:buSzTx/>
              <a:buFontTx/>
            </a:pPr>
            <a:r>
              <a:rPr lang="zh-CN" altLang="en-US" sz="1800" dirty="0" smtClean="0">
                <a:solidFill>
                  <a:schemeClr val="accent2"/>
                </a:solidFill>
                <a:latin typeface="黑体" panose="02010609060101010101" pitchFamily="49" charset="-122"/>
                <a:ea typeface="黑体" panose="02010609060101010101" pitchFamily="49" charset="-122"/>
                <a:sym typeface="+mn-lt"/>
              </a:rPr>
              <a:t>建设两支课程实施指导团队</a:t>
            </a:r>
            <a:endParaRPr lang="zh-CN" altLang="en-US" sz="1800" dirty="0">
              <a:solidFill>
                <a:schemeClr val="accent2"/>
              </a:solidFill>
              <a:latin typeface="黑体" panose="02010609060101010101" pitchFamily="49" charset="-122"/>
              <a:ea typeface="黑体" panose="02010609060101010101" pitchFamily="49" charset="-122"/>
              <a:sym typeface="+mn-lt"/>
            </a:endParaRPr>
          </a:p>
        </p:txBody>
      </p:sp>
      <p:sp>
        <p:nvSpPr>
          <p:cNvPr id="76" name="TextBox 75"/>
          <p:cNvSpPr txBox="1"/>
          <p:nvPr/>
        </p:nvSpPr>
        <p:spPr>
          <a:xfrm>
            <a:off x="7290834" y="4860978"/>
            <a:ext cx="3669266" cy="415498"/>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a:lnSpc>
                <a:spcPct val="150000"/>
              </a:lnSpc>
            </a:pPr>
            <a:r>
              <a:rPr lang="zh-CN" altLang="en-US" sz="1800" dirty="0" smtClean="0">
                <a:solidFill>
                  <a:schemeClr val="accent3"/>
                </a:solidFill>
                <a:latin typeface="黑体" panose="02010609060101010101" pitchFamily="49" charset="-122"/>
                <a:ea typeface="黑体" panose="02010609060101010101" pitchFamily="49" charset="-122"/>
                <a:cs typeface="+mn-ea"/>
                <a:sym typeface="+mn-lt"/>
              </a:rPr>
              <a:t>开发三类食育课程系列内容</a:t>
            </a:r>
            <a:endParaRPr lang="zh-CN" altLang="en-US" sz="1800" dirty="0">
              <a:solidFill>
                <a:schemeClr val="accent3"/>
              </a:solidFill>
              <a:latin typeface="黑体" panose="02010609060101010101" pitchFamily="49" charset="-122"/>
              <a:ea typeface="黑体" panose="02010609060101010101" pitchFamily="49" charset="-122"/>
              <a:cs typeface="+mn-ea"/>
              <a:sym typeface="+mn-lt"/>
            </a:endParaRPr>
          </a:p>
        </p:txBody>
      </p:sp>
      <p:sp>
        <p:nvSpPr>
          <p:cNvPr id="78" name="TextBox 77"/>
          <p:cNvSpPr txBox="1"/>
          <p:nvPr/>
        </p:nvSpPr>
        <p:spPr>
          <a:xfrm>
            <a:off x="1587500" y="2017499"/>
            <a:ext cx="2967217" cy="415498"/>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lvl="0" algn="l">
              <a:lnSpc>
                <a:spcPct val="150000"/>
              </a:lnSpc>
              <a:buClrTx/>
              <a:buSzTx/>
              <a:buFontTx/>
            </a:pPr>
            <a:r>
              <a:rPr lang="zh-CN" altLang="en-US" sz="1800" dirty="0" smtClean="0">
                <a:solidFill>
                  <a:srgbClr val="FFC000"/>
                </a:solidFill>
                <a:latin typeface="黑体" panose="02010609060101010101" pitchFamily="49" charset="-122"/>
                <a:ea typeface="黑体" panose="02010609060101010101" pitchFamily="49" charset="-122"/>
                <a:cs typeface="+mn-ea"/>
                <a:sym typeface="+mn-lt"/>
              </a:rPr>
              <a:t>形成一张食育课程资源地图</a:t>
            </a:r>
            <a:endParaRPr lang="zh-CN" altLang="en-US" sz="1800" dirty="0">
              <a:solidFill>
                <a:srgbClr val="FFC000"/>
              </a:solidFill>
              <a:latin typeface="黑体" panose="02010609060101010101" pitchFamily="49" charset="-122"/>
              <a:ea typeface="黑体" panose="02010609060101010101" pitchFamily="49" charset="-122"/>
              <a:cs typeface="+mn-ea"/>
              <a:sym typeface="+mn-lt"/>
            </a:endParaRPr>
          </a:p>
        </p:txBody>
      </p:sp>
      <p:sp>
        <p:nvSpPr>
          <p:cNvPr id="80" name="TextBox 79"/>
          <p:cNvSpPr txBox="1"/>
          <p:nvPr/>
        </p:nvSpPr>
        <p:spPr>
          <a:xfrm>
            <a:off x="1016000" y="3488029"/>
            <a:ext cx="3443279" cy="415498"/>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lvl="0" algn="l">
              <a:lnSpc>
                <a:spcPct val="150000"/>
              </a:lnSpc>
              <a:buClrTx/>
              <a:buSzTx/>
              <a:buFontTx/>
            </a:pPr>
            <a:r>
              <a:rPr lang="zh-CN" altLang="en-US" sz="1800" dirty="0" smtClean="0">
                <a:solidFill>
                  <a:schemeClr val="tx2">
                    <a:lumMod val="60000"/>
                    <a:lumOff val="40000"/>
                  </a:schemeClr>
                </a:solidFill>
                <a:latin typeface="黑体" panose="02010609060101010101" pitchFamily="49" charset="-122"/>
                <a:ea typeface="黑体" panose="02010609060101010101" pitchFamily="49" charset="-122"/>
                <a:cs typeface="+mn-ea"/>
                <a:sym typeface="+mn-lt"/>
              </a:rPr>
              <a:t>打造五个食育主题学习场馆</a:t>
            </a:r>
            <a:endParaRPr lang="zh-CN" altLang="en-US" sz="1800" dirty="0">
              <a:solidFill>
                <a:schemeClr val="tx2">
                  <a:lumMod val="60000"/>
                  <a:lumOff val="40000"/>
                </a:schemeClr>
              </a:solidFill>
              <a:latin typeface="黑体" panose="02010609060101010101" pitchFamily="49" charset="-122"/>
              <a:ea typeface="黑体" panose="02010609060101010101" pitchFamily="49" charset="-122"/>
              <a:cs typeface="+mn-ea"/>
              <a:sym typeface="+mn-lt"/>
            </a:endParaRPr>
          </a:p>
        </p:txBody>
      </p:sp>
      <p:sp>
        <p:nvSpPr>
          <p:cNvPr id="82" name="TextBox 81"/>
          <p:cNvSpPr txBox="1"/>
          <p:nvPr/>
        </p:nvSpPr>
        <p:spPr>
          <a:xfrm>
            <a:off x="1676400" y="4899078"/>
            <a:ext cx="3322817" cy="415498"/>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pPr lvl="0" algn="l">
              <a:lnSpc>
                <a:spcPct val="150000"/>
              </a:lnSpc>
              <a:buClrTx/>
              <a:buSzTx/>
              <a:buFontTx/>
            </a:pPr>
            <a:r>
              <a:rPr lang="zh-CN" altLang="en-US" sz="1800" dirty="0" smtClean="0">
                <a:solidFill>
                  <a:srgbClr val="7030A0"/>
                </a:solidFill>
                <a:latin typeface="黑体" panose="02010609060101010101" pitchFamily="49" charset="-122"/>
                <a:ea typeface="黑体" panose="02010609060101010101" pitchFamily="49" charset="-122"/>
                <a:sym typeface="+mn-lt"/>
              </a:rPr>
              <a:t>探索四种食育课程实施范式</a:t>
            </a:r>
            <a:endParaRPr lang="zh-CN" altLang="en-US" sz="1800" dirty="0">
              <a:solidFill>
                <a:srgbClr val="7030A0"/>
              </a:solidFill>
              <a:latin typeface="黑体" panose="02010609060101010101" pitchFamily="49" charset="-122"/>
              <a:ea typeface="黑体" panose="02010609060101010101" pitchFamily="49" charset="-122"/>
              <a:sym typeface="+mn-lt"/>
            </a:endParaRPr>
          </a:p>
        </p:txBody>
      </p:sp>
      <p:sp>
        <p:nvSpPr>
          <p:cNvPr id="83" name="KSO_Shape"/>
          <p:cNvSpPr/>
          <p:nvPr/>
        </p:nvSpPr>
        <p:spPr>
          <a:xfrm>
            <a:off x="4275691" y="3504547"/>
            <a:ext cx="676264" cy="676161"/>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ysClr val="window" lastClr="FFFFFF"/>
          </a:solidFill>
          <a:ln w="25400" cap="flat" cmpd="sng" algn="ctr">
            <a:noFill/>
            <a:prstDash val="solid"/>
          </a:ln>
          <a:effectLst/>
        </p:spPr>
        <p:txBody>
          <a:bodyPr lIns="115214" tIns="57607" rIns="115214" bIns="57607" anchor="ctr">
            <a:scene3d>
              <a:camera prst="orthographicFront"/>
              <a:lightRig rig="threePt" dir="t"/>
            </a:scene3d>
            <a:sp3d>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87" name="Freeform 13"/>
          <p:cNvSpPr>
            <a:spLocks noEditPoints="1"/>
          </p:cNvSpPr>
          <p:nvPr/>
        </p:nvSpPr>
        <p:spPr bwMode="auto">
          <a:xfrm>
            <a:off x="7188150" y="3581846"/>
            <a:ext cx="612775" cy="604838"/>
          </a:xfrm>
          <a:custGeom>
            <a:avLst/>
            <a:gdLst>
              <a:gd name="T0" fmla="*/ 553690 w 1006"/>
              <a:gd name="T1" fmla="*/ 521559 h 995"/>
              <a:gd name="T2" fmla="*/ 490342 w 1006"/>
              <a:gd name="T3" fmla="*/ 521559 h 995"/>
              <a:gd name="T4" fmla="*/ 590238 w 1006"/>
              <a:gd name="T5" fmla="*/ 58964 h 995"/>
              <a:gd name="T6" fmla="*/ 508006 w 1006"/>
              <a:gd name="T7" fmla="*/ 0 h 995"/>
              <a:gd name="T8" fmla="*/ 287505 w 1006"/>
              <a:gd name="T9" fmla="*/ 196344 h 995"/>
              <a:gd name="T10" fmla="*/ 256440 w 1006"/>
              <a:gd name="T11" fmla="*/ 241327 h 995"/>
              <a:gd name="T12" fmla="*/ 229029 w 1006"/>
              <a:gd name="T13" fmla="*/ 254701 h 995"/>
              <a:gd name="T14" fmla="*/ 232075 w 1006"/>
              <a:gd name="T15" fmla="*/ 337980 h 995"/>
              <a:gd name="T16" fmla="*/ 54212 w 1006"/>
              <a:gd name="T17" fmla="*/ 492381 h 995"/>
              <a:gd name="T18" fmla="*/ 34720 w 1006"/>
              <a:gd name="T19" fmla="*/ 604838 h 995"/>
              <a:gd name="T20" fmla="*/ 126697 w 1006"/>
              <a:gd name="T21" fmla="*/ 513049 h 995"/>
              <a:gd name="T22" fmla="*/ 271059 w 1006"/>
              <a:gd name="T23" fmla="*/ 377492 h 995"/>
              <a:gd name="T24" fmla="*/ 352072 w 1006"/>
              <a:gd name="T25" fmla="*/ 377492 h 995"/>
              <a:gd name="T26" fmla="*/ 375218 w 1006"/>
              <a:gd name="T27" fmla="*/ 326430 h 995"/>
              <a:gd name="T28" fmla="*/ 410547 w 1006"/>
              <a:gd name="T29" fmla="*/ 319136 h 995"/>
              <a:gd name="T30" fmla="*/ 590238 w 1006"/>
              <a:gd name="T31" fmla="*/ 58964 h 995"/>
              <a:gd name="T32" fmla="*/ 238775 w 1006"/>
              <a:gd name="T33" fmla="*/ 197560 h 995"/>
              <a:gd name="T34" fmla="*/ 246085 w 1006"/>
              <a:gd name="T35" fmla="*/ 189658 h 995"/>
              <a:gd name="T36" fmla="*/ 265576 w 1006"/>
              <a:gd name="T37" fmla="*/ 170814 h 995"/>
              <a:gd name="T38" fmla="*/ 130961 w 1006"/>
              <a:gd name="T39" fmla="*/ 608 h 995"/>
              <a:gd name="T40" fmla="*/ 170554 w 1006"/>
              <a:gd name="T41" fmla="*/ 97260 h 995"/>
              <a:gd name="T42" fmla="*/ 12792 w 1006"/>
              <a:gd name="T43" fmla="*/ 118536 h 995"/>
              <a:gd name="T44" fmla="*/ 141316 w 1006"/>
              <a:gd name="T45" fmla="*/ 271721 h 995"/>
              <a:gd name="T46" fmla="*/ 184563 w 1006"/>
              <a:gd name="T47" fmla="*/ 263211 h 995"/>
              <a:gd name="T48" fmla="*/ 221111 w 1006"/>
              <a:gd name="T49" fmla="*/ 215189 h 995"/>
              <a:gd name="T50" fmla="*/ 409329 w 1006"/>
              <a:gd name="T51" fmla="*/ 368374 h 995"/>
              <a:gd name="T52" fmla="*/ 375827 w 1006"/>
              <a:gd name="T53" fmla="*/ 401199 h 995"/>
              <a:gd name="T54" fmla="*/ 451358 w 1006"/>
              <a:gd name="T55" fmla="*/ 529461 h 995"/>
              <a:gd name="T56" fmla="*/ 529326 w 1006"/>
              <a:gd name="T57" fmla="*/ 604838 h 995"/>
              <a:gd name="T58" fmla="*/ 596938 w 1006"/>
              <a:gd name="T59" fmla="*/ 501499 h 995"/>
              <a:gd name="T60" fmla="*/ 427602 w 1006"/>
              <a:gd name="T61" fmla="*/ 350137 h 995"/>
              <a:gd name="T62" fmla="*/ 400801 w 1006"/>
              <a:gd name="T63" fmla="*/ 351961 h 9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294A5A"/>
              </a:solidFill>
              <a:effectLst/>
              <a:uLnTx/>
              <a:uFillTx/>
            </a:endParaRPr>
          </a:p>
        </p:txBody>
      </p:sp>
      <p:sp>
        <p:nvSpPr>
          <p:cNvPr id="88" name="Freeform 14"/>
          <p:cNvSpPr>
            <a:spLocks noEditPoints="1"/>
          </p:cNvSpPr>
          <p:nvPr/>
        </p:nvSpPr>
        <p:spPr bwMode="auto">
          <a:xfrm>
            <a:off x="6554738" y="4716909"/>
            <a:ext cx="439737" cy="600075"/>
          </a:xfrm>
          <a:custGeom>
            <a:avLst/>
            <a:gdLst>
              <a:gd name="T0" fmla="*/ 57780 w 723"/>
              <a:gd name="T1" fmla="*/ 97375 h 986"/>
              <a:gd name="T2" fmla="*/ 48657 w 723"/>
              <a:gd name="T3" fmla="*/ 600075 h 986"/>
              <a:gd name="T4" fmla="*/ 439737 w 723"/>
              <a:gd name="T5" fmla="*/ 147280 h 986"/>
              <a:gd name="T6" fmla="*/ 406285 w 723"/>
              <a:gd name="T7" fmla="*/ 158235 h 986"/>
              <a:gd name="T8" fmla="*/ 50482 w 723"/>
              <a:gd name="T9" fmla="*/ 565385 h 986"/>
              <a:gd name="T10" fmla="*/ 190370 w 723"/>
              <a:gd name="T11" fmla="*/ 63903 h 986"/>
              <a:gd name="T12" fmla="*/ 249367 w 723"/>
              <a:gd name="T13" fmla="*/ 63903 h 986"/>
              <a:gd name="T14" fmla="*/ 218956 w 723"/>
              <a:gd name="T15" fmla="*/ 95549 h 986"/>
              <a:gd name="T16" fmla="*/ 153878 w 723"/>
              <a:gd name="T17" fmla="*/ 65120 h 986"/>
              <a:gd name="T18" fmla="*/ 80892 w 723"/>
              <a:gd name="T19" fmla="*/ 152149 h 986"/>
              <a:gd name="T20" fmla="*/ 358845 w 723"/>
              <a:gd name="T21" fmla="*/ 152149 h 986"/>
              <a:gd name="T22" fmla="*/ 285859 w 723"/>
              <a:gd name="T23" fmla="*/ 65120 h 986"/>
              <a:gd name="T24" fmla="*/ 153878 w 723"/>
              <a:gd name="T25" fmla="*/ 65120 h 986"/>
              <a:gd name="T26" fmla="*/ 155094 w 723"/>
              <a:gd name="T27" fmla="*/ 455838 h 986"/>
              <a:gd name="T28" fmla="*/ 106437 w 723"/>
              <a:gd name="T29" fmla="*/ 469227 h 986"/>
              <a:gd name="T30" fmla="*/ 96097 w 723"/>
              <a:gd name="T31" fmla="*/ 480182 h 986"/>
              <a:gd name="T32" fmla="*/ 155094 w 723"/>
              <a:gd name="T33" fmla="*/ 484442 h 986"/>
              <a:gd name="T34" fmla="*/ 93056 w 723"/>
              <a:gd name="T35" fmla="*/ 514872 h 986"/>
              <a:gd name="T36" fmla="*/ 170299 w 723"/>
              <a:gd name="T37" fmla="*/ 477139 h 986"/>
              <a:gd name="T38" fmla="*/ 170299 w 723"/>
              <a:gd name="T39" fmla="*/ 452795 h 986"/>
              <a:gd name="T40" fmla="*/ 77851 w 723"/>
              <a:gd name="T41" fmla="*/ 457055 h 986"/>
              <a:gd name="T42" fmla="*/ 150836 w 723"/>
              <a:gd name="T43" fmla="*/ 534955 h 986"/>
              <a:gd name="T44" fmla="*/ 150836 w 723"/>
              <a:gd name="T45" fmla="*/ 235526 h 986"/>
              <a:gd name="T46" fmla="*/ 106437 w 723"/>
              <a:gd name="T47" fmla="*/ 248915 h 986"/>
              <a:gd name="T48" fmla="*/ 121642 w 723"/>
              <a:gd name="T49" fmla="*/ 288474 h 986"/>
              <a:gd name="T50" fmla="*/ 93056 w 723"/>
              <a:gd name="T51" fmla="*/ 299429 h 986"/>
              <a:gd name="T52" fmla="*/ 150836 w 723"/>
              <a:gd name="T53" fmla="*/ 220312 h 986"/>
              <a:gd name="T54" fmla="*/ 77851 w 723"/>
              <a:gd name="T55" fmla="*/ 297603 h 986"/>
              <a:gd name="T56" fmla="*/ 169691 w 723"/>
              <a:gd name="T57" fmla="*/ 253176 h 986"/>
              <a:gd name="T58" fmla="*/ 169083 w 723"/>
              <a:gd name="T59" fmla="*/ 232483 h 986"/>
              <a:gd name="T60" fmla="*/ 155094 w 723"/>
              <a:gd name="T61" fmla="*/ 354202 h 986"/>
              <a:gd name="T62" fmla="*/ 96097 w 723"/>
              <a:gd name="T63" fmla="*/ 369417 h 986"/>
              <a:gd name="T64" fmla="*/ 155094 w 723"/>
              <a:gd name="T65" fmla="*/ 408976 h 986"/>
              <a:gd name="T66" fmla="*/ 170299 w 723"/>
              <a:gd name="T67" fmla="*/ 342639 h 986"/>
              <a:gd name="T68" fmla="*/ 77851 w 723"/>
              <a:gd name="T69" fmla="*/ 346291 h 986"/>
              <a:gd name="T70" fmla="*/ 155094 w 723"/>
              <a:gd name="T71" fmla="*/ 423582 h 986"/>
              <a:gd name="T72" fmla="*/ 203143 w 723"/>
              <a:gd name="T73" fmla="*/ 327424 h 986"/>
              <a:gd name="T74" fmla="*/ 229904 w 723"/>
              <a:gd name="T75" fmla="*/ 508786 h 986"/>
              <a:gd name="T76" fmla="*/ 352763 w 723"/>
              <a:gd name="T77" fmla="*/ 471053 h 986"/>
              <a:gd name="T78" fmla="*/ 225038 w 723"/>
              <a:gd name="T79" fmla="*/ 504526 h 986"/>
              <a:gd name="T80" fmla="*/ 352763 w 723"/>
              <a:gd name="T81" fmla="*/ 357245 h 986"/>
              <a:gd name="T82" fmla="*/ 225038 w 723"/>
              <a:gd name="T83" fmla="*/ 288474 h 986"/>
              <a:gd name="T84" fmla="*/ 225038 w 723"/>
              <a:gd name="T85" fmla="*/ 247698 h 9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294A5A"/>
              </a:solidFill>
              <a:effectLst/>
              <a:uLnTx/>
              <a:uFillTx/>
            </a:endParaRPr>
          </a:p>
        </p:txBody>
      </p:sp>
      <p:grpSp>
        <p:nvGrpSpPr>
          <p:cNvPr id="89" name="组合 88"/>
          <p:cNvGrpSpPr/>
          <p:nvPr/>
        </p:nvGrpSpPr>
        <p:grpSpPr>
          <a:xfrm>
            <a:off x="3645590" y="1080269"/>
            <a:ext cx="4289837" cy="646331"/>
            <a:chOff x="3864779" y="527774"/>
            <a:chExt cx="4289837" cy="646331"/>
          </a:xfrm>
        </p:grpSpPr>
        <p:grpSp>
          <p:nvGrpSpPr>
            <p:cNvPr id="90" name="组合 21"/>
            <p:cNvGrpSpPr/>
            <p:nvPr/>
          </p:nvGrpSpPr>
          <p:grpSpPr>
            <a:xfrm>
              <a:off x="3864779" y="898306"/>
              <a:ext cx="818969" cy="88861"/>
              <a:chOff x="5992478" y="1999605"/>
              <a:chExt cx="2374074" cy="257594"/>
            </a:xfrm>
          </p:grpSpPr>
          <p:sp>
            <p:nvSpPr>
              <p:cNvPr id="96" name="矩形: 圆角 18"/>
              <p:cNvSpPr/>
              <p:nvPr/>
            </p:nvSpPr>
            <p:spPr>
              <a:xfrm rot="18900000">
                <a:off x="7096551" y="2002866"/>
                <a:ext cx="1270001" cy="254333"/>
              </a:xfrm>
              <a:prstGeom prst="roundRect">
                <a:avLst>
                  <a:gd name="adj" fmla="val 50000"/>
                </a:avLst>
              </a:prstGeom>
              <a:solidFill>
                <a:srgbClr val="E845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mn-lt"/>
                  <a:ea typeface="+mn-ea"/>
                  <a:cs typeface="+mn-ea"/>
                  <a:sym typeface="+mn-lt"/>
                </a:endParaRPr>
              </a:p>
            </p:txBody>
          </p:sp>
          <p:sp>
            <p:nvSpPr>
              <p:cNvPr id="97" name="矩形: 圆角 21"/>
              <p:cNvSpPr/>
              <p:nvPr/>
            </p:nvSpPr>
            <p:spPr>
              <a:xfrm rot="18900000">
                <a:off x="6536863" y="2001379"/>
                <a:ext cx="1270001" cy="232563"/>
              </a:xfrm>
              <a:prstGeom prst="roundRect">
                <a:avLst>
                  <a:gd name="adj" fmla="val 50000"/>
                </a:avLst>
              </a:prstGeom>
              <a:solidFill>
                <a:srgbClr val="38363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mn-lt"/>
                  <a:ea typeface="+mn-ea"/>
                  <a:cs typeface="+mn-ea"/>
                  <a:sym typeface="+mn-lt"/>
                </a:endParaRPr>
              </a:p>
            </p:txBody>
          </p:sp>
          <p:sp>
            <p:nvSpPr>
              <p:cNvPr id="98" name="矩形: 圆角 23"/>
              <p:cNvSpPr/>
              <p:nvPr/>
            </p:nvSpPr>
            <p:spPr>
              <a:xfrm rot="18900000">
                <a:off x="5992478" y="1999605"/>
                <a:ext cx="1270001" cy="233241"/>
              </a:xfrm>
              <a:prstGeom prst="roundRect">
                <a:avLst>
                  <a:gd name="adj" fmla="val 50000"/>
                </a:avLst>
              </a:prstGeom>
              <a:solidFill>
                <a:srgbClr val="0BA29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mn-lt"/>
                  <a:ea typeface="+mn-ea"/>
                  <a:cs typeface="+mn-ea"/>
                  <a:sym typeface="+mn-lt"/>
                </a:endParaRPr>
              </a:p>
            </p:txBody>
          </p:sp>
        </p:grpSp>
        <p:sp>
          <p:nvSpPr>
            <p:cNvPr id="91" name="文本框 6"/>
            <p:cNvSpPr txBox="1">
              <a:spLocks noChangeArrowheads="1"/>
            </p:cNvSpPr>
            <p:nvPr/>
          </p:nvSpPr>
          <p:spPr bwMode="auto">
            <a:xfrm>
              <a:off x="5008754" y="527774"/>
              <a:ext cx="20313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3600" b="1" i="0" u="none" strike="noStrike" kern="0" cap="none" spc="0" normalizeH="0" baseline="0" noProof="0" dirty="0" smtClean="0">
                  <a:ln>
                    <a:noFill/>
                  </a:ln>
                  <a:solidFill>
                    <a:prstClr val="black">
                      <a:lumMod val="85000"/>
                      <a:lumOff val="15000"/>
                    </a:prstClr>
                  </a:solidFill>
                  <a:effectLst/>
                  <a:uLnTx/>
                  <a:uFillTx/>
                  <a:latin typeface="+mn-lt"/>
                  <a:ea typeface="+mn-ea"/>
                  <a:cs typeface="+mn-ea"/>
                  <a:sym typeface="+mn-lt"/>
                </a:rPr>
                <a:t>建设内容</a:t>
              </a:r>
              <a:endParaRPr kumimoji="0" lang="zh-CN" altLang="en-US" sz="3600" b="1" i="0" u="none" strike="noStrike" kern="0" cap="none" spc="0" normalizeH="0" baseline="0" noProof="0" dirty="0">
                <a:ln>
                  <a:noFill/>
                </a:ln>
                <a:solidFill>
                  <a:prstClr val="black">
                    <a:lumMod val="85000"/>
                    <a:lumOff val="15000"/>
                  </a:prstClr>
                </a:solidFill>
                <a:effectLst/>
                <a:uLnTx/>
                <a:uFillTx/>
                <a:latin typeface="+mn-lt"/>
                <a:ea typeface="+mn-ea"/>
                <a:cs typeface="+mn-ea"/>
                <a:sym typeface="+mn-lt"/>
              </a:endParaRPr>
            </a:p>
          </p:txBody>
        </p:sp>
        <p:grpSp>
          <p:nvGrpSpPr>
            <p:cNvPr id="92" name="组合 23"/>
            <p:cNvGrpSpPr/>
            <p:nvPr/>
          </p:nvGrpSpPr>
          <p:grpSpPr>
            <a:xfrm>
              <a:off x="7335647" y="894105"/>
              <a:ext cx="818969" cy="88861"/>
              <a:chOff x="5992478" y="1999605"/>
              <a:chExt cx="2374074" cy="257594"/>
            </a:xfrm>
          </p:grpSpPr>
          <p:sp>
            <p:nvSpPr>
              <p:cNvPr id="93" name="矩形: 圆角 30"/>
              <p:cNvSpPr/>
              <p:nvPr/>
            </p:nvSpPr>
            <p:spPr>
              <a:xfrm rot="18900000">
                <a:off x="7096551" y="2002866"/>
                <a:ext cx="1270001" cy="254333"/>
              </a:xfrm>
              <a:prstGeom prst="roundRect">
                <a:avLst>
                  <a:gd name="adj" fmla="val 50000"/>
                </a:avLst>
              </a:prstGeom>
              <a:solidFill>
                <a:srgbClr val="E845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mn-lt"/>
                  <a:ea typeface="+mn-ea"/>
                  <a:cs typeface="+mn-ea"/>
                  <a:sym typeface="+mn-lt"/>
                </a:endParaRPr>
              </a:p>
            </p:txBody>
          </p:sp>
          <p:sp>
            <p:nvSpPr>
              <p:cNvPr id="94" name="矩形: 圆角 31"/>
              <p:cNvSpPr/>
              <p:nvPr/>
            </p:nvSpPr>
            <p:spPr>
              <a:xfrm rot="18900000">
                <a:off x="6536863" y="2001379"/>
                <a:ext cx="1270001" cy="232563"/>
              </a:xfrm>
              <a:prstGeom prst="roundRect">
                <a:avLst>
                  <a:gd name="adj" fmla="val 50000"/>
                </a:avLst>
              </a:prstGeom>
              <a:solidFill>
                <a:srgbClr val="38363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mn-lt"/>
                  <a:ea typeface="+mn-ea"/>
                  <a:cs typeface="+mn-ea"/>
                  <a:sym typeface="+mn-lt"/>
                </a:endParaRPr>
              </a:p>
            </p:txBody>
          </p:sp>
          <p:sp>
            <p:nvSpPr>
              <p:cNvPr id="95" name="矩形: 圆角 32"/>
              <p:cNvSpPr/>
              <p:nvPr/>
            </p:nvSpPr>
            <p:spPr>
              <a:xfrm rot="18900000">
                <a:off x="5992478" y="1999605"/>
                <a:ext cx="1270001" cy="233241"/>
              </a:xfrm>
              <a:prstGeom prst="roundRect">
                <a:avLst>
                  <a:gd name="adj" fmla="val 50000"/>
                </a:avLst>
              </a:prstGeom>
              <a:solidFill>
                <a:srgbClr val="0BA29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lumMod val="85000"/>
                      <a:lumOff val="15000"/>
                    </a:prstClr>
                  </a:solidFill>
                  <a:effectLst/>
                  <a:uLnTx/>
                  <a:uFillTx/>
                  <a:latin typeface="+mn-lt"/>
                  <a:ea typeface="+mn-ea"/>
                  <a:cs typeface="+mn-ea"/>
                  <a:sym typeface="+mn-lt"/>
                </a:endParaRPr>
              </a:p>
            </p:txBody>
          </p:sp>
        </p:gr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outVertical)">
                                      <p:cBhvr>
                                        <p:cTn id="7" dur="500"/>
                                        <p:tgtEl>
                                          <p:spTgt spid="89"/>
                                        </p:tgtEl>
                                      </p:cBhvr>
                                    </p:animEffect>
                                  </p:childTnLst>
                                </p:cTn>
                              </p:par>
                              <p:par>
                                <p:cTn id="8" presetID="53" presetClass="entr" presetSubtype="528"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 calcmode="lin" valueType="num">
                                      <p:cBhvr>
                                        <p:cTn id="10" dur="500" fill="hold"/>
                                        <p:tgtEl>
                                          <p:spTgt spid="56"/>
                                        </p:tgtEl>
                                        <p:attrNameLst>
                                          <p:attrName>ppt_w</p:attrName>
                                        </p:attrNameLst>
                                      </p:cBhvr>
                                      <p:tavLst>
                                        <p:tav tm="0">
                                          <p:val>
                                            <p:fltVal val="0"/>
                                          </p:val>
                                        </p:tav>
                                        <p:tav tm="100000">
                                          <p:val>
                                            <p:strVal val="#ppt_w"/>
                                          </p:val>
                                        </p:tav>
                                      </p:tavLst>
                                    </p:anim>
                                    <p:anim calcmode="lin" valueType="num">
                                      <p:cBhvr>
                                        <p:cTn id="11" dur="500" fill="hold"/>
                                        <p:tgtEl>
                                          <p:spTgt spid="56"/>
                                        </p:tgtEl>
                                        <p:attrNameLst>
                                          <p:attrName>ppt_h</p:attrName>
                                        </p:attrNameLst>
                                      </p:cBhvr>
                                      <p:tavLst>
                                        <p:tav tm="0">
                                          <p:val>
                                            <p:fltVal val="0"/>
                                          </p:val>
                                        </p:tav>
                                        <p:tav tm="100000">
                                          <p:val>
                                            <p:strVal val="#ppt_h"/>
                                          </p:val>
                                        </p:tav>
                                      </p:tavLst>
                                    </p:anim>
                                    <p:animEffect transition="in" filter="fade">
                                      <p:cBhvr>
                                        <p:cTn id="12" dur="500"/>
                                        <p:tgtEl>
                                          <p:spTgt spid="56"/>
                                        </p:tgtEl>
                                      </p:cBhvr>
                                    </p:animEffect>
                                    <p:anim calcmode="lin" valueType="num">
                                      <p:cBhvr>
                                        <p:cTn id="13" dur="500" fill="hold"/>
                                        <p:tgtEl>
                                          <p:spTgt spid="56"/>
                                        </p:tgtEl>
                                        <p:attrNameLst>
                                          <p:attrName>ppt_x</p:attrName>
                                        </p:attrNameLst>
                                      </p:cBhvr>
                                      <p:tavLst>
                                        <p:tav tm="0">
                                          <p:val>
                                            <p:fltVal val="0.5"/>
                                          </p:val>
                                        </p:tav>
                                        <p:tav tm="100000">
                                          <p:val>
                                            <p:strVal val="#ppt_x"/>
                                          </p:val>
                                        </p:tav>
                                      </p:tavLst>
                                    </p:anim>
                                    <p:anim calcmode="lin" valueType="num">
                                      <p:cBhvr>
                                        <p:cTn id="14" dur="500" fill="hold"/>
                                        <p:tgtEl>
                                          <p:spTgt spid="56"/>
                                        </p:tgtEl>
                                        <p:attrNameLst>
                                          <p:attrName>ppt_y</p:attrName>
                                        </p:attrNameLst>
                                      </p:cBhvr>
                                      <p:tavLst>
                                        <p:tav tm="0">
                                          <p:val>
                                            <p:fltVal val="0.5"/>
                                          </p:val>
                                        </p:tav>
                                        <p:tav tm="100000">
                                          <p:val>
                                            <p:strVal val="#ppt_y"/>
                                          </p:val>
                                        </p:tav>
                                      </p:tavLst>
                                    </p:anim>
                                  </p:childTnLst>
                                </p:cTn>
                              </p:par>
                              <p:par>
                                <p:cTn id="15" presetID="53" presetClass="entr" presetSubtype="528"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 calcmode="lin" valueType="num">
                                      <p:cBhvr>
                                        <p:cTn id="17" dur="500" fill="hold"/>
                                        <p:tgtEl>
                                          <p:spTgt spid="69"/>
                                        </p:tgtEl>
                                        <p:attrNameLst>
                                          <p:attrName>ppt_w</p:attrName>
                                        </p:attrNameLst>
                                      </p:cBhvr>
                                      <p:tavLst>
                                        <p:tav tm="0">
                                          <p:val>
                                            <p:fltVal val="0"/>
                                          </p:val>
                                        </p:tav>
                                        <p:tav tm="100000">
                                          <p:val>
                                            <p:strVal val="#ppt_w"/>
                                          </p:val>
                                        </p:tav>
                                      </p:tavLst>
                                    </p:anim>
                                    <p:anim calcmode="lin" valueType="num">
                                      <p:cBhvr>
                                        <p:cTn id="18" dur="500" fill="hold"/>
                                        <p:tgtEl>
                                          <p:spTgt spid="69"/>
                                        </p:tgtEl>
                                        <p:attrNameLst>
                                          <p:attrName>ppt_h</p:attrName>
                                        </p:attrNameLst>
                                      </p:cBhvr>
                                      <p:tavLst>
                                        <p:tav tm="0">
                                          <p:val>
                                            <p:fltVal val="0"/>
                                          </p:val>
                                        </p:tav>
                                        <p:tav tm="100000">
                                          <p:val>
                                            <p:strVal val="#ppt_h"/>
                                          </p:val>
                                        </p:tav>
                                      </p:tavLst>
                                    </p:anim>
                                    <p:animEffect transition="in" filter="fade">
                                      <p:cBhvr>
                                        <p:cTn id="19" dur="500"/>
                                        <p:tgtEl>
                                          <p:spTgt spid="69"/>
                                        </p:tgtEl>
                                      </p:cBhvr>
                                    </p:animEffect>
                                    <p:anim calcmode="lin" valueType="num">
                                      <p:cBhvr>
                                        <p:cTn id="20" dur="500" fill="hold"/>
                                        <p:tgtEl>
                                          <p:spTgt spid="69"/>
                                        </p:tgtEl>
                                        <p:attrNameLst>
                                          <p:attrName>ppt_x</p:attrName>
                                        </p:attrNameLst>
                                      </p:cBhvr>
                                      <p:tavLst>
                                        <p:tav tm="0">
                                          <p:val>
                                            <p:fltVal val="0.5"/>
                                          </p:val>
                                        </p:tav>
                                        <p:tav tm="100000">
                                          <p:val>
                                            <p:strVal val="#ppt_x"/>
                                          </p:val>
                                        </p:tav>
                                      </p:tavLst>
                                    </p:anim>
                                    <p:anim calcmode="lin" valueType="num">
                                      <p:cBhvr>
                                        <p:cTn id="21" dur="500" fill="hold"/>
                                        <p:tgtEl>
                                          <p:spTgt spid="69"/>
                                        </p:tgtEl>
                                        <p:attrNameLst>
                                          <p:attrName>ppt_y</p:attrName>
                                        </p:attrNameLst>
                                      </p:cBhvr>
                                      <p:tavLst>
                                        <p:tav tm="0">
                                          <p:val>
                                            <p:fltVal val="0.5"/>
                                          </p:val>
                                        </p:tav>
                                        <p:tav tm="100000">
                                          <p:val>
                                            <p:strVal val="#ppt_y"/>
                                          </p:val>
                                        </p:tav>
                                      </p:tavLst>
                                    </p:anim>
                                  </p:childTnLst>
                                </p:cTn>
                              </p:par>
                            </p:childTnLst>
                          </p:cTn>
                        </p:par>
                        <p:par>
                          <p:cTn id="22" fill="hold">
                            <p:stCondLst>
                              <p:cond delay="500"/>
                            </p:stCondLst>
                            <p:childTnLst>
                              <p:par>
                                <p:cTn id="23" presetID="31" presetClass="entr" presetSubtype="0" fill="hold" grpId="0" nodeType="afterEffect">
                                  <p:stCondLst>
                                    <p:cond delay="0"/>
                                  </p:stCondLst>
                                  <p:childTnLst>
                                    <p:set>
                                      <p:cBhvr>
                                        <p:cTn id="24" dur="1" fill="hold">
                                          <p:stCondLst>
                                            <p:cond delay="0"/>
                                          </p:stCondLst>
                                        </p:cTn>
                                        <p:tgtEl>
                                          <p:spTgt spid="87"/>
                                        </p:tgtEl>
                                        <p:attrNameLst>
                                          <p:attrName>style.visibility</p:attrName>
                                        </p:attrNameLst>
                                      </p:cBhvr>
                                      <p:to>
                                        <p:strVal val="visible"/>
                                      </p:to>
                                    </p:set>
                                    <p:anim calcmode="lin" valueType="num">
                                      <p:cBhvr>
                                        <p:cTn id="25" dur="400" fill="hold"/>
                                        <p:tgtEl>
                                          <p:spTgt spid="87"/>
                                        </p:tgtEl>
                                        <p:attrNameLst>
                                          <p:attrName>ppt_w</p:attrName>
                                        </p:attrNameLst>
                                      </p:cBhvr>
                                      <p:tavLst>
                                        <p:tav tm="0">
                                          <p:val>
                                            <p:fltVal val="0"/>
                                          </p:val>
                                        </p:tav>
                                        <p:tav tm="100000">
                                          <p:val>
                                            <p:strVal val="#ppt_w"/>
                                          </p:val>
                                        </p:tav>
                                      </p:tavLst>
                                    </p:anim>
                                    <p:anim calcmode="lin" valueType="num">
                                      <p:cBhvr>
                                        <p:cTn id="26" dur="400" fill="hold"/>
                                        <p:tgtEl>
                                          <p:spTgt spid="87"/>
                                        </p:tgtEl>
                                        <p:attrNameLst>
                                          <p:attrName>ppt_h</p:attrName>
                                        </p:attrNameLst>
                                      </p:cBhvr>
                                      <p:tavLst>
                                        <p:tav tm="0">
                                          <p:val>
                                            <p:fltVal val="0"/>
                                          </p:val>
                                        </p:tav>
                                        <p:tav tm="100000">
                                          <p:val>
                                            <p:strVal val="#ppt_h"/>
                                          </p:val>
                                        </p:tav>
                                      </p:tavLst>
                                    </p:anim>
                                    <p:anim calcmode="lin" valueType="num">
                                      <p:cBhvr>
                                        <p:cTn id="27" dur="400" fill="hold"/>
                                        <p:tgtEl>
                                          <p:spTgt spid="87"/>
                                        </p:tgtEl>
                                        <p:attrNameLst>
                                          <p:attrName>style.rotation</p:attrName>
                                        </p:attrNameLst>
                                      </p:cBhvr>
                                      <p:tavLst>
                                        <p:tav tm="0">
                                          <p:val>
                                            <p:fltVal val="90"/>
                                          </p:val>
                                        </p:tav>
                                        <p:tav tm="100000">
                                          <p:val>
                                            <p:fltVal val="0"/>
                                          </p:val>
                                        </p:tav>
                                      </p:tavLst>
                                    </p:anim>
                                    <p:animEffect transition="in" filter="fade">
                                      <p:cBhvr>
                                        <p:cTn id="28" dur="400"/>
                                        <p:tgtEl>
                                          <p:spTgt spid="87"/>
                                        </p:tgtEl>
                                      </p:cBhvr>
                                    </p:animEffect>
                                  </p:childTnLst>
                                </p:cTn>
                              </p:par>
                              <p:par>
                                <p:cTn id="29" presetID="53" presetClass="entr" presetSubtype="528"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p:cTn id="31" dur="500" fill="hold"/>
                                        <p:tgtEl>
                                          <p:spTgt spid="63"/>
                                        </p:tgtEl>
                                        <p:attrNameLst>
                                          <p:attrName>ppt_w</p:attrName>
                                        </p:attrNameLst>
                                      </p:cBhvr>
                                      <p:tavLst>
                                        <p:tav tm="0">
                                          <p:val>
                                            <p:fltVal val="0"/>
                                          </p:val>
                                        </p:tav>
                                        <p:tav tm="100000">
                                          <p:val>
                                            <p:strVal val="#ppt_w"/>
                                          </p:val>
                                        </p:tav>
                                      </p:tavLst>
                                    </p:anim>
                                    <p:anim calcmode="lin" valueType="num">
                                      <p:cBhvr>
                                        <p:cTn id="32" dur="500" fill="hold"/>
                                        <p:tgtEl>
                                          <p:spTgt spid="63"/>
                                        </p:tgtEl>
                                        <p:attrNameLst>
                                          <p:attrName>ppt_h</p:attrName>
                                        </p:attrNameLst>
                                      </p:cBhvr>
                                      <p:tavLst>
                                        <p:tav tm="0">
                                          <p:val>
                                            <p:fltVal val="0"/>
                                          </p:val>
                                        </p:tav>
                                        <p:tav tm="100000">
                                          <p:val>
                                            <p:strVal val="#ppt_h"/>
                                          </p:val>
                                        </p:tav>
                                      </p:tavLst>
                                    </p:anim>
                                    <p:animEffect transition="in" filter="fade">
                                      <p:cBhvr>
                                        <p:cTn id="33" dur="500"/>
                                        <p:tgtEl>
                                          <p:spTgt spid="63"/>
                                        </p:tgtEl>
                                      </p:cBhvr>
                                    </p:animEffect>
                                    <p:anim calcmode="lin" valueType="num">
                                      <p:cBhvr>
                                        <p:cTn id="34" dur="500" fill="hold"/>
                                        <p:tgtEl>
                                          <p:spTgt spid="63"/>
                                        </p:tgtEl>
                                        <p:attrNameLst>
                                          <p:attrName>ppt_x</p:attrName>
                                        </p:attrNameLst>
                                      </p:cBhvr>
                                      <p:tavLst>
                                        <p:tav tm="0">
                                          <p:val>
                                            <p:fltVal val="0.5"/>
                                          </p:val>
                                        </p:tav>
                                        <p:tav tm="100000">
                                          <p:val>
                                            <p:strVal val="#ppt_x"/>
                                          </p:val>
                                        </p:tav>
                                      </p:tavLst>
                                    </p:anim>
                                    <p:anim calcmode="lin" valueType="num">
                                      <p:cBhvr>
                                        <p:cTn id="35" dur="500" fill="hold"/>
                                        <p:tgtEl>
                                          <p:spTgt spid="63"/>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200"/>
                                  </p:stCondLst>
                                  <p:childTnLst>
                                    <p:set>
                                      <p:cBhvr>
                                        <p:cTn id="37" dur="1" fill="hold">
                                          <p:stCondLst>
                                            <p:cond delay="0"/>
                                          </p:stCondLst>
                                        </p:cTn>
                                        <p:tgtEl>
                                          <p:spTgt spid="62"/>
                                        </p:tgtEl>
                                        <p:attrNameLst>
                                          <p:attrName>style.visibility</p:attrName>
                                        </p:attrNameLst>
                                      </p:cBhvr>
                                      <p:to>
                                        <p:strVal val="visible"/>
                                      </p:to>
                                    </p:set>
                                    <p:anim calcmode="lin" valueType="num">
                                      <p:cBhvr>
                                        <p:cTn id="38" dur="500" fill="hold"/>
                                        <p:tgtEl>
                                          <p:spTgt spid="62"/>
                                        </p:tgtEl>
                                        <p:attrNameLst>
                                          <p:attrName>ppt_w</p:attrName>
                                        </p:attrNameLst>
                                      </p:cBhvr>
                                      <p:tavLst>
                                        <p:tav tm="0">
                                          <p:val>
                                            <p:fltVal val="0"/>
                                          </p:val>
                                        </p:tav>
                                        <p:tav tm="100000">
                                          <p:val>
                                            <p:strVal val="#ppt_w"/>
                                          </p:val>
                                        </p:tav>
                                      </p:tavLst>
                                    </p:anim>
                                    <p:anim calcmode="lin" valueType="num">
                                      <p:cBhvr>
                                        <p:cTn id="39" dur="500" fill="hold"/>
                                        <p:tgtEl>
                                          <p:spTgt spid="62"/>
                                        </p:tgtEl>
                                        <p:attrNameLst>
                                          <p:attrName>ppt_h</p:attrName>
                                        </p:attrNameLst>
                                      </p:cBhvr>
                                      <p:tavLst>
                                        <p:tav tm="0">
                                          <p:val>
                                            <p:fltVal val="0"/>
                                          </p:val>
                                        </p:tav>
                                        <p:tav tm="100000">
                                          <p:val>
                                            <p:strVal val="#ppt_h"/>
                                          </p:val>
                                        </p:tav>
                                      </p:tavLst>
                                    </p:anim>
                                    <p:animEffect transition="in" filter="fade">
                                      <p:cBhvr>
                                        <p:cTn id="40" dur="500"/>
                                        <p:tgtEl>
                                          <p:spTgt spid="62"/>
                                        </p:tgtEl>
                                      </p:cBhvr>
                                    </p:animEffect>
                                    <p:anim calcmode="lin" valueType="num">
                                      <p:cBhvr>
                                        <p:cTn id="41" dur="500" fill="hold"/>
                                        <p:tgtEl>
                                          <p:spTgt spid="62"/>
                                        </p:tgtEl>
                                        <p:attrNameLst>
                                          <p:attrName>ppt_x</p:attrName>
                                        </p:attrNameLst>
                                      </p:cBhvr>
                                      <p:tavLst>
                                        <p:tav tm="0">
                                          <p:val>
                                            <p:fltVal val="0.5"/>
                                          </p:val>
                                        </p:tav>
                                        <p:tav tm="100000">
                                          <p:val>
                                            <p:strVal val="#ppt_x"/>
                                          </p:val>
                                        </p:tav>
                                      </p:tavLst>
                                    </p:anim>
                                    <p:anim calcmode="lin" valueType="num">
                                      <p:cBhvr>
                                        <p:cTn id="42" dur="500" fill="hold"/>
                                        <p:tgtEl>
                                          <p:spTgt spid="62"/>
                                        </p:tgtEl>
                                        <p:attrNameLst>
                                          <p:attrName>ppt_y</p:attrName>
                                        </p:attrNameLst>
                                      </p:cBhvr>
                                      <p:tavLst>
                                        <p:tav tm="0">
                                          <p:val>
                                            <p:fltVal val="0.5"/>
                                          </p:val>
                                        </p:tav>
                                        <p:tav tm="100000">
                                          <p:val>
                                            <p:strVal val="#ppt_y"/>
                                          </p:val>
                                        </p:tav>
                                      </p:tavLst>
                                    </p:anim>
                                  </p:childTnLst>
                                </p:cTn>
                              </p:par>
                              <p:par>
                                <p:cTn id="43" presetID="53" presetClass="entr" presetSubtype="528" fill="hold" grpId="0" nodeType="withEffect">
                                  <p:stCondLst>
                                    <p:cond delay="200"/>
                                  </p:stCondLst>
                                  <p:childTnLst>
                                    <p:set>
                                      <p:cBhvr>
                                        <p:cTn id="44" dur="1" fill="hold">
                                          <p:stCondLst>
                                            <p:cond delay="0"/>
                                          </p:stCondLst>
                                        </p:cTn>
                                        <p:tgtEl>
                                          <p:spTgt spid="70"/>
                                        </p:tgtEl>
                                        <p:attrNameLst>
                                          <p:attrName>style.visibility</p:attrName>
                                        </p:attrNameLst>
                                      </p:cBhvr>
                                      <p:to>
                                        <p:strVal val="visible"/>
                                      </p:to>
                                    </p:set>
                                    <p:anim calcmode="lin" valueType="num">
                                      <p:cBhvr>
                                        <p:cTn id="45" dur="500" fill="hold"/>
                                        <p:tgtEl>
                                          <p:spTgt spid="70"/>
                                        </p:tgtEl>
                                        <p:attrNameLst>
                                          <p:attrName>ppt_w</p:attrName>
                                        </p:attrNameLst>
                                      </p:cBhvr>
                                      <p:tavLst>
                                        <p:tav tm="0">
                                          <p:val>
                                            <p:fltVal val="0"/>
                                          </p:val>
                                        </p:tav>
                                        <p:tav tm="100000">
                                          <p:val>
                                            <p:strVal val="#ppt_w"/>
                                          </p:val>
                                        </p:tav>
                                      </p:tavLst>
                                    </p:anim>
                                    <p:anim calcmode="lin" valueType="num">
                                      <p:cBhvr>
                                        <p:cTn id="46" dur="500" fill="hold"/>
                                        <p:tgtEl>
                                          <p:spTgt spid="70"/>
                                        </p:tgtEl>
                                        <p:attrNameLst>
                                          <p:attrName>ppt_h</p:attrName>
                                        </p:attrNameLst>
                                      </p:cBhvr>
                                      <p:tavLst>
                                        <p:tav tm="0">
                                          <p:val>
                                            <p:fltVal val="0"/>
                                          </p:val>
                                        </p:tav>
                                        <p:tav tm="100000">
                                          <p:val>
                                            <p:strVal val="#ppt_h"/>
                                          </p:val>
                                        </p:tav>
                                      </p:tavLst>
                                    </p:anim>
                                    <p:animEffect transition="in" filter="fade">
                                      <p:cBhvr>
                                        <p:cTn id="47" dur="500"/>
                                        <p:tgtEl>
                                          <p:spTgt spid="70"/>
                                        </p:tgtEl>
                                      </p:cBhvr>
                                    </p:animEffect>
                                    <p:anim calcmode="lin" valueType="num">
                                      <p:cBhvr>
                                        <p:cTn id="48" dur="500" fill="hold"/>
                                        <p:tgtEl>
                                          <p:spTgt spid="70"/>
                                        </p:tgtEl>
                                        <p:attrNameLst>
                                          <p:attrName>ppt_x</p:attrName>
                                        </p:attrNameLst>
                                      </p:cBhvr>
                                      <p:tavLst>
                                        <p:tav tm="0">
                                          <p:val>
                                            <p:fltVal val="0.5"/>
                                          </p:val>
                                        </p:tav>
                                        <p:tav tm="100000">
                                          <p:val>
                                            <p:strVal val="#ppt_x"/>
                                          </p:val>
                                        </p:tav>
                                      </p:tavLst>
                                    </p:anim>
                                    <p:anim calcmode="lin" valueType="num">
                                      <p:cBhvr>
                                        <p:cTn id="49" dur="500" fill="hold"/>
                                        <p:tgtEl>
                                          <p:spTgt spid="70"/>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20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anim calcmode="lin" valueType="num">
                                      <p:cBhvr>
                                        <p:cTn id="55" dur="500" fill="hold"/>
                                        <p:tgtEl>
                                          <p:spTgt spid="64"/>
                                        </p:tgtEl>
                                        <p:attrNameLst>
                                          <p:attrName>ppt_x</p:attrName>
                                        </p:attrNameLst>
                                      </p:cBhvr>
                                      <p:tavLst>
                                        <p:tav tm="0">
                                          <p:val>
                                            <p:fltVal val="0.5"/>
                                          </p:val>
                                        </p:tav>
                                        <p:tav tm="100000">
                                          <p:val>
                                            <p:strVal val="#ppt_x"/>
                                          </p:val>
                                        </p:tav>
                                      </p:tavLst>
                                    </p:anim>
                                    <p:anim calcmode="lin" valueType="num">
                                      <p:cBhvr>
                                        <p:cTn id="56" dur="500" fill="hold"/>
                                        <p:tgtEl>
                                          <p:spTgt spid="64"/>
                                        </p:tgtEl>
                                        <p:attrNameLst>
                                          <p:attrName>ppt_y</p:attrName>
                                        </p:attrNameLst>
                                      </p:cBhvr>
                                      <p:tavLst>
                                        <p:tav tm="0">
                                          <p:val>
                                            <p:fltVal val="0.5"/>
                                          </p:val>
                                        </p:tav>
                                        <p:tav tm="100000">
                                          <p:val>
                                            <p:strVal val="#ppt_y"/>
                                          </p:val>
                                        </p:tav>
                                      </p:tavLst>
                                    </p:anim>
                                  </p:childTnLst>
                                </p:cTn>
                              </p:par>
                            </p:childTnLst>
                          </p:cTn>
                        </p:par>
                        <p:par>
                          <p:cTn id="57" fill="hold">
                            <p:stCondLst>
                              <p:cond delay="1200"/>
                            </p:stCondLst>
                            <p:childTnLst>
                              <p:par>
                                <p:cTn id="58" presetID="31" presetClass="entr" presetSubtype="0" fill="hold" grpId="0" nodeType="afterEffect">
                                  <p:stCondLst>
                                    <p:cond delay="0"/>
                                  </p:stCondLst>
                                  <p:childTnLst>
                                    <p:set>
                                      <p:cBhvr>
                                        <p:cTn id="59" dur="1" fill="hold">
                                          <p:stCondLst>
                                            <p:cond delay="0"/>
                                          </p:stCondLst>
                                        </p:cTn>
                                        <p:tgtEl>
                                          <p:spTgt spid="88"/>
                                        </p:tgtEl>
                                        <p:attrNameLst>
                                          <p:attrName>style.visibility</p:attrName>
                                        </p:attrNameLst>
                                      </p:cBhvr>
                                      <p:to>
                                        <p:strVal val="visible"/>
                                      </p:to>
                                    </p:set>
                                    <p:anim calcmode="lin" valueType="num">
                                      <p:cBhvr>
                                        <p:cTn id="60" dur="400" fill="hold"/>
                                        <p:tgtEl>
                                          <p:spTgt spid="88"/>
                                        </p:tgtEl>
                                        <p:attrNameLst>
                                          <p:attrName>ppt_w</p:attrName>
                                        </p:attrNameLst>
                                      </p:cBhvr>
                                      <p:tavLst>
                                        <p:tav tm="0">
                                          <p:val>
                                            <p:fltVal val="0"/>
                                          </p:val>
                                        </p:tav>
                                        <p:tav tm="100000">
                                          <p:val>
                                            <p:strVal val="#ppt_w"/>
                                          </p:val>
                                        </p:tav>
                                      </p:tavLst>
                                    </p:anim>
                                    <p:anim calcmode="lin" valueType="num">
                                      <p:cBhvr>
                                        <p:cTn id="61" dur="400" fill="hold"/>
                                        <p:tgtEl>
                                          <p:spTgt spid="88"/>
                                        </p:tgtEl>
                                        <p:attrNameLst>
                                          <p:attrName>ppt_h</p:attrName>
                                        </p:attrNameLst>
                                      </p:cBhvr>
                                      <p:tavLst>
                                        <p:tav tm="0">
                                          <p:val>
                                            <p:fltVal val="0"/>
                                          </p:val>
                                        </p:tav>
                                        <p:tav tm="100000">
                                          <p:val>
                                            <p:strVal val="#ppt_h"/>
                                          </p:val>
                                        </p:tav>
                                      </p:tavLst>
                                    </p:anim>
                                    <p:anim calcmode="lin" valueType="num">
                                      <p:cBhvr>
                                        <p:cTn id="62" dur="400" fill="hold"/>
                                        <p:tgtEl>
                                          <p:spTgt spid="88"/>
                                        </p:tgtEl>
                                        <p:attrNameLst>
                                          <p:attrName>style.rotation</p:attrName>
                                        </p:attrNameLst>
                                      </p:cBhvr>
                                      <p:tavLst>
                                        <p:tav tm="0">
                                          <p:val>
                                            <p:fltVal val="90"/>
                                          </p:val>
                                        </p:tav>
                                        <p:tav tm="100000">
                                          <p:val>
                                            <p:fltVal val="0"/>
                                          </p:val>
                                        </p:tav>
                                      </p:tavLst>
                                    </p:anim>
                                    <p:animEffect transition="in" filter="fade">
                                      <p:cBhvr>
                                        <p:cTn id="63" dur="400"/>
                                        <p:tgtEl>
                                          <p:spTgt spid="88"/>
                                        </p:tgtEl>
                                      </p:cBhvr>
                                    </p:animEffect>
                                  </p:childTnLst>
                                </p:cTn>
                              </p:par>
                              <p:par>
                                <p:cTn id="64" presetID="53" presetClass="entr" presetSubtype="528" fill="hold" nodeType="withEffect">
                                  <p:stCondLst>
                                    <p:cond delay="400"/>
                                  </p:stCondLst>
                                  <p:childTnLst>
                                    <p:set>
                                      <p:cBhvr>
                                        <p:cTn id="65" dur="1" fill="hold">
                                          <p:stCondLst>
                                            <p:cond delay="0"/>
                                          </p:stCondLst>
                                        </p:cTn>
                                        <p:tgtEl>
                                          <p:spTgt spid="60"/>
                                        </p:tgtEl>
                                        <p:attrNameLst>
                                          <p:attrName>style.visibility</p:attrName>
                                        </p:attrNameLst>
                                      </p:cBhvr>
                                      <p:to>
                                        <p:strVal val="visible"/>
                                      </p:to>
                                    </p:set>
                                    <p:anim calcmode="lin" valueType="num">
                                      <p:cBhvr>
                                        <p:cTn id="66" dur="500" fill="hold"/>
                                        <p:tgtEl>
                                          <p:spTgt spid="60"/>
                                        </p:tgtEl>
                                        <p:attrNameLst>
                                          <p:attrName>ppt_w</p:attrName>
                                        </p:attrNameLst>
                                      </p:cBhvr>
                                      <p:tavLst>
                                        <p:tav tm="0">
                                          <p:val>
                                            <p:fltVal val="0"/>
                                          </p:val>
                                        </p:tav>
                                        <p:tav tm="100000">
                                          <p:val>
                                            <p:strVal val="#ppt_w"/>
                                          </p:val>
                                        </p:tav>
                                      </p:tavLst>
                                    </p:anim>
                                    <p:anim calcmode="lin" valueType="num">
                                      <p:cBhvr>
                                        <p:cTn id="67" dur="500" fill="hold"/>
                                        <p:tgtEl>
                                          <p:spTgt spid="60"/>
                                        </p:tgtEl>
                                        <p:attrNameLst>
                                          <p:attrName>ppt_h</p:attrName>
                                        </p:attrNameLst>
                                      </p:cBhvr>
                                      <p:tavLst>
                                        <p:tav tm="0">
                                          <p:val>
                                            <p:fltVal val="0"/>
                                          </p:val>
                                        </p:tav>
                                        <p:tav tm="100000">
                                          <p:val>
                                            <p:strVal val="#ppt_h"/>
                                          </p:val>
                                        </p:tav>
                                      </p:tavLst>
                                    </p:anim>
                                    <p:animEffect transition="in" filter="fade">
                                      <p:cBhvr>
                                        <p:cTn id="68" dur="500"/>
                                        <p:tgtEl>
                                          <p:spTgt spid="60"/>
                                        </p:tgtEl>
                                      </p:cBhvr>
                                    </p:animEffect>
                                    <p:anim calcmode="lin" valueType="num">
                                      <p:cBhvr>
                                        <p:cTn id="69" dur="500" fill="hold"/>
                                        <p:tgtEl>
                                          <p:spTgt spid="60"/>
                                        </p:tgtEl>
                                        <p:attrNameLst>
                                          <p:attrName>ppt_x</p:attrName>
                                        </p:attrNameLst>
                                      </p:cBhvr>
                                      <p:tavLst>
                                        <p:tav tm="0">
                                          <p:val>
                                            <p:fltVal val="0.5"/>
                                          </p:val>
                                        </p:tav>
                                        <p:tav tm="100000">
                                          <p:val>
                                            <p:strVal val="#ppt_x"/>
                                          </p:val>
                                        </p:tav>
                                      </p:tavLst>
                                    </p:anim>
                                    <p:anim calcmode="lin" valueType="num">
                                      <p:cBhvr>
                                        <p:cTn id="70" dur="500" fill="hold"/>
                                        <p:tgtEl>
                                          <p:spTgt spid="60"/>
                                        </p:tgtEl>
                                        <p:attrNameLst>
                                          <p:attrName>ppt_y</p:attrName>
                                        </p:attrNameLst>
                                      </p:cBhvr>
                                      <p:tavLst>
                                        <p:tav tm="0">
                                          <p:val>
                                            <p:fltVal val="0.5"/>
                                          </p:val>
                                        </p:tav>
                                        <p:tav tm="100000">
                                          <p:val>
                                            <p:strVal val="#ppt_y"/>
                                          </p:val>
                                        </p:tav>
                                      </p:tavLst>
                                    </p:anim>
                                  </p:childTnLst>
                                </p:cTn>
                              </p:par>
                              <p:par>
                                <p:cTn id="71" presetID="53" presetClass="entr" presetSubtype="528" fill="hold" nodeType="withEffect">
                                  <p:stCondLst>
                                    <p:cond delay="400"/>
                                  </p:stCondLst>
                                  <p:childTnLst>
                                    <p:set>
                                      <p:cBhvr>
                                        <p:cTn id="72" dur="1" fill="hold">
                                          <p:stCondLst>
                                            <p:cond delay="0"/>
                                          </p:stCondLst>
                                        </p:cTn>
                                        <p:tgtEl>
                                          <p:spTgt spid="83"/>
                                        </p:tgtEl>
                                        <p:attrNameLst>
                                          <p:attrName>style.visibility</p:attrName>
                                        </p:attrNameLst>
                                      </p:cBhvr>
                                      <p:to>
                                        <p:strVal val="visible"/>
                                      </p:to>
                                    </p:set>
                                    <p:anim calcmode="lin" valueType="num">
                                      <p:cBhvr>
                                        <p:cTn id="73" dur="500" fill="hold"/>
                                        <p:tgtEl>
                                          <p:spTgt spid="83"/>
                                        </p:tgtEl>
                                        <p:attrNameLst>
                                          <p:attrName>ppt_w</p:attrName>
                                        </p:attrNameLst>
                                      </p:cBhvr>
                                      <p:tavLst>
                                        <p:tav tm="0">
                                          <p:val>
                                            <p:fltVal val="0"/>
                                          </p:val>
                                        </p:tav>
                                        <p:tav tm="100000">
                                          <p:val>
                                            <p:strVal val="#ppt_w"/>
                                          </p:val>
                                        </p:tav>
                                      </p:tavLst>
                                    </p:anim>
                                    <p:anim calcmode="lin" valueType="num">
                                      <p:cBhvr>
                                        <p:cTn id="74" dur="500" fill="hold"/>
                                        <p:tgtEl>
                                          <p:spTgt spid="83"/>
                                        </p:tgtEl>
                                        <p:attrNameLst>
                                          <p:attrName>ppt_h</p:attrName>
                                        </p:attrNameLst>
                                      </p:cBhvr>
                                      <p:tavLst>
                                        <p:tav tm="0">
                                          <p:val>
                                            <p:fltVal val="0"/>
                                          </p:val>
                                        </p:tav>
                                        <p:tav tm="100000">
                                          <p:val>
                                            <p:strVal val="#ppt_h"/>
                                          </p:val>
                                        </p:tav>
                                      </p:tavLst>
                                    </p:anim>
                                    <p:animEffect transition="in" filter="fade">
                                      <p:cBhvr>
                                        <p:cTn id="75" dur="500"/>
                                        <p:tgtEl>
                                          <p:spTgt spid="83"/>
                                        </p:tgtEl>
                                      </p:cBhvr>
                                    </p:animEffect>
                                    <p:anim calcmode="lin" valueType="num">
                                      <p:cBhvr>
                                        <p:cTn id="76" dur="500" fill="hold"/>
                                        <p:tgtEl>
                                          <p:spTgt spid="83"/>
                                        </p:tgtEl>
                                        <p:attrNameLst>
                                          <p:attrName>ppt_x</p:attrName>
                                        </p:attrNameLst>
                                      </p:cBhvr>
                                      <p:tavLst>
                                        <p:tav tm="0">
                                          <p:val>
                                            <p:fltVal val="0.5"/>
                                          </p:val>
                                        </p:tav>
                                        <p:tav tm="100000">
                                          <p:val>
                                            <p:strVal val="#ppt_x"/>
                                          </p:val>
                                        </p:tav>
                                      </p:tavLst>
                                    </p:anim>
                                    <p:anim calcmode="lin" valueType="num">
                                      <p:cBhvr>
                                        <p:cTn id="77" dur="500" fill="hold"/>
                                        <p:tgtEl>
                                          <p:spTgt spid="83"/>
                                        </p:tgtEl>
                                        <p:attrNameLst>
                                          <p:attrName>ppt_y</p:attrName>
                                        </p:attrNameLst>
                                      </p:cBhvr>
                                      <p:tavLst>
                                        <p:tav tm="0">
                                          <p:val>
                                            <p:fltVal val="0.5"/>
                                          </p:val>
                                        </p:tav>
                                        <p:tav tm="100000">
                                          <p:val>
                                            <p:strVal val="#ppt_y"/>
                                          </p:val>
                                        </p:tav>
                                      </p:tavLst>
                                    </p:anim>
                                  </p:childTnLst>
                                </p:cTn>
                              </p:par>
                              <p:par>
                                <p:cTn id="78" presetID="53" presetClass="entr" presetSubtype="528" fill="hold" nodeType="withEffect">
                                  <p:stCondLst>
                                    <p:cond delay="400"/>
                                  </p:stCondLst>
                                  <p:childTnLst>
                                    <p:set>
                                      <p:cBhvr>
                                        <p:cTn id="79" dur="1" fill="hold">
                                          <p:stCondLst>
                                            <p:cond delay="0"/>
                                          </p:stCondLst>
                                        </p:cTn>
                                        <p:tgtEl>
                                          <p:spTgt spid="65"/>
                                        </p:tgtEl>
                                        <p:attrNameLst>
                                          <p:attrName>style.visibility</p:attrName>
                                        </p:attrNameLst>
                                      </p:cBhvr>
                                      <p:to>
                                        <p:strVal val="visible"/>
                                      </p:to>
                                    </p:set>
                                    <p:anim calcmode="lin" valueType="num">
                                      <p:cBhvr>
                                        <p:cTn id="80" dur="500" fill="hold"/>
                                        <p:tgtEl>
                                          <p:spTgt spid="65"/>
                                        </p:tgtEl>
                                        <p:attrNameLst>
                                          <p:attrName>ppt_w</p:attrName>
                                        </p:attrNameLst>
                                      </p:cBhvr>
                                      <p:tavLst>
                                        <p:tav tm="0">
                                          <p:val>
                                            <p:fltVal val="0"/>
                                          </p:val>
                                        </p:tav>
                                        <p:tav tm="100000">
                                          <p:val>
                                            <p:strVal val="#ppt_w"/>
                                          </p:val>
                                        </p:tav>
                                      </p:tavLst>
                                    </p:anim>
                                    <p:anim calcmode="lin" valueType="num">
                                      <p:cBhvr>
                                        <p:cTn id="81" dur="500" fill="hold"/>
                                        <p:tgtEl>
                                          <p:spTgt spid="65"/>
                                        </p:tgtEl>
                                        <p:attrNameLst>
                                          <p:attrName>ppt_h</p:attrName>
                                        </p:attrNameLst>
                                      </p:cBhvr>
                                      <p:tavLst>
                                        <p:tav tm="0">
                                          <p:val>
                                            <p:fltVal val="0"/>
                                          </p:val>
                                        </p:tav>
                                        <p:tav tm="100000">
                                          <p:val>
                                            <p:strVal val="#ppt_h"/>
                                          </p:val>
                                        </p:tav>
                                      </p:tavLst>
                                    </p:anim>
                                    <p:animEffect transition="in" filter="fade">
                                      <p:cBhvr>
                                        <p:cTn id="82" dur="500"/>
                                        <p:tgtEl>
                                          <p:spTgt spid="65"/>
                                        </p:tgtEl>
                                      </p:cBhvr>
                                    </p:animEffect>
                                    <p:anim calcmode="lin" valueType="num">
                                      <p:cBhvr>
                                        <p:cTn id="83" dur="500" fill="hold"/>
                                        <p:tgtEl>
                                          <p:spTgt spid="65"/>
                                        </p:tgtEl>
                                        <p:attrNameLst>
                                          <p:attrName>ppt_x</p:attrName>
                                        </p:attrNameLst>
                                      </p:cBhvr>
                                      <p:tavLst>
                                        <p:tav tm="0">
                                          <p:val>
                                            <p:fltVal val="0.5"/>
                                          </p:val>
                                        </p:tav>
                                        <p:tav tm="100000">
                                          <p:val>
                                            <p:strVal val="#ppt_x"/>
                                          </p:val>
                                        </p:tav>
                                      </p:tavLst>
                                    </p:anim>
                                    <p:anim calcmode="lin" valueType="num">
                                      <p:cBhvr>
                                        <p:cTn id="84" dur="500" fill="hold"/>
                                        <p:tgtEl>
                                          <p:spTgt spid="65"/>
                                        </p:tgtEl>
                                        <p:attrNameLst>
                                          <p:attrName>ppt_y</p:attrName>
                                        </p:attrNameLst>
                                      </p:cBhvr>
                                      <p:tavLst>
                                        <p:tav tm="0">
                                          <p:val>
                                            <p:fltVal val="0.5"/>
                                          </p:val>
                                        </p:tav>
                                        <p:tav tm="100000">
                                          <p:val>
                                            <p:strVal val="#ppt_y"/>
                                          </p:val>
                                        </p:tav>
                                      </p:tavLst>
                                    </p:anim>
                                  </p:childTnLst>
                                </p:cTn>
                              </p:par>
                              <p:par>
                                <p:cTn id="85" presetID="53" presetClass="entr" presetSubtype="528" fill="hold" nodeType="withEffect">
                                  <p:stCondLst>
                                    <p:cond delay="600"/>
                                  </p:stCondLst>
                                  <p:childTnLst>
                                    <p:set>
                                      <p:cBhvr>
                                        <p:cTn id="86" dur="1" fill="hold">
                                          <p:stCondLst>
                                            <p:cond delay="0"/>
                                          </p:stCondLst>
                                        </p:cTn>
                                        <p:tgtEl>
                                          <p:spTgt spid="57"/>
                                        </p:tgtEl>
                                        <p:attrNameLst>
                                          <p:attrName>style.visibility</p:attrName>
                                        </p:attrNameLst>
                                      </p:cBhvr>
                                      <p:to>
                                        <p:strVal val="visible"/>
                                      </p:to>
                                    </p:set>
                                    <p:anim calcmode="lin" valueType="num">
                                      <p:cBhvr>
                                        <p:cTn id="87" dur="500" fill="hold"/>
                                        <p:tgtEl>
                                          <p:spTgt spid="57"/>
                                        </p:tgtEl>
                                        <p:attrNameLst>
                                          <p:attrName>ppt_w</p:attrName>
                                        </p:attrNameLst>
                                      </p:cBhvr>
                                      <p:tavLst>
                                        <p:tav tm="0">
                                          <p:val>
                                            <p:fltVal val="0"/>
                                          </p:val>
                                        </p:tav>
                                        <p:tav tm="100000">
                                          <p:val>
                                            <p:strVal val="#ppt_w"/>
                                          </p:val>
                                        </p:tav>
                                      </p:tavLst>
                                    </p:anim>
                                    <p:anim calcmode="lin" valueType="num">
                                      <p:cBhvr>
                                        <p:cTn id="88" dur="500" fill="hold"/>
                                        <p:tgtEl>
                                          <p:spTgt spid="57"/>
                                        </p:tgtEl>
                                        <p:attrNameLst>
                                          <p:attrName>ppt_h</p:attrName>
                                        </p:attrNameLst>
                                      </p:cBhvr>
                                      <p:tavLst>
                                        <p:tav tm="0">
                                          <p:val>
                                            <p:fltVal val="0"/>
                                          </p:val>
                                        </p:tav>
                                        <p:tav tm="100000">
                                          <p:val>
                                            <p:strVal val="#ppt_h"/>
                                          </p:val>
                                        </p:tav>
                                      </p:tavLst>
                                    </p:anim>
                                    <p:animEffect transition="in" filter="fade">
                                      <p:cBhvr>
                                        <p:cTn id="89" dur="500"/>
                                        <p:tgtEl>
                                          <p:spTgt spid="57"/>
                                        </p:tgtEl>
                                      </p:cBhvr>
                                    </p:animEffect>
                                    <p:anim calcmode="lin" valueType="num">
                                      <p:cBhvr>
                                        <p:cTn id="90" dur="500" fill="hold"/>
                                        <p:tgtEl>
                                          <p:spTgt spid="57"/>
                                        </p:tgtEl>
                                        <p:attrNameLst>
                                          <p:attrName>ppt_x</p:attrName>
                                        </p:attrNameLst>
                                      </p:cBhvr>
                                      <p:tavLst>
                                        <p:tav tm="0">
                                          <p:val>
                                            <p:fltVal val="0.5"/>
                                          </p:val>
                                        </p:tav>
                                        <p:tav tm="100000">
                                          <p:val>
                                            <p:strVal val="#ppt_x"/>
                                          </p:val>
                                        </p:tav>
                                      </p:tavLst>
                                    </p:anim>
                                    <p:anim calcmode="lin" valueType="num">
                                      <p:cBhvr>
                                        <p:cTn id="91" dur="500" fill="hold"/>
                                        <p:tgtEl>
                                          <p:spTgt spid="57"/>
                                        </p:tgtEl>
                                        <p:attrNameLst>
                                          <p:attrName>ppt_y</p:attrName>
                                        </p:attrNameLst>
                                      </p:cBhvr>
                                      <p:tavLst>
                                        <p:tav tm="0">
                                          <p:val>
                                            <p:fltVal val="0.5"/>
                                          </p:val>
                                        </p:tav>
                                        <p:tav tm="100000">
                                          <p:val>
                                            <p:strVal val="#ppt_y"/>
                                          </p:val>
                                        </p:tav>
                                      </p:tavLst>
                                    </p:anim>
                                  </p:childTnLst>
                                </p:cTn>
                              </p:par>
                              <p:par>
                                <p:cTn id="92" presetID="53" presetClass="entr" presetSubtype="528" fill="hold" nodeType="withEffect">
                                  <p:stCondLst>
                                    <p:cond delay="600"/>
                                  </p:stCondLst>
                                  <p:childTnLst>
                                    <p:set>
                                      <p:cBhvr>
                                        <p:cTn id="93" dur="1" fill="hold">
                                          <p:stCondLst>
                                            <p:cond delay="0"/>
                                          </p:stCondLst>
                                        </p:cTn>
                                        <p:tgtEl>
                                          <p:spTgt spid="66"/>
                                        </p:tgtEl>
                                        <p:attrNameLst>
                                          <p:attrName>style.visibility</p:attrName>
                                        </p:attrNameLst>
                                      </p:cBhvr>
                                      <p:to>
                                        <p:strVal val="visible"/>
                                      </p:to>
                                    </p:set>
                                    <p:anim calcmode="lin" valueType="num">
                                      <p:cBhvr>
                                        <p:cTn id="94" dur="500" fill="hold"/>
                                        <p:tgtEl>
                                          <p:spTgt spid="66"/>
                                        </p:tgtEl>
                                        <p:attrNameLst>
                                          <p:attrName>ppt_w</p:attrName>
                                        </p:attrNameLst>
                                      </p:cBhvr>
                                      <p:tavLst>
                                        <p:tav tm="0">
                                          <p:val>
                                            <p:fltVal val="0"/>
                                          </p:val>
                                        </p:tav>
                                        <p:tav tm="100000">
                                          <p:val>
                                            <p:strVal val="#ppt_w"/>
                                          </p:val>
                                        </p:tav>
                                      </p:tavLst>
                                    </p:anim>
                                    <p:anim calcmode="lin" valueType="num">
                                      <p:cBhvr>
                                        <p:cTn id="95" dur="500" fill="hold"/>
                                        <p:tgtEl>
                                          <p:spTgt spid="66"/>
                                        </p:tgtEl>
                                        <p:attrNameLst>
                                          <p:attrName>ppt_h</p:attrName>
                                        </p:attrNameLst>
                                      </p:cBhvr>
                                      <p:tavLst>
                                        <p:tav tm="0">
                                          <p:val>
                                            <p:fltVal val="0"/>
                                          </p:val>
                                        </p:tav>
                                        <p:tav tm="100000">
                                          <p:val>
                                            <p:strVal val="#ppt_h"/>
                                          </p:val>
                                        </p:tav>
                                      </p:tavLst>
                                    </p:anim>
                                    <p:animEffect transition="in" filter="fade">
                                      <p:cBhvr>
                                        <p:cTn id="96" dur="500"/>
                                        <p:tgtEl>
                                          <p:spTgt spid="66"/>
                                        </p:tgtEl>
                                      </p:cBhvr>
                                    </p:animEffect>
                                    <p:anim calcmode="lin" valueType="num">
                                      <p:cBhvr>
                                        <p:cTn id="97" dur="500" fill="hold"/>
                                        <p:tgtEl>
                                          <p:spTgt spid="66"/>
                                        </p:tgtEl>
                                        <p:attrNameLst>
                                          <p:attrName>ppt_x</p:attrName>
                                        </p:attrNameLst>
                                      </p:cBhvr>
                                      <p:tavLst>
                                        <p:tav tm="0">
                                          <p:val>
                                            <p:fltVal val="0.5"/>
                                          </p:val>
                                        </p:tav>
                                        <p:tav tm="100000">
                                          <p:val>
                                            <p:strVal val="#ppt_x"/>
                                          </p:val>
                                        </p:tav>
                                      </p:tavLst>
                                    </p:anim>
                                    <p:anim calcmode="lin" valueType="num">
                                      <p:cBhvr>
                                        <p:cTn id="98" dur="500" fill="hold"/>
                                        <p:tgtEl>
                                          <p:spTgt spid="66"/>
                                        </p:tgtEl>
                                        <p:attrNameLst>
                                          <p:attrName>ppt_y</p:attrName>
                                        </p:attrNameLst>
                                      </p:cBhvr>
                                      <p:tavLst>
                                        <p:tav tm="0">
                                          <p:val>
                                            <p:fltVal val="0.5"/>
                                          </p:val>
                                        </p:tav>
                                        <p:tav tm="100000">
                                          <p:val>
                                            <p:strVal val="#ppt_y"/>
                                          </p:val>
                                        </p:tav>
                                      </p:tavLst>
                                    </p:anim>
                                  </p:childTnLst>
                                </p:cTn>
                              </p:par>
                              <p:par>
                                <p:cTn id="99" presetID="53" presetClass="entr" presetSubtype="528" fill="hold" nodeType="withEffect">
                                  <p:stCondLst>
                                    <p:cond delay="800"/>
                                  </p:stCondLst>
                                  <p:childTnLst>
                                    <p:set>
                                      <p:cBhvr>
                                        <p:cTn id="100" dur="1" fill="hold">
                                          <p:stCondLst>
                                            <p:cond delay="0"/>
                                          </p:stCondLst>
                                        </p:cTn>
                                        <p:tgtEl>
                                          <p:spTgt spid="61"/>
                                        </p:tgtEl>
                                        <p:attrNameLst>
                                          <p:attrName>style.visibility</p:attrName>
                                        </p:attrNameLst>
                                      </p:cBhvr>
                                      <p:to>
                                        <p:strVal val="visible"/>
                                      </p:to>
                                    </p:set>
                                    <p:anim calcmode="lin" valueType="num">
                                      <p:cBhvr>
                                        <p:cTn id="101" dur="500" fill="hold"/>
                                        <p:tgtEl>
                                          <p:spTgt spid="61"/>
                                        </p:tgtEl>
                                        <p:attrNameLst>
                                          <p:attrName>ppt_w</p:attrName>
                                        </p:attrNameLst>
                                      </p:cBhvr>
                                      <p:tavLst>
                                        <p:tav tm="0">
                                          <p:val>
                                            <p:fltVal val="0"/>
                                          </p:val>
                                        </p:tav>
                                        <p:tav tm="100000">
                                          <p:val>
                                            <p:strVal val="#ppt_w"/>
                                          </p:val>
                                        </p:tav>
                                      </p:tavLst>
                                    </p:anim>
                                    <p:anim calcmode="lin" valueType="num">
                                      <p:cBhvr>
                                        <p:cTn id="102" dur="500" fill="hold"/>
                                        <p:tgtEl>
                                          <p:spTgt spid="61"/>
                                        </p:tgtEl>
                                        <p:attrNameLst>
                                          <p:attrName>ppt_h</p:attrName>
                                        </p:attrNameLst>
                                      </p:cBhvr>
                                      <p:tavLst>
                                        <p:tav tm="0">
                                          <p:val>
                                            <p:fltVal val="0"/>
                                          </p:val>
                                        </p:tav>
                                        <p:tav tm="100000">
                                          <p:val>
                                            <p:strVal val="#ppt_h"/>
                                          </p:val>
                                        </p:tav>
                                      </p:tavLst>
                                    </p:anim>
                                    <p:animEffect transition="in" filter="fade">
                                      <p:cBhvr>
                                        <p:cTn id="103" dur="500"/>
                                        <p:tgtEl>
                                          <p:spTgt spid="61"/>
                                        </p:tgtEl>
                                      </p:cBhvr>
                                    </p:animEffect>
                                    <p:anim calcmode="lin" valueType="num">
                                      <p:cBhvr>
                                        <p:cTn id="104" dur="500" fill="hold"/>
                                        <p:tgtEl>
                                          <p:spTgt spid="61"/>
                                        </p:tgtEl>
                                        <p:attrNameLst>
                                          <p:attrName>ppt_x</p:attrName>
                                        </p:attrNameLst>
                                      </p:cBhvr>
                                      <p:tavLst>
                                        <p:tav tm="0">
                                          <p:val>
                                            <p:fltVal val="0.5"/>
                                          </p:val>
                                        </p:tav>
                                        <p:tav tm="100000">
                                          <p:val>
                                            <p:strVal val="#ppt_x"/>
                                          </p:val>
                                        </p:tav>
                                      </p:tavLst>
                                    </p:anim>
                                    <p:anim calcmode="lin" valueType="num">
                                      <p:cBhvr>
                                        <p:cTn id="105" dur="500" fill="hold"/>
                                        <p:tgtEl>
                                          <p:spTgt spid="61"/>
                                        </p:tgtEl>
                                        <p:attrNameLst>
                                          <p:attrName>ppt_y</p:attrName>
                                        </p:attrNameLst>
                                      </p:cBhvr>
                                      <p:tavLst>
                                        <p:tav tm="0">
                                          <p:val>
                                            <p:fltVal val="0.5"/>
                                          </p:val>
                                        </p:tav>
                                        <p:tav tm="100000">
                                          <p:val>
                                            <p:strVal val="#ppt_y"/>
                                          </p:val>
                                        </p:tav>
                                      </p:tavLst>
                                    </p:anim>
                                  </p:childTnLst>
                                </p:cTn>
                              </p:par>
                              <p:par>
                                <p:cTn id="106" presetID="53" presetClass="entr" presetSubtype="528" fill="hold" nodeType="withEffect">
                                  <p:stCondLst>
                                    <p:cond delay="800"/>
                                  </p:stCondLst>
                                  <p:childTnLst>
                                    <p:set>
                                      <p:cBhvr>
                                        <p:cTn id="107" dur="1" fill="hold">
                                          <p:stCondLst>
                                            <p:cond delay="0"/>
                                          </p:stCondLst>
                                        </p:cTn>
                                        <p:tgtEl>
                                          <p:spTgt spid="67"/>
                                        </p:tgtEl>
                                        <p:attrNameLst>
                                          <p:attrName>style.visibility</p:attrName>
                                        </p:attrNameLst>
                                      </p:cBhvr>
                                      <p:to>
                                        <p:strVal val="visible"/>
                                      </p:to>
                                    </p:set>
                                    <p:anim calcmode="lin" valueType="num">
                                      <p:cBhvr>
                                        <p:cTn id="108" dur="500" fill="hold"/>
                                        <p:tgtEl>
                                          <p:spTgt spid="67"/>
                                        </p:tgtEl>
                                        <p:attrNameLst>
                                          <p:attrName>ppt_w</p:attrName>
                                        </p:attrNameLst>
                                      </p:cBhvr>
                                      <p:tavLst>
                                        <p:tav tm="0">
                                          <p:val>
                                            <p:fltVal val="0"/>
                                          </p:val>
                                        </p:tav>
                                        <p:tav tm="100000">
                                          <p:val>
                                            <p:strVal val="#ppt_w"/>
                                          </p:val>
                                        </p:tav>
                                      </p:tavLst>
                                    </p:anim>
                                    <p:anim calcmode="lin" valueType="num">
                                      <p:cBhvr>
                                        <p:cTn id="109" dur="500" fill="hold"/>
                                        <p:tgtEl>
                                          <p:spTgt spid="67"/>
                                        </p:tgtEl>
                                        <p:attrNameLst>
                                          <p:attrName>ppt_h</p:attrName>
                                        </p:attrNameLst>
                                      </p:cBhvr>
                                      <p:tavLst>
                                        <p:tav tm="0">
                                          <p:val>
                                            <p:fltVal val="0"/>
                                          </p:val>
                                        </p:tav>
                                        <p:tav tm="100000">
                                          <p:val>
                                            <p:strVal val="#ppt_h"/>
                                          </p:val>
                                        </p:tav>
                                      </p:tavLst>
                                    </p:anim>
                                    <p:animEffect transition="in" filter="fade">
                                      <p:cBhvr>
                                        <p:cTn id="110" dur="500"/>
                                        <p:tgtEl>
                                          <p:spTgt spid="67"/>
                                        </p:tgtEl>
                                      </p:cBhvr>
                                    </p:animEffect>
                                    <p:anim calcmode="lin" valueType="num">
                                      <p:cBhvr>
                                        <p:cTn id="111" dur="500" fill="hold"/>
                                        <p:tgtEl>
                                          <p:spTgt spid="67"/>
                                        </p:tgtEl>
                                        <p:attrNameLst>
                                          <p:attrName>ppt_x</p:attrName>
                                        </p:attrNameLst>
                                      </p:cBhvr>
                                      <p:tavLst>
                                        <p:tav tm="0">
                                          <p:val>
                                            <p:fltVal val="0.5"/>
                                          </p:val>
                                        </p:tav>
                                        <p:tav tm="100000">
                                          <p:val>
                                            <p:strVal val="#ppt_x"/>
                                          </p:val>
                                        </p:tav>
                                      </p:tavLst>
                                    </p:anim>
                                    <p:anim calcmode="lin" valueType="num">
                                      <p:cBhvr>
                                        <p:cTn id="112" dur="500" fill="hold"/>
                                        <p:tgtEl>
                                          <p:spTgt spid="67"/>
                                        </p:tgtEl>
                                        <p:attrNameLst>
                                          <p:attrName>ppt_y</p:attrName>
                                        </p:attrNameLst>
                                      </p:cBhvr>
                                      <p:tavLst>
                                        <p:tav tm="0">
                                          <p:val>
                                            <p:fltVal val="0.5"/>
                                          </p:val>
                                        </p:tav>
                                        <p:tav tm="100000">
                                          <p:val>
                                            <p:strVal val="#ppt_y"/>
                                          </p:val>
                                        </p:tav>
                                      </p:tavLst>
                                    </p:anim>
                                  </p:childTnLst>
                                </p:cTn>
                              </p:par>
                              <p:par>
                                <p:cTn id="113" presetID="53" presetClass="entr" presetSubtype="528" fill="hold" nodeType="withEffect">
                                  <p:stCondLst>
                                    <p:cond delay="1000"/>
                                  </p:stCondLst>
                                  <p:childTnLst>
                                    <p:set>
                                      <p:cBhvr>
                                        <p:cTn id="114" dur="1" fill="hold">
                                          <p:stCondLst>
                                            <p:cond delay="0"/>
                                          </p:stCondLst>
                                        </p:cTn>
                                        <p:tgtEl>
                                          <p:spTgt spid="59"/>
                                        </p:tgtEl>
                                        <p:attrNameLst>
                                          <p:attrName>style.visibility</p:attrName>
                                        </p:attrNameLst>
                                      </p:cBhvr>
                                      <p:to>
                                        <p:strVal val="visible"/>
                                      </p:to>
                                    </p:set>
                                    <p:anim calcmode="lin" valueType="num">
                                      <p:cBhvr>
                                        <p:cTn id="115" dur="500" fill="hold"/>
                                        <p:tgtEl>
                                          <p:spTgt spid="59"/>
                                        </p:tgtEl>
                                        <p:attrNameLst>
                                          <p:attrName>ppt_w</p:attrName>
                                        </p:attrNameLst>
                                      </p:cBhvr>
                                      <p:tavLst>
                                        <p:tav tm="0">
                                          <p:val>
                                            <p:fltVal val="0"/>
                                          </p:val>
                                        </p:tav>
                                        <p:tav tm="100000">
                                          <p:val>
                                            <p:strVal val="#ppt_w"/>
                                          </p:val>
                                        </p:tav>
                                      </p:tavLst>
                                    </p:anim>
                                    <p:anim calcmode="lin" valueType="num">
                                      <p:cBhvr>
                                        <p:cTn id="116" dur="500" fill="hold"/>
                                        <p:tgtEl>
                                          <p:spTgt spid="59"/>
                                        </p:tgtEl>
                                        <p:attrNameLst>
                                          <p:attrName>ppt_h</p:attrName>
                                        </p:attrNameLst>
                                      </p:cBhvr>
                                      <p:tavLst>
                                        <p:tav tm="0">
                                          <p:val>
                                            <p:fltVal val="0"/>
                                          </p:val>
                                        </p:tav>
                                        <p:tav tm="100000">
                                          <p:val>
                                            <p:strVal val="#ppt_h"/>
                                          </p:val>
                                        </p:tav>
                                      </p:tavLst>
                                    </p:anim>
                                    <p:animEffect transition="in" filter="fade">
                                      <p:cBhvr>
                                        <p:cTn id="117" dur="500"/>
                                        <p:tgtEl>
                                          <p:spTgt spid="59"/>
                                        </p:tgtEl>
                                      </p:cBhvr>
                                    </p:animEffect>
                                    <p:anim calcmode="lin" valueType="num">
                                      <p:cBhvr>
                                        <p:cTn id="118" dur="500" fill="hold"/>
                                        <p:tgtEl>
                                          <p:spTgt spid="59"/>
                                        </p:tgtEl>
                                        <p:attrNameLst>
                                          <p:attrName>ppt_x</p:attrName>
                                        </p:attrNameLst>
                                      </p:cBhvr>
                                      <p:tavLst>
                                        <p:tav tm="0">
                                          <p:val>
                                            <p:fltVal val="0.5"/>
                                          </p:val>
                                        </p:tav>
                                        <p:tav tm="100000">
                                          <p:val>
                                            <p:strVal val="#ppt_x"/>
                                          </p:val>
                                        </p:tav>
                                      </p:tavLst>
                                    </p:anim>
                                    <p:anim calcmode="lin" valueType="num">
                                      <p:cBhvr>
                                        <p:cTn id="119" dur="500" fill="hold"/>
                                        <p:tgtEl>
                                          <p:spTgt spid="59"/>
                                        </p:tgtEl>
                                        <p:attrNameLst>
                                          <p:attrName>ppt_y</p:attrName>
                                        </p:attrNameLst>
                                      </p:cBhvr>
                                      <p:tavLst>
                                        <p:tav tm="0">
                                          <p:val>
                                            <p:fltVal val="0.5"/>
                                          </p:val>
                                        </p:tav>
                                        <p:tav tm="100000">
                                          <p:val>
                                            <p:strVal val="#ppt_y"/>
                                          </p:val>
                                        </p:tav>
                                      </p:tavLst>
                                    </p:anim>
                                  </p:childTnLst>
                                </p:cTn>
                              </p:par>
                              <p:par>
                                <p:cTn id="120" presetID="53" presetClass="entr" presetSubtype="528" fill="hold" nodeType="withEffect">
                                  <p:stCondLst>
                                    <p:cond delay="1000"/>
                                  </p:stCondLst>
                                  <p:childTnLst>
                                    <p:set>
                                      <p:cBhvr>
                                        <p:cTn id="121" dur="1" fill="hold">
                                          <p:stCondLst>
                                            <p:cond delay="0"/>
                                          </p:stCondLst>
                                        </p:cTn>
                                        <p:tgtEl>
                                          <p:spTgt spid="71"/>
                                        </p:tgtEl>
                                        <p:attrNameLst>
                                          <p:attrName>style.visibility</p:attrName>
                                        </p:attrNameLst>
                                      </p:cBhvr>
                                      <p:to>
                                        <p:strVal val="visible"/>
                                      </p:to>
                                    </p:set>
                                    <p:anim calcmode="lin" valueType="num">
                                      <p:cBhvr>
                                        <p:cTn id="122" dur="500" fill="hold"/>
                                        <p:tgtEl>
                                          <p:spTgt spid="71"/>
                                        </p:tgtEl>
                                        <p:attrNameLst>
                                          <p:attrName>ppt_w</p:attrName>
                                        </p:attrNameLst>
                                      </p:cBhvr>
                                      <p:tavLst>
                                        <p:tav tm="0">
                                          <p:val>
                                            <p:fltVal val="0"/>
                                          </p:val>
                                        </p:tav>
                                        <p:tav tm="100000">
                                          <p:val>
                                            <p:strVal val="#ppt_w"/>
                                          </p:val>
                                        </p:tav>
                                      </p:tavLst>
                                    </p:anim>
                                    <p:anim calcmode="lin" valueType="num">
                                      <p:cBhvr>
                                        <p:cTn id="123" dur="500" fill="hold"/>
                                        <p:tgtEl>
                                          <p:spTgt spid="71"/>
                                        </p:tgtEl>
                                        <p:attrNameLst>
                                          <p:attrName>ppt_h</p:attrName>
                                        </p:attrNameLst>
                                      </p:cBhvr>
                                      <p:tavLst>
                                        <p:tav tm="0">
                                          <p:val>
                                            <p:fltVal val="0"/>
                                          </p:val>
                                        </p:tav>
                                        <p:tav tm="100000">
                                          <p:val>
                                            <p:strVal val="#ppt_h"/>
                                          </p:val>
                                        </p:tav>
                                      </p:tavLst>
                                    </p:anim>
                                    <p:animEffect transition="in" filter="fade">
                                      <p:cBhvr>
                                        <p:cTn id="124" dur="500"/>
                                        <p:tgtEl>
                                          <p:spTgt spid="71"/>
                                        </p:tgtEl>
                                      </p:cBhvr>
                                    </p:animEffect>
                                    <p:anim calcmode="lin" valueType="num">
                                      <p:cBhvr>
                                        <p:cTn id="125" dur="500" fill="hold"/>
                                        <p:tgtEl>
                                          <p:spTgt spid="71"/>
                                        </p:tgtEl>
                                        <p:attrNameLst>
                                          <p:attrName>ppt_x</p:attrName>
                                        </p:attrNameLst>
                                      </p:cBhvr>
                                      <p:tavLst>
                                        <p:tav tm="0">
                                          <p:val>
                                            <p:fltVal val="0.5"/>
                                          </p:val>
                                        </p:tav>
                                        <p:tav tm="100000">
                                          <p:val>
                                            <p:strVal val="#ppt_x"/>
                                          </p:val>
                                        </p:tav>
                                      </p:tavLst>
                                    </p:anim>
                                    <p:anim calcmode="lin" valueType="num">
                                      <p:cBhvr>
                                        <p:cTn id="126" dur="500" fill="hold"/>
                                        <p:tgtEl>
                                          <p:spTgt spid="71"/>
                                        </p:tgtEl>
                                        <p:attrNameLst>
                                          <p:attrName>ppt_y</p:attrName>
                                        </p:attrNameLst>
                                      </p:cBhvr>
                                      <p:tavLst>
                                        <p:tav tm="0">
                                          <p:val>
                                            <p:fltVal val="0.5"/>
                                          </p:val>
                                        </p:tav>
                                        <p:tav tm="100000">
                                          <p:val>
                                            <p:strVal val="#ppt_y"/>
                                          </p:val>
                                        </p:tav>
                                      </p:tavLst>
                                    </p:anim>
                                  </p:childTnLst>
                                </p:cTn>
                              </p:par>
                              <p:par>
                                <p:cTn id="127" presetID="53" presetClass="entr" presetSubtype="528" fill="hold" nodeType="withEffect">
                                  <p:stCondLst>
                                    <p:cond delay="1000"/>
                                  </p:stCondLst>
                                  <p:childTnLst>
                                    <p:set>
                                      <p:cBhvr>
                                        <p:cTn id="128" dur="1" fill="hold">
                                          <p:stCondLst>
                                            <p:cond delay="0"/>
                                          </p:stCondLst>
                                        </p:cTn>
                                        <p:tgtEl>
                                          <p:spTgt spid="68"/>
                                        </p:tgtEl>
                                        <p:attrNameLst>
                                          <p:attrName>style.visibility</p:attrName>
                                        </p:attrNameLst>
                                      </p:cBhvr>
                                      <p:to>
                                        <p:strVal val="visible"/>
                                      </p:to>
                                    </p:set>
                                    <p:anim calcmode="lin" valueType="num">
                                      <p:cBhvr>
                                        <p:cTn id="129" dur="500" fill="hold"/>
                                        <p:tgtEl>
                                          <p:spTgt spid="68"/>
                                        </p:tgtEl>
                                        <p:attrNameLst>
                                          <p:attrName>ppt_w</p:attrName>
                                        </p:attrNameLst>
                                      </p:cBhvr>
                                      <p:tavLst>
                                        <p:tav tm="0">
                                          <p:val>
                                            <p:fltVal val="0"/>
                                          </p:val>
                                        </p:tav>
                                        <p:tav tm="100000">
                                          <p:val>
                                            <p:strVal val="#ppt_w"/>
                                          </p:val>
                                        </p:tav>
                                      </p:tavLst>
                                    </p:anim>
                                    <p:anim calcmode="lin" valueType="num">
                                      <p:cBhvr>
                                        <p:cTn id="130" dur="500" fill="hold"/>
                                        <p:tgtEl>
                                          <p:spTgt spid="68"/>
                                        </p:tgtEl>
                                        <p:attrNameLst>
                                          <p:attrName>ppt_h</p:attrName>
                                        </p:attrNameLst>
                                      </p:cBhvr>
                                      <p:tavLst>
                                        <p:tav tm="0">
                                          <p:val>
                                            <p:fltVal val="0"/>
                                          </p:val>
                                        </p:tav>
                                        <p:tav tm="100000">
                                          <p:val>
                                            <p:strVal val="#ppt_h"/>
                                          </p:val>
                                        </p:tav>
                                      </p:tavLst>
                                    </p:anim>
                                    <p:animEffect transition="in" filter="fade">
                                      <p:cBhvr>
                                        <p:cTn id="131" dur="500"/>
                                        <p:tgtEl>
                                          <p:spTgt spid="68"/>
                                        </p:tgtEl>
                                      </p:cBhvr>
                                    </p:animEffect>
                                    <p:anim calcmode="lin" valueType="num">
                                      <p:cBhvr>
                                        <p:cTn id="132" dur="500" fill="hold"/>
                                        <p:tgtEl>
                                          <p:spTgt spid="68"/>
                                        </p:tgtEl>
                                        <p:attrNameLst>
                                          <p:attrName>ppt_x</p:attrName>
                                        </p:attrNameLst>
                                      </p:cBhvr>
                                      <p:tavLst>
                                        <p:tav tm="0">
                                          <p:val>
                                            <p:fltVal val="0.5"/>
                                          </p:val>
                                        </p:tav>
                                        <p:tav tm="100000">
                                          <p:val>
                                            <p:strVal val="#ppt_x"/>
                                          </p:val>
                                        </p:tav>
                                      </p:tavLst>
                                    </p:anim>
                                    <p:anim calcmode="lin" valueType="num">
                                      <p:cBhvr>
                                        <p:cTn id="133" dur="500" fill="hold"/>
                                        <p:tgtEl>
                                          <p:spTgt spid="68"/>
                                        </p:tgtEl>
                                        <p:attrNameLst>
                                          <p:attrName>ppt_y</p:attrName>
                                        </p:attrNameLst>
                                      </p:cBhvr>
                                      <p:tavLst>
                                        <p:tav tm="0">
                                          <p:val>
                                            <p:fltVal val="0.5"/>
                                          </p:val>
                                        </p:tav>
                                        <p:tav tm="100000">
                                          <p:val>
                                            <p:strVal val="#ppt_y"/>
                                          </p:val>
                                        </p:tav>
                                      </p:tavLst>
                                    </p:anim>
                                  </p:childTnLst>
                                </p:cTn>
                              </p:par>
                            </p:childTnLst>
                          </p:cTn>
                        </p:par>
                        <p:par>
                          <p:cTn id="134" fill="hold">
                            <p:stCondLst>
                              <p:cond delay="2700"/>
                            </p:stCondLst>
                            <p:childTnLst>
                              <p:par>
                                <p:cTn id="135" presetID="22" presetClass="entr" presetSubtype="8" fill="hold" grpId="0" nodeType="afterEffect">
                                  <p:stCondLst>
                                    <p:cond delay="0"/>
                                  </p:stCondLst>
                                  <p:childTnLst>
                                    <p:set>
                                      <p:cBhvr>
                                        <p:cTn id="136" dur="1" fill="hold">
                                          <p:stCondLst>
                                            <p:cond delay="0"/>
                                          </p:stCondLst>
                                        </p:cTn>
                                        <p:tgtEl>
                                          <p:spTgt spid="72"/>
                                        </p:tgtEl>
                                        <p:attrNameLst>
                                          <p:attrName>style.visibility</p:attrName>
                                        </p:attrNameLst>
                                      </p:cBhvr>
                                      <p:to>
                                        <p:strVal val="visible"/>
                                      </p:to>
                                    </p:set>
                                    <p:animEffect transition="in" filter="wipe(left)">
                                      <p:cBhvr>
                                        <p:cTn id="137" dur="500"/>
                                        <p:tgtEl>
                                          <p:spTgt spid="72"/>
                                        </p:tgtEl>
                                      </p:cBhvr>
                                    </p:animEffect>
                                  </p:childTnLst>
                                </p:cTn>
                              </p:par>
                              <p:par>
                                <p:cTn id="138" presetID="22" presetClass="entr" presetSubtype="8" fill="hold" grpId="0" nodeType="withEffect">
                                  <p:stCondLst>
                                    <p:cond delay="200"/>
                                  </p:stCondLst>
                                  <p:childTnLst>
                                    <p:set>
                                      <p:cBhvr>
                                        <p:cTn id="139" dur="1" fill="hold">
                                          <p:stCondLst>
                                            <p:cond delay="0"/>
                                          </p:stCondLst>
                                        </p:cTn>
                                        <p:tgtEl>
                                          <p:spTgt spid="74"/>
                                        </p:tgtEl>
                                        <p:attrNameLst>
                                          <p:attrName>style.visibility</p:attrName>
                                        </p:attrNameLst>
                                      </p:cBhvr>
                                      <p:to>
                                        <p:strVal val="visible"/>
                                      </p:to>
                                    </p:set>
                                    <p:animEffect transition="in" filter="wipe(left)">
                                      <p:cBhvr>
                                        <p:cTn id="140" dur="500"/>
                                        <p:tgtEl>
                                          <p:spTgt spid="74"/>
                                        </p:tgtEl>
                                      </p:cBhvr>
                                    </p:animEffect>
                                  </p:childTnLst>
                                </p:cTn>
                              </p:par>
                              <p:par>
                                <p:cTn id="141" presetID="22" presetClass="entr" presetSubtype="8" fill="hold" grpId="0" nodeType="withEffect">
                                  <p:stCondLst>
                                    <p:cond delay="400"/>
                                  </p:stCondLst>
                                  <p:childTnLst>
                                    <p:set>
                                      <p:cBhvr>
                                        <p:cTn id="142" dur="1" fill="hold">
                                          <p:stCondLst>
                                            <p:cond delay="0"/>
                                          </p:stCondLst>
                                        </p:cTn>
                                        <p:tgtEl>
                                          <p:spTgt spid="76"/>
                                        </p:tgtEl>
                                        <p:attrNameLst>
                                          <p:attrName>style.visibility</p:attrName>
                                        </p:attrNameLst>
                                      </p:cBhvr>
                                      <p:to>
                                        <p:strVal val="visible"/>
                                      </p:to>
                                    </p:set>
                                    <p:animEffect transition="in" filter="wipe(left)">
                                      <p:cBhvr>
                                        <p:cTn id="143" dur="500"/>
                                        <p:tgtEl>
                                          <p:spTgt spid="76"/>
                                        </p:tgtEl>
                                      </p:cBhvr>
                                    </p:animEffect>
                                  </p:childTnLst>
                                </p:cTn>
                              </p:par>
                              <p:par>
                                <p:cTn id="144" presetID="22" presetClass="entr" presetSubtype="2" fill="hold" grpId="0" nodeType="withEffect">
                                  <p:stCondLst>
                                    <p:cond delay="600"/>
                                  </p:stCondLst>
                                  <p:childTnLst>
                                    <p:set>
                                      <p:cBhvr>
                                        <p:cTn id="145" dur="1" fill="hold">
                                          <p:stCondLst>
                                            <p:cond delay="0"/>
                                          </p:stCondLst>
                                        </p:cTn>
                                        <p:tgtEl>
                                          <p:spTgt spid="82"/>
                                        </p:tgtEl>
                                        <p:attrNameLst>
                                          <p:attrName>style.visibility</p:attrName>
                                        </p:attrNameLst>
                                      </p:cBhvr>
                                      <p:to>
                                        <p:strVal val="visible"/>
                                      </p:to>
                                    </p:set>
                                    <p:animEffect transition="in" filter="wipe(right)">
                                      <p:cBhvr>
                                        <p:cTn id="146" dur="500"/>
                                        <p:tgtEl>
                                          <p:spTgt spid="82"/>
                                        </p:tgtEl>
                                      </p:cBhvr>
                                    </p:animEffect>
                                  </p:childTnLst>
                                </p:cTn>
                              </p:par>
                              <p:par>
                                <p:cTn id="147" presetID="22" presetClass="entr" presetSubtype="2" fill="hold" grpId="0" nodeType="withEffect">
                                  <p:stCondLst>
                                    <p:cond delay="800"/>
                                  </p:stCondLst>
                                  <p:childTnLst>
                                    <p:set>
                                      <p:cBhvr>
                                        <p:cTn id="148" dur="1" fill="hold">
                                          <p:stCondLst>
                                            <p:cond delay="0"/>
                                          </p:stCondLst>
                                        </p:cTn>
                                        <p:tgtEl>
                                          <p:spTgt spid="80"/>
                                        </p:tgtEl>
                                        <p:attrNameLst>
                                          <p:attrName>style.visibility</p:attrName>
                                        </p:attrNameLst>
                                      </p:cBhvr>
                                      <p:to>
                                        <p:strVal val="visible"/>
                                      </p:to>
                                    </p:set>
                                    <p:animEffect transition="in" filter="wipe(right)">
                                      <p:cBhvr>
                                        <p:cTn id="149" dur="500"/>
                                        <p:tgtEl>
                                          <p:spTgt spid="80"/>
                                        </p:tgtEl>
                                      </p:cBhvr>
                                    </p:animEffect>
                                  </p:childTnLst>
                                </p:cTn>
                              </p:par>
                              <p:par>
                                <p:cTn id="150" presetID="22" presetClass="entr" presetSubtype="2" fill="hold" grpId="0" nodeType="withEffect">
                                  <p:stCondLst>
                                    <p:cond delay="1000"/>
                                  </p:stCondLst>
                                  <p:childTnLst>
                                    <p:set>
                                      <p:cBhvr>
                                        <p:cTn id="151" dur="1" fill="hold">
                                          <p:stCondLst>
                                            <p:cond delay="0"/>
                                          </p:stCondLst>
                                        </p:cTn>
                                        <p:tgtEl>
                                          <p:spTgt spid="78"/>
                                        </p:tgtEl>
                                        <p:attrNameLst>
                                          <p:attrName>style.visibility</p:attrName>
                                        </p:attrNameLst>
                                      </p:cBhvr>
                                      <p:to>
                                        <p:strVal val="visible"/>
                                      </p:to>
                                    </p:set>
                                    <p:animEffect transition="in" filter="wipe(right)">
                                      <p:cBhvr>
                                        <p:cTn id="15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2" grpId="0" animBg="1"/>
      <p:bldP spid="63" grpId="0"/>
      <p:bldP spid="64" grpId="0"/>
      <p:bldP spid="69" grpId="0" animBg="1"/>
      <p:bldP spid="70" grpId="0" animBg="1"/>
      <p:bldP spid="72" grpId="0"/>
      <p:bldP spid="74" grpId="0"/>
      <p:bldP spid="76" grpId="0"/>
      <p:bldP spid="78" grpId="0"/>
      <p:bldP spid="80" grpId="0"/>
      <p:bldP spid="82" grpId="0"/>
      <p:bldP spid="87" grpId="0" animBg="1"/>
      <p:bldP spid="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xmlns="" val="0"/>
              </a:ext>
            </a:extLst>
          </a:blip>
          <a:srcRect l="35185"/>
          <a:stretch>
            <a:fillRect/>
          </a:stretch>
        </p:blipFill>
        <p:spPr>
          <a:xfrm>
            <a:off x="11113" y="0"/>
            <a:ext cx="12192000" cy="6858000"/>
          </a:xfrm>
          <a:prstGeom prst="rect">
            <a:avLst/>
          </a:prstGeom>
        </p:spPr>
      </p:pic>
      <p:sp>
        <p:nvSpPr>
          <p:cNvPr id="79" name="iṩļïḓè"/>
          <p:cNvSpPr txBox="1"/>
          <p:nvPr/>
        </p:nvSpPr>
        <p:spPr bwMode="auto">
          <a:xfrm>
            <a:off x="673735" y="220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smtClean="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建设内容与具体举措</a:t>
            </a:r>
            <a:endPar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endParaRPr>
          </a:p>
        </p:txBody>
      </p:sp>
      <p:cxnSp>
        <p:nvCxnSpPr>
          <p:cNvPr id="58" name="直接连接符 57"/>
          <p:cNvCxnSpPr/>
          <p:nvPr/>
        </p:nvCxnSpPr>
        <p:spPr>
          <a:xfrm>
            <a:off x="322580" y="739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59" name="椭圆 58"/>
          <p:cNvSpPr/>
          <p:nvPr/>
        </p:nvSpPr>
        <p:spPr>
          <a:xfrm>
            <a:off x="4554220" y="687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88" name="椭圆 87"/>
          <p:cNvSpPr/>
          <p:nvPr/>
        </p:nvSpPr>
        <p:spPr>
          <a:xfrm>
            <a:off x="4749800" y="687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60" name="iconfont-11910-5686862"/>
          <p:cNvSpPr>
            <a:spLocks noChangeAspect="1"/>
          </p:cNvSpPr>
          <p:nvPr/>
        </p:nvSpPr>
        <p:spPr bwMode="auto">
          <a:xfrm rot="16200000">
            <a:off x="330200" y="264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39" name="文本框 31"/>
          <p:cNvSpPr txBox="1"/>
          <p:nvPr/>
        </p:nvSpPr>
        <p:spPr>
          <a:xfrm>
            <a:off x="4990208" y="832128"/>
            <a:ext cx="2812672" cy="707886"/>
          </a:xfrm>
          <a:prstGeom prst="rect">
            <a:avLst/>
          </a:prstGeom>
          <a:noFill/>
        </p:spPr>
        <p:txBody>
          <a:bodyPr wrap="square" rtlCol="0">
            <a:spAutoFit/>
          </a:bodyPr>
          <a:lstStyle/>
          <a:p>
            <a:r>
              <a:rPr lang="zh-CN" altLang="en-US" sz="280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4000" dirty="0" smtClean="0">
                <a:solidFill>
                  <a:srgbClr val="00B050"/>
                </a:solidFill>
                <a:latin typeface="微软雅黑" panose="020B0503020204020204" pitchFamily="34" charset="-122"/>
                <a:ea typeface="微软雅黑" panose="020B0503020204020204" pitchFamily="34" charset="-122"/>
              </a:rPr>
              <a:t>项目创意</a:t>
            </a:r>
            <a:r>
              <a:rPr lang="zh-CN" altLang="en-US" sz="28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41" name="直接连接符 40"/>
          <p:cNvCxnSpPr/>
          <p:nvPr/>
        </p:nvCxnSpPr>
        <p:spPr>
          <a:xfrm>
            <a:off x="993150" y="1528708"/>
            <a:ext cx="10585176"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0" name="组合 149"/>
          <p:cNvGrpSpPr/>
          <p:nvPr/>
        </p:nvGrpSpPr>
        <p:grpSpPr>
          <a:xfrm>
            <a:off x="584333" y="1878671"/>
            <a:ext cx="5175434" cy="650653"/>
            <a:chOff x="5746566" y="2274911"/>
            <a:chExt cx="5175434" cy="650653"/>
          </a:xfrm>
        </p:grpSpPr>
        <p:sp>
          <p:nvSpPr>
            <p:cNvPr id="56" name="椭圆 55"/>
            <p:cNvSpPr/>
            <p:nvPr/>
          </p:nvSpPr>
          <p:spPr>
            <a:xfrm>
              <a:off x="5746566" y="2274911"/>
              <a:ext cx="650653" cy="650653"/>
            </a:xfrm>
            <a:prstGeom prst="ellipse">
              <a:avLst/>
            </a:prstGeom>
            <a:solidFill>
              <a:srgbClr val="ED8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2" name="Freeform 1656"/>
            <p:cNvSpPr>
              <a:spLocks noEditPoints="1"/>
            </p:cNvSpPr>
            <p:nvPr/>
          </p:nvSpPr>
          <p:spPr bwMode="auto">
            <a:xfrm>
              <a:off x="5860116" y="2389789"/>
              <a:ext cx="423553" cy="420897"/>
            </a:xfrm>
            <a:custGeom>
              <a:avLst/>
              <a:gdLst>
                <a:gd name="T0" fmla="*/ 0 w 135"/>
                <a:gd name="T1" fmla="*/ 67 h 134"/>
                <a:gd name="T2" fmla="*/ 135 w 135"/>
                <a:gd name="T3" fmla="*/ 67 h 134"/>
                <a:gd name="T4" fmla="*/ 57 w 135"/>
                <a:gd name="T5" fmla="*/ 10 h 134"/>
                <a:gd name="T6" fmla="*/ 26 w 135"/>
                <a:gd name="T7" fmla="*/ 26 h 134"/>
                <a:gd name="T8" fmla="*/ 22 w 135"/>
                <a:gd name="T9" fmla="*/ 30 h 134"/>
                <a:gd name="T10" fmla="*/ 32 w 135"/>
                <a:gd name="T11" fmla="*/ 64 h 134"/>
                <a:gd name="T12" fmla="*/ 22 w 135"/>
                <a:gd name="T13" fmla="*/ 30 h 134"/>
                <a:gd name="T14" fmla="*/ 32 w 135"/>
                <a:gd name="T15" fmla="*/ 70 h 134"/>
                <a:gd name="T16" fmla="*/ 22 w 135"/>
                <a:gd name="T17" fmla="*/ 103 h 134"/>
                <a:gd name="T18" fmla="*/ 26 w 135"/>
                <a:gd name="T19" fmla="*/ 108 h 134"/>
                <a:gd name="T20" fmla="*/ 57 w 135"/>
                <a:gd name="T21" fmla="*/ 124 h 134"/>
                <a:gd name="T22" fmla="*/ 65 w 135"/>
                <a:gd name="T23" fmla="*/ 122 h 134"/>
                <a:gd name="T24" fmla="*/ 65 w 135"/>
                <a:gd name="T25" fmla="*/ 93 h 134"/>
                <a:gd name="T26" fmla="*/ 65 w 135"/>
                <a:gd name="T27" fmla="*/ 87 h 134"/>
                <a:gd name="T28" fmla="*/ 39 w 135"/>
                <a:gd name="T29" fmla="*/ 70 h 134"/>
                <a:gd name="T30" fmla="*/ 65 w 135"/>
                <a:gd name="T31" fmla="*/ 87 h 134"/>
                <a:gd name="T32" fmla="*/ 39 w 135"/>
                <a:gd name="T33" fmla="*/ 64 h 134"/>
                <a:gd name="T34" fmla="*/ 65 w 135"/>
                <a:gd name="T35" fmla="*/ 47 h 134"/>
                <a:gd name="T36" fmla="*/ 65 w 135"/>
                <a:gd name="T37" fmla="*/ 41 h 134"/>
                <a:gd name="T38" fmla="*/ 65 w 135"/>
                <a:gd name="T39" fmla="*/ 12 h 134"/>
                <a:gd name="T40" fmla="*/ 126 w 135"/>
                <a:gd name="T41" fmla="*/ 64 h 134"/>
                <a:gd name="T42" fmla="*/ 99 w 135"/>
                <a:gd name="T43" fmla="*/ 40 h 134"/>
                <a:gd name="T44" fmla="*/ 126 w 135"/>
                <a:gd name="T45" fmla="*/ 64 h 134"/>
                <a:gd name="T46" fmla="*/ 96 w 135"/>
                <a:gd name="T47" fmla="*/ 34 h 134"/>
                <a:gd name="T48" fmla="*/ 109 w 135"/>
                <a:gd name="T49" fmla="*/ 26 h 134"/>
                <a:gd name="T50" fmla="*/ 90 w 135"/>
                <a:gd name="T51" fmla="*/ 37 h 134"/>
                <a:gd name="T52" fmla="*/ 71 w 135"/>
                <a:gd name="T53" fmla="*/ 12 h 134"/>
                <a:gd name="T54" fmla="*/ 93 w 135"/>
                <a:gd name="T55" fmla="*/ 43 h 134"/>
                <a:gd name="T56" fmla="*/ 71 w 135"/>
                <a:gd name="T57" fmla="*/ 64 h 134"/>
                <a:gd name="T58" fmla="*/ 71 w 135"/>
                <a:gd name="T59" fmla="*/ 70 h 134"/>
                <a:gd name="T60" fmla="*/ 93 w 135"/>
                <a:gd name="T61" fmla="*/ 91 h 134"/>
                <a:gd name="T62" fmla="*/ 71 w 135"/>
                <a:gd name="T63" fmla="*/ 70 h 134"/>
                <a:gd name="T64" fmla="*/ 71 w 135"/>
                <a:gd name="T65" fmla="*/ 93 h 134"/>
                <a:gd name="T66" fmla="*/ 71 w 135"/>
                <a:gd name="T67" fmla="*/ 122 h 134"/>
                <a:gd name="T68" fmla="*/ 96 w 135"/>
                <a:gd name="T69" fmla="*/ 99 h 134"/>
                <a:gd name="T70" fmla="*/ 78 w 135"/>
                <a:gd name="T71" fmla="*/ 124 h 134"/>
                <a:gd name="T72" fmla="*/ 99 w 135"/>
                <a:gd name="T73" fmla="*/ 93 h 134"/>
                <a:gd name="T74" fmla="*/ 126 w 135"/>
                <a:gd name="T75" fmla="*/ 7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 h="134">
                  <a:moveTo>
                    <a:pt x="68" y="0"/>
                  </a:moveTo>
                  <a:cubicBezTo>
                    <a:pt x="31" y="0"/>
                    <a:pt x="0" y="30"/>
                    <a:pt x="0" y="67"/>
                  </a:cubicBezTo>
                  <a:cubicBezTo>
                    <a:pt x="0" y="104"/>
                    <a:pt x="31" y="134"/>
                    <a:pt x="68" y="134"/>
                  </a:cubicBezTo>
                  <a:cubicBezTo>
                    <a:pt x="105" y="134"/>
                    <a:pt x="135" y="104"/>
                    <a:pt x="135" y="67"/>
                  </a:cubicBezTo>
                  <a:cubicBezTo>
                    <a:pt x="135" y="30"/>
                    <a:pt x="105" y="0"/>
                    <a:pt x="68" y="0"/>
                  </a:cubicBezTo>
                  <a:close/>
                  <a:moveTo>
                    <a:pt x="57" y="10"/>
                  </a:moveTo>
                  <a:cubicBezTo>
                    <a:pt x="52" y="15"/>
                    <a:pt x="44" y="23"/>
                    <a:pt x="39" y="34"/>
                  </a:cubicBezTo>
                  <a:cubicBezTo>
                    <a:pt x="33" y="31"/>
                    <a:pt x="29" y="28"/>
                    <a:pt x="26" y="26"/>
                  </a:cubicBezTo>
                  <a:cubicBezTo>
                    <a:pt x="35" y="17"/>
                    <a:pt x="46" y="12"/>
                    <a:pt x="57" y="10"/>
                  </a:cubicBezTo>
                  <a:close/>
                  <a:moveTo>
                    <a:pt x="22" y="30"/>
                  </a:moveTo>
                  <a:cubicBezTo>
                    <a:pt x="25" y="33"/>
                    <a:pt x="30" y="37"/>
                    <a:pt x="37" y="40"/>
                  </a:cubicBezTo>
                  <a:cubicBezTo>
                    <a:pt x="34" y="48"/>
                    <a:pt x="33" y="56"/>
                    <a:pt x="32" y="64"/>
                  </a:cubicBezTo>
                  <a:cubicBezTo>
                    <a:pt x="31" y="64"/>
                    <a:pt x="11" y="64"/>
                    <a:pt x="10" y="64"/>
                  </a:cubicBezTo>
                  <a:cubicBezTo>
                    <a:pt x="10" y="52"/>
                    <a:pt x="15" y="40"/>
                    <a:pt x="22" y="30"/>
                  </a:cubicBezTo>
                  <a:close/>
                  <a:moveTo>
                    <a:pt x="10" y="70"/>
                  </a:moveTo>
                  <a:cubicBezTo>
                    <a:pt x="11" y="70"/>
                    <a:pt x="31" y="70"/>
                    <a:pt x="32" y="70"/>
                  </a:cubicBezTo>
                  <a:cubicBezTo>
                    <a:pt x="33" y="78"/>
                    <a:pt x="34" y="86"/>
                    <a:pt x="37" y="93"/>
                  </a:cubicBezTo>
                  <a:cubicBezTo>
                    <a:pt x="30" y="97"/>
                    <a:pt x="25" y="101"/>
                    <a:pt x="22" y="103"/>
                  </a:cubicBezTo>
                  <a:cubicBezTo>
                    <a:pt x="15" y="94"/>
                    <a:pt x="10" y="82"/>
                    <a:pt x="10" y="70"/>
                  </a:cubicBezTo>
                  <a:close/>
                  <a:moveTo>
                    <a:pt x="26" y="108"/>
                  </a:moveTo>
                  <a:cubicBezTo>
                    <a:pt x="29" y="106"/>
                    <a:pt x="33" y="102"/>
                    <a:pt x="39" y="99"/>
                  </a:cubicBezTo>
                  <a:cubicBezTo>
                    <a:pt x="44" y="111"/>
                    <a:pt x="52" y="119"/>
                    <a:pt x="57" y="124"/>
                  </a:cubicBezTo>
                  <a:cubicBezTo>
                    <a:pt x="46" y="122"/>
                    <a:pt x="35" y="116"/>
                    <a:pt x="26" y="108"/>
                  </a:cubicBezTo>
                  <a:close/>
                  <a:moveTo>
                    <a:pt x="65" y="122"/>
                  </a:moveTo>
                  <a:cubicBezTo>
                    <a:pt x="59" y="118"/>
                    <a:pt x="51" y="109"/>
                    <a:pt x="45" y="97"/>
                  </a:cubicBezTo>
                  <a:cubicBezTo>
                    <a:pt x="51" y="95"/>
                    <a:pt x="58" y="93"/>
                    <a:pt x="65" y="93"/>
                  </a:cubicBezTo>
                  <a:cubicBezTo>
                    <a:pt x="65" y="94"/>
                    <a:pt x="65" y="119"/>
                    <a:pt x="65" y="122"/>
                  </a:cubicBezTo>
                  <a:close/>
                  <a:moveTo>
                    <a:pt x="65" y="87"/>
                  </a:moveTo>
                  <a:cubicBezTo>
                    <a:pt x="57" y="87"/>
                    <a:pt x="50" y="88"/>
                    <a:pt x="43" y="91"/>
                  </a:cubicBezTo>
                  <a:cubicBezTo>
                    <a:pt x="40" y="84"/>
                    <a:pt x="39" y="77"/>
                    <a:pt x="39" y="70"/>
                  </a:cubicBezTo>
                  <a:cubicBezTo>
                    <a:pt x="40" y="70"/>
                    <a:pt x="63" y="70"/>
                    <a:pt x="65" y="70"/>
                  </a:cubicBezTo>
                  <a:cubicBezTo>
                    <a:pt x="65" y="71"/>
                    <a:pt x="65" y="86"/>
                    <a:pt x="65" y="87"/>
                  </a:cubicBezTo>
                  <a:close/>
                  <a:moveTo>
                    <a:pt x="65" y="64"/>
                  </a:moveTo>
                  <a:cubicBezTo>
                    <a:pt x="63" y="64"/>
                    <a:pt x="40" y="64"/>
                    <a:pt x="39" y="64"/>
                  </a:cubicBezTo>
                  <a:cubicBezTo>
                    <a:pt x="39" y="56"/>
                    <a:pt x="40" y="49"/>
                    <a:pt x="43" y="43"/>
                  </a:cubicBezTo>
                  <a:cubicBezTo>
                    <a:pt x="50" y="45"/>
                    <a:pt x="57" y="47"/>
                    <a:pt x="65" y="47"/>
                  </a:cubicBezTo>
                  <a:cubicBezTo>
                    <a:pt x="65" y="48"/>
                    <a:pt x="65" y="62"/>
                    <a:pt x="65" y="64"/>
                  </a:cubicBezTo>
                  <a:close/>
                  <a:moveTo>
                    <a:pt x="65" y="41"/>
                  </a:moveTo>
                  <a:cubicBezTo>
                    <a:pt x="58" y="40"/>
                    <a:pt x="51" y="39"/>
                    <a:pt x="45" y="37"/>
                  </a:cubicBezTo>
                  <a:cubicBezTo>
                    <a:pt x="51" y="24"/>
                    <a:pt x="59" y="16"/>
                    <a:pt x="65" y="12"/>
                  </a:cubicBezTo>
                  <a:cubicBezTo>
                    <a:pt x="65" y="14"/>
                    <a:pt x="65" y="39"/>
                    <a:pt x="65" y="41"/>
                  </a:cubicBezTo>
                  <a:close/>
                  <a:moveTo>
                    <a:pt x="126" y="64"/>
                  </a:moveTo>
                  <a:cubicBezTo>
                    <a:pt x="125" y="64"/>
                    <a:pt x="104" y="64"/>
                    <a:pt x="103" y="64"/>
                  </a:cubicBezTo>
                  <a:cubicBezTo>
                    <a:pt x="103" y="56"/>
                    <a:pt x="101" y="48"/>
                    <a:pt x="99" y="40"/>
                  </a:cubicBezTo>
                  <a:cubicBezTo>
                    <a:pt x="106" y="37"/>
                    <a:pt x="111" y="33"/>
                    <a:pt x="113" y="30"/>
                  </a:cubicBezTo>
                  <a:cubicBezTo>
                    <a:pt x="121" y="40"/>
                    <a:pt x="125" y="52"/>
                    <a:pt x="126" y="64"/>
                  </a:cubicBezTo>
                  <a:close/>
                  <a:moveTo>
                    <a:pt x="109" y="26"/>
                  </a:moveTo>
                  <a:cubicBezTo>
                    <a:pt x="107" y="28"/>
                    <a:pt x="103" y="31"/>
                    <a:pt x="96" y="34"/>
                  </a:cubicBezTo>
                  <a:cubicBezTo>
                    <a:pt x="91" y="23"/>
                    <a:pt x="84" y="15"/>
                    <a:pt x="78" y="10"/>
                  </a:cubicBezTo>
                  <a:cubicBezTo>
                    <a:pt x="90" y="12"/>
                    <a:pt x="101" y="17"/>
                    <a:pt x="109" y="26"/>
                  </a:cubicBezTo>
                  <a:close/>
                  <a:moveTo>
                    <a:pt x="71" y="12"/>
                  </a:moveTo>
                  <a:cubicBezTo>
                    <a:pt x="76" y="16"/>
                    <a:pt x="85" y="24"/>
                    <a:pt x="90" y="37"/>
                  </a:cubicBezTo>
                  <a:cubicBezTo>
                    <a:pt x="84" y="39"/>
                    <a:pt x="78" y="40"/>
                    <a:pt x="71" y="41"/>
                  </a:cubicBezTo>
                  <a:cubicBezTo>
                    <a:pt x="71" y="39"/>
                    <a:pt x="71" y="14"/>
                    <a:pt x="71" y="12"/>
                  </a:cubicBezTo>
                  <a:close/>
                  <a:moveTo>
                    <a:pt x="71" y="47"/>
                  </a:moveTo>
                  <a:cubicBezTo>
                    <a:pt x="79" y="47"/>
                    <a:pt x="86" y="45"/>
                    <a:pt x="93" y="43"/>
                  </a:cubicBezTo>
                  <a:cubicBezTo>
                    <a:pt x="95" y="49"/>
                    <a:pt x="97" y="56"/>
                    <a:pt x="97" y="64"/>
                  </a:cubicBezTo>
                  <a:cubicBezTo>
                    <a:pt x="95" y="64"/>
                    <a:pt x="72" y="64"/>
                    <a:pt x="71" y="64"/>
                  </a:cubicBezTo>
                  <a:cubicBezTo>
                    <a:pt x="71" y="62"/>
                    <a:pt x="71" y="48"/>
                    <a:pt x="71" y="47"/>
                  </a:cubicBezTo>
                  <a:close/>
                  <a:moveTo>
                    <a:pt x="71" y="70"/>
                  </a:moveTo>
                  <a:cubicBezTo>
                    <a:pt x="72" y="70"/>
                    <a:pt x="95" y="70"/>
                    <a:pt x="97" y="70"/>
                  </a:cubicBezTo>
                  <a:cubicBezTo>
                    <a:pt x="97" y="77"/>
                    <a:pt x="95" y="84"/>
                    <a:pt x="93" y="91"/>
                  </a:cubicBezTo>
                  <a:cubicBezTo>
                    <a:pt x="86" y="88"/>
                    <a:pt x="79" y="87"/>
                    <a:pt x="71" y="87"/>
                  </a:cubicBezTo>
                  <a:cubicBezTo>
                    <a:pt x="71" y="86"/>
                    <a:pt x="71" y="71"/>
                    <a:pt x="71" y="70"/>
                  </a:cubicBezTo>
                  <a:close/>
                  <a:moveTo>
                    <a:pt x="71" y="122"/>
                  </a:moveTo>
                  <a:cubicBezTo>
                    <a:pt x="71" y="119"/>
                    <a:pt x="71" y="94"/>
                    <a:pt x="71" y="93"/>
                  </a:cubicBezTo>
                  <a:cubicBezTo>
                    <a:pt x="78" y="93"/>
                    <a:pt x="84" y="95"/>
                    <a:pt x="90" y="97"/>
                  </a:cubicBezTo>
                  <a:cubicBezTo>
                    <a:pt x="85" y="109"/>
                    <a:pt x="76" y="118"/>
                    <a:pt x="71" y="122"/>
                  </a:cubicBezTo>
                  <a:close/>
                  <a:moveTo>
                    <a:pt x="78" y="124"/>
                  </a:moveTo>
                  <a:cubicBezTo>
                    <a:pt x="84" y="119"/>
                    <a:pt x="91" y="111"/>
                    <a:pt x="96" y="99"/>
                  </a:cubicBezTo>
                  <a:cubicBezTo>
                    <a:pt x="103" y="102"/>
                    <a:pt x="107" y="106"/>
                    <a:pt x="109" y="108"/>
                  </a:cubicBezTo>
                  <a:cubicBezTo>
                    <a:pt x="101" y="116"/>
                    <a:pt x="90" y="122"/>
                    <a:pt x="78" y="124"/>
                  </a:cubicBezTo>
                  <a:close/>
                  <a:moveTo>
                    <a:pt x="113" y="103"/>
                  </a:moveTo>
                  <a:cubicBezTo>
                    <a:pt x="111" y="101"/>
                    <a:pt x="106" y="97"/>
                    <a:pt x="99" y="93"/>
                  </a:cubicBezTo>
                  <a:cubicBezTo>
                    <a:pt x="101" y="86"/>
                    <a:pt x="103" y="78"/>
                    <a:pt x="103" y="70"/>
                  </a:cubicBezTo>
                  <a:cubicBezTo>
                    <a:pt x="104" y="70"/>
                    <a:pt x="125" y="70"/>
                    <a:pt x="126" y="70"/>
                  </a:cubicBezTo>
                  <a:cubicBezTo>
                    <a:pt x="125" y="82"/>
                    <a:pt x="121" y="94"/>
                    <a:pt x="113"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81" name="文本框 78"/>
            <p:cNvSpPr txBox="1"/>
            <p:nvPr/>
          </p:nvSpPr>
          <p:spPr>
            <a:xfrm>
              <a:off x="6603644" y="2296061"/>
              <a:ext cx="4318356" cy="523220"/>
            </a:xfrm>
            <a:prstGeom prst="rect">
              <a:avLst/>
            </a:prstGeom>
            <a:noFill/>
          </p:spPr>
          <p:txBody>
            <a:bodyPr wrap="square" rtlCol="0">
              <a:spAutoFit/>
            </a:bodyPr>
            <a:lstStyle/>
            <a:p>
              <a:r>
                <a:rPr lang="zh-CN" altLang="zh-CN" sz="2800" b="1" dirty="0" smtClean="0"/>
                <a:t>“点”课程纵深设计</a:t>
              </a:r>
              <a:endParaRPr lang="zh-CN" altLang="en-US" sz="2800" dirty="0">
                <a:solidFill>
                  <a:srgbClr val="616161"/>
                </a:solidFill>
                <a:latin typeface="微软雅黑" panose="020B0503020204020204" pitchFamily="34" charset="-122"/>
                <a:ea typeface="微软雅黑" panose="020B0503020204020204" pitchFamily="34" charset="-122"/>
              </a:endParaRPr>
            </a:p>
          </p:txBody>
        </p:sp>
      </p:grpSp>
      <p:grpSp>
        <p:nvGrpSpPr>
          <p:cNvPr id="151" name="组合 150"/>
          <p:cNvGrpSpPr/>
          <p:nvPr/>
        </p:nvGrpSpPr>
        <p:grpSpPr>
          <a:xfrm>
            <a:off x="608910" y="3915497"/>
            <a:ext cx="3935149" cy="650653"/>
            <a:chOff x="5780350" y="4504777"/>
            <a:chExt cx="3935149" cy="650653"/>
          </a:xfrm>
        </p:grpSpPr>
        <p:sp>
          <p:nvSpPr>
            <p:cNvPr id="57" name="椭圆 56"/>
            <p:cNvSpPr/>
            <p:nvPr/>
          </p:nvSpPr>
          <p:spPr>
            <a:xfrm>
              <a:off x="5780350" y="4504777"/>
              <a:ext cx="650653" cy="650653"/>
            </a:xfrm>
            <a:prstGeom prst="ellipse">
              <a:avLst/>
            </a:prstGeom>
            <a:solidFill>
              <a:srgbClr val="959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63" name="组合 62"/>
            <p:cNvGrpSpPr/>
            <p:nvPr/>
          </p:nvGrpSpPr>
          <p:grpSpPr>
            <a:xfrm>
              <a:off x="5898042" y="4609769"/>
              <a:ext cx="415269" cy="415269"/>
              <a:chOff x="11030066" y="2731563"/>
              <a:chExt cx="473075" cy="473075"/>
            </a:xfrm>
            <a:solidFill>
              <a:schemeClr val="bg1"/>
            </a:solidFill>
          </p:grpSpPr>
          <p:sp>
            <p:nvSpPr>
              <p:cNvPr id="64" name="Freeform 2083"/>
              <p:cNvSpPr>
                <a:spLocks noEditPoints="1"/>
              </p:cNvSpPr>
              <p:nvPr/>
            </p:nvSpPr>
            <p:spPr bwMode="auto">
              <a:xfrm>
                <a:off x="11030066" y="2731563"/>
                <a:ext cx="473075" cy="473075"/>
              </a:xfrm>
              <a:custGeom>
                <a:avLst/>
                <a:gdLst>
                  <a:gd name="T0" fmla="*/ 63 w 126"/>
                  <a:gd name="T1" fmla="*/ 0 h 126"/>
                  <a:gd name="T2" fmla="*/ 0 w 126"/>
                  <a:gd name="T3" fmla="*/ 63 h 126"/>
                  <a:gd name="T4" fmla="*/ 63 w 126"/>
                  <a:gd name="T5" fmla="*/ 126 h 126"/>
                  <a:gd name="T6" fmla="*/ 126 w 126"/>
                  <a:gd name="T7" fmla="*/ 63 h 126"/>
                  <a:gd name="T8" fmla="*/ 63 w 126"/>
                  <a:gd name="T9" fmla="*/ 0 h 126"/>
                  <a:gd name="T10" fmla="*/ 63 w 126"/>
                  <a:gd name="T11" fmla="*/ 118 h 126"/>
                  <a:gd name="T12" fmla="*/ 9 w 126"/>
                  <a:gd name="T13" fmla="*/ 63 h 126"/>
                  <a:gd name="T14" fmla="*/ 63 w 126"/>
                  <a:gd name="T15" fmla="*/ 9 h 126"/>
                  <a:gd name="T16" fmla="*/ 118 w 126"/>
                  <a:gd name="T17" fmla="*/ 63 h 126"/>
                  <a:gd name="T18" fmla="*/ 63 w 126"/>
                  <a:gd name="T19" fmla="*/ 11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26">
                    <a:moveTo>
                      <a:pt x="63" y="0"/>
                    </a:moveTo>
                    <a:cubicBezTo>
                      <a:pt x="29" y="0"/>
                      <a:pt x="0" y="29"/>
                      <a:pt x="0" y="63"/>
                    </a:cubicBezTo>
                    <a:cubicBezTo>
                      <a:pt x="0" y="98"/>
                      <a:pt x="29" y="126"/>
                      <a:pt x="63" y="126"/>
                    </a:cubicBezTo>
                    <a:cubicBezTo>
                      <a:pt x="98" y="126"/>
                      <a:pt x="126" y="98"/>
                      <a:pt x="126" y="63"/>
                    </a:cubicBezTo>
                    <a:cubicBezTo>
                      <a:pt x="126" y="29"/>
                      <a:pt x="98" y="0"/>
                      <a:pt x="63" y="0"/>
                    </a:cubicBezTo>
                    <a:close/>
                    <a:moveTo>
                      <a:pt x="63" y="118"/>
                    </a:moveTo>
                    <a:cubicBezTo>
                      <a:pt x="33" y="118"/>
                      <a:pt x="9" y="93"/>
                      <a:pt x="9" y="63"/>
                    </a:cubicBezTo>
                    <a:cubicBezTo>
                      <a:pt x="9" y="33"/>
                      <a:pt x="33" y="9"/>
                      <a:pt x="63" y="9"/>
                    </a:cubicBezTo>
                    <a:cubicBezTo>
                      <a:pt x="93" y="9"/>
                      <a:pt x="118" y="33"/>
                      <a:pt x="118" y="63"/>
                    </a:cubicBezTo>
                    <a:cubicBezTo>
                      <a:pt x="118" y="93"/>
                      <a:pt x="93" y="118"/>
                      <a:pt x="63" y="1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65" name="Freeform 2084"/>
              <p:cNvSpPr>
                <a:spLocks/>
              </p:cNvSpPr>
              <p:nvPr/>
            </p:nvSpPr>
            <p:spPr bwMode="auto">
              <a:xfrm>
                <a:off x="11225329" y="2795063"/>
                <a:ext cx="85725" cy="107950"/>
              </a:xfrm>
              <a:custGeom>
                <a:avLst/>
                <a:gdLst>
                  <a:gd name="T0" fmla="*/ 14 w 54"/>
                  <a:gd name="T1" fmla="*/ 26 h 68"/>
                  <a:gd name="T2" fmla="*/ 43 w 54"/>
                  <a:gd name="T3" fmla="*/ 68 h 68"/>
                  <a:gd name="T4" fmla="*/ 54 w 54"/>
                  <a:gd name="T5" fmla="*/ 68 h 68"/>
                  <a:gd name="T6" fmla="*/ 54 w 54"/>
                  <a:gd name="T7" fmla="*/ 0 h 68"/>
                  <a:gd name="T8" fmla="*/ 40 w 54"/>
                  <a:gd name="T9" fmla="*/ 0 h 68"/>
                  <a:gd name="T10" fmla="*/ 40 w 54"/>
                  <a:gd name="T11" fmla="*/ 42 h 68"/>
                  <a:gd name="T12" fmla="*/ 12 w 54"/>
                  <a:gd name="T13" fmla="*/ 0 h 68"/>
                  <a:gd name="T14" fmla="*/ 0 w 54"/>
                  <a:gd name="T15" fmla="*/ 0 h 68"/>
                  <a:gd name="T16" fmla="*/ 0 w 54"/>
                  <a:gd name="T17" fmla="*/ 68 h 68"/>
                  <a:gd name="T18" fmla="*/ 14 w 54"/>
                  <a:gd name="T19" fmla="*/ 68 h 68"/>
                  <a:gd name="T20" fmla="*/ 14 w 54"/>
                  <a:gd name="T21"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68">
                    <a:moveTo>
                      <a:pt x="14" y="26"/>
                    </a:moveTo>
                    <a:lnTo>
                      <a:pt x="43" y="68"/>
                    </a:lnTo>
                    <a:lnTo>
                      <a:pt x="54" y="68"/>
                    </a:lnTo>
                    <a:lnTo>
                      <a:pt x="54" y="0"/>
                    </a:lnTo>
                    <a:lnTo>
                      <a:pt x="40" y="0"/>
                    </a:lnTo>
                    <a:lnTo>
                      <a:pt x="40" y="42"/>
                    </a:lnTo>
                    <a:lnTo>
                      <a:pt x="12" y="0"/>
                    </a:lnTo>
                    <a:lnTo>
                      <a:pt x="0" y="0"/>
                    </a:lnTo>
                    <a:lnTo>
                      <a:pt x="0" y="68"/>
                    </a:lnTo>
                    <a:lnTo>
                      <a:pt x="14" y="68"/>
                    </a:lnTo>
                    <a:lnTo>
                      <a:pt x="14"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66" name="Freeform 2085"/>
              <p:cNvSpPr>
                <a:spLocks/>
              </p:cNvSpPr>
              <p:nvPr/>
            </p:nvSpPr>
            <p:spPr bwMode="auto">
              <a:xfrm>
                <a:off x="11228504" y="3031600"/>
                <a:ext cx="79375" cy="112713"/>
              </a:xfrm>
              <a:custGeom>
                <a:avLst/>
                <a:gdLst>
                  <a:gd name="T0" fmla="*/ 19 w 21"/>
                  <a:gd name="T1" fmla="*/ 15 h 30"/>
                  <a:gd name="T2" fmla="*/ 13 w 21"/>
                  <a:gd name="T3" fmla="*/ 13 h 30"/>
                  <a:gd name="T4" fmla="*/ 10 w 21"/>
                  <a:gd name="T5" fmla="*/ 12 h 30"/>
                  <a:gd name="T6" fmla="*/ 7 w 21"/>
                  <a:gd name="T7" fmla="*/ 11 h 30"/>
                  <a:gd name="T8" fmla="*/ 6 w 21"/>
                  <a:gd name="T9" fmla="*/ 10 h 30"/>
                  <a:gd name="T10" fmla="*/ 6 w 21"/>
                  <a:gd name="T11" fmla="*/ 9 h 30"/>
                  <a:gd name="T12" fmla="*/ 7 w 21"/>
                  <a:gd name="T13" fmla="*/ 6 h 30"/>
                  <a:gd name="T14" fmla="*/ 11 w 21"/>
                  <a:gd name="T15" fmla="*/ 5 h 30"/>
                  <a:gd name="T16" fmla="*/ 14 w 21"/>
                  <a:gd name="T17" fmla="*/ 6 h 30"/>
                  <a:gd name="T18" fmla="*/ 17 w 21"/>
                  <a:gd name="T19" fmla="*/ 7 h 30"/>
                  <a:gd name="T20" fmla="*/ 20 w 21"/>
                  <a:gd name="T21" fmla="*/ 4 h 30"/>
                  <a:gd name="T22" fmla="*/ 16 w 21"/>
                  <a:gd name="T23" fmla="*/ 1 h 30"/>
                  <a:gd name="T24" fmla="*/ 11 w 21"/>
                  <a:gd name="T25" fmla="*/ 0 h 30"/>
                  <a:gd name="T26" fmla="*/ 3 w 21"/>
                  <a:gd name="T27" fmla="*/ 3 h 30"/>
                  <a:gd name="T28" fmla="*/ 1 w 21"/>
                  <a:gd name="T29" fmla="*/ 9 h 30"/>
                  <a:gd name="T30" fmla="*/ 3 w 21"/>
                  <a:gd name="T31" fmla="*/ 15 h 30"/>
                  <a:gd name="T32" fmla="*/ 9 w 21"/>
                  <a:gd name="T33" fmla="*/ 17 h 30"/>
                  <a:gd name="T34" fmla="*/ 12 w 21"/>
                  <a:gd name="T35" fmla="*/ 18 h 30"/>
                  <a:gd name="T36" fmla="*/ 14 w 21"/>
                  <a:gd name="T37" fmla="*/ 18 h 30"/>
                  <a:gd name="T38" fmla="*/ 15 w 21"/>
                  <a:gd name="T39" fmla="*/ 19 h 30"/>
                  <a:gd name="T40" fmla="*/ 16 w 21"/>
                  <a:gd name="T41" fmla="*/ 21 h 30"/>
                  <a:gd name="T42" fmla="*/ 10 w 21"/>
                  <a:gd name="T43" fmla="*/ 25 h 30"/>
                  <a:gd name="T44" fmla="*/ 6 w 21"/>
                  <a:gd name="T45" fmla="*/ 24 h 30"/>
                  <a:gd name="T46" fmla="*/ 3 w 21"/>
                  <a:gd name="T47" fmla="*/ 22 h 30"/>
                  <a:gd name="T48" fmla="*/ 0 w 21"/>
                  <a:gd name="T49" fmla="*/ 26 h 30"/>
                  <a:gd name="T50" fmla="*/ 4 w 21"/>
                  <a:gd name="T51" fmla="*/ 29 h 30"/>
                  <a:gd name="T52" fmla="*/ 10 w 21"/>
                  <a:gd name="T53" fmla="*/ 30 h 30"/>
                  <a:gd name="T54" fmla="*/ 18 w 21"/>
                  <a:gd name="T55" fmla="*/ 28 h 30"/>
                  <a:gd name="T56" fmla="*/ 21 w 21"/>
                  <a:gd name="T57" fmla="*/ 21 h 30"/>
                  <a:gd name="T58" fmla="*/ 21 w 21"/>
                  <a:gd name="T59" fmla="*/ 18 h 30"/>
                  <a:gd name="T60" fmla="*/ 19 w 21"/>
                  <a:gd name="T61"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 h="30">
                    <a:moveTo>
                      <a:pt x="19" y="15"/>
                    </a:moveTo>
                    <a:cubicBezTo>
                      <a:pt x="18" y="14"/>
                      <a:pt x="16" y="13"/>
                      <a:pt x="13" y="13"/>
                    </a:cubicBezTo>
                    <a:cubicBezTo>
                      <a:pt x="10" y="12"/>
                      <a:pt x="10" y="12"/>
                      <a:pt x="10" y="12"/>
                    </a:cubicBezTo>
                    <a:cubicBezTo>
                      <a:pt x="9" y="12"/>
                      <a:pt x="8" y="12"/>
                      <a:pt x="7" y="11"/>
                    </a:cubicBezTo>
                    <a:cubicBezTo>
                      <a:pt x="7" y="11"/>
                      <a:pt x="7" y="10"/>
                      <a:pt x="6" y="10"/>
                    </a:cubicBezTo>
                    <a:cubicBezTo>
                      <a:pt x="6" y="10"/>
                      <a:pt x="6" y="9"/>
                      <a:pt x="6" y="9"/>
                    </a:cubicBezTo>
                    <a:cubicBezTo>
                      <a:pt x="6" y="8"/>
                      <a:pt x="7" y="7"/>
                      <a:pt x="7" y="6"/>
                    </a:cubicBezTo>
                    <a:cubicBezTo>
                      <a:pt x="8" y="5"/>
                      <a:pt x="9" y="5"/>
                      <a:pt x="11" y="5"/>
                    </a:cubicBezTo>
                    <a:cubicBezTo>
                      <a:pt x="12" y="5"/>
                      <a:pt x="13" y="5"/>
                      <a:pt x="14" y="6"/>
                    </a:cubicBezTo>
                    <a:cubicBezTo>
                      <a:pt x="15" y="6"/>
                      <a:pt x="16" y="6"/>
                      <a:pt x="17" y="7"/>
                    </a:cubicBezTo>
                    <a:cubicBezTo>
                      <a:pt x="20" y="4"/>
                      <a:pt x="20" y="4"/>
                      <a:pt x="20" y="4"/>
                    </a:cubicBezTo>
                    <a:cubicBezTo>
                      <a:pt x="19" y="2"/>
                      <a:pt x="18" y="1"/>
                      <a:pt x="16" y="1"/>
                    </a:cubicBezTo>
                    <a:cubicBezTo>
                      <a:pt x="15" y="0"/>
                      <a:pt x="13" y="0"/>
                      <a:pt x="11" y="0"/>
                    </a:cubicBezTo>
                    <a:cubicBezTo>
                      <a:pt x="8" y="0"/>
                      <a:pt x="5" y="1"/>
                      <a:pt x="3" y="3"/>
                    </a:cubicBezTo>
                    <a:cubicBezTo>
                      <a:pt x="2" y="4"/>
                      <a:pt x="1" y="6"/>
                      <a:pt x="1" y="9"/>
                    </a:cubicBezTo>
                    <a:cubicBezTo>
                      <a:pt x="1" y="11"/>
                      <a:pt x="1" y="13"/>
                      <a:pt x="3" y="15"/>
                    </a:cubicBezTo>
                    <a:cubicBezTo>
                      <a:pt x="4" y="16"/>
                      <a:pt x="6" y="17"/>
                      <a:pt x="9" y="17"/>
                    </a:cubicBezTo>
                    <a:cubicBezTo>
                      <a:pt x="12" y="18"/>
                      <a:pt x="12" y="18"/>
                      <a:pt x="12" y="18"/>
                    </a:cubicBezTo>
                    <a:cubicBezTo>
                      <a:pt x="13" y="18"/>
                      <a:pt x="13" y="18"/>
                      <a:pt x="14" y="18"/>
                    </a:cubicBezTo>
                    <a:cubicBezTo>
                      <a:pt x="14" y="18"/>
                      <a:pt x="14" y="19"/>
                      <a:pt x="15" y="19"/>
                    </a:cubicBezTo>
                    <a:cubicBezTo>
                      <a:pt x="15" y="19"/>
                      <a:pt x="16" y="20"/>
                      <a:pt x="16" y="21"/>
                    </a:cubicBezTo>
                    <a:cubicBezTo>
                      <a:pt x="16" y="24"/>
                      <a:pt x="14" y="25"/>
                      <a:pt x="10" y="25"/>
                    </a:cubicBezTo>
                    <a:cubicBezTo>
                      <a:pt x="9" y="25"/>
                      <a:pt x="8" y="25"/>
                      <a:pt x="6" y="24"/>
                    </a:cubicBezTo>
                    <a:cubicBezTo>
                      <a:pt x="5" y="24"/>
                      <a:pt x="4" y="23"/>
                      <a:pt x="3" y="22"/>
                    </a:cubicBezTo>
                    <a:cubicBezTo>
                      <a:pt x="0" y="26"/>
                      <a:pt x="0" y="26"/>
                      <a:pt x="0" y="26"/>
                    </a:cubicBezTo>
                    <a:cubicBezTo>
                      <a:pt x="1" y="28"/>
                      <a:pt x="2" y="29"/>
                      <a:pt x="4" y="29"/>
                    </a:cubicBezTo>
                    <a:cubicBezTo>
                      <a:pt x="6" y="30"/>
                      <a:pt x="8" y="30"/>
                      <a:pt x="10" y="30"/>
                    </a:cubicBezTo>
                    <a:cubicBezTo>
                      <a:pt x="13" y="30"/>
                      <a:pt x="16" y="29"/>
                      <a:pt x="18" y="28"/>
                    </a:cubicBezTo>
                    <a:cubicBezTo>
                      <a:pt x="20" y="26"/>
                      <a:pt x="21" y="24"/>
                      <a:pt x="21" y="21"/>
                    </a:cubicBezTo>
                    <a:cubicBezTo>
                      <a:pt x="21" y="20"/>
                      <a:pt x="21" y="19"/>
                      <a:pt x="21" y="18"/>
                    </a:cubicBezTo>
                    <a:cubicBezTo>
                      <a:pt x="20" y="17"/>
                      <a:pt x="20" y="16"/>
                      <a:pt x="19"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67" name="Freeform 2086"/>
              <p:cNvSpPr>
                <a:spLocks/>
              </p:cNvSpPr>
              <p:nvPr/>
            </p:nvSpPr>
            <p:spPr bwMode="auto">
              <a:xfrm>
                <a:off x="11090391" y="2930000"/>
                <a:ext cx="357188" cy="79375"/>
              </a:xfrm>
              <a:custGeom>
                <a:avLst/>
                <a:gdLst>
                  <a:gd name="T0" fmla="*/ 0 w 225"/>
                  <a:gd name="T1" fmla="*/ 24 h 50"/>
                  <a:gd name="T2" fmla="*/ 111 w 225"/>
                  <a:gd name="T3" fmla="*/ 50 h 50"/>
                  <a:gd name="T4" fmla="*/ 225 w 225"/>
                  <a:gd name="T5" fmla="*/ 24 h 50"/>
                  <a:gd name="T6" fmla="*/ 111 w 225"/>
                  <a:gd name="T7" fmla="*/ 0 h 50"/>
                  <a:gd name="T8" fmla="*/ 0 w 225"/>
                  <a:gd name="T9" fmla="*/ 24 h 50"/>
                </a:gdLst>
                <a:ahLst/>
                <a:cxnLst>
                  <a:cxn ang="0">
                    <a:pos x="T0" y="T1"/>
                  </a:cxn>
                  <a:cxn ang="0">
                    <a:pos x="T2" y="T3"/>
                  </a:cxn>
                  <a:cxn ang="0">
                    <a:pos x="T4" y="T5"/>
                  </a:cxn>
                  <a:cxn ang="0">
                    <a:pos x="T6" y="T7"/>
                  </a:cxn>
                  <a:cxn ang="0">
                    <a:pos x="T8" y="T9"/>
                  </a:cxn>
                </a:cxnLst>
                <a:rect l="0" t="0" r="r" b="b"/>
                <a:pathLst>
                  <a:path w="225" h="50">
                    <a:moveTo>
                      <a:pt x="0" y="24"/>
                    </a:moveTo>
                    <a:lnTo>
                      <a:pt x="111" y="50"/>
                    </a:lnTo>
                    <a:lnTo>
                      <a:pt x="225" y="24"/>
                    </a:lnTo>
                    <a:lnTo>
                      <a:pt x="111" y="0"/>
                    </a:lnTo>
                    <a:lnTo>
                      <a:pt x="0"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sp>
          <p:nvSpPr>
            <p:cNvPr id="83" name="文本框 80"/>
            <p:cNvSpPr txBox="1"/>
            <p:nvPr/>
          </p:nvSpPr>
          <p:spPr>
            <a:xfrm>
              <a:off x="6648014" y="4549721"/>
              <a:ext cx="3067485" cy="523220"/>
            </a:xfrm>
            <a:prstGeom prst="rect">
              <a:avLst/>
            </a:prstGeom>
            <a:noFill/>
          </p:spPr>
          <p:txBody>
            <a:bodyPr wrap="square" rtlCol="0">
              <a:spAutoFit/>
            </a:bodyPr>
            <a:lstStyle/>
            <a:p>
              <a:r>
                <a:rPr lang="zh-CN" altLang="zh-CN" sz="2800" b="1" dirty="0" smtClean="0"/>
                <a:t>“线”课程多方联动</a:t>
              </a:r>
              <a:endParaRPr lang="zh-CN" altLang="en-US" sz="2800" dirty="0">
                <a:solidFill>
                  <a:srgbClr val="616161"/>
                </a:solidFill>
                <a:latin typeface="微软雅黑" panose="020B0503020204020204" pitchFamily="34" charset="-122"/>
                <a:ea typeface="微软雅黑" panose="020B0503020204020204" pitchFamily="34" charset="-122"/>
              </a:endParaRPr>
            </a:p>
          </p:txBody>
        </p:sp>
      </p:grpSp>
      <p:grpSp>
        <p:nvGrpSpPr>
          <p:cNvPr id="153" name="组合 152"/>
          <p:cNvGrpSpPr/>
          <p:nvPr/>
        </p:nvGrpSpPr>
        <p:grpSpPr>
          <a:xfrm>
            <a:off x="665612" y="6006074"/>
            <a:ext cx="4444867" cy="650653"/>
            <a:chOff x="5848165" y="5995914"/>
            <a:chExt cx="4444867" cy="650653"/>
          </a:xfrm>
        </p:grpSpPr>
        <p:sp>
          <p:nvSpPr>
            <p:cNvPr id="61" name="椭圆 60"/>
            <p:cNvSpPr/>
            <p:nvPr/>
          </p:nvSpPr>
          <p:spPr>
            <a:xfrm>
              <a:off x="5848165" y="5995914"/>
              <a:ext cx="650653" cy="650653"/>
            </a:xfrm>
            <a:prstGeom prst="ellipse">
              <a:avLst/>
            </a:prstGeom>
            <a:solidFill>
              <a:srgbClr val="6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52" name="组合 151"/>
            <p:cNvGrpSpPr/>
            <p:nvPr/>
          </p:nvGrpSpPr>
          <p:grpSpPr>
            <a:xfrm>
              <a:off x="5944006" y="6053994"/>
              <a:ext cx="4349026" cy="523220"/>
              <a:chOff x="5944006" y="6053994"/>
              <a:chExt cx="4349026" cy="523220"/>
            </a:xfrm>
          </p:grpSpPr>
          <p:grpSp>
            <p:nvGrpSpPr>
              <p:cNvPr id="68" name="组合 67"/>
              <p:cNvGrpSpPr/>
              <p:nvPr/>
            </p:nvGrpSpPr>
            <p:grpSpPr>
              <a:xfrm>
                <a:off x="5944006" y="6102601"/>
                <a:ext cx="458971" cy="437279"/>
                <a:chOff x="4150420" y="2637483"/>
                <a:chExt cx="638175" cy="608013"/>
              </a:xfrm>
              <a:solidFill>
                <a:schemeClr val="bg1"/>
              </a:solidFill>
            </p:grpSpPr>
            <p:sp>
              <p:nvSpPr>
                <p:cNvPr id="69" name="Freeform 1726"/>
                <p:cNvSpPr>
                  <a:spLocks noEditPoints="1"/>
                </p:cNvSpPr>
                <p:nvPr/>
              </p:nvSpPr>
              <p:spPr bwMode="auto">
                <a:xfrm>
                  <a:off x="4150420" y="2637483"/>
                  <a:ext cx="638175" cy="608013"/>
                </a:xfrm>
                <a:custGeom>
                  <a:avLst/>
                  <a:gdLst>
                    <a:gd name="T0" fmla="*/ 53 w 170"/>
                    <a:gd name="T1" fmla="*/ 9 h 162"/>
                    <a:gd name="T2" fmla="*/ 17 w 170"/>
                    <a:gd name="T3" fmla="*/ 108 h 162"/>
                    <a:gd name="T4" fmla="*/ 116 w 170"/>
                    <a:gd name="T5" fmla="*/ 144 h 162"/>
                    <a:gd name="T6" fmla="*/ 152 w 170"/>
                    <a:gd name="T7" fmla="*/ 45 h 162"/>
                    <a:gd name="T8" fmla="*/ 110 w 170"/>
                    <a:gd name="T9" fmla="*/ 7 h 162"/>
                    <a:gd name="T10" fmla="*/ 53 w 170"/>
                    <a:gd name="T11" fmla="*/ 9 h 162"/>
                    <a:gd name="T12" fmla="*/ 108 w 170"/>
                    <a:gd name="T13" fmla="*/ 14 h 162"/>
                    <a:gd name="T14" fmla="*/ 146 w 170"/>
                    <a:gd name="T15" fmla="*/ 48 h 162"/>
                    <a:gd name="T16" fmla="*/ 113 w 170"/>
                    <a:gd name="T17" fmla="*/ 138 h 162"/>
                    <a:gd name="T18" fmla="*/ 24 w 170"/>
                    <a:gd name="T19" fmla="*/ 105 h 162"/>
                    <a:gd name="T20" fmla="*/ 56 w 170"/>
                    <a:gd name="T21" fmla="*/ 16 h 162"/>
                    <a:gd name="T22" fmla="*/ 108 w 170"/>
                    <a:gd name="T23"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162">
                      <a:moveTo>
                        <a:pt x="53" y="9"/>
                      </a:moveTo>
                      <a:cubicBezTo>
                        <a:pt x="16" y="26"/>
                        <a:pt x="0" y="71"/>
                        <a:pt x="17" y="108"/>
                      </a:cubicBezTo>
                      <a:cubicBezTo>
                        <a:pt x="34" y="145"/>
                        <a:pt x="79" y="162"/>
                        <a:pt x="116" y="144"/>
                      </a:cubicBezTo>
                      <a:cubicBezTo>
                        <a:pt x="153" y="127"/>
                        <a:pt x="170" y="83"/>
                        <a:pt x="152" y="45"/>
                      </a:cubicBezTo>
                      <a:cubicBezTo>
                        <a:pt x="144" y="27"/>
                        <a:pt x="129" y="14"/>
                        <a:pt x="110" y="7"/>
                      </a:cubicBezTo>
                      <a:cubicBezTo>
                        <a:pt x="92" y="0"/>
                        <a:pt x="71" y="1"/>
                        <a:pt x="53" y="9"/>
                      </a:cubicBezTo>
                      <a:close/>
                      <a:moveTo>
                        <a:pt x="108" y="14"/>
                      </a:moveTo>
                      <a:cubicBezTo>
                        <a:pt x="125" y="20"/>
                        <a:pt x="138" y="32"/>
                        <a:pt x="146" y="48"/>
                      </a:cubicBezTo>
                      <a:cubicBezTo>
                        <a:pt x="161" y="82"/>
                        <a:pt x="147" y="122"/>
                        <a:pt x="113" y="138"/>
                      </a:cubicBezTo>
                      <a:cubicBezTo>
                        <a:pt x="79" y="153"/>
                        <a:pt x="39" y="139"/>
                        <a:pt x="24" y="105"/>
                      </a:cubicBezTo>
                      <a:cubicBezTo>
                        <a:pt x="8" y="71"/>
                        <a:pt x="23" y="31"/>
                        <a:pt x="56" y="16"/>
                      </a:cubicBezTo>
                      <a:cubicBezTo>
                        <a:pt x="73" y="8"/>
                        <a:pt x="91" y="7"/>
                        <a:pt x="108"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70" name="Freeform 1727"/>
                <p:cNvSpPr>
                  <a:spLocks noEditPoints="1"/>
                </p:cNvSpPr>
                <p:nvPr/>
              </p:nvSpPr>
              <p:spPr bwMode="auto">
                <a:xfrm>
                  <a:off x="4361558" y="2816870"/>
                  <a:ext cx="214313" cy="214313"/>
                </a:xfrm>
                <a:custGeom>
                  <a:avLst/>
                  <a:gdLst>
                    <a:gd name="T0" fmla="*/ 6 w 57"/>
                    <a:gd name="T1" fmla="*/ 39 h 57"/>
                    <a:gd name="T2" fmla="*/ 39 w 57"/>
                    <a:gd name="T3" fmla="*/ 52 h 57"/>
                    <a:gd name="T4" fmla="*/ 52 w 57"/>
                    <a:gd name="T5" fmla="*/ 18 h 57"/>
                    <a:gd name="T6" fmla="*/ 18 w 57"/>
                    <a:gd name="T7" fmla="*/ 6 h 57"/>
                    <a:gd name="T8" fmla="*/ 6 w 57"/>
                    <a:gd name="T9" fmla="*/ 39 h 57"/>
                    <a:gd name="T10" fmla="*/ 24 w 57"/>
                    <a:gd name="T11" fmla="*/ 18 h 57"/>
                    <a:gd name="T12" fmla="*/ 39 w 57"/>
                    <a:gd name="T13" fmla="*/ 24 h 57"/>
                    <a:gd name="T14" fmla="*/ 33 w 57"/>
                    <a:gd name="T15" fmla="*/ 39 h 57"/>
                    <a:gd name="T16" fmla="*/ 18 w 57"/>
                    <a:gd name="T17" fmla="*/ 33 h 57"/>
                    <a:gd name="T18" fmla="*/ 24 w 57"/>
                    <a:gd name="T19" fmla="*/ 1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6" y="39"/>
                      </a:moveTo>
                      <a:cubicBezTo>
                        <a:pt x="12" y="52"/>
                        <a:pt x="27" y="57"/>
                        <a:pt x="39" y="52"/>
                      </a:cubicBezTo>
                      <a:cubicBezTo>
                        <a:pt x="52" y="46"/>
                        <a:pt x="57" y="31"/>
                        <a:pt x="52" y="18"/>
                      </a:cubicBezTo>
                      <a:cubicBezTo>
                        <a:pt x="46" y="6"/>
                        <a:pt x="31" y="0"/>
                        <a:pt x="18" y="6"/>
                      </a:cubicBezTo>
                      <a:cubicBezTo>
                        <a:pt x="5" y="12"/>
                        <a:pt x="0" y="27"/>
                        <a:pt x="6" y="39"/>
                      </a:cubicBezTo>
                      <a:close/>
                      <a:moveTo>
                        <a:pt x="24" y="18"/>
                      </a:moveTo>
                      <a:cubicBezTo>
                        <a:pt x="30" y="16"/>
                        <a:pt x="36" y="18"/>
                        <a:pt x="39" y="24"/>
                      </a:cubicBezTo>
                      <a:cubicBezTo>
                        <a:pt x="42" y="30"/>
                        <a:pt x="39" y="36"/>
                        <a:pt x="33" y="39"/>
                      </a:cubicBezTo>
                      <a:cubicBezTo>
                        <a:pt x="28" y="42"/>
                        <a:pt x="21" y="39"/>
                        <a:pt x="18" y="33"/>
                      </a:cubicBezTo>
                      <a:cubicBezTo>
                        <a:pt x="16" y="28"/>
                        <a:pt x="18" y="21"/>
                        <a:pt x="24"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71" name="Freeform 1728"/>
                <p:cNvSpPr>
                  <a:spLocks/>
                </p:cNvSpPr>
                <p:nvPr/>
              </p:nvSpPr>
              <p:spPr bwMode="auto">
                <a:xfrm>
                  <a:off x="4290120" y="2723208"/>
                  <a:ext cx="107950" cy="93663"/>
                </a:xfrm>
                <a:custGeom>
                  <a:avLst/>
                  <a:gdLst>
                    <a:gd name="T0" fmla="*/ 27 w 29"/>
                    <a:gd name="T1" fmla="*/ 0 h 25"/>
                    <a:gd name="T2" fmla="*/ 24 w 29"/>
                    <a:gd name="T3" fmla="*/ 2 h 25"/>
                    <a:gd name="T4" fmla="*/ 1 w 29"/>
                    <a:gd name="T5" fmla="*/ 21 h 25"/>
                    <a:gd name="T6" fmla="*/ 1 w 29"/>
                    <a:gd name="T7" fmla="*/ 23 h 25"/>
                    <a:gd name="T8" fmla="*/ 2 w 29"/>
                    <a:gd name="T9" fmla="*/ 24 h 25"/>
                    <a:gd name="T10" fmla="*/ 2 w 29"/>
                    <a:gd name="T11" fmla="*/ 25 h 25"/>
                    <a:gd name="T12" fmla="*/ 4 w 29"/>
                    <a:gd name="T13" fmla="*/ 24 h 25"/>
                    <a:gd name="T14" fmla="*/ 26 w 29"/>
                    <a:gd name="T15" fmla="*/ 6 h 25"/>
                    <a:gd name="T16" fmla="*/ 28 w 29"/>
                    <a:gd name="T17" fmla="*/ 5 h 25"/>
                    <a:gd name="T18" fmla="*/ 29 w 29"/>
                    <a:gd name="T19" fmla="*/ 3 h 25"/>
                    <a:gd name="T20" fmla="*/ 29 w 29"/>
                    <a:gd name="T21" fmla="*/ 2 h 25"/>
                    <a:gd name="T22" fmla="*/ 29 w 29"/>
                    <a:gd name="T23" fmla="*/ 1 h 25"/>
                    <a:gd name="T24" fmla="*/ 28 w 29"/>
                    <a:gd name="T25" fmla="*/ 0 h 25"/>
                    <a:gd name="T26" fmla="*/ 27 w 29"/>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5">
                      <a:moveTo>
                        <a:pt x="27" y="0"/>
                      </a:moveTo>
                      <a:cubicBezTo>
                        <a:pt x="27" y="0"/>
                        <a:pt x="24" y="2"/>
                        <a:pt x="24" y="2"/>
                      </a:cubicBezTo>
                      <a:cubicBezTo>
                        <a:pt x="15" y="6"/>
                        <a:pt x="7" y="13"/>
                        <a:pt x="1" y="21"/>
                      </a:cubicBezTo>
                      <a:cubicBezTo>
                        <a:pt x="0" y="22"/>
                        <a:pt x="0" y="22"/>
                        <a:pt x="1" y="23"/>
                      </a:cubicBezTo>
                      <a:cubicBezTo>
                        <a:pt x="1" y="23"/>
                        <a:pt x="1" y="24"/>
                        <a:pt x="2" y="24"/>
                      </a:cubicBezTo>
                      <a:cubicBezTo>
                        <a:pt x="2" y="25"/>
                        <a:pt x="2" y="25"/>
                        <a:pt x="2" y="25"/>
                      </a:cubicBezTo>
                      <a:cubicBezTo>
                        <a:pt x="3" y="25"/>
                        <a:pt x="4" y="25"/>
                        <a:pt x="4" y="24"/>
                      </a:cubicBezTo>
                      <a:cubicBezTo>
                        <a:pt x="10" y="16"/>
                        <a:pt x="17" y="10"/>
                        <a:pt x="26" y="6"/>
                      </a:cubicBezTo>
                      <a:cubicBezTo>
                        <a:pt x="26" y="6"/>
                        <a:pt x="28" y="5"/>
                        <a:pt x="28" y="5"/>
                      </a:cubicBezTo>
                      <a:cubicBezTo>
                        <a:pt x="29" y="5"/>
                        <a:pt x="29" y="4"/>
                        <a:pt x="29" y="3"/>
                      </a:cubicBezTo>
                      <a:cubicBezTo>
                        <a:pt x="29" y="3"/>
                        <a:pt x="29" y="3"/>
                        <a:pt x="29" y="2"/>
                      </a:cubicBezTo>
                      <a:cubicBezTo>
                        <a:pt x="29" y="1"/>
                        <a:pt x="29" y="1"/>
                        <a:pt x="29" y="1"/>
                      </a:cubicBezTo>
                      <a:cubicBezTo>
                        <a:pt x="29" y="1"/>
                        <a:pt x="28" y="1"/>
                        <a:pt x="28" y="0"/>
                      </a:cubicBezTo>
                      <a:cubicBezTo>
                        <a:pt x="27" y="0"/>
                        <a:pt x="27" y="0"/>
                        <a:pt x="2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72" name="Freeform 1729"/>
                <p:cNvSpPr>
                  <a:spLocks/>
                </p:cNvSpPr>
                <p:nvPr/>
              </p:nvSpPr>
              <p:spPr bwMode="auto">
                <a:xfrm>
                  <a:off x="4537770" y="3031183"/>
                  <a:ext cx="107950" cy="93663"/>
                </a:xfrm>
                <a:custGeom>
                  <a:avLst/>
                  <a:gdLst>
                    <a:gd name="T0" fmla="*/ 25 w 29"/>
                    <a:gd name="T1" fmla="*/ 1 h 25"/>
                    <a:gd name="T2" fmla="*/ 4 w 29"/>
                    <a:gd name="T3" fmla="*/ 20 h 25"/>
                    <a:gd name="T4" fmla="*/ 1 w 29"/>
                    <a:gd name="T5" fmla="*/ 21 h 25"/>
                    <a:gd name="T6" fmla="*/ 0 w 29"/>
                    <a:gd name="T7" fmla="*/ 22 h 25"/>
                    <a:gd name="T8" fmla="*/ 0 w 29"/>
                    <a:gd name="T9" fmla="*/ 23 h 25"/>
                    <a:gd name="T10" fmla="*/ 1 w 29"/>
                    <a:gd name="T11" fmla="*/ 24 h 25"/>
                    <a:gd name="T12" fmla="*/ 2 w 29"/>
                    <a:gd name="T13" fmla="*/ 25 h 25"/>
                    <a:gd name="T14" fmla="*/ 3 w 29"/>
                    <a:gd name="T15" fmla="*/ 25 h 25"/>
                    <a:gd name="T16" fmla="*/ 6 w 29"/>
                    <a:gd name="T17" fmla="*/ 24 h 25"/>
                    <a:gd name="T18" fmla="*/ 29 w 29"/>
                    <a:gd name="T19" fmla="*/ 4 h 25"/>
                    <a:gd name="T20" fmla="*/ 29 w 29"/>
                    <a:gd name="T21" fmla="*/ 3 h 25"/>
                    <a:gd name="T22" fmla="*/ 28 w 29"/>
                    <a:gd name="T23" fmla="*/ 1 h 25"/>
                    <a:gd name="T24" fmla="*/ 27 w 29"/>
                    <a:gd name="T25" fmla="*/ 1 h 25"/>
                    <a:gd name="T26" fmla="*/ 25 w 29"/>
                    <a:gd name="T27"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5">
                      <a:moveTo>
                        <a:pt x="25" y="1"/>
                      </a:moveTo>
                      <a:cubicBezTo>
                        <a:pt x="19" y="9"/>
                        <a:pt x="12" y="16"/>
                        <a:pt x="4" y="20"/>
                      </a:cubicBezTo>
                      <a:cubicBezTo>
                        <a:pt x="4" y="20"/>
                        <a:pt x="1" y="21"/>
                        <a:pt x="1" y="21"/>
                      </a:cubicBezTo>
                      <a:cubicBezTo>
                        <a:pt x="1" y="21"/>
                        <a:pt x="0" y="22"/>
                        <a:pt x="0" y="22"/>
                      </a:cubicBezTo>
                      <a:cubicBezTo>
                        <a:pt x="0" y="23"/>
                        <a:pt x="0" y="23"/>
                        <a:pt x="0" y="23"/>
                      </a:cubicBezTo>
                      <a:cubicBezTo>
                        <a:pt x="1" y="24"/>
                        <a:pt x="1" y="24"/>
                        <a:pt x="1" y="24"/>
                      </a:cubicBezTo>
                      <a:cubicBezTo>
                        <a:pt x="1" y="24"/>
                        <a:pt x="1" y="25"/>
                        <a:pt x="2" y="25"/>
                      </a:cubicBezTo>
                      <a:cubicBezTo>
                        <a:pt x="2" y="25"/>
                        <a:pt x="2" y="25"/>
                        <a:pt x="3" y="25"/>
                      </a:cubicBezTo>
                      <a:cubicBezTo>
                        <a:pt x="6" y="24"/>
                        <a:pt x="6" y="24"/>
                        <a:pt x="6" y="24"/>
                      </a:cubicBezTo>
                      <a:cubicBezTo>
                        <a:pt x="15" y="20"/>
                        <a:pt x="23" y="13"/>
                        <a:pt x="29" y="4"/>
                      </a:cubicBezTo>
                      <a:cubicBezTo>
                        <a:pt x="29" y="4"/>
                        <a:pt x="29" y="3"/>
                        <a:pt x="29" y="3"/>
                      </a:cubicBezTo>
                      <a:cubicBezTo>
                        <a:pt x="29" y="2"/>
                        <a:pt x="28" y="2"/>
                        <a:pt x="28" y="1"/>
                      </a:cubicBezTo>
                      <a:cubicBezTo>
                        <a:pt x="27" y="1"/>
                        <a:pt x="27" y="1"/>
                        <a:pt x="27" y="1"/>
                      </a:cubicBezTo>
                      <a:cubicBezTo>
                        <a:pt x="27" y="0"/>
                        <a:pt x="25" y="1"/>
                        <a:pt x="25"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73" name="Freeform 1730"/>
                <p:cNvSpPr>
                  <a:spLocks/>
                </p:cNvSpPr>
                <p:nvPr/>
              </p:nvSpPr>
              <p:spPr bwMode="auto">
                <a:xfrm>
                  <a:off x="4526658" y="3016895"/>
                  <a:ext cx="90488" cy="74613"/>
                </a:xfrm>
                <a:custGeom>
                  <a:avLst/>
                  <a:gdLst>
                    <a:gd name="T0" fmla="*/ 20 w 24"/>
                    <a:gd name="T1" fmla="*/ 0 h 20"/>
                    <a:gd name="T2" fmla="*/ 3 w 24"/>
                    <a:gd name="T3" fmla="*/ 15 h 20"/>
                    <a:gd name="T4" fmla="*/ 4 w 24"/>
                    <a:gd name="T5" fmla="*/ 15 h 20"/>
                    <a:gd name="T6" fmla="*/ 1 w 24"/>
                    <a:gd name="T7" fmla="*/ 16 h 20"/>
                    <a:gd name="T8" fmla="*/ 0 w 24"/>
                    <a:gd name="T9" fmla="*/ 17 h 20"/>
                    <a:gd name="T10" fmla="*/ 0 w 24"/>
                    <a:gd name="T11" fmla="*/ 18 h 20"/>
                    <a:gd name="T12" fmla="*/ 0 w 24"/>
                    <a:gd name="T13" fmla="*/ 19 h 20"/>
                    <a:gd name="T14" fmla="*/ 1 w 24"/>
                    <a:gd name="T15" fmla="*/ 20 h 20"/>
                    <a:gd name="T16" fmla="*/ 3 w 24"/>
                    <a:gd name="T17" fmla="*/ 20 h 20"/>
                    <a:gd name="T18" fmla="*/ 5 w 24"/>
                    <a:gd name="T19" fmla="*/ 19 h 20"/>
                    <a:gd name="T20" fmla="*/ 24 w 24"/>
                    <a:gd name="T21" fmla="*/ 3 h 20"/>
                    <a:gd name="T22" fmla="*/ 24 w 24"/>
                    <a:gd name="T23" fmla="*/ 2 h 20"/>
                    <a:gd name="T24" fmla="*/ 24 w 24"/>
                    <a:gd name="T25" fmla="*/ 1 h 20"/>
                    <a:gd name="T26" fmla="*/ 23 w 24"/>
                    <a:gd name="T27" fmla="*/ 0 h 20"/>
                    <a:gd name="T28" fmla="*/ 20 w 24"/>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0">
                      <a:moveTo>
                        <a:pt x="20" y="0"/>
                      </a:moveTo>
                      <a:cubicBezTo>
                        <a:pt x="16" y="7"/>
                        <a:pt x="10" y="12"/>
                        <a:pt x="3" y="15"/>
                      </a:cubicBezTo>
                      <a:cubicBezTo>
                        <a:pt x="3" y="15"/>
                        <a:pt x="4" y="15"/>
                        <a:pt x="4" y="15"/>
                      </a:cubicBezTo>
                      <a:cubicBezTo>
                        <a:pt x="1" y="16"/>
                        <a:pt x="1" y="16"/>
                        <a:pt x="1" y="16"/>
                      </a:cubicBezTo>
                      <a:cubicBezTo>
                        <a:pt x="1" y="16"/>
                        <a:pt x="0" y="16"/>
                        <a:pt x="0" y="17"/>
                      </a:cubicBezTo>
                      <a:cubicBezTo>
                        <a:pt x="0" y="17"/>
                        <a:pt x="0" y="18"/>
                        <a:pt x="0" y="18"/>
                      </a:cubicBezTo>
                      <a:cubicBezTo>
                        <a:pt x="0" y="19"/>
                        <a:pt x="0" y="19"/>
                        <a:pt x="0" y="19"/>
                      </a:cubicBezTo>
                      <a:cubicBezTo>
                        <a:pt x="1" y="20"/>
                        <a:pt x="1" y="20"/>
                        <a:pt x="1" y="20"/>
                      </a:cubicBezTo>
                      <a:cubicBezTo>
                        <a:pt x="2" y="20"/>
                        <a:pt x="2" y="20"/>
                        <a:pt x="3" y="20"/>
                      </a:cubicBezTo>
                      <a:cubicBezTo>
                        <a:pt x="5" y="19"/>
                        <a:pt x="5" y="19"/>
                        <a:pt x="5" y="19"/>
                      </a:cubicBezTo>
                      <a:cubicBezTo>
                        <a:pt x="12" y="16"/>
                        <a:pt x="19" y="10"/>
                        <a:pt x="24" y="3"/>
                      </a:cubicBezTo>
                      <a:cubicBezTo>
                        <a:pt x="24" y="3"/>
                        <a:pt x="24" y="2"/>
                        <a:pt x="24" y="2"/>
                      </a:cubicBezTo>
                      <a:cubicBezTo>
                        <a:pt x="24" y="1"/>
                        <a:pt x="24" y="1"/>
                        <a:pt x="24" y="1"/>
                      </a:cubicBezTo>
                      <a:cubicBezTo>
                        <a:pt x="23" y="0"/>
                        <a:pt x="23" y="0"/>
                        <a:pt x="23" y="0"/>
                      </a:cubicBezTo>
                      <a:cubicBezTo>
                        <a:pt x="22" y="0"/>
                        <a:pt x="21" y="0"/>
                        <a:pt x="2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74" name="Freeform 1731"/>
                <p:cNvSpPr>
                  <a:spLocks/>
                </p:cNvSpPr>
                <p:nvPr/>
              </p:nvSpPr>
              <p:spPr bwMode="auto">
                <a:xfrm>
                  <a:off x="4320283" y="2756545"/>
                  <a:ext cx="90488" cy="79375"/>
                </a:xfrm>
                <a:custGeom>
                  <a:avLst/>
                  <a:gdLst>
                    <a:gd name="T0" fmla="*/ 22 w 24"/>
                    <a:gd name="T1" fmla="*/ 0 h 21"/>
                    <a:gd name="T2" fmla="*/ 20 w 24"/>
                    <a:gd name="T3" fmla="*/ 1 h 21"/>
                    <a:gd name="T4" fmla="*/ 19 w 24"/>
                    <a:gd name="T5" fmla="*/ 1 h 21"/>
                    <a:gd name="T6" fmla="*/ 19 w 24"/>
                    <a:gd name="T7" fmla="*/ 1 h 21"/>
                    <a:gd name="T8" fmla="*/ 0 w 24"/>
                    <a:gd name="T9" fmla="*/ 17 h 21"/>
                    <a:gd name="T10" fmla="*/ 0 w 24"/>
                    <a:gd name="T11" fmla="*/ 19 h 21"/>
                    <a:gd name="T12" fmla="*/ 1 w 24"/>
                    <a:gd name="T13" fmla="*/ 20 h 21"/>
                    <a:gd name="T14" fmla="*/ 2 w 24"/>
                    <a:gd name="T15" fmla="*/ 20 h 21"/>
                    <a:gd name="T16" fmla="*/ 4 w 24"/>
                    <a:gd name="T17" fmla="*/ 20 h 21"/>
                    <a:gd name="T18" fmla="*/ 21 w 24"/>
                    <a:gd name="T19" fmla="*/ 5 h 21"/>
                    <a:gd name="T20" fmla="*/ 23 w 24"/>
                    <a:gd name="T21" fmla="*/ 5 h 21"/>
                    <a:gd name="T22" fmla="*/ 24 w 24"/>
                    <a:gd name="T23" fmla="*/ 3 h 21"/>
                    <a:gd name="T24" fmla="*/ 24 w 24"/>
                    <a:gd name="T25" fmla="*/ 2 h 21"/>
                    <a:gd name="T26" fmla="*/ 24 w 24"/>
                    <a:gd name="T27" fmla="*/ 1 h 21"/>
                    <a:gd name="T28" fmla="*/ 23 w 24"/>
                    <a:gd name="T29" fmla="*/ 0 h 21"/>
                    <a:gd name="T30" fmla="*/ 22 w 24"/>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1">
                      <a:moveTo>
                        <a:pt x="22" y="0"/>
                      </a:moveTo>
                      <a:cubicBezTo>
                        <a:pt x="20" y="1"/>
                        <a:pt x="20" y="1"/>
                        <a:pt x="20" y="1"/>
                      </a:cubicBezTo>
                      <a:cubicBezTo>
                        <a:pt x="19" y="1"/>
                        <a:pt x="19" y="1"/>
                        <a:pt x="19" y="1"/>
                      </a:cubicBezTo>
                      <a:cubicBezTo>
                        <a:pt x="19" y="1"/>
                        <a:pt x="19" y="1"/>
                        <a:pt x="19" y="1"/>
                      </a:cubicBezTo>
                      <a:cubicBezTo>
                        <a:pt x="12" y="5"/>
                        <a:pt x="5" y="10"/>
                        <a:pt x="0" y="17"/>
                      </a:cubicBezTo>
                      <a:cubicBezTo>
                        <a:pt x="0" y="18"/>
                        <a:pt x="0" y="18"/>
                        <a:pt x="0" y="19"/>
                      </a:cubicBezTo>
                      <a:cubicBezTo>
                        <a:pt x="0" y="19"/>
                        <a:pt x="1" y="20"/>
                        <a:pt x="1" y="20"/>
                      </a:cubicBezTo>
                      <a:cubicBezTo>
                        <a:pt x="2" y="20"/>
                        <a:pt x="2" y="20"/>
                        <a:pt x="2" y="20"/>
                      </a:cubicBezTo>
                      <a:cubicBezTo>
                        <a:pt x="2" y="21"/>
                        <a:pt x="4" y="21"/>
                        <a:pt x="4" y="20"/>
                      </a:cubicBezTo>
                      <a:cubicBezTo>
                        <a:pt x="9" y="14"/>
                        <a:pt x="15" y="8"/>
                        <a:pt x="21" y="5"/>
                      </a:cubicBezTo>
                      <a:cubicBezTo>
                        <a:pt x="21" y="5"/>
                        <a:pt x="23" y="5"/>
                        <a:pt x="23" y="5"/>
                      </a:cubicBezTo>
                      <a:cubicBezTo>
                        <a:pt x="24" y="4"/>
                        <a:pt x="24" y="3"/>
                        <a:pt x="24" y="3"/>
                      </a:cubicBezTo>
                      <a:cubicBezTo>
                        <a:pt x="24" y="2"/>
                        <a:pt x="24" y="2"/>
                        <a:pt x="24" y="2"/>
                      </a:cubicBezTo>
                      <a:cubicBezTo>
                        <a:pt x="24" y="1"/>
                        <a:pt x="24" y="1"/>
                        <a:pt x="24" y="1"/>
                      </a:cubicBezTo>
                      <a:cubicBezTo>
                        <a:pt x="24" y="1"/>
                        <a:pt x="23" y="0"/>
                        <a:pt x="23" y="0"/>
                      </a:cubicBezTo>
                      <a:cubicBezTo>
                        <a:pt x="23" y="0"/>
                        <a:pt x="22" y="0"/>
                        <a:pt x="2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75" name="Freeform 1732"/>
                <p:cNvSpPr>
                  <a:spLocks/>
                </p:cNvSpPr>
                <p:nvPr/>
              </p:nvSpPr>
              <p:spPr bwMode="auto">
                <a:xfrm>
                  <a:off x="4515545" y="2997845"/>
                  <a:ext cx="74613" cy="63500"/>
                </a:xfrm>
                <a:custGeom>
                  <a:avLst/>
                  <a:gdLst>
                    <a:gd name="T0" fmla="*/ 15 w 20"/>
                    <a:gd name="T1" fmla="*/ 0 h 17"/>
                    <a:gd name="T2" fmla="*/ 2 w 20"/>
                    <a:gd name="T3" fmla="*/ 12 h 17"/>
                    <a:gd name="T4" fmla="*/ 1 w 20"/>
                    <a:gd name="T5" fmla="*/ 12 h 17"/>
                    <a:gd name="T6" fmla="*/ 0 w 20"/>
                    <a:gd name="T7" fmla="*/ 14 h 17"/>
                    <a:gd name="T8" fmla="*/ 0 w 20"/>
                    <a:gd name="T9" fmla="*/ 15 h 17"/>
                    <a:gd name="T10" fmla="*/ 1 w 20"/>
                    <a:gd name="T11" fmla="*/ 16 h 17"/>
                    <a:gd name="T12" fmla="*/ 3 w 20"/>
                    <a:gd name="T13" fmla="*/ 17 h 17"/>
                    <a:gd name="T14" fmla="*/ 4 w 20"/>
                    <a:gd name="T15" fmla="*/ 16 h 17"/>
                    <a:gd name="T16" fmla="*/ 19 w 20"/>
                    <a:gd name="T17" fmla="*/ 3 h 17"/>
                    <a:gd name="T18" fmla="*/ 19 w 20"/>
                    <a:gd name="T19" fmla="*/ 2 h 17"/>
                    <a:gd name="T20" fmla="*/ 19 w 20"/>
                    <a:gd name="T21" fmla="*/ 1 h 17"/>
                    <a:gd name="T22" fmla="*/ 18 w 20"/>
                    <a:gd name="T23" fmla="*/ 0 h 17"/>
                    <a:gd name="T24" fmla="*/ 15 w 20"/>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7">
                      <a:moveTo>
                        <a:pt x="15" y="0"/>
                      </a:moveTo>
                      <a:cubicBezTo>
                        <a:pt x="12" y="5"/>
                        <a:pt x="7" y="9"/>
                        <a:pt x="2" y="12"/>
                      </a:cubicBezTo>
                      <a:cubicBezTo>
                        <a:pt x="1" y="12"/>
                        <a:pt x="1" y="12"/>
                        <a:pt x="1" y="12"/>
                      </a:cubicBezTo>
                      <a:cubicBezTo>
                        <a:pt x="0" y="13"/>
                        <a:pt x="0" y="13"/>
                        <a:pt x="0" y="14"/>
                      </a:cubicBezTo>
                      <a:cubicBezTo>
                        <a:pt x="0" y="15"/>
                        <a:pt x="0" y="15"/>
                        <a:pt x="0" y="15"/>
                      </a:cubicBezTo>
                      <a:cubicBezTo>
                        <a:pt x="0" y="16"/>
                        <a:pt x="1" y="16"/>
                        <a:pt x="1" y="16"/>
                      </a:cubicBezTo>
                      <a:cubicBezTo>
                        <a:pt x="2" y="17"/>
                        <a:pt x="2" y="17"/>
                        <a:pt x="3" y="17"/>
                      </a:cubicBezTo>
                      <a:cubicBezTo>
                        <a:pt x="4" y="16"/>
                        <a:pt x="4" y="16"/>
                        <a:pt x="4" y="16"/>
                      </a:cubicBezTo>
                      <a:cubicBezTo>
                        <a:pt x="10" y="13"/>
                        <a:pt x="15" y="9"/>
                        <a:pt x="19" y="3"/>
                      </a:cubicBezTo>
                      <a:cubicBezTo>
                        <a:pt x="19" y="3"/>
                        <a:pt x="20" y="2"/>
                        <a:pt x="19" y="2"/>
                      </a:cubicBezTo>
                      <a:cubicBezTo>
                        <a:pt x="19" y="1"/>
                        <a:pt x="19" y="1"/>
                        <a:pt x="19" y="1"/>
                      </a:cubicBezTo>
                      <a:cubicBezTo>
                        <a:pt x="18" y="0"/>
                        <a:pt x="18" y="0"/>
                        <a:pt x="18" y="0"/>
                      </a:cubicBezTo>
                      <a:cubicBezTo>
                        <a:pt x="17" y="0"/>
                        <a:pt x="16" y="0"/>
                        <a:pt x="1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76" name="Freeform 1733"/>
                <p:cNvSpPr>
                  <a:spLocks/>
                </p:cNvSpPr>
                <p:nvPr/>
              </p:nvSpPr>
              <p:spPr bwMode="auto">
                <a:xfrm>
                  <a:off x="4350445" y="2791470"/>
                  <a:ext cx="71438" cy="63500"/>
                </a:xfrm>
                <a:custGeom>
                  <a:avLst/>
                  <a:gdLst>
                    <a:gd name="T0" fmla="*/ 17 w 19"/>
                    <a:gd name="T1" fmla="*/ 0 h 17"/>
                    <a:gd name="T2" fmla="*/ 15 w 19"/>
                    <a:gd name="T3" fmla="*/ 1 h 17"/>
                    <a:gd name="T4" fmla="*/ 0 w 19"/>
                    <a:gd name="T5" fmla="*/ 13 h 17"/>
                    <a:gd name="T6" fmla="*/ 0 w 19"/>
                    <a:gd name="T7" fmla="*/ 15 h 17"/>
                    <a:gd name="T8" fmla="*/ 1 w 19"/>
                    <a:gd name="T9" fmla="*/ 16 h 17"/>
                    <a:gd name="T10" fmla="*/ 2 w 19"/>
                    <a:gd name="T11" fmla="*/ 16 h 17"/>
                    <a:gd name="T12" fmla="*/ 4 w 19"/>
                    <a:gd name="T13" fmla="*/ 16 h 17"/>
                    <a:gd name="T14" fmla="*/ 17 w 19"/>
                    <a:gd name="T15" fmla="*/ 5 h 17"/>
                    <a:gd name="T16" fmla="*/ 19 w 19"/>
                    <a:gd name="T17" fmla="*/ 4 h 17"/>
                    <a:gd name="T18" fmla="*/ 19 w 19"/>
                    <a:gd name="T19" fmla="*/ 2 h 17"/>
                    <a:gd name="T20" fmla="*/ 19 w 19"/>
                    <a:gd name="T21" fmla="*/ 2 h 17"/>
                    <a:gd name="T22" fmla="*/ 19 w 19"/>
                    <a:gd name="T23" fmla="*/ 1 h 17"/>
                    <a:gd name="T24" fmla="*/ 18 w 19"/>
                    <a:gd name="T25" fmla="*/ 0 h 17"/>
                    <a:gd name="T26" fmla="*/ 17 w 19"/>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7">
                      <a:moveTo>
                        <a:pt x="17" y="0"/>
                      </a:moveTo>
                      <a:cubicBezTo>
                        <a:pt x="17" y="0"/>
                        <a:pt x="15" y="0"/>
                        <a:pt x="15" y="1"/>
                      </a:cubicBezTo>
                      <a:cubicBezTo>
                        <a:pt x="10" y="3"/>
                        <a:pt x="4" y="8"/>
                        <a:pt x="0" y="13"/>
                      </a:cubicBezTo>
                      <a:cubicBezTo>
                        <a:pt x="0" y="14"/>
                        <a:pt x="0" y="14"/>
                        <a:pt x="0" y="15"/>
                      </a:cubicBezTo>
                      <a:cubicBezTo>
                        <a:pt x="0" y="15"/>
                        <a:pt x="0" y="16"/>
                        <a:pt x="1" y="16"/>
                      </a:cubicBezTo>
                      <a:cubicBezTo>
                        <a:pt x="2" y="16"/>
                        <a:pt x="2" y="16"/>
                        <a:pt x="2" y="16"/>
                      </a:cubicBezTo>
                      <a:cubicBezTo>
                        <a:pt x="2" y="17"/>
                        <a:pt x="4" y="17"/>
                        <a:pt x="4" y="16"/>
                      </a:cubicBezTo>
                      <a:cubicBezTo>
                        <a:pt x="8" y="11"/>
                        <a:pt x="12" y="7"/>
                        <a:pt x="17" y="5"/>
                      </a:cubicBezTo>
                      <a:cubicBezTo>
                        <a:pt x="17" y="5"/>
                        <a:pt x="19" y="4"/>
                        <a:pt x="19" y="4"/>
                      </a:cubicBezTo>
                      <a:cubicBezTo>
                        <a:pt x="19" y="4"/>
                        <a:pt x="19" y="3"/>
                        <a:pt x="19" y="2"/>
                      </a:cubicBezTo>
                      <a:cubicBezTo>
                        <a:pt x="19" y="2"/>
                        <a:pt x="19" y="2"/>
                        <a:pt x="19" y="2"/>
                      </a:cubicBezTo>
                      <a:cubicBezTo>
                        <a:pt x="19" y="1"/>
                        <a:pt x="19" y="1"/>
                        <a:pt x="19" y="1"/>
                      </a:cubicBezTo>
                      <a:cubicBezTo>
                        <a:pt x="19" y="0"/>
                        <a:pt x="19" y="0"/>
                        <a:pt x="18" y="0"/>
                      </a:cubicBezTo>
                      <a:cubicBezTo>
                        <a:pt x="18" y="0"/>
                        <a:pt x="17" y="0"/>
                        <a:pt x="1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grpSp>
          <p:sp>
            <p:nvSpPr>
              <p:cNvPr id="85" name="文本框 101"/>
              <p:cNvSpPr txBox="1"/>
              <p:nvPr/>
            </p:nvSpPr>
            <p:spPr>
              <a:xfrm>
                <a:off x="6711513" y="6053994"/>
                <a:ext cx="3581519" cy="523220"/>
              </a:xfrm>
              <a:prstGeom prst="rect">
                <a:avLst/>
              </a:prstGeom>
              <a:noFill/>
            </p:spPr>
            <p:txBody>
              <a:bodyPr wrap="square" rtlCol="0">
                <a:spAutoFit/>
              </a:bodyPr>
              <a:lstStyle/>
              <a:p>
                <a:r>
                  <a:rPr lang="zh-CN" altLang="zh-CN" sz="2800" b="1" dirty="0" smtClean="0"/>
                  <a:t>“面”课程全方位渗透</a:t>
                </a:r>
                <a:endParaRPr lang="zh-CN" altLang="en-US" sz="2800" dirty="0">
                  <a:solidFill>
                    <a:srgbClr val="616161"/>
                  </a:solidFill>
                  <a:latin typeface="微软雅黑" panose="020B0503020204020204" pitchFamily="34" charset="-122"/>
                  <a:ea typeface="微软雅黑" panose="020B0503020204020204" pitchFamily="34" charset="-122"/>
                </a:endParaRPr>
              </a:p>
            </p:txBody>
          </p:sp>
        </p:grpSp>
      </p:grpSp>
      <p:grpSp>
        <p:nvGrpSpPr>
          <p:cNvPr id="149" name="组合 148"/>
          <p:cNvGrpSpPr/>
          <p:nvPr/>
        </p:nvGrpSpPr>
        <p:grpSpPr>
          <a:xfrm>
            <a:off x="4608700" y="1989069"/>
            <a:ext cx="7237859" cy="1658366"/>
            <a:chOff x="5055741" y="3015233"/>
            <a:chExt cx="6624736" cy="1224136"/>
          </a:xfrm>
        </p:grpSpPr>
        <p:grpSp>
          <p:nvGrpSpPr>
            <p:cNvPr id="132" name="组合 26"/>
            <p:cNvGrpSpPr/>
            <p:nvPr/>
          </p:nvGrpSpPr>
          <p:grpSpPr>
            <a:xfrm>
              <a:off x="9808269" y="3015233"/>
              <a:ext cx="1872208" cy="1224135"/>
              <a:chOff x="7278527" y="1873250"/>
              <a:chExt cx="4006968" cy="4169857"/>
            </a:xfrm>
          </p:grpSpPr>
          <p:sp>
            <p:nvSpPr>
              <p:cNvPr id="133" name="五边形 132"/>
              <p:cNvSpPr/>
              <p:nvPr/>
            </p:nvSpPr>
            <p:spPr>
              <a:xfrm>
                <a:off x="7278527" y="1873250"/>
                <a:ext cx="4006968" cy="4169857"/>
              </a:xfrm>
              <a:prstGeom prst="homePlate">
                <a:avLst>
                  <a:gd name="adj" fmla="val 28224"/>
                </a:avLst>
              </a:prstGeom>
              <a:solidFill>
                <a:srgbClr val="EB475B"/>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smtClean="0">
                  <a:ln>
                    <a:noFill/>
                  </a:ln>
                  <a:solidFill>
                    <a:prstClr val="white"/>
                  </a:solidFill>
                  <a:effectLst/>
                  <a:uLnTx/>
                  <a:uFillTx/>
                  <a:latin typeface="Century Gothic"/>
                  <a:ea typeface="微软雅黑"/>
                  <a:cs typeface="+mn-cs"/>
                </a:endParaRPr>
              </a:p>
            </p:txBody>
          </p:sp>
          <p:sp>
            <p:nvSpPr>
              <p:cNvPr id="134" name="文本框 24"/>
              <p:cNvSpPr txBox="1"/>
              <p:nvPr/>
            </p:nvSpPr>
            <p:spPr>
              <a:xfrm>
                <a:off x="8885510" y="2013606"/>
                <a:ext cx="959161" cy="614420"/>
              </a:xfrm>
              <a:prstGeom prst="rect">
                <a:avLst/>
              </a:prstGeom>
              <a:noFill/>
            </p:spPr>
            <p:txBody>
              <a:bodyPr wrap="square" rtlCol="0">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rgbClr val="FFFFFF"/>
                    </a:solidFill>
                    <a:effectLst/>
                    <a:uLnTx/>
                    <a:uFillTx/>
                    <a:latin typeface="Century Gothic"/>
                    <a:ea typeface="微软雅黑"/>
                  </a:rPr>
                  <a:t>04</a:t>
                </a:r>
                <a:endParaRPr kumimoji="0" lang="zh-CN" altLang="en-US" sz="1600" b="1" i="0" u="none" strike="noStrike" kern="0" cap="none" spc="0" normalizeH="0" baseline="0" noProof="0" dirty="0" smtClean="0">
                  <a:ln>
                    <a:noFill/>
                  </a:ln>
                  <a:solidFill>
                    <a:srgbClr val="FFFFFF"/>
                  </a:solidFill>
                  <a:effectLst/>
                  <a:uLnTx/>
                  <a:uFillTx/>
                  <a:latin typeface="Century Gothic"/>
                  <a:ea typeface="微软雅黑"/>
                </a:endParaRPr>
              </a:p>
            </p:txBody>
          </p:sp>
          <p:sp>
            <p:nvSpPr>
              <p:cNvPr id="135" name="TextBox 134"/>
              <p:cNvSpPr txBox="1"/>
              <p:nvPr/>
            </p:nvSpPr>
            <p:spPr>
              <a:xfrm>
                <a:off x="8203209" y="3099685"/>
                <a:ext cx="2724035" cy="1779936"/>
              </a:xfrm>
              <a:prstGeom prst="rect">
                <a:avLst/>
              </a:prstGeom>
              <a:noFill/>
            </p:spPr>
            <p:txBody>
              <a:bodyPr wrap="square" rtlCol="0">
                <a:spAutoFit/>
              </a:bodyPr>
              <a:lstStyle/>
              <a:p>
                <a:pPr marL="0" marR="0" lvl="0" indent="0" algn="ctr" defTabSz="914446"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srgbClr val="FFFFFF"/>
                    </a:solidFill>
                    <a:effectLst/>
                    <a:uLnTx/>
                    <a:uFillTx/>
                    <a:latin typeface="Century Gothic"/>
                    <a:ea typeface="微软雅黑"/>
                  </a:rPr>
                  <a:t>一周营养</a:t>
                </a:r>
                <a:endParaRPr kumimoji="0" lang="en-US" altLang="zh-CN" sz="2000" b="1" i="0" u="none" strike="noStrike" kern="0" cap="none" spc="0" normalizeH="0" baseline="0" noProof="0" dirty="0" smtClean="0">
                  <a:ln>
                    <a:noFill/>
                  </a:ln>
                  <a:solidFill>
                    <a:srgbClr val="FFFFFF"/>
                  </a:solidFill>
                  <a:effectLst/>
                  <a:uLnTx/>
                  <a:uFillTx/>
                  <a:latin typeface="Century Gothic"/>
                  <a:ea typeface="微软雅黑"/>
                </a:endParaRPr>
              </a:p>
              <a:p>
                <a:pPr marL="0" marR="0" lvl="0" indent="0" algn="ctr" defTabSz="914446"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srgbClr val="FFFFFF"/>
                    </a:solidFill>
                    <a:effectLst/>
                    <a:uLnTx/>
                    <a:uFillTx/>
                    <a:latin typeface="Century Gothic"/>
                    <a:ea typeface="微软雅黑"/>
                  </a:rPr>
                  <a:t>食谱编制</a:t>
                </a:r>
              </a:p>
            </p:txBody>
          </p:sp>
        </p:grpSp>
        <p:grpSp>
          <p:nvGrpSpPr>
            <p:cNvPr id="136" name="组合 32"/>
            <p:cNvGrpSpPr/>
            <p:nvPr/>
          </p:nvGrpSpPr>
          <p:grpSpPr>
            <a:xfrm>
              <a:off x="7936061" y="3015233"/>
              <a:ext cx="2232248" cy="1224136"/>
              <a:chOff x="5867429" y="1850377"/>
              <a:chExt cx="3331461" cy="4160264"/>
            </a:xfrm>
          </p:grpSpPr>
          <p:sp>
            <p:nvSpPr>
              <p:cNvPr id="137" name="五边形 136"/>
              <p:cNvSpPr/>
              <p:nvPr/>
            </p:nvSpPr>
            <p:spPr>
              <a:xfrm>
                <a:off x="5867429" y="1850377"/>
                <a:ext cx="3331461" cy="4160264"/>
              </a:xfrm>
              <a:prstGeom prst="homePlate">
                <a:avLst>
                  <a:gd name="adj" fmla="val 28224"/>
                </a:avLst>
              </a:prstGeom>
              <a:solidFill>
                <a:srgbClr val="FFC0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smtClean="0">
                  <a:ln>
                    <a:noFill/>
                  </a:ln>
                  <a:solidFill>
                    <a:prstClr val="white"/>
                  </a:solidFill>
                  <a:effectLst/>
                  <a:uLnTx/>
                  <a:uFillTx/>
                  <a:latin typeface="Century Gothic"/>
                  <a:ea typeface="微软雅黑"/>
                  <a:cs typeface="+mn-cs"/>
                </a:endParaRPr>
              </a:p>
            </p:txBody>
          </p:sp>
          <p:sp>
            <p:nvSpPr>
              <p:cNvPr id="138" name="文本框 23"/>
              <p:cNvSpPr txBox="1"/>
              <p:nvPr/>
            </p:nvSpPr>
            <p:spPr>
              <a:xfrm>
                <a:off x="7157027" y="1850377"/>
                <a:ext cx="959162" cy="613887"/>
              </a:xfrm>
              <a:prstGeom prst="rect">
                <a:avLst/>
              </a:prstGeom>
              <a:noFill/>
            </p:spPr>
            <p:txBody>
              <a:bodyPr wrap="square" rtlCol="0">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rgbClr val="FFFFFF"/>
                    </a:solidFill>
                    <a:effectLst/>
                    <a:uLnTx/>
                    <a:uFillTx/>
                    <a:latin typeface="Century Gothic"/>
                    <a:ea typeface="微软雅黑"/>
                  </a:rPr>
                  <a:t>03</a:t>
                </a:r>
                <a:endParaRPr kumimoji="0" lang="zh-CN" altLang="en-US" sz="1600" b="1" i="0" u="none" strike="noStrike" kern="0" cap="none" spc="0" normalizeH="0" baseline="0" noProof="0" dirty="0" smtClean="0">
                  <a:ln>
                    <a:noFill/>
                  </a:ln>
                  <a:solidFill>
                    <a:srgbClr val="FFFFFF"/>
                  </a:solidFill>
                  <a:effectLst/>
                  <a:uLnTx/>
                  <a:uFillTx/>
                  <a:latin typeface="Century Gothic"/>
                  <a:ea typeface="微软雅黑"/>
                </a:endParaRPr>
              </a:p>
            </p:txBody>
          </p:sp>
          <p:sp>
            <p:nvSpPr>
              <p:cNvPr id="139" name="TextBox 138"/>
              <p:cNvSpPr txBox="1"/>
              <p:nvPr/>
            </p:nvSpPr>
            <p:spPr>
              <a:xfrm>
                <a:off x="6421439" y="2965686"/>
                <a:ext cx="2327929" cy="2547944"/>
              </a:xfrm>
              <a:prstGeom prst="rect">
                <a:avLst/>
              </a:prstGeom>
              <a:noFill/>
            </p:spPr>
            <p:txBody>
              <a:bodyPr wrap="square" rtlCol="0">
                <a:spAutoFit/>
              </a:bodyPr>
              <a:lstStyle/>
              <a:p>
                <a:pPr algn="ctr" defTabSz="914446" fontAlgn="auto">
                  <a:spcBef>
                    <a:spcPts val="0"/>
                  </a:spcBef>
                  <a:spcAft>
                    <a:spcPts val="0"/>
                  </a:spcAft>
                  <a:defRPr/>
                </a:pPr>
                <a:r>
                  <a:rPr lang="zh-CN" altLang="zh-CN" sz="2000" b="1" kern="0" dirty="0" smtClean="0">
                    <a:solidFill>
                      <a:srgbClr val="FFFFFF"/>
                    </a:solidFill>
                    <a:latin typeface="Century Gothic"/>
                    <a:ea typeface="微软雅黑"/>
                  </a:rPr>
                  <a:t>一顿餐</a:t>
                </a:r>
                <a:r>
                  <a:rPr lang="zh-CN" altLang="en-US" sz="2000" b="1" kern="0" dirty="0" smtClean="0">
                    <a:solidFill>
                      <a:srgbClr val="FFFFFF"/>
                    </a:solidFill>
                    <a:latin typeface="Century Gothic"/>
                    <a:ea typeface="微软雅黑"/>
                  </a:rPr>
                  <a:t>（</a:t>
                </a:r>
                <a:r>
                  <a:rPr lang="zh-CN" altLang="zh-CN" sz="2000" b="1" kern="0" dirty="0" smtClean="0">
                    <a:solidFill>
                      <a:srgbClr val="FFFFFF"/>
                    </a:solidFill>
                    <a:latin typeface="Century Gothic"/>
                    <a:ea typeface="微软雅黑"/>
                  </a:rPr>
                  <a:t>一日餐</a:t>
                </a:r>
                <a:r>
                  <a:rPr lang="zh-CN" altLang="en-US" sz="2000" b="1" kern="0" dirty="0" smtClean="0">
                    <a:solidFill>
                      <a:srgbClr val="FFFFFF"/>
                    </a:solidFill>
                    <a:latin typeface="Century Gothic"/>
                    <a:ea typeface="微软雅黑"/>
                  </a:rPr>
                  <a:t>）</a:t>
                </a:r>
                <a:r>
                  <a:rPr lang="zh-CN" altLang="zh-CN" sz="2000" b="1" kern="0" dirty="0" smtClean="0">
                    <a:solidFill>
                      <a:srgbClr val="FFFFFF"/>
                    </a:solidFill>
                    <a:latin typeface="Century Gothic"/>
                    <a:ea typeface="微软雅黑"/>
                  </a:rPr>
                  <a:t>的营养搭配</a:t>
                </a:r>
                <a:endParaRPr lang="zh-CN" altLang="en-US" sz="2000" b="1" kern="0" dirty="0" smtClean="0">
                  <a:solidFill>
                    <a:srgbClr val="FFFFFF"/>
                  </a:solidFill>
                  <a:latin typeface="Century Gothic"/>
                  <a:ea typeface="微软雅黑"/>
                </a:endParaRPr>
              </a:p>
            </p:txBody>
          </p:sp>
        </p:grpSp>
        <p:grpSp>
          <p:nvGrpSpPr>
            <p:cNvPr id="140" name="组合 38"/>
            <p:cNvGrpSpPr/>
            <p:nvPr/>
          </p:nvGrpSpPr>
          <p:grpSpPr>
            <a:xfrm>
              <a:off x="6351885" y="3015233"/>
              <a:ext cx="1951585" cy="1224136"/>
              <a:chOff x="3166666" y="1873250"/>
              <a:chExt cx="3397028" cy="3979918"/>
            </a:xfrm>
          </p:grpSpPr>
          <p:sp>
            <p:nvSpPr>
              <p:cNvPr id="141" name="五边形 140"/>
              <p:cNvSpPr/>
              <p:nvPr/>
            </p:nvSpPr>
            <p:spPr>
              <a:xfrm>
                <a:off x="3166666" y="1873250"/>
                <a:ext cx="3397028" cy="3979918"/>
              </a:xfrm>
              <a:prstGeom prst="homePlate">
                <a:avLst>
                  <a:gd name="adj" fmla="val 28224"/>
                </a:avLst>
              </a:prstGeom>
              <a:solidFill>
                <a:srgbClr val="30B9EC"/>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smtClean="0">
                  <a:ln>
                    <a:noFill/>
                  </a:ln>
                  <a:solidFill>
                    <a:prstClr val="white"/>
                  </a:solidFill>
                  <a:effectLst/>
                  <a:uLnTx/>
                  <a:uFillTx/>
                  <a:latin typeface="Century Gothic"/>
                  <a:ea typeface="微软雅黑"/>
                  <a:cs typeface="+mn-cs"/>
                </a:endParaRPr>
              </a:p>
            </p:txBody>
          </p:sp>
          <p:sp>
            <p:nvSpPr>
              <p:cNvPr id="142" name="文本框 22"/>
              <p:cNvSpPr txBox="1"/>
              <p:nvPr/>
            </p:nvSpPr>
            <p:spPr>
              <a:xfrm>
                <a:off x="4368753" y="2013606"/>
                <a:ext cx="959161" cy="586433"/>
              </a:xfrm>
              <a:prstGeom prst="rect">
                <a:avLst/>
              </a:prstGeom>
              <a:noFill/>
            </p:spPr>
            <p:txBody>
              <a:bodyPr wrap="square" rtlCol="0">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rgbClr val="FFFFFF"/>
                    </a:solidFill>
                    <a:effectLst/>
                    <a:uLnTx/>
                    <a:uFillTx/>
                    <a:latin typeface="Century Gothic"/>
                    <a:ea typeface="微软雅黑"/>
                  </a:rPr>
                  <a:t>02</a:t>
                </a:r>
                <a:endParaRPr kumimoji="0" lang="zh-CN" altLang="en-US" sz="1600" b="1" i="0" u="none" strike="noStrike" kern="0" cap="none" spc="0" normalizeH="0" baseline="0" noProof="0" dirty="0" smtClean="0">
                  <a:ln>
                    <a:noFill/>
                  </a:ln>
                  <a:solidFill>
                    <a:srgbClr val="FFFFFF"/>
                  </a:solidFill>
                  <a:effectLst/>
                  <a:uLnTx/>
                  <a:uFillTx/>
                  <a:latin typeface="Century Gothic"/>
                  <a:ea typeface="微软雅黑"/>
                </a:endParaRPr>
              </a:p>
            </p:txBody>
          </p:sp>
          <p:sp>
            <p:nvSpPr>
              <p:cNvPr id="143" name="TextBox 142"/>
              <p:cNvSpPr txBox="1"/>
              <p:nvPr/>
            </p:nvSpPr>
            <p:spPr>
              <a:xfrm>
                <a:off x="4044051" y="3043814"/>
                <a:ext cx="2025654" cy="2437491"/>
              </a:xfrm>
              <a:prstGeom prst="rect">
                <a:avLst/>
              </a:prstGeom>
              <a:noFill/>
            </p:spPr>
            <p:txBody>
              <a:bodyPr wrap="square" rtlCol="0">
                <a:spAutoFit/>
              </a:bodyPr>
              <a:lstStyle/>
              <a:p>
                <a:pPr marL="0" marR="0" lvl="0" indent="0" algn="ctr" defTabSz="914446"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srgbClr val="FFFFFF"/>
                    </a:solidFill>
                    <a:effectLst/>
                    <a:uLnTx/>
                    <a:uFillTx/>
                    <a:latin typeface="Century Gothic"/>
                    <a:ea typeface="微软雅黑"/>
                  </a:rPr>
                  <a:t>一道菜的制作与营养价值</a:t>
                </a:r>
              </a:p>
            </p:txBody>
          </p:sp>
        </p:grpSp>
        <p:grpSp>
          <p:nvGrpSpPr>
            <p:cNvPr id="144" name="组合 44"/>
            <p:cNvGrpSpPr/>
            <p:nvPr/>
          </p:nvGrpSpPr>
          <p:grpSpPr>
            <a:xfrm>
              <a:off x="5055741" y="3015233"/>
              <a:ext cx="1944216" cy="1224136"/>
              <a:chOff x="1229819" y="1873250"/>
              <a:chExt cx="2946182" cy="4169853"/>
            </a:xfrm>
          </p:grpSpPr>
          <p:grpSp>
            <p:nvGrpSpPr>
              <p:cNvPr id="145" name="组合 45"/>
              <p:cNvGrpSpPr/>
              <p:nvPr/>
            </p:nvGrpSpPr>
            <p:grpSpPr>
              <a:xfrm>
                <a:off x="1229819" y="1873250"/>
                <a:ext cx="2946182" cy="4169853"/>
                <a:chOff x="1229819" y="1873250"/>
                <a:chExt cx="2946182" cy="4169853"/>
              </a:xfrm>
            </p:grpSpPr>
            <p:sp>
              <p:nvSpPr>
                <p:cNvPr id="147" name="五边形 20"/>
                <p:cNvSpPr/>
                <p:nvPr/>
              </p:nvSpPr>
              <p:spPr>
                <a:xfrm>
                  <a:off x="1229819" y="1873250"/>
                  <a:ext cx="2946182" cy="4169853"/>
                </a:xfrm>
                <a:custGeom>
                  <a:avLst/>
                  <a:gdLst/>
                  <a:ahLst/>
                  <a:cxnLst/>
                  <a:rect l="l" t="t" r="r" b="b"/>
                  <a:pathLst>
                    <a:path w="1747984" h="2099604">
                      <a:moveTo>
                        <a:pt x="1747984" y="1049802"/>
                      </a:moveTo>
                      <a:lnTo>
                        <a:pt x="1155392" y="2099604"/>
                      </a:lnTo>
                      <a:lnTo>
                        <a:pt x="0" y="2099604"/>
                      </a:lnTo>
                      <a:lnTo>
                        <a:pt x="0" y="0"/>
                      </a:lnTo>
                      <a:lnTo>
                        <a:pt x="1155392" y="0"/>
                      </a:lnTo>
                      <a:close/>
                    </a:path>
                  </a:pathLst>
                </a:custGeom>
                <a:solidFill>
                  <a:srgbClr val="8EC83E"/>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smtClean="0">
                    <a:ln>
                      <a:noFill/>
                    </a:ln>
                    <a:solidFill>
                      <a:prstClr val="white"/>
                    </a:solidFill>
                    <a:effectLst/>
                    <a:uLnTx/>
                    <a:uFillTx/>
                    <a:latin typeface="Century Gothic"/>
                    <a:ea typeface="微软雅黑"/>
                    <a:cs typeface="+mn-cs"/>
                  </a:endParaRPr>
                </a:p>
              </p:txBody>
            </p:sp>
            <p:sp>
              <p:nvSpPr>
                <p:cNvPr id="148" name="文本框 21"/>
                <p:cNvSpPr txBox="1"/>
                <p:nvPr/>
              </p:nvSpPr>
              <p:spPr>
                <a:xfrm>
                  <a:off x="2008273" y="2013606"/>
                  <a:ext cx="959161" cy="614420"/>
                </a:xfrm>
                <a:prstGeom prst="rect">
                  <a:avLst/>
                </a:prstGeom>
                <a:noFill/>
              </p:spPr>
              <p:txBody>
                <a:bodyPr wrap="square" rtlCol="0">
                  <a:spAutoFit/>
                </a:bodyPr>
                <a:lstStyle/>
                <a:p>
                  <a:pPr marL="0" marR="0" lvl="0" indent="0" defTabSz="914446"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rgbClr val="FFFFFF"/>
                      </a:solidFill>
                      <a:effectLst/>
                      <a:uLnTx/>
                      <a:uFillTx/>
                      <a:latin typeface="Century Gothic"/>
                      <a:ea typeface="微软雅黑"/>
                    </a:rPr>
                    <a:t>01</a:t>
                  </a:r>
                  <a:endParaRPr kumimoji="0" lang="zh-CN" altLang="en-US" sz="1600" b="1" i="0" u="none" strike="noStrike" kern="0" cap="none" spc="0" normalizeH="0" baseline="0" noProof="0" dirty="0" smtClean="0">
                    <a:ln>
                      <a:noFill/>
                    </a:ln>
                    <a:solidFill>
                      <a:srgbClr val="FFFFFF"/>
                    </a:solidFill>
                    <a:effectLst/>
                    <a:uLnTx/>
                    <a:uFillTx/>
                    <a:latin typeface="Century Gothic"/>
                    <a:ea typeface="微软雅黑"/>
                  </a:endParaRPr>
                </a:p>
              </p:txBody>
            </p:sp>
          </p:grpSp>
          <p:sp>
            <p:nvSpPr>
              <p:cNvPr id="146" name="TextBox 145"/>
              <p:cNvSpPr txBox="1"/>
              <p:nvPr/>
            </p:nvSpPr>
            <p:spPr>
              <a:xfrm>
                <a:off x="1488937" y="3099677"/>
                <a:ext cx="1907757" cy="1779932"/>
              </a:xfrm>
              <a:prstGeom prst="rect">
                <a:avLst/>
              </a:prstGeom>
              <a:noFill/>
            </p:spPr>
            <p:txBody>
              <a:bodyPr wrap="square" rtlCol="0">
                <a:spAutoFit/>
              </a:bodyPr>
              <a:lstStyle/>
              <a:p>
                <a:pPr marL="0" marR="0" lvl="0" indent="0" algn="ctr" defTabSz="914446"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srgbClr val="FFFFFF"/>
                    </a:solidFill>
                    <a:effectLst/>
                    <a:uLnTx/>
                    <a:uFillTx/>
                    <a:latin typeface="Century Gothic"/>
                    <a:ea typeface="微软雅黑"/>
                  </a:rPr>
                  <a:t>一种食材的营养</a:t>
                </a:r>
                <a:r>
                  <a:rPr kumimoji="0" lang="en-US" altLang="zh-CN" sz="1600" b="1" i="0" u="none" strike="noStrike" kern="0" cap="none" spc="0" normalizeH="0" baseline="0" noProof="0" dirty="0" smtClean="0">
                    <a:ln>
                      <a:noFill/>
                    </a:ln>
                    <a:solidFill>
                      <a:srgbClr val="FFFFFF"/>
                    </a:solidFill>
                    <a:effectLst/>
                    <a:uLnTx/>
                    <a:uFillTx/>
                    <a:latin typeface="Century Gothic"/>
                    <a:ea typeface="微软雅黑"/>
                  </a:rPr>
                  <a:t>	</a:t>
                </a:r>
                <a:endParaRPr kumimoji="0" lang="zh-CN" altLang="en-US" sz="1600" b="1" i="0" u="none" strike="noStrike" kern="0" cap="none" spc="0" normalizeH="0" baseline="0" noProof="0" dirty="0" smtClean="0">
                  <a:ln>
                    <a:noFill/>
                  </a:ln>
                  <a:solidFill>
                    <a:srgbClr val="FFFFFF"/>
                  </a:solidFill>
                  <a:effectLst/>
                  <a:uLnTx/>
                  <a:uFillTx/>
                  <a:latin typeface="Century Gothic"/>
                  <a:ea typeface="微软雅黑"/>
                </a:endParaRPr>
              </a:p>
            </p:txBody>
          </p:sp>
        </p:grpSp>
      </p:grpSp>
      <p:grpSp>
        <p:nvGrpSpPr>
          <p:cNvPr id="91" name="组合 90"/>
          <p:cNvGrpSpPr/>
          <p:nvPr/>
        </p:nvGrpSpPr>
        <p:grpSpPr>
          <a:xfrm>
            <a:off x="4612640" y="4124960"/>
            <a:ext cx="6685280" cy="1889759"/>
            <a:chOff x="4257040" y="4124960"/>
            <a:chExt cx="6685280" cy="1889759"/>
          </a:xfrm>
        </p:grpSpPr>
        <p:grpSp>
          <p:nvGrpSpPr>
            <p:cNvPr id="114" name="组合 4"/>
            <p:cNvGrpSpPr/>
            <p:nvPr/>
          </p:nvGrpSpPr>
          <p:grpSpPr>
            <a:xfrm>
              <a:off x="4267200" y="4124960"/>
              <a:ext cx="1493733" cy="1865549"/>
              <a:chOff x="1417367" y="1154523"/>
              <a:chExt cx="1287798" cy="2138101"/>
            </a:xfrm>
          </p:grpSpPr>
          <p:sp>
            <p:nvSpPr>
              <p:cNvPr id="157" name="椭圆 5"/>
              <p:cNvSpPr/>
              <p:nvPr/>
            </p:nvSpPr>
            <p:spPr>
              <a:xfrm>
                <a:off x="1799227" y="2763468"/>
                <a:ext cx="529084" cy="529156"/>
              </a:xfrm>
              <a:prstGeom prst="ellipse">
                <a:avLst/>
              </a:prstGeom>
              <a:solidFill>
                <a:sysClr val="window" lastClr="FFFFFF">
                  <a:lumMod val="85000"/>
                </a:sysClr>
              </a:solidFill>
              <a:ln w="19050" cap="flat" cmpd="sng" algn="ctr">
                <a:gradFill>
                  <a:gsLst>
                    <a:gs pos="0">
                      <a:sysClr val="window" lastClr="FFFFFF">
                        <a:lumMod val="75000"/>
                      </a:sysClr>
                    </a:gs>
                    <a:gs pos="100000">
                      <a:sysClr val="window" lastClr="FFFFFF"/>
                    </a:gs>
                  </a:gsLst>
                  <a:lin ang="5400000" scaled="1"/>
                </a:gradFill>
                <a:prstDash val="solid"/>
              </a:ln>
              <a:effectLst>
                <a:innerShdw blurRad="88900" dist="38100" dir="13500000">
                  <a:prstClr val="black">
                    <a:alpha val="50000"/>
                  </a:prstClr>
                </a:innerShdw>
              </a:effectLst>
            </p:spPr>
            <p:txBody>
              <a:bodyPr lIns="68589" tIns="34295" rIns="68589" bIns="34295"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smtClean="0">
                  <a:ln>
                    <a:noFill/>
                  </a:ln>
                  <a:solidFill>
                    <a:prstClr val="white"/>
                  </a:solidFill>
                  <a:effectLst/>
                  <a:uLnTx/>
                  <a:uFillTx/>
                  <a:latin typeface="Calibri"/>
                  <a:ea typeface="宋体"/>
                  <a:cs typeface="+mn-cs"/>
                </a:endParaRPr>
              </a:p>
            </p:txBody>
          </p:sp>
          <p:sp>
            <p:nvSpPr>
              <p:cNvPr id="158" name="任意多边形 157"/>
              <p:cNvSpPr/>
              <p:nvPr/>
            </p:nvSpPr>
            <p:spPr>
              <a:xfrm>
                <a:off x="1422370" y="1154523"/>
                <a:ext cx="1282795" cy="2037805"/>
              </a:xfrm>
              <a:custGeom>
                <a:avLst/>
                <a:gdLst>
                  <a:gd name="connsiteX0" fmla="*/ 261702 w 1710096"/>
                  <a:gd name="connsiteY0" fmla="*/ 0 h 2716235"/>
                  <a:gd name="connsiteX1" fmla="*/ 1448394 w 1710096"/>
                  <a:gd name="connsiteY1" fmla="*/ 0 h 2716235"/>
                  <a:gd name="connsiteX2" fmla="*/ 1710096 w 1710096"/>
                  <a:gd name="connsiteY2" fmla="*/ 261702 h 2716235"/>
                  <a:gd name="connsiteX3" fmla="*/ 1710096 w 1710096"/>
                  <a:gd name="connsiteY3" fmla="*/ 1308476 h 2716235"/>
                  <a:gd name="connsiteX4" fmla="*/ 1448394 w 1710096"/>
                  <a:gd name="connsiteY4" fmla="*/ 1570178 h 2716235"/>
                  <a:gd name="connsiteX5" fmla="*/ 904405 w 1710096"/>
                  <a:gd name="connsiteY5" fmla="*/ 1570178 h 2716235"/>
                  <a:gd name="connsiteX6" fmla="*/ 904405 w 1710096"/>
                  <a:gd name="connsiteY6" fmla="*/ 2288250 h 2716235"/>
                  <a:gd name="connsiteX7" fmla="*/ 940283 w 1710096"/>
                  <a:gd name="connsiteY7" fmla="*/ 2295493 h 2716235"/>
                  <a:gd name="connsiteX8" fmla="*/ 1074023 w 1710096"/>
                  <a:gd name="connsiteY8" fmla="*/ 2497260 h 2716235"/>
                  <a:gd name="connsiteX9" fmla="*/ 855048 w 1710096"/>
                  <a:gd name="connsiteY9" fmla="*/ 2716235 h 2716235"/>
                  <a:gd name="connsiteX10" fmla="*/ 636073 w 1710096"/>
                  <a:gd name="connsiteY10" fmla="*/ 2497260 h 2716235"/>
                  <a:gd name="connsiteX11" fmla="*/ 769813 w 1710096"/>
                  <a:gd name="connsiteY11" fmla="*/ 2295493 h 2716235"/>
                  <a:gd name="connsiteX12" fmla="*/ 805691 w 1710096"/>
                  <a:gd name="connsiteY12" fmla="*/ 2288250 h 2716235"/>
                  <a:gd name="connsiteX13" fmla="*/ 805691 w 1710096"/>
                  <a:gd name="connsiteY13" fmla="*/ 1570178 h 2716235"/>
                  <a:gd name="connsiteX14" fmla="*/ 261702 w 1710096"/>
                  <a:gd name="connsiteY14" fmla="*/ 1570178 h 2716235"/>
                  <a:gd name="connsiteX15" fmla="*/ 0 w 1710096"/>
                  <a:gd name="connsiteY15" fmla="*/ 1308476 h 2716235"/>
                  <a:gd name="connsiteX16" fmla="*/ 0 w 1710096"/>
                  <a:gd name="connsiteY16" fmla="*/ 261702 h 2716235"/>
                  <a:gd name="connsiteX17" fmla="*/ 261702 w 1710096"/>
                  <a:gd name="connsiteY17" fmla="*/ 0 h 27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0096" h="2716235">
                    <a:moveTo>
                      <a:pt x="261702" y="0"/>
                    </a:moveTo>
                    <a:lnTo>
                      <a:pt x="1448394" y="0"/>
                    </a:lnTo>
                    <a:cubicBezTo>
                      <a:pt x="1592928" y="0"/>
                      <a:pt x="1710096" y="117168"/>
                      <a:pt x="1710096" y="261702"/>
                    </a:cubicBezTo>
                    <a:lnTo>
                      <a:pt x="1710096" y="1308476"/>
                    </a:lnTo>
                    <a:cubicBezTo>
                      <a:pt x="1710096" y="1453010"/>
                      <a:pt x="1592928" y="1570178"/>
                      <a:pt x="1448394" y="1570178"/>
                    </a:cubicBezTo>
                    <a:lnTo>
                      <a:pt x="904405" y="1570178"/>
                    </a:lnTo>
                    <a:lnTo>
                      <a:pt x="904405" y="2288250"/>
                    </a:lnTo>
                    <a:lnTo>
                      <a:pt x="940283" y="2295493"/>
                    </a:lnTo>
                    <a:cubicBezTo>
                      <a:pt x="1018877" y="2328735"/>
                      <a:pt x="1074023" y="2406558"/>
                      <a:pt x="1074023" y="2497260"/>
                    </a:cubicBezTo>
                    <a:cubicBezTo>
                      <a:pt x="1074023" y="2618197"/>
                      <a:pt x="975985" y="2716235"/>
                      <a:pt x="855048" y="2716235"/>
                    </a:cubicBezTo>
                    <a:cubicBezTo>
                      <a:pt x="734111" y="2716235"/>
                      <a:pt x="636073" y="2618197"/>
                      <a:pt x="636073" y="2497260"/>
                    </a:cubicBezTo>
                    <a:cubicBezTo>
                      <a:pt x="636073" y="2406558"/>
                      <a:pt x="691220" y="2328735"/>
                      <a:pt x="769813" y="2295493"/>
                    </a:cubicBezTo>
                    <a:lnTo>
                      <a:pt x="805691" y="2288250"/>
                    </a:lnTo>
                    <a:lnTo>
                      <a:pt x="805691" y="1570178"/>
                    </a:lnTo>
                    <a:lnTo>
                      <a:pt x="261702" y="1570178"/>
                    </a:lnTo>
                    <a:cubicBezTo>
                      <a:pt x="117168" y="1570178"/>
                      <a:pt x="0" y="1453010"/>
                      <a:pt x="0" y="1308476"/>
                    </a:cubicBezTo>
                    <a:lnTo>
                      <a:pt x="0" y="261702"/>
                    </a:lnTo>
                    <a:cubicBezTo>
                      <a:pt x="0" y="117168"/>
                      <a:pt x="117168" y="0"/>
                      <a:pt x="261702" y="0"/>
                    </a:cubicBezTo>
                    <a:close/>
                  </a:path>
                </a:pathLst>
              </a:custGeom>
              <a:solidFill>
                <a:sysClr val="window" lastClr="FFFFFF">
                  <a:lumMod val="95000"/>
                </a:sysClr>
              </a:solidFill>
              <a:ln w="25400" cap="flat" cmpd="sng" algn="ctr">
                <a:noFill/>
                <a:prstDash val="solid"/>
              </a:ln>
              <a:effectLst>
                <a:outerShdw blurRad="127000" dist="50800" dir="2700000" algn="tl" rotWithShape="0">
                  <a:prstClr val="black">
                    <a:alpha val="30000"/>
                  </a:prstClr>
                </a:outerShdw>
              </a:effectLst>
              <a:scene3d>
                <a:camera prst="orthographicFront"/>
                <a:lightRig rig="threePt" dir="t"/>
              </a:scene3d>
              <a:sp3d prstMaterial="softEdge">
                <a:bevelT w="25400" h="12700" prst="angle"/>
              </a:sp3d>
            </p:spPr>
            <p:txBody>
              <a:bodyPr lIns="68589" tIns="34295" rIns="68589" bIns="34295"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smtClean="0">
                  <a:ln>
                    <a:noFill/>
                  </a:ln>
                  <a:solidFill>
                    <a:srgbClr val="FFB850"/>
                  </a:solidFill>
                  <a:effectLst/>
                  <a:uLnTx/>
                  <a:uFillTx/>
                  <a:latin typeface="Calibri"/>
                  <a:ea typeface="宋体"/>
                  <a:cs typeface="+mn-cs"/>
                </a:endParaRPr>
              </a:p>
            </p:txBody>
          </p:sp>
          <p:sp>
            <p:nvSpPr>
              <p:cNvPr id="159" name="任意多边形 158"/>
              <p:cNvSpPr/>
              <p:nvPr/>
            </p:nvSpPr>
            <p:spPr bwMode="auto">
              <a:xfrm>
                <a:off x="1944274" y="2956911"/>
                <a:ext cx="238988" cy="142268"/>
              </a:xfrm>
              <a:custGeom>
                <a:avLst/>
                <a:gdLst>
                  <a:gd name="connsiteX0" fmla="*/ 2389719 w 3268922"/>
                  <a:gd name="connsiteY0" fmla="*/ 97 h 1945710"/>
                  <a:gd name="connsiteX1" fmla="*/ 2489590 w 3268922"/>
                  <a:gd name="connsiteY1" fmla="*/ 73289 h 1945710"/>
                  <a:gd name="connsiteX2" fmla="*/ 3193503 w 3268922"/>
                  <a:gd name="connsiteY2" fmla="*/ 771568 h 1945710"/>
                  <a:gd name="connsiteX3" fmla="*/ 3193503 w 3268922"/>
                  <a:gd name="connsiteY3" fmla="*/ 1159501 h 1945710"/>
                  <a:gd name="connsiteX4" fmla="*/ 2489590 w 3268922"/>
                  <a:gd name="connsiteY4" fmla="*/ 1883641 h 1945710"/>
                  <a:gd name="connsiteX5" fmla="*/ 2313612 w 3268922"/>
                  <a:gd name="connsiteY5" fmla="*/ 1806055 h 1945710"/>
                  <a:gd name="connsiteX6" fmla="*/ 2037075 w 3268922"/>
                  <a:gd name="connsiteY6" fmla="*/ 1521571 h 1945710"/>
                  <a:gd name="connsiteX7" fmla="*/ 1374210 w 3268922"/>
                  <a:gd name="connsiteY7" fmla="*/ 1521571 h 1945710"/>
                  <a:gd name="connsiteX8" fmla="*/ 1283452 w 3268922"/>
                  <a:gd name="connsiteY8" fmla="*/ 1521571 h 1945710"/>
                  <a:gd name="connsiteX9" fmla="*/ 1283452 w 3268922"/>
                  <a:gd name="connsiteY9" fmla="*/ 1521571 h 1945710"/>
                  <a:gd name="connsiteX10" fmla="*/ 1275261 w 3268922"/>
                  <a:gd name="connsiteY10" fmla="*/ 1521571 h 1945710"/>
                  <a:gd name="connsiteX11" fmla="*/ 1108752 w 3268922"/>
                  <a:gd name="connsiteY11" fmla="*/ 1521571 h 1945710"/>
                  <a:gd name="connsiteX12" fmla="*/ 956065 w 3268922"/>
                  <a:gd name="connsiteY12" fmla="*/ 1521571 h 1945710"/>
                  <a:gd name="connsiteX13" fmla="*/ 947874 w 3268922"/>
                  <a:gd name="connsiteY13" fmla="*/ 1521571 h 1945710"/>
                  <a:gd name="connsiteX14" fmla="*/ 903970 w 3268922"/>
                  <a:gd name="connsiteY14" fmla="*/ 1521571 h 1945710"/>
                  <a:gd name="connsiteX15" fmla="*/ 781365 w 3268922"/>
                  <a:gd name="connsiteY15" fmla="*/ 1521571 h 1945710"/>
                  <a:gd name="connsiteX16" fmla="*/ 654774 w 3268922"/>
                  <a:gd name="connsiteY16" fmla="*/ 1521571 h 1945710"/>
                  <a:gd name="connsiteX17" fmla="*/ 646583 w 3268922"/>
                  <a:gd name="connsiteY17" fmla="*/ 1521571 h 1945710"/>
                  <a:gd name="connsiteX18" fmla="*/ 576583 w 3268922"/>
                  <a:gd name="connsiteY18" fmla="*/ 1521571 h 1945710"/>
                  <a:gd name="connsiteX19" fmla="*/ 480074 w 3268922"/>
                  <a:gd name="connsiteY19" fmla="*/ 1521571 h 1945710"/>
                  <a:gd name="connsiteX20" fmla="*/ 275292 w 3268922"/>
                  <a:gd name="connsiteY20" fmla="*/ 1521571 h 1945710"/>
                  <a:gd name="connsiteX21" fmla="*/ 0 w 3268922"/>
                  <a:gd name="connsiteY21" fmla="*/ 1237087 h 1945710"/>
                  <a:gd name="connsiteX22" fmla="*/ 0 w 3268922"/>
                  <a:gd name="connsiteY22" fmla="*/ 693981 h 1945710"/>
                  <a:gd name="connsiteX23" fmla="*/ 275292 w 3268922"/>
                  <a:gd name="connsiteY23" fmla="*/ 409497 h 1945710"/>
                  <a:gd name="connsiteX24" fmla="*/ 501631 w 3268922"/>
                  <a:gd name="connsiteY24" fmla="*/ 409497 h 1945710"/>
                  <a:gd name="connsiteX25" fmla="*/ 576583 w 3268922"/>
                  <a:gd name="connsiteY25" fmla="*/ 409497 h 1945710"/>
                  <a:gd name="connsiteX26" fmla="*/ 604876 w 3268922"/>
                  <a:gd name="connsiteY26" fmla="*/ 409497 h 1945710"/>
                  <a:gd name="connsiteX27" fmla="*/ 613150 w 3268922"/>
                  <a:gd name="connsiteY27" fmla="*/ 409497 h 1945710"/>
                  <a:gd name="connsiteX28" fmla="*/ 631842 w 3268922"/>
                  <a:gd name="connsiteY28" fmla="*/ 409497 h 1945710"/>
                  <a:gd name="connsiteX29" fmla="*/ 654774 w 3268922"/>
                  <a:gd name="connsiteY29" fmla="*/ 409497 h 1945710"/>
                  <a:gd name="connsiteX30" fmla="*/ 672070 w 3268922"/>
                  <a:gd name="connsiteY30" fmla="*/ 409497 h 1945710"/>
                  <a:gd name="connsiteX31" fmla="*/ 802922 w 3268922"/>
                  <a:gd name="connsiteY31" fmla="*/ 409497 h 1945710"/>
                  <a:gd name="connsiteX32" fmla="*/ 903970 w 3268922"/>
                  <a:gd name="connsiteY32" fmla="*/ 409497 h 1945710"/>
                  <a:gd name="connsiteX33" fmla="*/ 909249 w 3268922"/>
                  <a:gd name="connsiteY33" fmla="*/ 409497 h 1945710"/>
                  <a:gd name="connsiteX34" fmla="*/ 914441 w 3268922"/>
                  <a:gd name="connsiteY34" fmla="*/ 409497 h 1945710"/>
                  <a:gd name="connsiteX35" fmla="*/ 921787 w 3268922"/>
                  <a:gd name="connsiteY35" fmla="*/ 409497 h 1945710"/>
                  <a:gd name="connsiteX36" fmla="*/ 946202 w 3268922"/>
                  <a:gd name="connsiteY36" fmla="*/ 409497 h 1945710"/>
                  <a:gd name="connsiteX37" fmla="*/ 956065 w 3268922"/>
                  <a:gd name="connsiteY37" fmla="*/ 409497 h 1945710"/>
                  <a:gd name="connsiteX38" fmla="*/ 986455 w 3268922"/>
                  <a:gd name="connsiteY38" fmla="*/ 409497 h 1945710"/>
                  <a:gd name="connsiteX39" fmla="*/ 1241828 w 3268922"/>
                  <a:gd name="connsiteY39" fmla="*/ 409497 h 1945710"/>
                  <a:gd name="connsiteX40" fmla="*/ 1283452 w 3268922"/>
                  <a:gd name="connsiteY40" fmla="*/ 409497 h 1945710"/>
                  <a:gd name="connsiteX41" fmla="*/ 1283452 w 3268922"/>
                  <a:gd name="connsiteY41" fmla="*/ 409497 h 1945710"/>
                  <a:gd name="connsiteX42" fmla="*/ 1333161 w 3268922"/>
                  <a:gd name="connsiteY42" fmla="*/ 409497 h 1945710"/>
                  <a:gd name="connsiteX43" fmla="*/ 2037075 w 3268922"/>
                  <a:gd name="connsiteY43" fmla="*/ 409497 h 1945710"/>
                  <a:gd name="connsiteX44" fmla="*/ 2313612 w 3268922"/>
                  <a:gd name="connsiteY44" fmla="*/ 150875 h 1945710"/>
                  <a:gd name="connsiteX45" fmla="*/ 2389719 w 3268922"/>
                  <a:gd name="connsiteY45" fmla="*/ 97 h 19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8922" h="1945710">
                    <a:moveTo>
                      <a:pt x="2389719" y="97"/>
                    </a:moveTo>
                    <a:cubicBezTo>
                      <a:pt x="2417706" y="1764"/>
                      <a:pt x="2451881" y="24797"/>
                      <a:pt x="2489590" y="73289"/>
                    </a:cubicBezTo>
                    <a:cubicBezTo>
                      <a:pt x="2489590" y="73289"/>
                      <a:pt x="2489590" y="73289"/>
                      <a:pt x="3193503" y="771568"/>
                    </a:cubicBezTo>
                    <a:cubicBezTo>
                      <a:pt x="3294062" y="875016"/>
                      <a:pt x="3294062" y="1056052"/>
                      <a:pt x="3193503" y="1159501"/>
                    </a:cubicBezTo>
                    <a:lnTo>
                      <a:pt x="2489590" y="1883641"/>
                    </a:lnTo>
                    <a:cubicBezTo>
                      <a:pt x="2389031" y="1987090"/>
                      <a:pt x="2313612" y="1961228"/>
                      <a:pt x="2313612" y="1806055"/>
                    </a:cubicBezTo>
                    <a:cubicBezTo>
                      <a:pt x="2313612" y="1650882"/>
                      <a:pt x="2187913" y="1521571"/>
                      <a:pt x="2037075" y="1521571"/>
                    </a:cubicBezTo>
                    <a:cubicBezTo>
                      <a:pt x="2037075" y="1521571"/>
                      <a:pt x="2037075" y="1521571"/>
                      <a:pt x="1374210" y="1521571"/>
                    </a:cubicBezTo>
                    <a:lnTo>
                      <a:pt x="1283452" y="1521571"/>
                    </a:lnTo>
                    <a:lnTo>
                      <a:pt x="1283452" y="1521571"/>
                    </a:lnTo>
                    <a:lnTo>
                      <a:pt x="1275261" y="1521571"/>
                    </a:lnTo>
                    <a:cubicBezTo>
                      <a:pt x="1225697" y="1521571"/>
                      <a:pt x="1170414" y="1521571"/>
                      <a:pt x="1108752" y="1521571"/>
                    </a:cubicBezTo>
                    <a:lnTo>
                      <a:pt x="956065" y="1521571"/>
                    </a:lnTo>
                    <a:lnTo>
                      <a:pt x="947874" y="1521571"/>
                    </a:lnTo>
                    <a:lnTo>
                      <a:pt x="903970" y="1521571"/>
                    </a:lnTo>
                    <a:lnTo>
                      <a:pt x="781365" y="1521571"/>
                    </a:lnTo>
                    <a:lnTo>
                      <a:pt x="654774" y="1521571"/>
                    </a:lnTo>
                    <a:lnTo>
                      <a:pt x="646583" y="1521571"/>
                    </a:lnTo>
                    <a:lnTo>
                      <a:pt x="576583" y="1521571"/>
                    </a:lnTo>
                    <a:lnTo>
                      <a:pt x="480074" y="1521571"/>
                    </a:lnTo>
                    <a:cubicBezTo>
                      <a:pt x="418412" y="1521571"/>
                      <a:pt x="350372" y="1521571"/>
                      <a:pt x="275292" y="1521571"/>
                    </a:cubicBezTo>
                    <a:cubicBezTo>
                      <a:pt x="125133" y="1521571"/>
                      <a:pt x="0" y="1392260"/>
                      <a:pt x="0" y="1237087"/>
                    </a:cubicBezTo>
                    <a:cubicBezTo>
                      <a:pt x="0" y="1237087"/>
                      <a:pt x="0" y="1237087"/>
                      <a:pt x="0" y="693981"/>
                    </a:cubicBezTo>
                    <a:cubicBezTo>
                      <a:pt x="0" y="538808"/>
                      <a:pt x="125133" y="409497"/>
                      <a:pt x="275292" y="409497"/>
                    </a:cubicBezTo>
                    <a:cubicBezTo>
                      <a:pt x="275292" y="409497"/>
                      <a:pt x="275292" y="409497"/>
                      <a:pt x="501631" y="409497"/>
                    </a:cubicBezTo>
                    <a:lnTo>
                      <a:pt x="576583" y="409497"/>
                    </a:lnTo>
                    <a:cubicBezTo>
                      <a:pt x="576583" y="409497"/>
                      <a:pt x="576583" y="409497"/>
                      <a:pt x="604876" y="409497"/>
                    </a:cubicBezTo>
                    <a:lnTo>
                      <a:pt x="613150" y="409497"/>
                    </a:lnTo>
                    <a:lnTo>
                      <a:pt x="631842" y="409497"/>
                    </a:lnTo>
                    <a:lnTo>
                      <a:pt x="654774" y="409497"/>
                    </a:lnTo>
                    <a:lnTo>
                      <a:pt x="672070" y="409497"/>
                    </a:lnTo>
                    <a:cubicBezTo>
                      <a:pt x="703899" y="409497"/>
                      <a:pt x="746337" y="409497"/>
                      <a:pt x="802922" y="409497"/>
                    </a:cubicBezTo>
                    <a:lnTo>
                      <a:pt x="903970" y="409497"/>
                    </a:lnTo>
                    <a:lnTo>
                      <a:pt x="909249" y="409497"/>
                    </a:lnTo>
                    <a:lnTo>
                      <a:pt x="914441" y="409497"/>
                    </a:lnTo>
                    <a:lnTo>
                      <a:pt x="921787" y="409497"/>
                    </a:lnTo>
                    <a:lnTo>
                      <a:pt x="946202" y="409497"/>
                    </a:lnTo>
                    <a:lnTo>
                      <a:pt x="956065" y="409497"/>
                    </a:lnTo>
                    <a:lnTo>
                      <a:pt x="986455" y="409497"/>
                    </a:lnTo>
                    <a:cubicBezTo>
                      <a:pt x="1035946" y="409497"/>
                      <a:pt x="1115131" y="409497"/>
                      <a:pt x="1241828" y="409497"/>
                    </a:cubicBezTo>
                    <a:lnTo>
                      <a:pt x="1283452" y="409497"/>
                    </a:lnTo>
                    <a:lnTo>
                      <a:pt x="1283452" y="409497"/>
                    </a:lnTo>
                    <a:lnTo>
                      <a:pt x="1333161" y="409497"/>
                    </a:lnTo>
                    <a:cubicBezTo>
                      <a:pt x="1433721" y="409497"/>
                      <a:pt x="1634839" y="409497"/>
                      <a:pt x="2037075" y="409497"/>
                    </a:cubicBezTo>
                    <a:cubicBezTo>
                      <a:pt x="2187913" y="409497"/>
                      <a:pt x="2313612" y="306048"/>
                      <a:pt x="2313612" y="150875"/>
                    </a:cubicBezTo>
                    <a:cubicBezTo>
                      <a:pt x="2313612" y="53892"/>
                      <a:pt x="2343073" y="-2681"/>
                      <a:pt x="2389719" y="97"/>
                    </a:cubicBezTo>
                    <a:close/>
                  </a:path>
                </a:pathLst>
              </a:custGeom>
              <a:solidFill>
                <a:sysClr val="window" lastClr="FFFFFF">
                  <a:lumMod val="75000"/>
                </a:sysClr>
              </a:solidFill>
              <a:ln w="28575">
                <a:noFill/>
              </a:ln>
              <a:effectLst/>
            </p:spPr>
            <p:txBody>
              <a:bodyPr vert="horz" wrap="square" lIns="68589" tIns="34295" rIns="68589" bIns="34295" numCol="1" anchor="t" anchorCtr="0" compatLnSpc="1">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Calibri"/>
                  <a:ea typeface="宋体"/>
                </a:endParaRPr>
              </a:p>
            </p:txBody>
          </p:sp>
          <p:sp>
            <p:nvSpPr>
              <p:cNvPr id="160" name="同侧圆角矩形 159"/>
              <p:cNvSpPr/>
              <p:nvPr/>
            </p:nvSpPr>
            <p:spPr>
              <a:xfrm rot="5400000">
                <a:off x="1651846" y="1094074"/>
                <a:ext cx="677440" cy="1143534"/>
              </a:xfrm>
              <a:prstGeom prst="round2SameRect">
                <a:avLst>
                  <a:gd name="adj1" fmla="val 19083"/>
                  <a:gd name="adj2" fmla="val 0"/>
                </a:avLst>
              </a:prstGeom>
              <a:gradFill>
                <a:gsLst>
                  <a:gs pos="100000">
                    <a:srgbClr val="F17445"/>
                  </a:gs>
                  <a:gs pos="0">
                    <a:srgbClr val="F17445">
                      <a:lumMod val="75000"/>
                    </a:srgbClr>
                  </a:gs>
                </a:gsLst>
                <a:lin ang="5400000" scaled="1"/>
              </a:gradFill>
              <a:ln w="28575" cap="flat">
                <a:noFill/>
                <a:prstDash val="solid"/>
                <a:miter lim="800000"/>
              </a:ln>
              <a:effectLst>
                <a:innerShdw blurRad="63500" dist="50800" dir="13500000">
                  <a:prstClr val="black">
                    <a:alpha val="50000"/>
                  </a:prstClr>
                </a:innerShdw>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a:ea typeface="宋体"/>
                </a:endParaRPr>
              </a:p>
            </p:txBody>
          </p:sp>
          <p:sp>
            <p:nvSpPr>
              <p:cNvPr id="161" name="文本框 9"/>
              <p:cNvSpPr txBox="1"/>
              <p:nvPr/>
            </p:nvSpPr>
            <p:spPr>
              <a:xfrm>
                <a:off x="1417367" y="1437689"/>
                <a:ext cx="1095497" cy="412268"/>
              </a:xfrm>
              <a:prstGeom prst="rect">
                <a:avLst/>
              </a:prstGeom>
              <a:noFill/>
            </p:spPr>
            <p:txBody>
              <a:bodyPr wrap="square" lIns="51435" tIns="25718" rIns="51435" bIns="25718" rtlCol="0">
                <a:spAutoFit/>
              </a:bodyPr>
              <a:lstStyle/>
              <a:p>
                <a:pPr marL="0" marR="0" lvl="1" indent="0" algn="ctr" defTabSz="685800" eaLnBrk="1" fontAlgn="auto" latinLnBrk="0" hangingPunct="1">
                  <a:lnSpc>
                    <a:spcPct val="100000"/>
                  </a:lnSpc>
                  <a:spcBef>
                    <a:spcPts val="0"/>
                  </a:spcBef>
                  <a:spcAft>
                    <a:spcPts val="0"/>
                  </a:spcAft>
                  <a:buClrTx/>
                  <a:buSzTx/>
                  <a:buFontTx/>
                  <a:buNone/>
                  <a:tabLst/>
                  <a:defRPr/>
                </a:pPr>
                <a:r>
                  <a:rPr lang="zh-CN" altLang="en-US" sz="2000" b="1" kern="0" dirty="0">
                    <a:solidFill>
                      <a:prstClr val="white"/>
                    </a:solidFill>
                    <a:latin typeface="微软雅黑" panose="020B0503020204020204" pitchFamily="34" charset="-122"/>
                    <a:ea typeface="微软雅黑" panose="020B0503020204020204" pitchFamily="34" charset="-122"/>
                  </a:rPr>
                  <a:t>发</a:t>
                </a:r>
                <a:r>
                  <a:rPr lang="zh-CN" altLang="en-US" sz="2000" b="1" kern="0" dirty="0" smtClean="0">
                    <a:solidFill>
                      <a:prstClr val="white"/>
                    </a:solidFill>
                    <a:latin typeface="微软雅黑" panose="020B0503020204020204" pitchFamily="34" charset="-122"/>
                    <a:ea typeface="微软雅黑" panose="020B0503020204020204" pitchFamily="34" charset="-122"/>
                  </a:rPr>
                  <a:t>现问题</a:t>
                </a:r>
                <a:endParaRPr kumimoji="0" lang="en-US" altLang="ko-KR" sz="2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115" name="组合 11"/>
            <p:cNvGrpSpPr/>
            <p:nvPr/>
          </p:nvGrpSpPr>
          <p:grpSpPr>
            <a:xfrm>
              <a:off x="6011027" y="4124960"/>
              <a:ext cx="1503412" cy="1889759"/>
              <a:chOff x="3044401" y="1154523"/>
              <a:chExt cx="1286364" cy="2138101"/>
            </a:xfrm>
          </p:grpSpPr>
          <p:sp>
            <p:nvSpPr>
              <p:cNvPr id="130" name="椭圆 129"/>
              <p:cNvSpPr/>
              <p:nvPr/>
            </p:nvSpPr>
            <p:spPr>
              <a:xfrm>
                <a:off x="3424827" y="2763468"/>
                <a:ext cx="529084" cy="529156"/>
              </a:xfrm>
              <a:prstGeom prst="ellipse">
                <a:avLst/>
              </a:prstGeom>
              <a:solidFill>
                <a:sysClr val="window" lastClr="FFFFFF">
                  <a:lumMod val="85000"/>
                </a:sysClr>
              </a:solidFill>
              <a:ln w="19050" cap="flat" cmpd="sng" algn="ctr">
                <a:gradFill>
                  <a:gsLst>
                    <a:gs pos="0">
                      <a:sysClr val="window" lastClr="FFFFFF">
                        <a:lumMod val="75000"/>
                      </a:sysClr>
                    </a:gs>
                    <a:gs pos="100000">
                      <a:sysClr val="window" lastClr="FFFFFF"/>
                    </a:gs>
                  </a:gsLst>
                  <a:lin ang="5400000" scaled="1"/>
                </a:gradFill>
                <a:prstDash val="solid"/>
              </a:ln>
              <a:effectLst>
                <a:innerShdw blurRad="88900" dist="38100" dir="13500000">
                  <a:prstClr val="black">
                    <a:alpha val="50000"/>
                  </a:prstClr>
                </a:innerShdw>
              </a:effectLst>
            </p:spPr>
            <p:txBody>
              <a:bodyPr lIns="68589" tIns="34295" rIns="68589" bIns="34295"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smtClean="0">
                  <a:ln>
                    <a:noFill/>
                  </a:ln>
                  <a:solidFill>
                    <a:prstClr val="white"/>
                  </a:solidFill>
                  <a:effectLst/>
                  <a:uLnTx/>
                  <a:uFillTx/>
                  <a:latin typeface="Calibri"/>
                  <a:ea typeface="宋体"/>
                  <a:cs typeface="+mn-cs"/>
                </a:endParaRPr>
              </a:p>
            </p:txBody>
          </p:sp>
          <p:sp>
            <p:nvSpPr>
              <p:cNvPr id="131" name="任意多边形 130"/>
              <p:cNvSpPr/>
              <p:nvPr/>
            </p:nvSpPr>
            <p:spPr>
              <a:xfrm>
                <a:off x="3047970" y="1154523"/>
                <a:ext cx="1282795" cy="2037805"/>
              </a:xfrm>
              <a:custGeom>
                <a:avLst/>
                <a:gdLst>
                  <a:gd name="connsiteX0" fmla="*/ 261702 w 1710096"/>
                  <a:gd name="connsiteY0" fmla="*/ 0 h 2716235"/>
                  <a:gd name="connsiteX1" fmla="*/ 1448394 w 1710096"/>
                  <a:gd name="connsiteY1" fmla="*/ 0 h 2716235"/>
                  <a:gd name="connsiteX2" fmla="*/ 1710096 w 1710096"/>
                  <a:gd name="connsiteY2" fmla="*/ 261702 h 2716235"/>
                  <a:gd name="connsiteX3" fmla="*/ 1710096 w 1710096"/>
                  <a:gd name="connsiteY3" fmla="*/ 1308476 h 2716235"/>
                  <a:gd name="connsiteX4" fmla="*/ 1448394 w 1710096"/>
                  <a:gd name="connsiteY4" fmla="*/ 1570178 h 2716235"/>
                  <a:gd name="connsiteX5" fmla="*/ 904405 w 1710096"/>
                  <a:gd name="connsiteY5" fmla="*/ 1570178 h 2716235"/>
                  <a:gd name="connsiteX6" fmla="*/ 904405 w 1710096"/>
                  <a:gd name="connsiteY6" fmla="*/ 2288250 h 2716235"/>
                  <a:gd name="connsiteX7" fmla="*/ 940283 w 1710096"/>
                  <a:gd name="connsiteY7" fmla="*/ 2295493 h 2716235"/>
                  <a:gd name="connsiteX8" fmla="*/ 1074023 w 1710096"/>
                  <a:gd name="connsiteY8" fmla="*/ 2497260 h 2716235"/>
                  <a:gd name="connsiteX9" fmla="*/ 855048 w 1710096"/>
                  <a:gd name="connsiteY9" fmla="*/ 2716235 h 2716235"/>
                  <a:gd name="connsiteX10" fmla="*/ 636073 w 1710096"/>
                  <a:gd name="connsiteY10" fmla="*/ 2497260 h 2716235"/>
                  <a:gd name="connsiteX11" fmla="*/ 769813 w 1710096"/>
                  <a:gd name="connsiteY11" fmla="*/ 2295493 h 2716235"/>
                  <a:gd name="connsiteX12" fmla="*/ 805691 w 1710096"/>
                  <a:gd name="connsiteY12" fmla="*/ 2288250 h 2716235"/>
                  <a:gd name="connsiteX13" fmla="*/ 805691 w 1710096"/>
                  <a:gd name="connsiteY13" fmla="*/ 1570178 h 2716235"/>
                  <a:gd name="connsiteX14" fmla="*/ 261702 w 1710096"/>
                  <a:gd name="connsiteY14" fmla="*/ 1570178 h 2716235"/>
                  <a:gd name="connsiteX15" fmla="*/ 0 w 1710096"/>
                  <a:gd name="connsiteY15" fmla="*/ 1308476 h 2716235"/>
                  <a:gd name="connsiteX16" fmla="*/ 0 w 1710096"/>
                  <a:gd name="connsiteY16" fmla="*/ 261702 h 2716235"/>
                  <a:gd name="connsiteX17" fmla="*/ 261702 w 1710096"/>
                  <a:gd name="connsiteY17" fmla="*/ 0 h 27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0096" h="2716235">
                    <a:moveTo>
                      <a:pt x="261702" y="0"/>
                    </a:moveTo>
                    <a:lnTo>
                      <a:pt x="1448394" y="0"/>
                    </a:lnTo>
                    <a:cubicBezTo>
                      <a:pt x="1592928" y="0"/>
                      <a:pt x="1710096" y="117168"/>
                      <a:pt x="1710096" y="261702"/>
                    </a:cubicBezTo>
                    <a:lnTo>
                      <a:pt x="1710096" y="1308476"/>
                    </a:lnTo>
                    <a:cubicBezTo>
                      <a:pt x="1710096" y="1453010"/>
                      <a:pt x="1592928" y="1570178"/>
                      <a:pt x="1448394" y="1570178"/>
                    </a:cubicBezTo>
                    <a:lnTo>
                      <a:pt x="904405" y="1570178"/>
                    </a:lnTo>
                    <a:lnTo>
                      <a:pt x="904405" y="2288250"/>
                    </a:lnTo>
                    <a:lnTo>
                      <a:pt x="940283" y="2295493"/>
                    </a:lnTo>
                    <a:cubicBezTo>
                      <a:pt x="1018877" y="2328735"/>
                      <a:pt x="1074023" y="2406558"/>
                      <a:pt x="1074023" y="2497260"/>
                    </a:cubicBezTo>
                    <a:cubicBezTo>
                      <a:pt x="1074023" y="2618197"/>
                      <a:pt x="975985" y="2716235"/>
                      <a:pt x="855048" y="2716235"/>
                    </a:cubicBezTo>
                    <a:cubicBezTo>
                      <a:pt x="734111" y="2716235"/>
                      <a:pt x="636073" y="2618197"/>
                      <a:pt x="636073" y="2497260"/>
                    </a:cubicBezTo>
                    <a:cubicBezTo>
                      <a:pt x="636073" y="2406558"/>
                      <a:pt x="691220" y="2328735"/>
                      <a:pt x="769813" y="2295493"/>
                    </a:cubicBezTo>
                    <a:lnTo>
                      <a:pt x="805691" y="2288250"/>
                    </a:lnTo>
                    <a:lnTo>
                      <a:pt x="805691" y="1570178"/>
                    </a:lnTo>
                    <a:lnTo>
                      <a:pt x="261702" y="1570178"/>
                    </a:lnTo>
                    <a:cubicBezTo>
                      <a:pt x="117168" y="1570178"/>
                      <a:pt x="0" y="1453010"/>
                      <a:pt x="0" y="1308476"/>
                    </a:cubicBezTo>
                    <a:lnTo>
                      <a:pt x="0" y="261702"/>
                    </a:lnTo>
                    <a:cubicBezTo>
                      <a:pt x="0" y="117168"/>
                      <a:pt x="117168" y="0"/>
                      <a:pt x="261702" y="0"/>
                    </a:cubicBezTo>
                    <a:close/>
                  </a:path>
                </a:pathLst>
              </a:custGeom>
              <a:solidFill>
                <a:sysClr val="window" lastClr="FFFFFF">
                  <a:lumMod val="95000"/>
                </a:sysClr>
              </a:solidFill>
              <a:ln w="25400" cap="flat" cmpd="sng" algn="ctr">
                <a:noFill/>
                <a:prstDash val="solid"/>
              </a:ln>
              <a:effectLst>
                <a:outerShdw blurRad="127000" dist="50800" dir="2700000" algn="tl" rotWithShape="0">
                  <a:prstClr val="black">
                    <a:alpha val="30000"/>
                  </a:prstClr>
                </a:outerShdw>
              </a:effectLst>
              <a:scene3d>
                <a:camera prst="orthographicFront"/>
                <a:lightRig rig="threePt" dir="t"/>
              </a:scene3d>
              <a:sp3d prstMaterial="softEdge">
                <a:bevelT w="25400" h="12700" prst="angle"/>
              </a:sp3d>
            </p:spPr>
            <p:txBody>
              <a:bodyPr lIns="68589" tIns="34295" rIns="68589" bIns="34295"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smtClean="0">
                  <a:ln>
                    <a:noFill/>
                  </a:ln>
                  <a:solidFill>
                    <a:srgbClr val="FFB850"/>
                  </a:solidFill>
                  <a:effectLst/>
                  <a:uLnTx/>
                  <a:uFillTx/>
                  <a:latin typeface="Calibri"/>
                  <a:ea typeface="宋体"/>
                  <a:cs typeface="+mn-cs"/>
                </a:endParaRPr>
              </a:p>
            </p:txBody>
          </p:sp>
          <p:sp>
            <p:nvSpPr>
              <p:cNvPr id="154" name="任意多边形 153"/>
              <p:cNvSpPr/>
              <p:nvPr/>
            </p:nvSpPr>
            <p:spPr bwMode="auto">
              <a:xfrm>
                <a:off x="3569874" y="2956911"/>
                <a:ext cx="238988" cy="142268"/>
              </a:xfrm>
              <a:custGeom>
                <a:avLst/>
                <a:gdLst>
                  <a:gd name="connsiteX0" fmla="*/ 2389719 w 3268922"/>
                  <a:gd name="connsiteY0" fmla="*/ 97 h 1945710"/>
                  <a:gd name="connsiteX1" fmla="*/ 2489590 w 3268922"/>
                  <a:gd name="connsiteY1" fmla="*/ 73289 h 1945710"/>
                  <a:gd name="connsiteX2" fmla="*/ 3193503 w 3268922"/>
                  <a:gd name="connsiteY2" fmla="*/ 771568 h 1945710"/>
                  <a:gd name="connsiteX3" fmla="*/ 3193503 w 3268922"/>
                  <a:gd name="connsiteY3" fmla="*/ 1159501 h 1945710"/>
                  <a:gd name="connsiteX4" fmla="*/ 2489590 w 3268922"/>
                  <a:gd name="connsiteY4" fmla="*/ 1883641 h 1945710"/>
                  <a:gd name="connsiteX5" fmla="*/ 2313612 w 3268922"/>
                  <a:gd name="connsiteY5" fmla="*/ 1806055 h 1945710"/>
                  <a:gd name="connsiteX6" fmla="*/ 2037075 w 3268922"/>
                  <a:gd name="connsiteY6" fmla="*/ 1521571 h 1945710"/>
                  <a:gd name="connsiteX7" fmla="*/ 1374210 w 3268922"/>
                  <a:gd name="connsiteY7" fmla="*/ 1521571 h 1945710"/>
                  <a:gd name="connsiteX8" fmla="*/ 1283452 w 3268922"/>
                  <a:gd name="connsiteY8" fmla="*/ 1521571 h 1945710"/>
                  <a:gd name="connsiteX9" fmla="*/ 1283452 w 3268922"/>
                  <a:gd name="connsiteY9" fmla="*/ 1521571 h 1945710"/>
                  <a:gd name="connsiteX10" fmla="*/ 1275261 w 3268922"/>
                  <a:gd name="connsiteY10" fmla="*/ 1521571 h 1945710"/>
                  <a:gd name="connsiteX11" fmla="*/ 1108752 w 3268922"/>
                  <a:gd name="connsiteY11" fmla="*/ 1521571 h 1945710"/>
                  <a:gd name="connsiteX12" fmla="*/ 956065 w 3268922"/>
                  <a:gd name="connsiteY12" fmla="*/ 1521571 h 1945710"/>
                  <a:gd name="connsiteX13" fmla="*/ 947874 w 3268922"/>
                  <a:gd name="connsiteY13" fmla="*/ 1521571 h 1945710"/>
                  <a:gd name="connsiteX14" fmla="*/ 903970 w 3268922"/>
                  <a:gd name="connsiteY14" fmla="*/ 1521571 h 1945710"/>
                  <a:gd name="connsiteX15" fmla="*/ 781365 w 3268922"/>
                  <a:gd name="connsiteY15" fmla="*/ 1521571 h 1945710"/>
                  <a:gd name="connsiteX16" fmla="*/ 654774 w 3268922"/>
                  <a:gd name="connsiteY16" fmla="*/ 1521571 h 1945710"/>
                  <a:gd name="connsiteX17" fmla="*/ 646583 w 3268922"/>
                  <a:gd name="connsiteY17" fmla="*/ 1521571 h 1945710"/>
                  <a:gd name="connsiteX18" fmla="*/ 576583 w 3268922"/>
                  <a:gd name="connsiteY18" fmla="*/ 1521571 h 1945710"/>
                  <a:gd name="connsiteX19" fmla="*/ 480074 w 3268922"/>
                  <a:gd name="connsiteY19" fmla="*/ 1521571 h 1945710"/>
                  <a:gd name="connsiteX20" fmla="*/ 275292 w 3268922"/>
                  <a:gd name="connsiteY20" fmla="*/ 1521571 h 1945710"/>
                  <a:gd name="connsiteX21" fmla="*/ 0 w 3268922"/>
                  <a:gd name="connsiteY21" fmla="*/ 1237087 h 1945710"/>
                  <a:gd name="connsiteX22" fmla="*/ 0 w 3268922"/>
                  <a:gd name="connsiteY22" fmla="*/ 693981 h 1945710"/>
                  <a:gd name="connsiteX23" fmla="*/ 275292 w 3268922"/>
                  <a:gd name="connsiteY23" fmla="*/ 409497 h 1945710"/>
                  <a:gd name="connsiteX24" fmla="*/ 501631 w 3268922"/>
                  <a:gd name="connsiteY24" fmla="*/ 409497 h 1945710"/>
                  <a:gd name="connsiteX25" fmla="*/ 576583 w 3268922"/>
                  <a:gd name="connsiteY25" fmla="*/ 409497 h 1945710"/>
                  <a:gd name="connsiteX26" fmla="*/ 604876 w 3268922"/>
                  <a:gd name="connsiteY26" fmla="*/ 409497 h 1945710"/>
                  <a:gd name="connsiteX27" fmla="*/ 613150 w 3268922"/>
                  <a:gd name="connsiteY27" fmla="*/ 409497 h 1945710"/>
                  <a:gd name="connsiteX28" fmla="*/ 631842 w 3268922"/>
                  <a:gd name="connsiteY28" fmla="*/ 409497 h 1945710"/>
                  <a:gd name="connsiteX29" fmla="*/ 654774 w 3268922"/>
                  <a:gd name="connsiteY29" fmla="*/ 409497 h 1945710"/>
                  <a:gd name="connsiteX30" fmla="*/ 672070 w 3268922"/>
                  <a:gd name="connsiteY30" fmla="*/ 409497 h 1945710"/>
                  <a:gd name="connsiteX31" fmla="*/ 802922 w 3268922"/>
                  <a:gd name="connsiteY31" fmla="*/ 409497 h 1945710"/>
                  <a:gd name="connsiteX32" fmla="*/ 903970 w 3268922"/>
                  <a:gd name="connsiteY32" fmla="*/ 409497 h 1945710"/>
                  <a:gd name="connsiteX33" fmla="*/ 909249 w 3268922"/>
                  <a:gd name="connsiteY33" fmla="*/ 409497 h 1945710"/>
                  <a:gd name="connsiteX34" fmla="*/ 914441 w 3268922"/>
                  <a:gd name="connsiteY34" fmla="*/ 409497 h 1945710"/>
                  <a:gd name="connsiteX35" fmla="*/ 921787 w 3268922"/>
                  <a:gd name="connsiteY35" fmla="*/ 409497 h 1945710"/>
                  <a:gd name="connsiteX36" fmla="*/ 946202 w 3268922"/>
                  <a:gd name="connsiteY36" fmla="*/ 409497 h 1945710"/>
                  <a:gd name="connsiteX37" fmla="*/ 956065 w 3268922"/>
                  <a:gd name="connsiteY37" fmla="*/ 409497 h 1945710"/>
                  <a:gd name="connsiteX38" fmla="*/ 986455 w 3268922"/>
                  <a:gd name="connsiteY38" fmla="*/ 409497 h 1945710"/>
                  <a:gd name="connsiteX39" fmla="*/ 1241828 w 3268922"/>
                  <a:gd name="connsiteY39" fmla="*/ 409497 h 1945710"/>
                  <a:gd name="connsiteX40" fmla="*/ 1283452 w 3268922"/>
                  <a:gd name="connsiteY40" fmla="*/ 409497 h 1945710"/>
                  <a:gd name="connsiteX41" fmla="*/ 1283452 w 3268922"/>
                  <a:gd name="connsiteY41" fmla="*/ 409497 h 1945710"/>
                  <a:gd name="connsiteX42" fmla="*/ 1333161 w 3268922"/>
                  <a:gd name="connsiteY42" fmla="*/ 409497 h 1945710"/>
                  <a:gd name="connsiteX43" fmla="*/ 2037075 w 3268922"/>
                  <a:gd name="connsiteY43" fmla="*/ 409497 h 1945710"/>
                  <a:gd name="connsiteX44" fmla="*/ 2313612 w 3268922"/>
                  <a:gd name="connsiteY44" fmla="*/ 150875 h 1945710"/>
                  <a:gd name="connsiteX45" fmla="*/ 2389719 w 3268922"/>
                  <a:gd name="connsiteY45" fmla="*/ 97 h 19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8922" h="1945710">
                    <a:moveTo>
                      <a:pt x="2389719" y="97"/>
                    </a:moveTo>
                    <a:cubicBezTo>
                      <a:pt x="2417706" y="1764"/>
                      <a:pt x="2451881" y="24797"/>
                      <a:pt x="2489590" y="73289"/>
                    </a:cubicBezTo>
                    <a:cubicBezTo>
                      <a:pt x="2489590" y="73289"/>
                      <a:pt x="2489590" y="73289"/>
                      <a:pt x="3193503" y="771568"/>
                    </a:cubicBezTo>
                    <a:cubicBezTo>
                      <a:pt x="3294062" y="875016"/>
                      <a:pt x="3294062" y="1056052"/>
                      <a:pt x="3193503" y="1159501"/>
                    </a:cubicBezTo>
                    <a:lnTo>
                      <a:pt x="2489590" y="1883641"/>
                    </a:lnTo>
                    <a:cubicBezTo>
                      <a:pt x="2389031" y="1987090"/>
                      <a:pt x="2313612" y="1961228"/>
                      <a:pt x="2313612" y="1806055"/>
                    </a:cubicBezTo>
                    <a:cubicBezTo>
                      <a:pt x="2313612" y="1650882"/>
                      <a:pt x="2187913" y="1521571"/>
                      <a:pt x="2037075" y="1521571"/>
                    </a:cubicBezTo>
                    <a:cubicBezTo>
                      <a:pt x="2037075" y="1521571"/>
                      <a:pt x="2037075" y="1521571"/>
                      <a:pt x="1374210" y="1521571"/>
                    </a:cubicBezTo>
                    <a:lnTo>
                      <a:pt x="1283452" y="1521571"/>
                    </a:lnTo>
                    <a:lnTo>
                      <a:pt x="1283452" y="1521571"/>
                    </a:lnTo>
                    <a:lnTo>
                      <a:pt x="1275261" y="1521571"/>
                    </a:lnTo>
                    <a:cubicBezTo>
                      <a:pt x="1225697" y="1521571"/>
                      <a:pt x="1170414" y="1521571"/>
                      <a:pt x="1108752" y="1521571"/>
                    </a:cubicBezTo>
                    <a:lnTo>
                      <a:pt x="956065" y="1521571"/>
                    </a:lnTo>
                    <a:lnTo>
                      <a:pt x="947874" y="1521571"/>
                    </a:lnTo>
                    <a:lnTo>
                      <a:pt x="903970" y="1521571"/>
                    </a:lnTo>
                    <a:lnTo>
                      <a:pt x="781365" y="1521571"/>
                    </a:lnTo>
                    <a:lnTo>
                      <a:pt x="654774" y="1521571"/>
                    </a:lnTo>
                    <a:lnTo>
                      <a:pt x="646583" y="1521571"/>
                    </a:lnTo>
                    <a:lnTo>
                      <a:pt x="576583" y="1521571"/>
                    </a:lnTo>
                    <a:lnTo>
                      <a:pt x="480074" y="1521571"/>
                    </a:lnTo>
                    <a:cubicBezTo>
                      <a:pt x="418412" y="1521571"/>
                      <a:pt x="350372" y="1521571"/>
                      <a:pt x="275292" y="1521571"/>
                    </a:cubicBezTo>
                    <a:cubicBezTo>
                      <a:pt x="125133" y="1521571"/>
                      <a:pt x="0" y="1392260"/>
                      <a:pt x="0" y="1237087"/>
                    </a:cubicBezTo>
                    <a:cubicBezTo>
                      <a:pt x="0" y="1237087"/>
                      <a:pt x="0" y="1237087"/>
                      <a:pt x="0" y="693981"/>
                    </a:cubicBezTo>
                    <a:cubicBezTo>
                      <a:pt x="0" y="538808"/>
                      <a:pt x="125133" y="409497"/>
                      <a:pt x="275292" y="409497"/>
                    </a:cubicBezTo>
                    <a:cubicBezTo>
                      <a:pt x="275292" y="409497"/>
                      <a:pt x="275292" y="409497"/>
                      <a:pt x="501631" y="409497"/>
                    </a:cubicBezTo>
                    <a:lnTo>
                      <a:pt x="576583" y="409497"/>
                    </a:lnTo>
                    <a:cubicBezTo>
                      <a:pt x="576583" y="409497"/>
                      <a:pt x="576583" y="409497"/>
                      <a:pt x="604876" y="409497"/>
                    </a:cubicBezTo>
                    <a:lnTo>
                      <a:pt x="613150" y="409497"/>
                    </a:lnTo>
                    <a:lnTo>
                      <a:pt x="631842" y="409497"/>
                    </a:lnTo>
                    <a:lnTo>
                      <a:pt x="654774" y="409497"/>
                    </a:lnTo>
                    <a:lnTo>
                      <a:pt x="672070" y="409497"/>
                    </a:lnTo>
                    <a:cubicBezTo>
                      <a:pt x="703899" y="409497"/>
                      <a:pt x="746337" y="409497"/>
                      <a:pt x="802922" y="409497"/>
                    </a:cubicBezTo>
                    <a:lnTo>
                      <a:pt x="903970" y="409497"/>
                    </a:lnTo>
                    <a:lnTo>
                      <a:pt x="909249" y="409497"/>
                    </a:lnTo>
                    <a:lnTo>
                      <a:pt x="914441" y="409497"/>
                    </a:lnTo>
                    <a:lnTo>
                      <a:pt x="921787" y="409497"/>
                    </a:lnTo>
                    <a:lnTo>
                      <a:pt x="946202" y="409497"/>
                    </a:lnTo>
                    <a:lnTo>
                      <a:pt x="956065" y="409497"/>
                    </a:lnTo>
                    <a:lnTo>
                      <a:pt x="986455" y="409497"/>
                    </a:lnTo>
                    <a:cubicBezTo>
                      <a:pt x="1035946" y="409497"/>
                      <a:pt x="1115131" y="409497"/>
                      <a:pt x="1241828" y="409497"/>
                    </a:cubicBezTo>
                    <a:lnTo>
                      <a:pt x="1283452" y="409497"/>
                    </a:lnTo>
                    <a:lnTo>
                      <a:pt x="1283452" y="409497"/>
                    </a:lnTo>
                    <a:lnTo>
                      <a:pt x="1333161" y="409497"/>
                    </a:lnTo>
                    <a:cubicBezTo>
                      <a:pt x="1433721" y="409497"/>
                      <a:pt x="1634839" y="409497"/>
                      <a:pt x="2037075" y="409497"/>
                    </a:cubicBezTo>
                    <a:cubicBezTo>
                      <a:pt x="2187913" y="409497"/>
                      <a:pt x="2313612" y="306048"/>
                      <a:pt x="2313612" y="150875"/>
                    </a:cubicBezTo>
                    <a:cubicBezTo>
                      <a:pt x="2313612" y="53892"/>
                      <a:pt x="2343073" y="-2681"/>
                      <a:pt x="2389719" y="97"/>
                    </a:cubicBezTo>
                    <a:close/>
                  </a:path>
                </a:pathLst>
              </a:custGeom>
              <a:solidFill>
                <a:sysClr val="window" lastClr="FFFFFF">
                  <a:lumMod val="75000"/>
                </a:sysClr>
              </a:solidFill>
              <a:ln w="28575">
                <a:noFill/>
              </a:ln>
              <a:effectLst/>
            </p:spPr>
            <p:txBody>
              <a:bodyPr vert="horz" wrap="square" lIns="68589" tIns="34295" rIns="68589" bIns="34295" numCol="1" anchor="t" anchorCtr="0" compatLnSpc="1">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Calibri"/>
                  <a:ea typeface="宋体"/>
                </a:endParaRPr>
              </a:p>
            </p:txBody>
          </p:sp>
          <p:sp>
            <p:nvSpPr>
              <p:cNvPr id="155" name="同侧圆角矩形 154"/>
              <p:cNvSpPr/>
              <p:nvPr/>
            </p:nvSpPr>
            <p:spPr>
              <a:xfrm rot="5400000">
                <a:off x="3282891" y="1088631"/>
                <a:ext cx="666553" cy="1143534"/>
              </a:xfrm>
              <a:prstGeom prst="round2SameRect">
                <a:avLst>
                  <a:gd name="adj1" fmla="val 19083"/>
                  <a:gd name="adj2" fmla="val 0"/>
                </a:avLst>
              </a:prstGeom>
              <a:gradFill>
                <a:gsLst>
                  <a:gs pos="100000">
                    <a:srgbClr val="E94744"/>
                  </a:gs>
                  <a:gs pos="0">
                    <a:srgbClr val="E94744">
                      <a:lumMod val="75000"/>
                    </a:srgbClr>
                  </a:gs>
                </a:gsLst>
                <a:lin ang="5400000" scaled="1"/>
              </a:gradFill>
              <a:ln w="28575" cap="flat">
                <a:noFill/>
                <a:prstDash val="solid"/>
                <a:miter lim="800000"/>
              </a:ln>
              <a:effectLst>
                <a:innerShdw blurRad="63500" dist="50800" dir="13500000">
                  <a:prstClr val="black">
                    <a:alpha val="50000"/>
                  </a:prstClr>
                </a:innerShdw>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a:ea typeface="宋体"/>
                </a:endParaRPr>
              </a:p>
            </p:txBody>
          </p:sp>
          <p:sp>
            <p:nvSpPr>
              <p:cNvPr id="156" name="文本框 9"/>
              <p:cNvSpPr txBox="1"/>
              <p:nvPr/>
            </p:nvSpPr>
            <p:spPr>
              <a:xfrm>
                <a:off x="3092877" y="1437688"/>
                <a:ext cx="1058719" cy="406987"/>
              </a:xfrm>
              <a:prstGeom prst="rect">
                <a:avLst/>
              </a:prstGeom>
              <a:noFill/>
            </p:spPr>
            <p:txBody>
              <a:bodyPr wrap="square" lIns="51435" tIns="25718" rIns="51435" bIns="25718" rtlCol="0">
                <a:spAutoFit/>
              </a:bodyPr>
              <a:lstStyle/>
              <a:p>
                <a:pPr marL="0" marR="0" lvl="1" indent="0" algn="ctr" defTabSz="6858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设计方法</a:t>
                </a:r>
                <a:endParaRPr kumimoji="0" lang="en-US" altLang="ko-KR" sz="2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116" name="组合 18"/>
            <p:cNvGrpSpPr/>
            <p:nvPr/>
          </p:nvGrpSpPr>
          <p:grpSpPr>
            <a:xfrm>
              <a:off x="7681484" y="4124961"/>
              <a:ext cx="1492073" cy="1889758"/>
              <a:chOff x="4796999" y="1154523"/>
              <a:chExt cx="1286366" cy="2138101"/>
            </a:xfrm>
          </p:grpSpPr>
          <p:sp>
            <p:nvSpPr>
              <p:cNvPr id="125" name="椭圆 124"/>
              <p:cNvSpPr/>
              <p:nvPr/>
            </p:nvSpPr>
            <p:spPr>
              <a:xfrm>
                <a:off x="5177427" y="2763468"/>
                <a:ext cx="529084" cy="529156"/>
              </a:xfrm>
              <a:prstGeom prst="ellipse">
                <a:avLst/>
              </a:prstGeom>
              <a:solidFill>
                <a:sysClr val="window" lastClr="FFFFFF">
                  <a:lumMod val="85000"/>
                </a:sysClr>
              </a:solidFill>
              <a:ln w="19050" cap="flat" cmpd="sng" algn="ctr">
                <a:gradFill>
                  <a:gsLst>
                    <a:gs pos="0">
                      <a:sysClr val="window" lastClr="FFFFFF">
                        <a:lumMod val="75000"/>
                      </a:sysClr>
                    </a:gs>
                    <a:gs pos="100000">
                      <a:sysClr val="window" lastClr="FFFFFF"/>
                    </a:gs>
                  </a:gsLst>
                  <a:lin ang="5400000" scaled="1"/>
                </a:gradFill>
                <a:prstDash val="solid"/>
              </a:ln>
              <a:effectLst>
                <a:innerShdw blurRad="88900" dist="38100" dir="13500000">
                  <a:prstClr val="black">
                    <a:alpha val="50000"/>
                  </a:prstClr>
                </a:innerShdw>
              </a:effectLst>
            </p:spPr>
            <p:txBody>
              <a:bodyPr lIns="68589" tIns="34295" rIns="68589" bIns="34295"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smtClean="0">
                  <a:ln>
                    <a:noFill/>
                  </a:ln>
                  <a:solidFill>
                    <a:prstClr val="white"/>
                  </a:solidFill>
                  <a:effectLst/>
                  <a:uLnTx/>
                  <a:uFillTx/>
                  <a:latin typeface="Calibri"/>
                  <a:ea typeface="宋体"/>
                  <a:cs typeface="+mn-cs"/>
                </a:endParaRPr>
              </a:p>
            </p:txBody>
          </p:sp>
          <p:sp>
            <p:nvSpPr>
              <p:cNvPr id="126" name="任意多边形 125"/>
              <p:cNvSpPr/>
              <p:nvPr/>
            </p:nvSpPr>
            <p:spPr>
              <a:xfrm>
                <a:off x="4800570" y="1154523"/>
                <a:ext cx="1282795" cy="2037805"/>
              </a:xfrm>
              <a:custGeom>
                <a:avLst/>
                <a:gdLst>
                  <a:gd name="connsiteX0" fmla="*/ 261702 w 1710096"/>
                  <a:gd name="connsiteY0" fmla="*/ 0 h 2716235"/>
                  <a:gd name="connsiteX1" fmla="*/ 1448394 w 1710096"/>
                  <a:gd name="connsiteY1" fmla="*/ 0 h 2716235"/>
                  <a:gd name="connsiteX2" fmla="*/ 1710096 w 1710096"/>
                  <a:gd name="connsiteY2" fmla="*/ 261702 h 2716235"/>
                  <a:gd name="connsiteX3" fmla="*/ 1710096 w 1710096"/>
                  <a:gd name="connsiteY3" fmla="*/ 1308476 h 2716235"/>
                  <a:gd name="connsiteX4" fmla="*/ 1448394 w 1710096"/>
                  <a:gd name="connsiteY4" fmla="*/ 1570178 h 2716235"/>
                  <a:gd name="connsiteX5" fmla="*/ 904405 w 1710096"/>
                  <a:gd name="connsiteY5" fmla="*/ 1570178 h 2716235"/>
                  <a:gd name="connsiteX6" fmla="*/ 904405 w 1710096"/>
                  <a:gd name="connsiteY6" fmla="*/ 2288250 h 2716235"/>
                  <a:gd name="connsiteX7" fmla="*/ 940283 w 1710096"/>
                  <a:gd name="connsiteY7" fmla="*/ 2295493 h 2716235"/>
                  <a:gd name="connsiteX8" fmla="*/ 1074023 w 1710096"/>
                  <a:gd name="connsiteY8" fmla="*/ 2497260 h 2716235"/>
                  <a:gd name="connsiteX9" fmla="*/ 855048 w 1710096"/>
                  <a:gd name="connsiteY9" fmla="*/ 2716235 h 2716235"/>
                  <a:gd name="connsiteX10" fmla="*/ 636073 w 1710096"/>
                  <a:gd name="connsiteY10" fmla="*/ 2497260 h 2716235"/>
                  <a:gd name="connsiteX11" fmla="*/ 769813 w 1710096"/>
                  <a:gd name="connsiteY11" fmla="*/ 2295493 h 2716235"/>
                  <a:gd name="connsiteX12" fmla="*/ 805691 w 1710096"/>
                  <a:gd name="connsiteY12" fmla="*/ 2288250 h 2716235"/>
                  <a:gd name="connsiteX13" fmla="*/ 805691 w 1710096"/>
                  <a:gd name="connsiteY13" fmla="*/ 1570178 h 2716235"/>
                  <a:gd name="connsiteX14" fmla="*/ 261702 w 1710096"/>
                  <a:gd name="connsiteY14" fmla="*/ 1570178 h 2716235"/>
                  <a:gd name="connsiteX15" fmla="*/ 0 w 1710096"/>
                  <a:gd name="connsiteY15" fmla="*/ 1308476 h 2716235"/>
                  <a:gd name="connsiteX16" fmla="*/ 0 w 1710096"/>
                  <a:gd name="connsiteY16" fmla="*/ 261702 h 2716235"/>
                  <a:gd name="connsiteX17" fmla="*/ 261702 w 1710096"/>
                  <a:gd name="connsiteY17" fmla="*/ 0 h 27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0096" h="2716235">
                    <a:moveTo>
                      <a:pt x="261702" y="0"/>
                    </a:moveTo>
                    <a:lnTo>
                      <a:pt x="1448394" y="0"/>
                    </a:lnTo>
                    <a:cubicBezTo>
                      <a:pt x="1592928" y="0"/>
                      <a:pt x="1710096" y="117168"/>
                      <a:pt x="1710096" y="261702"/>
                    </a:cubicBezTo>
                    <a:lnTo>
                      <a:pt x="1710096" y="1308476"/>
                    </a:lnTo>
                    <a:cubicBezTo>
                      <a:pt x="1710096" y="1453010"/>
                      <a:pt x="1592928" y="1570178"/>
                      <a:pt x="1448394" y="1570178"/>
                    </a:cubicBezTo>
                    <a:lnTo>
                      <a:pt x="904405" y="1570178"/>
                    </a:lnTo>
                    <a:lnTo>
                      <a:pt x="904405" y="2288250"/>
                    </a:lnTo>
                    <a:lnTo>
                      <a:pt x="940283" y="2295493"/>
                    </a:lnTo>
                    <a:cubicBezTo>
                      <a:pt x="1018877" y="2328735"/>
                      <a:pt x="1074023" y="2406558"/>
                      <a:pt x="1074023" y="2497260"/>
                    </a:cubicBezTo>
                    <a:cubicBezTo>
                      <a:pt x="1074023" y="2618197"/>
                      <a:pt x="975985" y="2716235"/>
                      <a:pt x="855048" y="2716235"/>
                    </a:cubicBezTo>
                    <a:cubicBezTo>
                      <a:pt x="734111" y="2716235"/>
                      <a:pt x="636073" y="2618197"/>
                      <a:pt x="636073" y="2497260"/>
                    </a:cubicBezTo>
                    <a:cubicBezTo>
                      <a:pt x="636073" y="2406558"/>
                      <a:pt x="691220" y="2328735"/>
                      <a:pt x="769813" y="2295493"/>
                    </a:cubicBezTo>
                    <a:lnTo>
                      <a:pt x="805691" y="2288250"/>
                    </a:lnTo>
                    <a:lnTo>
                      <a:pt x="805691" y="1570178"/>
                    </a:lnTo>
                    <a:lnTo>
                      <a:pt x="261702" y="1570178"/>
                    </a:lnTo>
                    <a:cubicBezTo>
                      <a:pt x="117168" y="1570178"/>
                      <a:pt x="0" y="1453010"/>
                      <a:pt x="0" y="1308476"/>
                    </a:cubicBezTo>
                    <a:lnTo>
                      <a:pt x="0" y="261702"/>
                    </a:lnTo>
                    <a:cubicBezTo>
                      <a:pt x="0" y="117168"/>
                      <a:pt x="117168" y="0"/>
                      <a:pt x="261702" y="0"/>
                    </a:cubicBezTo>
                    <a:close/>
                  </a:path>
                </a:pathLst>
              </a:custGeom>
              <a:solidFill>
                <a:sysClr val="window" lastClr="FFFFFF">
                  <a:lumMod val="95000"/>
                </a:sysClr>
              </a:solidFill>
              <a:ln w="25400" cap="flat" cmpd="sng" algn="ctr">
                <a:noFill/>
                <a:prstDash val="solid"/>
              </a:ln>
              <a:effectLst>
                <a:outerShdw blurRad="127000" dist="50800" dir="2700000" algn="tl" rotWithShape="0">
                  <a:prstClr val="black">
                    <a:alpha val="30000"/>
                  </a:prstClr>
                </a:outerShdw>
              </a:effectLst>
              <a:scene3d>
                <a:camera prst="orthographicFront"/>
                <a:lightRig rig="threePt" dir="t"/>
              </a:scene3d>
              <a:sp3d prstMaterial="softEdge">
                <a:bevelT w="25400" h="12700" prst="angle"/>
              </a:sp3d>
            </p:spPr>
            <p:txBody>
              <a:bodyPr lIns="68589" tIns="34295" rIns="68589" bIns="34295"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smtClean="0">
                  <a:ln>
                    <a:noFill/>
                  </a:ln>
                  <a:solidFill>
                    <a:srgbClr val="FFB850"/>
                  </a:solidFill>
                  <a:effectLst/>
                  <a:uLnTx/>
                  <a:uFillTx/>
                  <a:latin typeface="Calibri"/>
                  <a:ea typeface="宋体"/>
                  <a:cs typeface="+mn-cs"/>
                </a:endParaRPr>
              </a:p>
            </p:txBody>
          </p:sp>
          <p:sp>
            <p:nvSpPr>
              <p:cNvPr id="127" name="任意多边形 126"/>
              <p:cNvSpPr/>
              <p:nvPr/>
            </p:nvSpPr>
            <p:spPr bwMode="auto">
              <a:xfrm>
                <a:off x="5322474" y="2956911"/>
                <a:ext cx="238988" cy="142268"/>
              </a:xfrm>
              <a:custGeom>
                <a:avLst/>
                <a:gdLst>
                  <a:gd name="connsiteX0" fmla="*/ 2389719 w 3268922"/>
                  <a:gd name="connsiteY0" fmla="*/ 97 h 1945710"/>
                  <a:gd name="connsiteX1" fmla="*/ 2489590 w 3268922"/>
                  <a:gd name="connsiteY1" fmla="*/ 73289 h 1945710"/>
                  <a:gd name="connsiteX2" fmla="*/ 3193503 w 3268922"/>
                  <a:gd name="connsiteY2" fmla="*/ 771568 h 1945710"/>
                  <a:gd name="connsiteX3" fmla="*/ 3193503 w 3268922"/>
                  <a:gd name="connsiteY3" fmla="*/ 1159501 h 1945710"/>
                  <a:gd name="connsiteX4" fmla="*/ 2489590 w 3268922"/>
                  <a:gd name="connsiteY4" fmla="*/ 1883641 h 1945710"/>
                  <a:gd name="connsiteX5" fmla="*/ 2313612 w 3268922"/>
                  <a:gd name="connsiteY5" fmla="*/ 1806055 h 1945710"/>
                  <a:gd name="connsiteX6" fmla="*/ 2037075 w 3268922"/>
                  <a:gd name="connsiteY6" fmla="*/ 1521571 h 1945710"/>
                  <a:gd name="connsiteX7" fmla="*/ 1374210 w 3268922"/>
                  <a:gd name="connsiteY7" fmla="*/ 1521571 h 1945710"/>
                  <a:gd name="connsiteX8" fmla="*/ 1283452 w 3268922"/>
                  <a:gd name="connsiteY8" fmla="*/ 1521571 h 1945710"/>
                  <a:gd name="connsiteX9" fmla="*/ 1283452 w 3268922"/>
                  <a:gd name="connsiteY9" fmla="*/ 1521571 h 1945710"/>
                  <a:gd name="connsiteX10" fmla="*/ 1275261 w 3268922"/>
                  <a:gd name="connsiteY10" fmla="*/ 1521571 h 1945710"/>
                  <a:gd name="connsiteX11" fmla="*/ 1108752 w 3268922"/>
                  <a:gd name="connsiteY11" fmla="*/ 1521571 h 1945710"/>
                  <a:gd name="connsiteX12" fmla="*/ 956065 w 3268922"/>
                  <a:gd name="connsiteY12" fmla="*/ 1521571 h 1945710"/>
                  <a:gd name="connsiteX13" fmla="*/ 947874 w 3268922"/>
                  <a:gd name="connsiteY13" fmla="*/ 1521571 h 1945710"/>
                  <a:gd name="connsiteX14" fmla="*/ 903970 w 3268922"/>
                  <a:gd name="connsiteY14" fmla="*/ 1521571 h 1945710"/>
                  <a:gd name="connsiteX15" fmla="*/ 781365 w 3268922"/>
                  <a:gd name="connsiteY15" fmla="*/ 1521571 h 1945710"/>
                  <a:gd name="connsiteX16" fmla="*/ 654774 w 3268922"/>
                  <a:gd name="connsiteY16" fmla="*/ 1521571 h 1945710"/>
                  <a:gd name="connsiteX17" fmla="*/ 646583 w 3268922"/>
                  <a:gd name="connsiteY17" fmla="*/ 1521571 h 1945710"/>
                  <a:gd name="connsiteX18" fmla="*/ 576583 w 3268922"/>
                  <a:gd name="connsiteY18" fmla="*/ 1521571 h 1945710"/>
                  <a:gd name="connsiteX19" fmla="*/ 480074 w 3268922"/>
                  <a:gd name="connsiteY19" fmla="*/ 1521571 h 1945710"/>
                  <a:gd name="connsiteX20" fmla="*/ 275292 w 3268922"/>
                  <a:gd name="connsiteY20" fmla="*/ 1521571 h 1945710"/>
                  <a:gd name="connsiteX21" fmla="*/ 0 w 3268922"/>
                  <a:gd name="connsiteY21" fmla="*/ 1237087 h 1945710"/>
                  <a:gd name="connsiteX22" fmla="*/ 0 w 3268922"/>
                  <a:gd name="connsiteY22" fmla="*/ 693981 h 1945710"/>
                  <a:gd name="connsiteX23" fmla="*/ 275292 w 3268922"/>
                  <a:gd name="connsiteY23" fmla="*/ 409497 h 1945710"/>
                  <a:gd name="connsiteX24" fmla="*/ 501631 w 3268922"/>
                  <a:gd name="connsiteY24" fmla="*/ 409497 h 1945710"/>
                  <a:gd name="connsiteX25" fmla="*/ 576583 w 3268922"/>
                  <a:gd name="connsiteY25" fmla="*/ 409497 h 1945710"/>
                  <a:gd name="connsiteX26" fmla="*/ 604876 w 3268922"/>
                  <a:gd name="connsiteY26" fmla="*/ 409497 h 1945710"/>
                  <a:gd name="connsiteX27" fmla="*/ 613150 w 3268922"/>
                  <a:gd name="connsiteY27" fmla="*/ 409497 h 1945710"/>
                  <a:gd name="connsiteX28" fmla="*/ 631842 w 3268922"/>
                  <a:gd name="connsiteY28" fmla="*/ 409497 h 1945710"/>
                  <a:gd name="connsiteX29" fmla="*/ 654774 w 3268922"/>
                  <a:gd name="connsiteY29" fmla="*/ 409497 h 1945710"/>
                  <a:gd name="connsiteX30" fmla="*/ 672070 w 3268922"/>
                  <a:gd name="connsiteY30" fmla="*/ 409497 h 1945710"/>
                  <a:gd name="connsiteX31" fmla="*/ 802922 w 3268922"/>
                  <a:gd name="connsiteY31" fmla="*/ 409497 h 1945710"/>
                  <a:gd name="connsiteX32" fmla="*/ 903970 w 3268922"/>
                  <a:gd name="connsiteY32" fmla="*/ 409497 h 1945710"/>
                  <a:gd name="connsiteX33" fmla="*/ 909249 w 3268922"/>
                  <a:gd name="connsiteY33" fmla="*/ 409497 h 1945710"/>
                  <a:gd name="connsiteX34" fmla="*/ 914441 w 3268922"/>
                  <a:gd name="connsiteY34" fmla="*/ 409497 h 1945710"/>
                  <a:gd name="connsiteX35" fmla="*/ 921787 w 3268922"/>
                  <a:gd name="connsiteY35" fmla="*/ 409497 h 1945710"/>
                  <a:gd name="connsiteX36" fmla="*/ 946202 w 3268922"/>
                  <a:gd name="connsiteY36" fmla="*/ 409497 h 1945710"/>
                  <a:gd name="connsiteX37" fmla="*/ 956065 w 3268922"/>
                  <a:gd name="connsiteY37" fmla="*/ 409497 h 1945710"/>
                  <a:gd name="connsiteX38" fmla="*/ 986455 w 3268922"/>
                  <a:gd name="connsiteY38" fmla="*/ 409497 h 1945710"/>
                  <a:gd name="connsiteX39" fmla="*/ 1241828 w 3268922"/>
                  <a:gd name="connsiteY39" fmla="*/ 409497 h 1945710"/>
                  <a:gd name="connsiteX40" fmla="*/ 1283452 w 3268922"/>
                  <a:gd name="connsiteY40" fmla="*/ 409497 h 1945710"/>
                  <a:gd name="connsiteX41" fmla="*/ 1283452 w 3268922"/>
                  <a:gd name="connsiteY41" fmla="*/ 409497 h 1945710"/>
                  <a:gd name="connsiteX42" fmla="*/ 1333161 w 3268922"/>
                  <a:gd name="connsiteY42" fmla="*/ 409497 h 1945710"/>
                  <a:gd name="connsiteX43" fmla="*/ 2037075 w 3268922"/>
                  <a:gd name="connsiteY43" fmla="*/ 409497 h 1945710"/>
                  <a:gd name="connsiteX44" fmla="*/ 2313612 w 3268922"/>
                  <a:gd name="connsiteY44" fmla="*/ 150875 h 1945710"/>
                  <a:gd name="connsiteX45" fmla="*/ 2389719 w 3268922"/>
                  <a:gd name="connsiteY45" fmla="*/ 97 h 19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8922" h="1945710">
                    <a:moveTo>
                      <a:pt x="2389719" y="97"/>
                    </a:moveTo>
                    <a:cubicBezTo>
                      <a:pt x="2417706" y="1764"/>
                      <a:pt x="2451881" y="24797"/>
                      <a:pt x="2489590" y="73289"/>
                    </a:cubicBezTo>
                    <a:cubicBezTo>
                      <a:pt x="2489590" y="73289"/>
                      <a:pt x="2489590" y="73289"/>
                      <a:pt x="3193503" y="771568"/>
                    </a:cubicBezTo>
                    <a:cubicBezTo>
                      <a:pt x="3294062" y="875016"/>
                      <a:pt x="3294062" y="1056052"/>
                      <a:pt x="3193503" y="1159501"/>
                    </a:cubicBezTo>
                    <a:lnTo>
                      <a:pt x="2489590" y="1883641"/>
                    </a:lnTo>
                    <a:cubicBezTo>
                      <a:pt x="2389031" y="1987090"/>
                      <a:pt x="2313612" y="1961228"/>
                      <a:pt x="2313612" y="1806055"/>
                    </a:cubicBezTo>
                    <a:cubicBezTo>
                      <a:pt x="2313612" y="1650882"/>
                      <a:pt x="2187913" y="1521571"/>
                      <a:pt x="2037075" y="1521571"/>
                    </a:cubicBezTo>
                    <a:cubicBezTo>
                      <a:pt x="2037075" y="1521571"/>
                      <a:pt x="2037075" y="1521571"/>
                      <a:pt x="1374210" y="1521571"/>
                    </a:cubicBezTo>
                    <a:lnTo>
                      <a:pt x="1283452" y="1521571"/>
                    </a:lnTo>
                    <a:lnTo>
                      <a:pt x="1283452" y="1521571"/>
                    </a:lnTo>
                    <a:lnTo>
                      <a:pt x="1275261" y="1521571"/>
                    </a:lnTo>
                    <a:cubicBezTo>
                      <a:pt x="1225697" y="1521571"/>
                      <a:pt x="1170414" y="1521571"/>
                      <a:pt x="1108752" y="1521571"/>
                    </a:cubicBezTo>
                    <a:lnTo>
                      <a:pt x="956065" y="1521571"/>
                    </a:lnTo>
                    <a:lnTo>
                      <a:pt x="947874" y="1521571"/>
                    </a:lnTo>
                    <a:lnTo>
                      <a:pt x="903970" y="1521571"/>
                    </a:lnTo>
                    <a:lnTo>
                      <a:pt x="781365" y="1521571"/>
                    </a:lnTo>
                    <a:lnTo>
                      <a:pt x="654774" y="1521571"/>
                    </a:lnTo>
                    <a:lnTo>
                      <a:pt x="646583" y="1521571"/>
                    </a:lnTo>
                    <a:lnTo>
                      <a:pt x="576583" y="1521571"/>
                    </a:lnTo>
                    <a:lnTo>
                      <a:pt x="480074" y="1521571"/>
                    </a:lnTo>
                    <a:cubicBezTo>
                      <a:pt x="418412" y="1521571"/>
                      <a:pt x="350372" y="1521571"/>
                      <a:pt x="275292" y="1521571"/>
                    </a:cubicBezTo>
                    <a:cubicBezTo>
                      <a:pt x="125133" y="1521571"/>
                      <a:pt x="0" y="1392260"/>
                      <a:pt x="0" y="1237087"/>
                    </a:cubicBezTo>
                    <a:cubicBezTo>
                      <a:pt x="0" y="1237087"/>
                      <a:pt x="0" y="1237087"/>
                      <a:pt x="0" y="693981"/>
                    </a:cubicBezTo>
                    <a:cubicBezTo>
                      <a:pt x="0" y="538808"/>
                      <a:pt x="125133" y="409497"/>
                      <a:pt x="275292" y="409497"/>
                    </a:cubicBezTo>
                    <a:cubicBezTo>
                      <a:pt x="275292" y="409497"/>
                      <a:pt x="275292" y="409497"/>
                      <a:pt x="501631" y="409497"/>
                    </a:cubicBezTo>
                    <a:lnTo>
                      <a:pt x="576583" y="409497"/>
                    </a:lnTo>
                    <a:cubicBezTo>
                      <a:pt x="576583" y="409497"/>
                      <a:pt x="576583" y="409497"/>
                      <a:pt x="604876" y="409497"/>
                    </a:cubicBezTo>
                    <a:lnTo>
                      <a:pt x="613150" y="409497"/>
                    </a:lnTo>
                    <a:lnTo>
                      <a:pt x="631842" y="409497"/>
                    </a:lnTo>
                    <a:lnTo>
                      <a:pt x="654774" y="409497"/>
                    </a:lnTo>
                    <a:lnTo>
                      <a:pt x="672070" y="409497"/>
                    </a:lnTo>
                    <a:cubicBezTo>
                      <a:pt x="703899" y="409497"/>
                      <a:pt x="746337" y="409497"/>
                      <a:pt x="802922" y="409497"/>
                    </a:cubicBezTo>
                    <a:lnTo>
                      <a:pt x="903970" y="409497"/>
                    </a:lnTo>
                    <a:lnTo>
                      <a:pt x="909249" y="409497"/>
                    </a:lnTo>
                    <a:lnTo>
                      <a:pt x="914441" y="409497"/>
                    </a:lnTo>
                    <a:lnTo>
                      <a:pt x="921787" y="409497"/>
                    </a:lnTo>
                    <a:lnTo>
                      <a:pt x="946202" y="409497"/>
                    </a:lnTo>
                    <a:lnTo>
                      <a:pt x="956065" y="409497"/>
                    </a:lnTo>
                    <a:lnTo>
                      <a:pt x="986455" y="409497"/>
                    </a:lnTo>
                    <a:cubicBezTo>
                      <a:pt x="1035946" y="409497"/>
                      <a:pt x="1115131" y="409497"/>
                      <a:pt x="1241828" y="409497"/>
                    </a:cubicBezTo>
                    <a:lnTo>
                      <a:pt x="1283452" y="409497"/>
                    </a:lnTo>
                    <a:lnTo>
                      <a:pt x="1283452" y="409497"/>
                    </a:lnTo>
                    <a:lnTo>
                      <a:pt x="1333161" y="409497"/>
                    </a:lnTo>
                    <a:cubicBezTo>
                      <a:pt x="1433721" y="409497"/>
                      <a:pt x="1634839" y="409497"/>
                      <a:pt x="2037075" y="409497"/>
                    </a:cubicBezTo>
                    <a:cubicBezTo>
                      <a:pt x="2187913" y="409497"/>
                      <a:pt x="2313612" y="306048"/>
                      <a:pt x="2313612" y="150875"/>
                    </a:cubicBezTo>
                    <a:cubicBezTo>
                      <a:pt x="2313612" y="53892"/>
                      <a:pt x="2343073" y="-2681"/>
                      <a:pt x="2389719" y="97"/>
                    </a:cubicBezTo>
                    <a:close/>
                  </a:path>
                </a:pathLst>
              </a:custGeom>
              <a:solidFill>
                <a:sysClr val="window" lastClr="FFFFFF">
                  <a:lumMod val="75000"/>
                </a:sysClr>
              </a:solidFill>
              <a:ln w="28575">
                <a:noFill/>
              </a:ln>
              <a:effectLst/>
            </p:spPr>
            <p:txBody>
              <a:bodyPr vert="horz" wrap="square" lIns="68589" tIns="34295" rIns="68589" bIns="34295" numCol="1" anchor="t" anchorCtr="0" compatLnSpc="1">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Calibri"/>
                  <a:ea typeface="宋体"/>
                </a:endParaRPr>
              </a:p>
            </p:txBody>
          </p:sp>
          <p:sp>
            <p:nvSpPr>
              <p:cNvPr id="128" name="同侧圆角矩形 127"/>
              <p:cNvSpPr/>
              <p:nvPr/>
            </p:nvSpPr>
            <p:spPr>
              <a:xfrm rot="5400000">
                <a:off x="5035492" y="1088629"/>
                <a:ext cx="666548" cy="1143534"/>
              </a:xfrm>
              <a:prstGeom prst="round2SameRect">
                <a:avLst>
                  <a:gd name="adj1" fmla="val 19083"/>
                  <a:gd name="adj2" fmla="val 0"/>
                </a:avLst>
              </a:prstGeom>
              <a:solidFill>
                <a:srgbClr val="FA783A"/>
              </a:solidFill>
              <a:ln w="28575" cap="flat">
                <a:noFill/>
                <a:prstDash val="solid"/>
                <a:miter lim="800000"/>
              </a:ln>
              <a:effectLst>
                <a:innerShdw blurRad="63500" dist="50800" dir="13500000">
                  <a:prstClr val="black">
                    <a:alpha val="50000"/>
                  </a:prstClr>
                </a:innerShdw>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a:ea typeface="宋体"/>
                </a:endParaRPr>
              </a:p>
            </p:txBody>
          </p:sp>
          <p:sp>
            <p:nvSpPr>
              <p:cNvPr id="129" name="文本框 9"/>
              <p:cNvSpPr txBox="1"/>
              <p:nvPr/>
            </p:nvSpPr>
            <p:spPr>
              <a:xfrm>
                <a:off x="4836388" y="1437688"/>
                <a:ext cx="1116383" cy="406987"/>
              </a:xfrm>
              <a:prstGeom prst="rect">
                <a:avLst/>
              </a:prstGeom>
              <a:noFill/>
            </p:spPr>
            <p:txBody>
              <a:bodyPr wrap="square" lIns="51435" tIns="25718" rIns="51435" bIns="25718" rtlCol="0">
                <a:spAutoFit/>
              </a:bodyPr>
              <a:lstStyle/>
              <a:p>
                <a:pPr marL="0" marR="0" lvl="1" indent="0" algn="ctr" defTabSz="6858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解决问题</a:t>
                </a:r>
                <a:endParaRPr kumimoji="0" lang="en-US" altLang="ko-KR" sz="2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117" name="组合 25"/>
            <p:cNvGrpSpPr/>
            <p:nvPr/>
          </p:nvGrpSpPr>
          <p:grpSpPr>
            <a:xfrm>
              <a:off x="9351947" y="4149169"/>
              <a:ext cx="1492072" cy="1865549"/>
              <a:chOff x="6486100" y="1154523"/>
              <a:chExt cx="1286365" cy="2138101"/>
            </a:xfrm>
          </p:grpSpPr>
          <p:sp>
            <p:nvSpPr>
              <p:cNvPr id="120" name="椭圆 119"/>
              <p:cNvSpPr/>
              <p:nvPr/>
            </p:nvSpPr>
            <p:spPr>
              <a:xfrm>
                <a:off x="6866527" y="2763468"/>
                <a:ext cx="529084" cy="529156"/>
              </a:xfrm>
              <a:prstGeom prst="ellipse">
                <a:avLst/>
              </a:prstGeom>
              <a:solidFill>
                <a:sysClr val="window" lastClr="FFFFFF">
                  <a:lumMod val="85000"/>
                </a:sysClr>
              </a:solidFill>
              <a:ln w="19050" cap="flat" cmpd="sng" algn="ctr">
                <a:gradFill>
                  <a:gsLst>
                    <a:gs pos="0">
                      <a:sysClr val="window" lastClr="FFFFFF">
                        <a:lumMod val="75000"/>
                      </a:sysClr>
                    </a:gs>
                    <a:gs pos="100000">
                      <a:sysClr val="window" lastClr="FFFFFF"/>
                    </a:gs>
                  </a:gsLst>
                  <a:lin ang="5400000" scaled="1"/>
                </a:gradFill>
                <a:prstDash val="solid"/>
              </a:ln>
              <a:effectLst>
                <a:innerShdw blurRad="88900" dist="38100" dir="13500000">
                  <a:prstClr val="black">
                    <a:alpha val="50000"/>
                  </a:prstClr>
                </a:innerShdw>
              </a:effectLst>
            </p:spPr>
            <p:txBody>
              <a:bodyPr lIns="68589" tIns="34295" rIns="68589" bIns="34295"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smtClean="0">
                  <a:ln>
                    <a:noFill/>
                  </a:ln>
                  <a:solidFill>
                    <a:prstClr val="white"/>
                  </a:solidFill>
                  <a:effectLst/>
                  <a:uLnTx/>
                  <a:uFillTx/>
                  <a:latin typeface="Calibri"/>
                  <a:ea typeface="宋体"/>
                  <a:cs typeface="+mn-cs"/>
                </a:endParaRPr>
              </a:p>
            </p:txBody>
          </p:sp>
          <p:sp>
            <p:nvSpPr>
              <p:cNvPr id="121" name="任意多边形 120"/>
              <p:cNvSpPr/>
              <p:nvPr/>
            </p:nvSpPr>
            <p:spPr>
              <a:xfrm>
                <a:off x="6489670" y="1154523"/>
                <a:ext cx="1282795" cy="2037805"/>
              </a:xfrm>
              <a:custGeom>
                <a:avLst/>
                <a:gdLst>
                  <a:gd name="connsiteX0" fmla="*/ 261702 w 1710096"/>
                  <a:gd name="connsiteY0" fmla="*/ 0 h 2716235"/>
                  <a:gd name="connsiteX1" fmla="*/ 1448394 w 1710096"/>
                  <a:gd name="connsiteY1" fmla="*/ 0 h 2716235"/>
                  <a:gd name="connsiteX2" fmla="*/ 1710096 w 1710096"/>
                  <a:gd name="connsiteY2" fmla="*/ 261702 h 2716235"/>
                  <a:gd name="connsiteX3" fmla="*/ 1710096 w 1710096"/>
                  <a:gd name="connsiteY3" fmla="*/ 1308476 h 2716235"/>
                  <a:gd name="connsiteX4" fmla="*/ 1448394 w 1710096"/>
                  <a:gd name="connsiteY4" fmla="*/ 1570178 h 2716235"/>
                  <a:gd name="connsiteX5" fmla="*/ 904405 w 1710096"/>
                  <a:gd name="connsiteY5" fmla="*/ 1570178 h 2716235"/>
                  <a:gd name="connsiteX6" fmla="*/ 904405 w 1710096"/>
                  <a:gd name="connsiteY6" fmla="*/ 2288250 h 2716235"/>
                  <a:gd name="connsiteX7" fmla="*/ 940283 w 1710096"/>
                  <a:gd name="connsiteY7" fmla="*/ 2295493 h 2716235"/>
                  <a:gd name="connsiteX8" fmla="*/ 1074023 w 1710096"/>
                  <a:gd name="connsiteY8" fmla="*/ 2497260 h 2716235"/>
                  <a:gd name="connsiteX9" fmla="*/ 855048 w 1710096"/>
                  <a:gd name="connsiteY9" fmla="*/ 2716235 h 2716235"/>
                  <a:gd name="connsiteX10" fmla="*/ 636073 w 1710096"/>
                  <a:gd name="connsiteY10" fmla="*/ 2497260 h 2716235"/>
                  <a:gd name="connsiteX11" fmla="*/ 769813 w 1710096"/>
                  <a:gd name="connsiteY11" fmla="*/ 2295493 h 2716235"/>
                  <a:gd name="connsiteX12" fmla="*/ 805691 w 1710096"/>
                  <a:gd name="connsiteY12" fmla="*/ 2288250 h 2716235"/>
                  <a:gd name="connsiteX13" fmla="*/ 805691 w 1710096"/>
                  <a:gd name="connsiteY13" fmla="*/ 1570178 h 2716235"/>
                  <a:gd name="connsiteX14" fmla="*/ 261702 w 1710096"/>
                  <a:gd name="connsiteY14" fmla="*/ 1570178 h 2716235"/>
                  <a:gd name="connsiteX15" fmla="*/ 0 w 1710096"/>
                  <a:gd name="connsiteY15" fmla="*/ 1308476 h 2716235"/>
                  <a:gd name="connsiteX16" fmla="*/ 0 w 1710096"/>
                  <a:gd name="connsiteY16" fmla="*/ 261702 h 2716235"/>
                  <a:gd name="connsiteX17" fmla="*/ 261702 w 1710096"/>
                  <a:gd name="connsiteY17" fmla="*/ 0 h 27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0096" h="2716235">
                    <a:moveTo>
                      <a:pt x="261702" y="0"/>
                    </a:moveTo>
                    <a:lnTo>
                      <a:pt x="1448394" y="0"/>
                    </a:lnTo>
                    <a:cubicBezTo>
                      <a:pt x="1592928" y="0"/>
                      <a:pt x="1710096" y="117168"/>
                      <a:pt x="1710096" y="261702"/>
                    </a:cubicBezTo>
                    <a:lnTo>
                      <a:pt x="1710096" y="1308476"/>
                    </a:lnTo>
                    <a:cubicBezTo>
                      <a:pt x="1710096" y="1453010"/>
                      <a:pt x="1592928" y="1570178"/>
                      <a:pt x="1448394" y="1570178"/>
                    </a:cubicBezTo>
                    <a:lnTo>
                      <a:pt x="904405" y="1570178"/>
                    </a:lnTo>
                    <a:lnTo>
                      <a:pt x="904405" y="2288250"/>
                    </a:lnTo>
                    <a:lnTo>
                      <a:pt x="940283" y="2295493"/>
                    </a:lnTo>
                    <a:cubicBezTo>
                      <a:pt x="1018877" y="2328735"/>
                      <a:pt x="1074023" y="2406558"/>
                      <a:pt x="1074023" y="2497260"/>
                    </a:cubicBezTo>
                    <a:cubicBezTo>
                      <a:pt x="1074023" y="2618197"/>
                      <a:pt x="975985" y="2716235"/>
                      <a:pt x="855048" y="2716235"/>
                    </a:cubicBezTo>
                    <a:cubicBezTo>
                      <a:pt x="734111" y="2716235"/>
                      <a:pt x="636073" y="2618197"/>
                      <a:pt x="636073" y="2497260"/>
                    </a:cubicBezTo>
                    <a:cubicBezTo>
                      <a:pt x="636073" y="2406558"/>
                      <a:pt x="691220" y="2328735"/>
                      <a:pt x="769813" y="2295493"/>
                    </a:cubicBezTo>
                    <a:lnTo>
                      <a:pt x="805691" y="2288250"/>
                    </a:lnTo>
                    <a:lnTo>
                      <a:pt x="805691" y="1570178"/>
                    </a:lnTo>
                    <a:lnTo>
                      <a:pt x="261702" y="1570178"/>
                    </a:lnTo>
                    <a:cubicBezTo>
                      <a:pt x="117168" y="1570178"/>
                      <a:pt x="0" y="1453010"/>
                      <a:pt x="0" y="1308476"/>
                    </a:cubicBezTo>
                    <a:lnTo>
                      <a:pt x="0" y="261702"/>
                    </a:lnTo>
                    <a:cubicBezTo>
                      <a:pt x="0" y="117168"/>
                      <a:pt x="117168" y="0"/>
                      <a:pt x="261702" y="0"/>
                    </a:cubicBezTo>
                    <a:close/>
                  </a:path>
                </a:pathLst>
              </a:custGeom>
              <a:solidFill>
                <a:sysClr val="window" lastClr="FFFFFF">
                  <a:lumMod val="95000"/>
                </a:sysClr>
              </a:solidFill>
              <a:ln w="25400" cap="flat" cmpd="sng" algn="ctr">
                <a:noFill/>
                <a:prstDash val="solid"/>
              </a:ln>
              <a:effectLst>
                <a:outerShdw blurRad="127000" dist="50800" dir="2700000" algn="tl" rotWithShape="0">
                  <a:prstClr val="black">
                    <a:alpha val="30000"/>
                  </a:prstClr>
                </a:outerShdw>
              </a:effectLst>
              <a:scene3d>
                <a:camera prst="orthographicFront"/>
                <a:lightRig rig="threePt" dir="t"/>
              </a:scene3d>
              <a:sp3d prstMaterial="softEdge">
                <a:bevelT w="25400" h="12700" prst="angle"/>
              </a:sp3d>
            </p:spPr>
            <p:txBody>
              <a:bodyPr lIns="68589" tIns="34295" rIns="68589" bIns="34295"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smtClean="0">
                  <a:ln>
                    <a:noFill/>
                  </a:ln>
                  <a:solidFill>
                    <a:srgbClr val="FFB850"/>
                  </a:solidFill>
                  <a:effectLst/>
                  <a:uLnTx/>
                  <a:uFillTx/>
                  <a:latin typeface="Calibri"/>
                  <a:ea typeface="宋体"/>
                  <a:cs typeface="+mn-cs"/>
                </a:endParaRPr>
              </a:p>
            </p:txBody>
          </p:sp>
          <p:sp>
            <p:nvSpPr>
              <p:cNvPr id="122" name="任意多边形 121"/>
              <p:cNvSpPr/>
              <p:nvPr/>
            </p:nvSpPr>
            <p:spPr bwMode="auto">
              <a:xfrm>
                <a:off x="7011574" y="2956911"/>
                <a:ext cx="238988" cy="142268"/>
              </a:xfrm>
              <a:custGeom>
                <a:avLst/>
                <a:gdLst>
                  <a:gd name="connsiteX0" fmla="*/ 2389719 w 3268922"/>
                  <a:gd name="connsiteY0" fmla="*/ 97 h 1945710"/>
                  <a:gd name="connsiteX1" fmla="*/ 2489590 w 3268922"/>
                  <a:gd name="connsiteY1" fmla="*/ 73289 h 1945710"/>
                  <a:gd name="connsiteX2" fmla="*/ 3193503 w 3268922"/>
                  <a:gd name="connsiteY2" fmla="*/ 771568 h 1945710"/>
                  <a:gd name="connsiteX3" fmla="*/ 3193503 w 3268922"/>
                  <a:gd name="connsiteY3" fmla="*/ 1159501 h 1945710"/>
                  <a:gd name="connsiteX4" fmla="*/ 2489590 w 3268922"/>
                  <a:gd name="connsiteY4" fmla="*/ 1883641 h 1945710"/>
                  <a:gd name="connsiteX5" fmla="*/ 2313612 w 3268922"/>
                  <a:gd name="connsiteY5" fmla="*/ 1806055 h 1945710"/>
                  <a:gd name="connsiteX6" fmla="*/ 2037075 w 3268922"/>
                  <a:gd name="connsiteY6" fmla="*/ 1521571 h 1945710"/>
                  <a:gd name="connsiteX7" fmla="*/ 1374210 w 3268922"/>
                  <a:gd name="connsiteY7" fmla="*/ 1521571 h 1945710"/>
                  <a:gd name="connsiteX8" fmla="*/ 1283452 w 3268922"/>
                  <a:gd name="connsiteY8" fmla="*/ 1521571 h 1945710"/>
                  <a:gd name="connsiteX9" fmla="*/ 1283452 w 3268922"/>
                  <a:gd name="connsiteY9" fmla="*/ 1521571 h 1945710"/>
                  <a:gd name="connsiteX10" fmla="*/ 1275261 w 3268922"/>
                  <a:gd name="connsiteY10" fmla="*/ 1521571 h 1945710"/>
                  <a:gd name="connsiteX11" fmla="*/ 1108752 w 3268922"/>
                  <a:gd name="connsiteY11" fmla="*/ 1521571 h 1945710"/>
                  <a:gd name="connsiteX12" fmla="*/ 956065 w 3268922"/>
                  <a:gd name="connsiteY12" fmla="*/ 1521571 h 1945710"/>
                  <a:gd name="connsiteX13" fmla="*/ 947874 w 3268922"/>
                  <a:gd name="connsiteY13" fmla="*/ 1521571 h 1945710"/>
                  <a:gd name="connsiteX14" fmla="*/ 903970 w 3268922"/>
                  <a:gd name="connsiteY14" fmla="*/ 1521571 h 1945710"/>
                  <a:gd name="connsiteX15" fmla="*/ 781365 w 3268922"/>
                  <a:gd name="connsiteY15" fmla="*/ 1521571 h 1945710"/>
                  <a:gd name="connsiteX16" fmla="*/ 654774 w 3268922"/>
                  <a:gd name="connsiteY16" fmla="*/ 1521571 h 1945710"/>
                  <a:gd name="connsiteX17" fmla="*/ 646583 w 3268922"/>
                  <a:gd name="connsiteY17" fmla="*/ 1521571 h 1945710"/>
                  <a:gd name="connsiteX18" fmla="*/ 576583 w 3268922"/>
                  <a:gd name="connsiteY18" fmla="*/ 1521571 h 1945710"/>
                  <a:gd name="connsiteX19" fmla="*/ 480074 w 3268922"/>
                  <a:gd name="connsiteY19" fmla="*/ 1521571 h 1945710"/>
                  <a:gd name="connsiteX20" fmla="*/ 275292 w 3268922"/>
                  <a:gd name="connsiteY20" fmla="*/ 1521571 h 1945710"/>
                  <a:gd name="connsiteX21" fmla="*/ 0 w 3268922"/>
                  <a:gd name="connsiteY21" fmla="*/ 1237087 h 1945710"/>
                  <a:gd name="connsiteX22" fmla="*/ 0 w 3268922"/>
                  <a:gd name="connsiteY22" fmla="*/ 693981 h 1945710"/>
                  <a:gd name="connsiteX23" fmla="*/ 275292 w 3268922"/>
                  <a:gd name="connsiteY23" fmla="*/ 409497 h 1945710"/>
                  <a:gd name="connsiteX24" fmla="*/ 501631 w 3268922"/>
                  <a:gd name="connsiteY24" fmla="*/ 409497 h 1945710"/>
                  <a:gd name="connsiteX25" fmla="*/ 576583 w 3268922"/>
                  <a:gd name="connsiteY25" fmla="*/ 409497 h 1945710"/>
                  <a:gd name="connsiteX26" fmla="*/ 604876 w 3268922"/>
                  <a:gd name="connsiteY26" fmla="*/ 409497 h 1945710"/>
                  <a:gd name="connsiteX27" fmla="*/ 613150 w 3268922"/>
                  <a:gd name="connsiteY27" fmla="*/ 409497 h 1945710"/>
                  <a:gd name="connsiteX28" fmla="*/ 631842 w 3268922"/>
                  <a:gd name="connsiteY28" fmla="*/ 409497 h 1945710"/>
                  <a:gd name="connsiteX29" fmla="*/ 654774 w 3268922"/>
                  <a:gd name="connsiteY29" fmla="*/ 409497 h 1945710"/>
                  <a:gd name="connsiteX30" fmla="*/ 672070 w 3268922"/>
                  <a:gd name="connsiteY30" fmla="*/ 409497 h 1945710"/>
                  <a:gd name="connsiteX31" fmla="*/ 802922 w 3268922"/>
                  <a:gd name="connsiteY31" fmla="*/ 409497 h 1945710"/>
                  <a:gd name="connsiteX32" fmla="*/ 903970 w 3268922"/>
                  <a:gd name="connsiteY32" fmla="*/ 409497 h 1945710"/>
                  <a:gd name="connsiteX33" fmla="*/ 909249 w 3268922"/>
                  <a:gd name="connsiteY33" fmla="*/ 409497 h 1945710"/>
                  <a:gd name="connsiteX34" fmla="*/ 914441 w 3268922"/>
                  <a:gd name="connsiteY34" fmla="*/ 409497 h 1945710"/>
                  <a:gd name="connsiteX35" fmla="*/ 921787 w 3268922"/>
                  <a:gd name="connsiteY35" fmla="*/ 409497 h 1945710"/>
                  <a:gd name="connsiteX36" fmla="*/ 946202 w 3268922"/>
                  <a:gd name="connsiteY36" fmla="*/ 409497 h 1945710"/>
                  <a:gd name="connsiteX37" fmla="*/ 956065 w 3268922"/>
                  <a:gd name="connsiteY37" fmla="*/ 409497 h 1945710"/>
                  <a:gd name="connsiteX38" fmla="*/ 986455 w 3268922"/>
                  <a:gd name="connsiteY38" fmla="*/ 409497 h 1945710"/>
                  <a:gd name="connsiteX39" fmla="*/ 1241828 w 3268922"/>
                  <a:gd name="connsiteY39" fmla="*/ 409497 h 1945710"/>
                  <a:gd name="connsiteX40" fmla="*/ 1283452 w 3268922"/>
                  <a:gd name="connsiteY40" fmla="*/ 409497 h 1945710"/>
                  <a:gd name="connsiteX41" fmla="*/ 1283452 w 3268922"/>
                  <a:gd name="connsiteY41" fmla="*/ 409497 h 1945710"/>
                  <a:gd name="connsiteX42" fmla="*/ 1333161 w 3268922"/>
                  <a:gd name="connsiteY42" fmla="*/ 409497 h 1945710"/>
                  <a:gd name="connsiteX43" fmla="*/ 2037075 w 3268922"/>
                  <a:gd name="connsiteY43" fmla="*/ 409497 h 1945710"/>
                  <a:gd name="connsiteX44" fmla="*/ 2313612 w 3268922"/>
                  <a:gd name="connsiteY44" fmla="*/ 150875 h 1945710"/>
                  <a:gd name="connsiteX45" fmla="*/ 2389719 w 3268922"/>
                  <a:gd name="connsiteY45" fmla="*/ 97 h 19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8922" h="1945710">
                    <a:moveTo>
                      <a:pt x="2389719" y="97"/>
                    </a:moveTo>
                    <a:cubicBezTo>
                      <a:pt x="2417706" y="1764"/>
                      <a:pt x="2451881" y="24797"/>
                      <a:pt x="2489590" y="73289"/>
                    </a:cubicBezTo>
                    <a:cubicBezTo>
                      <a:pt x="2489590" y="73289"/>
                      <a:pt x="2489590" y="73289"/>
                      <a:pt x="3193503" y="771568"/>
                    </a:cubicBezTo>
                    <a:cubicBezTo>
                      <a:pt x="3294062" y="875016"/>
                      <a:pt x="3294062" y="1056052"/>
                      <a:pt x="3193503" y="1159501"/>
                    </a:cubicBezTo>
                    <a:lnTo>
                      <a:pt x="2489590" y="1883641"/>
                    </a:lnTo>
                    <a:cubicBezTo>
                      <a:pt x="2389031" y="1987090"/>
                      <a:pt x="2313612" y="1961228"/>
                      <a:pt x="2313612" y="1806055"/>
                    </a:cubicBezTo>
                    <a:cubicBezTo>
                      <a:pt x="2313612" y="1650882"/>
                      <a:pt x="2187913" y="1521571"/>
                      <a:pt x="2037075" y="1521571"/>
                    </a:cubicBezTo>
                    <a:cubicBezTo>
                      <a:pt x="2037075" y="1521571"/>
                      <a:pt x="2037075" y="1521571"/>
                      <a:pt x="1374210" y="1521571"/>
                    </a:cubicBezTo>
                    <a:lnTo>
                      <a:pt x="1283452" y="1521571"/>
                    </a:lnTo>
                    <a:lnTo>
                      <a:pt x="1283452" y="1521571"/>
                    </a:lnTo>
                    <a:lnTo>
                      <a:pt x="1275261" y="1521571"/>
                    </a:lnTo>
                    <a:cubicBezTo>
                      <a:pt x="1225697" y="1521571"/>
                      <a:pt x="1170414" y="1521571"/>
                      <a:pt x="1108752" y="1521571"/>
                    </a:cubicBezTo>
                    <a:lnTo>
                      <a:pt x="956065" y="1521571"/>
                    </a:lnTo>
                    <a:lnTo>
                      <a:pt x="947874" y="1521571"/>
                    </a:lnTo>
                    <a:lnTo>
                      <a:pt x="903970" y="1521571"/>
                    </a:lnTo>
                    <a:lnTo>
                      <a:pt x="781365" y="1521571"/>
                    </a:lnTo>
                    <a:lnTo>
                      <a:pt x="654774" y="1521571"/>
                    </a:lnTo>
                    <a:lnTo>
                      <a:pt x="646583" y="1521571"/>
                    </a:lnTo>
                    <a:lnTo>
                      <a:pt x="576583" y="1521571"/>
                    </a:lnTo>
                    <a:lnTo>
                      <a:pt x="480074" y="1521571"/>
                    </a:lnTo>
                    <a:cubicBezTo>
                      <a:pt x="418412" y="1521571"/>
                      <a:pt x="350372" y="1521571"/>
                      <a:pt x="275292" y="1521571"/>
                    </a:cubicBezTo>
                    <a:cubicBezTo>
                      <a:pt x="125133" y="1521571"/>
                      <a:pt x="0" y="1392260"/>
                      <a:pt x="0" y="1237087"/>
                    </a:cubicBezTo>
                    <a:cubicBezTo>
                      <a:pt x="0" y="1237087"/>
                      <a:pt x="0" y="1237087"/>
                      <a:pt x="0" y="693981"/>
                    </a:cubicBezTo>
                    <a:cubicBezTo>
                      <a:pt x="0" y="538808"/>
                      <a:pt x="125133" y="409497"/>
                      <a:pt x="275292" y="409497"/>
                    </a:cubicBezTo>
                    <a:cubicBezTo>
                      <a:pt x="275292" y="409497"/>
                      <a:pt x="275292" y="409497"/>
                      <a:pt x="501631" y="409497"/>
                    </a:cubicBezTo>
                    <a:lnTo>
                      <a:pt x="576583" y="409497"/>
                    </a:lnTo>
                    <a:cubicBezTo>
                      <a:pt x="576583" y="409497"/>
                      <a:pt x="576583" y="409497"/>
                      <a:pt x="604876" y="409497"/>
                    </a:cubicBezTo>
                    <a:lnTo>
                      <a:pt x="613150" y="409497"/>
                    </a:lnTo>
                    <a:lnTo>
                      <a:pt x="631842" y="409497"/>
                    </a:lnTo>
                    <a:lnTo>
                      <a:pt x="654774" y="409497"/>
                    </a:lnTo>
                    <a:lnTo>
                      <a:pt x="672070" y="409497"/>
                    </a:lnTo>
                    <a:cubicBezTo>
                      <a:pt x="703899" y="409497"/>
                      <a:pt x="746337" y="409497"/>
                      <a:pt x="802922" y="409497"/>
                    </a:cubicBezTo>
                    <a:lnTo>
                      <a:pt x="903970" y="409497"/>
                    </a:lnTo>
                    <a:lnTo>
                      <a:pt x="909249" y="409497"/>
                    </a:lnTo>
                    <a:lnTo>
                      <a:pt x="914441" y="409497"/>
                    </a:lnTo>
                    <a:lnTo>
                      <a:pt x="921787" y="409497"/>
                    </a:lnTo>
                    <a:lnTo>
                      <a:pt x="946202" y="409497"/>
                    </a:lnTo>
                    <a:lnTo>
                      <a:pt x="956065" y="409497"/>
                    </a:lnTo>
                    <a:lnTo>
                      <a:pt x="986455" y="409497"/>
                    </a:lnTo>
                    <a:cubicBezTo>
                      <a:pt x="1035946" y="409497"/>
                      <a:pt x="1115131" y="409497"/>
                      <a:pt x="1241828" y="409497"/>
                    </a:cubicBezTo>
                    <a:lnTo>
                      <a:pt x="1283452" y="409497"/>
                    </a:lnTo>
                    <a:lnTo>
                      <a:pt x="1283452" y="409497"/>
                    </a:lnTo>
                    <a:lnTo>
                      <a:pt x="1333161" y="409497"/>
                    </a:lnTo>
                    <a:cubicBezTo>
                      <a:pt x="1433721" y="409497"/>
                      <a:pt x="1634839" y="409497"/>
                      <a:pt x="2037075" y="409497"/>
                    </a:cubicBezTo>
                    <a:cubicBezTo>
                      <a:pt x="2187913" y="409497"/>
                      <a:pt x="2313612" y="306048"/>
                      <a:pt x="2313612" y="150875"/>
                    </a:cubicBezTo>
                    <a:cubicBezTo>
                      <a:pt x="2313612" y="53892"/>
                      <a:pt x="2343073" y="-2681"/>
                      <a:pt x="2389719" y="97"/>
                    </a:cubicBezTo>
                    <a:close/>
                  </a:path>
                </a:pathLst>
              </a:custGeom>
              <a:solidFill>
                <a:sysClr val="window" lastClr="FFFFFF">
                  <a:lumMod val="75000"/>
                </a:sysClr>
              </a:solidFill>
              <a:ln w="28575">
                <a:noFill/>
              </a:ln>
              <a:effectLst/>
            </p:spPr>
            <p:txBody>
              <a:bodyPr vert="horz" wrap="square" lIns="68589" tIns="34295" rIns="68589" bIns="34295" numCol="1" anchor="t" anchorCtr="0" compatLnSpc="1">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Calibri"/>
                  <a:ea typeface="宋体"/>
                </a:endParaRPr>
              </a:p>
            </p:txBody>
          </p:sp>
          <p:sp>
            <p:nvSpPr>
              <p:cNvPr id="123" name="同侧圆角矩形 122"/>
              <p:cNvSpPr/>
              <p:nvPr/>
            </p:nvSpPr>
            <p:spPr>
              <a:xfrm rot="5400000">
                <a:off x="6744664" y="1068556"/>
                <a:ext cx="626405" cy="1143534"/>
              </a:xfrm>
              <a:prstGeom prst="round2SameRect">
                <a:avLst>
                  <a:gd name="adj1" fmla="val 19083"/>
                  <a:gd name="adj2" fmla="val 0"/>
                </a:avLst>
              </a:prstGeom>
              <a:solidFill>
                <a:srgbClr val="E3413E"/>
              </a:solidFill>
              <a:ln w="28575" cap="flat">
                <a:noFill/>
                <a:prstDash val="solid"/>
                <a:miter lim="800000"/>
              </a:ln>
              <a:effectLst>
                <a:innerShdw blurRad="63500" dist="50800" dir="13500000">
                  <a:prstClr val="black">
                    <a:alpha val="50000"/>
                  </a:prstClr>
                </a:innerShdw>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Calibri"/>
                  <a:ea typeface="宋体"/>
                </a:endParaRPr>
              </a:p>
            </p:txBody>
          </p:sp>
          <p:sp>
            <p:nvSpPr>
              <p:cNvPr id="124" name="文本框 9"/>
              <p:cNvSpPr txBox="1"/>
              <p:nvPr/>
            </p:nvSpPr>
            <p:spPr>
              <a:xfrm>
                <a:off x="6507969" y="1414401"/>
                <a:ext cx="1174059" cy="412268"/>
              </a:xfrm>
              <a:prstGeom prst="rect">
                <a:avLst/>
              </a:prstGeom>
              <a:noFill/>
            </p:spPr>
            <p:txBody>
              <a:bodyPr wrap="square" lIns="51435" tIns="25718" rIns="51435" bIns="25718" rtlCol="0">
                <a:spAutoFit/>
              </a:bodyPr>
              <a:lstStyle/>
              <a:p>
                <a:pPr marL="0" marR="0" lvl="1" indent="0" algn="ctr" defTabSz="6858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效果评估</a:t>
                </a:r>
                <a:endParaRPr kumimoji="0" lang="en-US" altLang="ko-KR" sz="20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118" name="椭圆 117"/>
            <p:cNvSpPr/>
            <p:nvPr/>
          </p:nvSpPr>
          <p:spPr>
            <a:xfrm>
              <a:off x="10604790" y="5621018"/>
              <a:ext cx="337530" cy="318243"/>
            </a:xfrm>
            <a:prstGeom prst="ellipse">
              <a:avLst/>
            </a:prstGeom>
            <a:solidFill>
              <a:sysClr val="window" lastClr="FFFFFF">
                <a:lumMod val="85000"/>
              </a:sysClr>
            </a:solidFill>
            <a:ln w="19050" cap="flat" cmpd="sng" algn="ctr">
              <a:gradFill>
                <a:gsLst>
                  <a:gs pos="0">
                    <a:sysClr val="window" lastClr="FFFFFF">
                      <a:lumMod val="75000"/>
                    </a:sysClr>
                  </a:gs>
                  <a:gs pos="100000">
                    <a:sysClr val="window" lastClr="FFFFFF"/>
                  </a:gs>
                </a:gsLst>
                <a:lin ang="5400000" scaled="1"/>
              </a:gradFill>
              <a:prstDash val="solid"/>
            </a:ln>
            <a:effectLst>
              <a:innerShdw blurRad="88900" dist="38100" dir="13500000">
                <a:prstClr val="black">
                  <a:alpha val="50000"/>
                </a:prstClr>
              </a:innerShdw>
            </a:effectLst>
          </p:spPr>
          <p:txBody>
            <a:bodyPr lIns="68589" tIns="34295" rIns="68589" bIns="34295"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smtClean="0">
                <a:ln>
                  <a:noFill/>
                </a:ln>
                <a:solidFill>
                  <a:prstClr val="white"/>
                </a:solidFill>
                <a:effectLst/>
                <a:uLnTx/>
                <a:uFillTx/>
                <a:latin typeface="Calibri"/>
                <a:ea typeface="宋体"/>
                <a:cs typeface="+mn-cs"/>
              </a:endParaRPr>
            </a:p>
          </p:txBody>
        </p:sp>
        <p:sp>
          <p:nvSpPr>
            <p:cNvPr id="119" name="椭圆 118"/>
            <p:cNvSpPr/>
            <p:nvPr/>
          </p:nvSpPr>
          <p:spPr>
            <a:xfrm>
              <a:off x="4257040" y="5542278"/>
              <a:ext cx="337530" cy="318243"/>
            </a:xfrm>
            <a:prstGeom prst="ellipse">
              <a:avLst/>
            </a:prstGeom>
            <a:solidFill>
              <a:schemeClr val="bg1">
                <a:lumMod val="85000"/>
              </a:schemeClr>
            </a:solidFill>
            <a:ln w="19050">
              <a:gradFill>
                <a:gsLst>
                  <a:gs pos="0">
                    <a:schemeClr val="bg1">
                      <a:lumMod val="75000"/>
                    </a:schemeClr>
                  </a:gs>
                  <a:gs pos="100000">
                    <a:schemeClr val="bg1"/>
                  </a:gs>
                </a:gsLst>
                <a:lin ang="5400000" scaled="1"/>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150"/>
                                        </p:tgtEl>
                                        <p:attrNameLst>
                                          <p:attrName>style.visibility</p:attrName>
                                        </p:attrNameLst>
                                      </p:cBhvr>
                                      <p:to>
                                        <p:strVal val="visible"/>
                                      </p:to>
                                    </p:set>
                                    <p:animEffect transition="in" filter="diamond(in)">
                                      <p:cBhvr>
                                        <p:cTn id="11" dur="500"/>
                                        <p:tgtEl>
                                          <p:spTgt spid="150"/>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49"/>
                                        </p:tgtEl>
                                        <p:attrNameLst>
                                          <p:attrName>style.visibility</p:attrName>
                                        </p:attrNameLst>
                                      </p:cBhvr>
                                      <p:to>
                                        <p:strVal val="visible"/>
                                      </p:to>
                                    </p:set>
                                    <p:animEffect transition="in" filter="wipe(left)">
                                      <p:cBhvr>
                                        <p:cTn id="15" dur="500"/>
                                        <p:tgtEl>
                                          <p:spTgt spid="14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51"/>
                                        </p:tgtEl>
                                        <p:attrNameLst>
                                          <p:attrName>style.visibility</p:attrName>
                                        </p:attrNameLst>
                                      </p:cBhvr>
                                      <p:to>
                                        <p:strVal val="visible"/>
                                      </p:to>
                                    </p:set>
                                    <p:animEffect transition="in" filter="checkerboard(across)">
                                      <p:cBhvr>
                                        <p:cTn id="20" dur="500"/>
                                        <p:tgtEl>
                                          <p:spTgt spid="151"/>
                                        </p:tgtEl>
                                      </p:cBhvr>
                                    </p:animEffect>
                                  </p:childTnLst>
                                </p:cTn>
                              </p:par>
                            </p:childTnLst>
                          </p:cTn>
                        </p:par>
                        <p:par>
                          <p:cTn id="21" fill="hold">
                            <p:stCondLst>
                              <p:cond delay="500"/>
                            </p:stCondLst>
                            <p:childTnLst>
                              <p:par>
                                <p:cTn id="22" presetID="5" presetClass="entr" presetSubtype="10" fill="hold"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heckerboard(across)">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checkerboard(across)">
                                      <p:cBhvr>
                                        <p:cTn id="29"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建设内容与具体举措</a:t>
            </a:r>
          </a:p>
        </p:txBody>
      </p:sp>
      <p:cxnSp>
        <p:nvCxnSpPr>
          <p:cNvPr id="12" name="直接连接符 11"/>
          <p:cNvCxnSpPr>
            <a:endCxn id="13" idx="2"/>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50151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4" name="椭圆 13"/>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5" name="椭圆 14"/>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6"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76" name="íšlîdé"/>
          <p:cNvSpPr/>
          <p:nvPr/>
        </p:nvSpPr>
        <p:spPr>
          <a:xfrm>
            <a:off x="2166620" y="1091565"/>
            <a:ext cx="6918960"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2044700" y="1091565"/>
            <a:ext cx="7334885" cy="583565"/>
          </a:xfrm>
          <a:prstGeom prst="rect">
            <a:avLst/>
          </a:prstGeom>
          <a:noFill/>
          <a:ln w="9525">
            <a:noFill/>
          </a:ln>
        </p:spPr>
        <p:txBody>
          <a:bodyPr wrap="square">
            <a:spAutoFit/>
          </a:bodyPr>
          <a:lstStyle/>
          <a:p>
            <a:pPr indent="0"/>
            <a:r>
              <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成立课程研发中心，建设课程指导团队</a:t>
            </a:r>
          </a:p>
        </p:txBody>
      </p:sp>
      <p:grpSp>
        <p:nvGrpSpPr>
          <p:cNvPr id="42" name="组合 41"/>
          <p:cNvGrpSpPr/>
          <p:nvPr/>
        </p:nvGrpSpPr>
        <p:grpSpPr>
          <a:xfrm>
            <a:off x="517649" y="2624699"/>
            <a:ext cx="789899" cy="912097"/>
            <a:chOff x="2753401" y="2232844"/>
            <a:chExt cx="1171412" cy="1352630"/>
          </a:xfrm>
        </p:grpSpPr>
        <p:sp>
          <p:nvSpPr>
            <p:cNvPr id="43" name="Shape 1593"/>
            <p:cNvSpPr/>
            <p:nvPr/>
          </p:nvSpPr>
          <p:spPr>
            <a:xfrm flipH="1">
              <a:off x="2753401" y="2232844"/>
              <a:ext cx="1171412" cy="13526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383635"/>
            </a:solidFill>
            <a:ln w="25400">
              <a:noFill/>
            </a:ln>
          </p:spPr>
          <p:txBody>
            <a:bodyPr lIns="35719" tIns="35719" rIns="35719" bIns="35719" anchor="ctr">
              <a:scene3d>
                <a:camera prst="orthographicFront"/>
                <a:lightRig rig="threePt" dir="t"/>
              </a:scene3d>
              <a:sp3d contourW="12700"/>
            </a:bodyPr>
            <a:lstStyle/>
            <a:p>
              <a:pPr marL="0" marR="0" lvl="0" indent="0" algn="ctr" defTabSz="608965" eaLnBrk="1" fontAlgn="auto" latinLnBrk="0" hangingPunct="1">
                <a:lnSpc>
                  <a:spcPct val="100000"/>
                </a:lnSpc>
                <a:spcBef>
                  <a:spcPts val="0"/>
                </a:spcBef>
                <a:spcAft>
                  <a:spcPts val="0"/>
                </a:spcAft>
                <a:buClrTx/>
                <a:buSzTx/>
                <a:buFontTx/>
                <a:buNone/>
                <a:tabLst/>
                <a:defRPr sz="3200">
                  <a:latin typeface="Helvetica Light"/>
                  <a:ea typeface="Helvetica Light"/>
                  <a:cs typeface="Helvetica Light"/>
                  <a:sym typeface="Helvetica Light"/>
                </a:defRPr>
              </a:pPr>
              <a:endParaRPr kumimoji="0" sz="1600" b="0" i="0" u="none" strike="noStrike" kern="0" cap="none" spc="0" normalizeH="0" baseline="0" noProof="0">
                <a:ln>
                  <a:noFill/>
                </a:ln>
                <a:solidFill>
                  <a:prstClr val="black"/>
                </a:solidFill>
                <a:effectLst/>
                <a:uLnTx/>
                <a:uFillTx/>
                <a:latin typeface="+mn-lt"/>
                <a:ea typeface="+mn-ea"/>
                <a:cs typeface="+mn-ea"/>
                <a:sym typeface="+mn-lt"/>
              </a:endParaRPr>
            </a:p>
          </p:txBody>
        </p:sp>
        <p:sp>
          <p:nvSpPr>
            <p:cNvPr id="44" name="Shape 1603"/>
            <p:cNvSpPr/>
            <p:nvPr/>
          </p:nvSpPr>
          <p:spPr>
            <a:xfrm>
              <a:off x="3121255" y="2719509"/>
              <a:ext cx="435705" cy="379301"/>
            </a:xfrm>
            <a:custGeom>
              <a:avLst/>
              <a:gdLst/>
              <a:ahLst/>
              <a:cxnLst>
                <a:cxn ang="0">
                  <a:pos x="wd2" y="hd2"/>
                </a:cxn>
                <a:cxn ang="5400000">
                  <a:pos x="wd2" y="hd2"/>
                </a:cxn>
                <a:cxn ang="10800000">
                  <a:pos x="wd2" y="hd2"/>
                </a:cxn>
                <a:cxn ang="16200000">
                  <a:pos x="wd2" y="hd2"/>
                </a:cxn>
              </a:cxnLst>
              <a:rect l="0" t="0" r="r" b="b"/>
              <a:pathLst>
                <a:path w="21599" h="21595" extrusionOk="0">
                  <a:moveTo>
                    <a:pt x="8489" y="0"/>
                  </a:moveTo>
                  <a:cubicBezTo>
                    <a:pt x="7689" y="-4"/>
                    <a:pt x="6958" y="348"/>
                    <a:pt x="6379" y="981"/>
                  </a:cubicBezTo>
                  <a:lnTo>
                    <a:pt x="6379" y="1000"/>
                  </a:lnTo>
                  <a:cubicBezTo>
                    <a:pt x="5894" y="1569"/>
                    <a:pt x="5631" y="2295"/>
                    <a:pt x="5576" y="3077"/>
                  </a:cubicBezTo>
                  <a:lnTo>
                    <a:pt x="4136" y="3135"/>
                  </a:lnTo>
                  <a:cubicBezTo>
                    <a:pt x="4060" y="3137"/>
                    <a:pt x="4061" y="3245"/>
                    <a:pt x="4002" y="3288"/>
                  </a:cubicBezTo>
                  <a:lnTo>
                    <a:pt x="2947" y="3288"/>
                  </a:lnTo>
                  <a:cubicBezTo>
                    <a:pt x="2036" y="3287"/>
                    <a:pt x="1279" y="3540"/>
                    <a:pt x="753" y="4135"/>
                  </a:cubicBezTo>
                  <a:cubicBezTo>
                    <a:pt x="493" y="4430"/>
                    <a:pt x="307" y="4810"/>
                    <a:pt x="184" y="5231"/>
                  </a:cubicBezTo>
                  <a:cubicBezTo>
                    <a:pt x="61" y="5652"/>
                    <a:pt x="0" y="6112"/>
                    <a:pt x="0" y="6634"/>
                  </a:cubicBezTo>
                  <a:lnTo>
                    <a:pt x="0" y="6692"/>
                  </a:lnTo>
                  <a:lnTo>
                    <a:pt x="0" y="18095"/>
                  </a:lnTo>
                  <a:lnTo>
                    <a:pt x="0" y="18153"/>
                  </a:lnTo>
                  <a:cubicBezTo>
                    <a:pt x="0" y="18675"/>
                    <a:pt x="61" y="19135"/>
                    <a:pt x="184" y="19556"/>
                  </a:cubicBezTo>
                  <a:cubicBezTo>
                    <a:pt x="366" y="20188"/>
                    <a:pt x="707" y="20713"/>
                    <a:pt x="1189" y="21037"/>
                  </a:cubicBezTo>
                  <a:cubicBezTo>
                    <a:pt x="1670" y="21363"/>
                    <a:pt x="2261" y="21498"/>
                    <a:pt x="2947" y="21499"/>
                  </a:cubicBezTo>
                  <a:lnTo>
                    <a:pt x="18652" y="21499"/>
                  </a:lnTo>
                  <a:lnTo>
                    <a:pt x="18669" y="21499"/>
                  </a:lnTo>
                  <a:cubicBezTo>
                    <a:pt x="18706" y="21497"/>
                    <a:pt x="18733" y="21482"/>
                    <a:pt x="18769" y="21479"/>
                  </a:cubicBezTo>
                  <a:lnTo>
                    <a:pt x="18769" y="21595"/>
                  </a:lnTo>
                  <a:cubicBezTo>
                    <a:pt x="19667" y="21596"/>
                    <a:pt x="20386" y="21335"/>
                    <a:pt x="20879" y="20768"/>
                  </a:cubicBezTo>
                  <a:cubicBezTo>
                    <a:pt x="21372" y="20201"/>
                    <a:pt x="21600" y="19376"/>
                    <a:pt x="21599" y="18345"/>
                  </a:cubicBezTo>
                  <a:lnTo>
                    <a:pt x="21599" y="6942"/>
                  </a:lnTo>
                  <a:cubicBezTo>
                    <a:pt x="21600" y="6294"/>
                    <a:pt x="21469" y="5762"/>
                    <a:pt x="21281" y="5288"/>
                  </a:cubicBezTo>
                  <a:cubicBezTo>
                    <a:pt x="21165" y="4871"/>
                    <a:pt x="20991" y="4514"/>
                    <a:pt x="20745" y="4211"/>
                  </a:cubicBezTo>
                  <a:cubicBezTo>
                    <a:pt x="20252" y="3605"/>
                    <a:pt x="19516" y="3314"/>
                    <a:pt x="18652" y="3288"/>
                  </a:cubicBezTo>
                  <a:lnTo>
                    <a:pt x="16090" y="3288"/>
                  </a:lnTo>
                  <a:cubicBezTo>
                    <a:pt x="16068" y="2424"/>
                    <a:pt x="15782" y="1625"/>
                    <a:pt x="15220" y="1000"/>
                  </a:cubicBezTo>
                  <a:cubicBezTo>
                    <a:pt x="14665" y="357"/>
                    <a:pt x="13942" y="-4"/>
                    <a:pt x="13144" y="0"/>
                  </a:cubicBezTo>
                  <a:lnTo>
                    <a:pt x="8489" y="0"/>
                  </a:lnTo>
                  <a:close/>
                  <a:moveTo>
                    <a:pt x="8489" y="923"/>
                  </a:moveTo>
                  <a:lnTo>
                    <a:pt x="13144" y="923"/>
                  </a:lnTo>
                  <a:cubicBezTo>
                    <a:pt x="13746" y="927"/>
                    <a:pt x="14222" y="1168"/>
                    <a:pt x="14650" y="1654"/>
                  </a:cubicBezTo>
                  <a:cubicBezTo>
                    <a:pt x="15105" y="2167"/>
                    <a:pt x="15299" y="2710"/>
                    <a:pt x="15303" y="3404"/>
                  </a:cubicBezTo>
                  <a:lnTo>
                    <a:pt x="15303" y="3692"/>
                  </a:lnTo>
                  <a:lnTo>
                    <a:pt x="15303" y="3750"/>
                  </a:lnTo>
                  <a:cubicBezTo>
                    <a:pt x="15303" y="3871"/>
                    <a:pt x="15346" y="3991"/>
                    <a:pt x="15421" y="4077"/>
                  </a:cubicBezTo>
                  <a:cubicBezTo>
                    <a:pt x="15495" y="4163"/>
                    <a:pt x="15600" y="4211"/>
                    <a:pt x="15705" y="4211"/>
                  </a:cubicBezTo>
                  <a:lnTo>
                    <a:pt x="18652" y="4211"/>
                  </a:lnTo>
                  <a:cubicBezTo>
                    <a:pt x="18692" y="4213"/>
                    <a:pt x="18714" y="4228"/>
                    <a:pt x="18753" y="4231"/>
                  </a:cubicBezTo>
                  <a:lnTo>
                    <a:pt x="18753" y="4308"/>
                  </a:lnTo>
                  <a:cubicBezTo>
                    <a:pt x="19129" y="4321"/>
                    <a:pt x="19458" y="4385"/>
                    <a:pt x="19724" y="4500"/>
                  </a:cubicBezTo>
                  <a:cubicBezTo>
                    <a:pt x="19885" y="4596"/>
                    <a:pt x="20046" y="4708"/>
                    <a:pt x="20159" y="4846"/>
                  </a:cubicBezTo>
                  <a:cubicBezTo>
                    <a:pt x="20468" y="5225"/>
                    <a:pt x="20644" y="5812"/>
                    <a:pt x="20645" y="6692"/>
                  </a:cubicBezTo>
                  <a:lnTo>
                    <a:pt x="20645" y="18095"/>
                  </a:lnTo>
                  <a:cubicBezTo>
                    <a:pt x="20644" y="18976"/>
                    <a:pt x="20467" y="19564"/>
                    <a:pt x="20159" y="19941"/>
                  </a:cubicBezTo>
                  <a:cubicBezTo>
                    <a:pt x="19851" y="20318"/>
                    <a:pt x="19369" y="20542"/>
                    <a:pt x="18635" y="20576"/>
                  </a:cubicBezTo>
                  <a:lnTo>
                    <a:pt x="2947" y="20576"/>
                  </a:lnTo>
                  <a:cubicBezTo>
                    <a:pt x="2157" y="20574"/>
                    <a:pt x="1647" y="20348"/>
                    <a:pt x="1323" y="19980"/>
                  </a:cubicBezTo>
                  <a:cubicBezTo>
                    <a:pt x="1158" y="19793"/>
                    <a:pt x="1028" y="19572"/>
                    <a:pt x="938" y="19268"/>
                  </a:cubicBezTo>
                  <a:cubicBezTo>
                    <a:pt x="849" y="18965"/>
                    <a:pt x="804" y="18598"/>
                    <a:pt x="804" y="18153"/>
                  </a:cubicBezTo>
                  <a:lnTo>
                    <a:pt x="804" y="18095"/>
                  </a:lnTo>
                  <a:lnTo>
                    <a:pt x="804" y="6692"/>
                  </a:lnTo>
                  <a:lnTo>
                    <a:pt x="804" y="6634"/>
                  </a:lnTo>
                  <a:cubicBezTo>
                    <a:pt x="804" y="6189"/>
                    <a:pt x="849" y="5822"/>
                    <a:pt x="938" y="5519"/>
                  </a:cubicBezTo>
                  <a:cubicBezTo>
                    <a:pt x="1074" y="5065"/>
                    <a:pt x="1293" y="4775"/>
                    <a:pt x="1607" y="4558"/>
                  </a:cubicBezTo>
                  <a:cubicBezTo>
                    <a:pt x="1923" y="4342"/>
                    <a:pt x="2357" y="4211"/>
                    <a:pt x="2947" y="4211"/>
                  </a:cubicBezTo>
                  <a:lnTo>
                    <a:pt x="4437" y="4211"/>
                  </a:lnTo>
                  <a:cubicBezTo>
                    <a:pt x="4511" y="4211"/>
                    <a:pt x="4511" y="4098"/>
                    <a:pt x="4571" y="4058"/>
                  </a:cubicBezTo>
                  <a:lnTo>
                    <a:pt x="5643" y="4058"/>
                  </a:lnTo>
                  <a:cubicBezTo>
                    <a:pt x="5697" y="4058"/>
                    <a:pt x="5744" y="4024"/>
                    <a:pt x="5793" y="4000"/>
                  </a:cubicBezTo>
                  <a:cubicBezTo>
                    <a:pt x="5853" y="4040"/>
                    <a:pt x="5853" y="4154"/>
                    <a:pt x="5927" y="4154"/>
                  </a:cubicBezTo>
                  <a:cubicBezTo>
                    <a:pt x="6149" y="4154"/>
                    <a:pt x="6329" y="3947"/>
                    <a:pt x="6329" y="3692"/>
                  </a:cubicBezTo>
                  <a:lnTo>
                    <a:pt x="6329" y="3404"/>
                  </a:lnTo>
                  <a:lnTo>
                    <a:pt x="6329" y="3346"/>
                  </a:lnTo>
                  <a:cubicBezTo>
                    <a:pt x="6332" y="2686"/>
                    <a:pt x="6535" y="2129"/>
                    <a:pt x="6948" y="1635"/>
                  </a:cubicBezTo>
                  <a:cubicBezTo>
                    <a:pt x="7407" y="1152"/>
                    <a:pt x="7895" y="927"/>
                    <a:pt x="8489" y="923"/>
                  </a:cubicBezTo>
                  <a:close/>
                  <a:moveTo>
                    <a:pt x="10917" y="6154"/>
                  </a:moveTo>
                  <a:cubicBezTo>
                    <a:pt x="9404" y="6149"/>
                    <a:pt x="8064" y="6792"/>
                    <a:pt x="6999" y="8038"/>
                  </a:cubicBezTo>
                  <a:cubicBezTo>
                    <a:pt x="5913" y="9261"/>
                    <a:pt x="5354" y="10801"/>
                    <a:pt x="5358" y="12538"/>
                  </a:cubicBezTo>
                  <a:cubicBezTo>
                    <a:pt x="5354" y="14274"/>
                    <a:pt x="5915" y="15798"/>
                    <a:pt x="6999" y="17018"/>
                  </a:cubicBezTo>
                  <a:cubicBezTo>
                    <a:pt x="8062" y="18243"/>
                    <a:pt x="9407" y="18888"/>
                    <a:pt x="10917" y="18903"/>
                  </a:cubicBezTo>
                  <a:cubicBezTo>
                    <a:pt x="12427" y="18889"/>
                    <a:pt x="13756" y="18244"/>
                    <a:pt x="14818" y="17018"/>
                  </a:cubicBezTo>
                  <a:cubicBezTo>
                    <a:pt x="15886" y="15798"/>
                    <a:pt x="16447" y="14271"/>
                    <a:pt x="16459" y="12538"/>
                  </a:cubicBezTo>
                  <a:cubicBezTo>
                    <a:pt x="16446" y="10804"/>
                    <a:pt x="15887" y="9261"/>
                    <a:pt x="14818" y="8038"/>
                  </a:cubicBezTo>
                  <a:cubicBezTo>
                    <a:pt x="13758" y="6795"/>
                    <a:pt x="12429" y="6149"/>
                    <a:pt x="10917" y="6154"/>
                  </a:cubicBezTo>
                  <a:close/>
                  <a:moveTo>
                    <a:pt x="10917" y="7077"/>
                  </a:moveTo>
                  <a:cubicBezTo>
                    <a:pt x="12237" y="7081"/>
                    <a:pt x="13314" y="7609"/>
                    <a:pt x="14249" y="8692"/>
                  </a:cubicBezTo>
                  <a:cubicBezTo>
                    <a:pt x="15179" y="9766"/>
                    <a:pt x="15638" y="11019"/>
                    <a:pt x="15655" y="12538"/>
                  </a:cubicBezTo>
                  <a:cubicBezTo>
                    <a:pt x="15638" y="14056"/>
                    <a:pt x="15178" y="15291"/>
                    <a:pt x="14249" y="16364"/>
                  </a:cubicBezTo>
                  <a:cubicBezTo>
                    <a:pt x="13314" y="17432"/>
                    <a:pt x="12239" y="17960"/>
                    <a:pt x="10917" y="17980"/>
                  </a:cubicBezTo>
                  <a:cubicBezTo>
                    <a:pt x="9594" y="17960"/>
                    <a:pt x="8501" y="17430"/>
                    <a:pt x="7568" y="16364"/>
                  </a:cubicBezTo>
                  <a:cubicBezTo>
                    <a:pt x="6623" y="15289"/>
                    <a:pt x="6166" y="14053"/>
                    <a:pt x="6162" y="12538"/>
                  </a:cubicBezTo>
                  <a:cubicBezTo>
                    <a:pt x="6165" y="11021"/>
                    <a:pt x="6626" y="9763"/>
                    <a:pt x="7568" y="8692"/>
                  </a:cubicBezTo>
                  <a:cubicBezTo>
                    <a:pt x="8506" y="7605"/>
                    <a:pt x="9596" y="7081"/>
                    <a:pt x="10917" y="7077"/>
                  </a:cubicBezTo>
                  <a:close/>
                  <a:moveTo>
                    <a:pt x="10866" y="8615"/>
                  </a:moveTo>
                  <a:cubicBezTo>
                    <a:pt x="10017" y="8612"/>
                    <a:pt x="9244" y="8955"/>
                    <a:pt x="8623" y="9615"/>
                  </a:cubicBezTo>
                  <a:lnTo>
                    <a:pt x="8606" y="9615"/>
                  </a:lnTo>
                  <a:lnTo>
                    <a:pt x="8489" y="9750"/>
                  </a:lnTo>
                  <a:cubicBezTo>
                    <a:pt x="7836" y="10495"/>
                    <a:pt x="7497" y="11451"/>
                    <a:pt x="7501" y="12499"/>
                  </a:cubicBezTo>
                  <a:cubicBezTo>
                    <a:pt x="7496" y="13548"/>
                    <a:pt x="7839" y="14491"/>
                    <a:pt x="8489" y="15230"/>
                  </a:cubicBezTo>
                  <a:cubicBezTo>
                    <a:pt x="9136" y="15979"/>
                    <a:pt x="9959" y="16350"/>
                    <a:pt x="10866" y="16364"/>
                  </a:cubicBezTo>
                  <a:lnTo>
                    <a:pt x="10883" y="16364"/>
                  </a:lnTo>
                  <a:cubicBezTo>
                    <a:pt x="11727" y="16348"/>
                    <a:pt x="12506" y="16024"/>
                    <a:pt x="13127" y="15384"/>
                  </a:cubicBezTo>
                  <a:lnTo>
                    <a:pt x="13127" y="15364"/>
                  </a:lnTo>
                  <a:lnTo>
                    <a:pt x="13261" y="15230"/>
                  </a:lnTo>
                  <a:cubicBezTo>
                    <a:pt x="13912" y="14490"/>
                    <a:pt x="14237" y="13547"/>
                    <a:pt x="14232" y="12499"/>
                  </a:cubicBezTo>
                  <a:cubicBezTo>
                    <a:pt x="14236" y="11451"/>
                    <a:pt x="13913" y="10513"/>
                    <a:pt x="13261" y="9769"/>
                  </a:cubicBezTo>
                  <a:cubicBezTo>
                    <a:pt x="12617" y="9024"/>
                    <a:pt x="11785" y="8611"/>
                    <a:pt x="10866" y="8615"/>
                  </a:cubicBezTo>
                  <a:close/>
                  <a:moveTo>
                    <a:pt x="10866" y="9538"/>
                  </a:moveTo>
                  <a:cubicBezTo>
                    <a:pt x="11588" y="9542"/>
                    <a:pt x="12172" y="9815"/>
                    <a:pt x="12691" y="10403"/>
                  </a:cubicBezTo>
                  <a:cubicBezTo>
                    <a:pt x="13201" y="10996"/>
                    <a:pt x="13424" y="11663"/>
                    <a:pt x="13428" y="12499"/>
                  </a:cubicBezTo>
                  <a:cubicBezTo>
                    <a:pt x="13423" y="13335"/>
                    <a:pt x="13204" y="13980"/>
                    <a:pt x="12691" y="14576"/>
                  </a:cubicBezTo>
                  <a:lnTo>
                    <a:pt x="12574" y="14711"/>
                  </a:lnTo>
                  <a:cubicBezTo>
                    <a:pt x="12101" y="15185"/>
                    <a:pt x="11543" y="15420"/>
                    <a:pt x="10883" y="15441"/>
                  </a:cubicBezTo>
                  <a:cubicBezTo>
                    <a:pt x="10151" y="15422"/>
                    <a:pt x="9574" y="15162"/>
                    <a:pt x="9058" y="14576"/>
                  </a:cubicBezTo>
                  <a:cubicBezTo>
                    <a:pt x="8546" y="13980"/>
                    <a:pt x="8309" y="13334"/>
                    <a:pt x="8305" y="12499"/>
                  </a:cubicBezTo>
                  <a:cubicBezTo>
                    <a:pt x="8309" y="11663"/>
                    <a:pt x="8549" y="10996"/>
                    <a:pt x="9058" y="10403"/>
                  </a:cubicBezTo>
                  <a:lnTo>
                    <a:pt x="9175" y="10269"/>
                  </a:lnTo>
                  <a:cubicBezTo>
                    <a:pt x="9654" y="9777"/>
                    <a:pt x="10204" y="9541"/>
                    <a:pt x="10866" y="9538"/>
                  </a:cubicBezTo>
                  <a:close/>
                </a:path>
              </a:pathLst>
            </a:custGeom>
            <a:solidFill>
              <a:sysClr val="window" lastClr="FFFFFF"/>
            </a:solidFill>
            <a:ln w="12700">
              <a:miter lim="400000"/>
            </a:ln>
          </p:spPr>
          <p:txBody>
            <a:bodyPr lIns="19051" tIns="19051" rIns="19051" bIns="19051" anchor="ctr">
              <a:scene3d>
                <a:camera prst="orthographicFront"/>
                <a:lightRig rig="threePt" dir="t"/>
              </a:scene3d>
              <a:sp3d contourW="12700"/>
            </a:bodyPr>
            <a:lstStyle/>
            <a:p>
              <a:pPr marL="0" marR="0" lvl="0" indent="0" algn="ctr" defTabSz="608965" eaLnBrk="1" fontAlgn="auto" latinLnBrk="0" hangingPunct="1">
                <a:lnSpc>
                  <a:spcPct val="100000"/>
                </a:lnSpc>
                <a:spcBef>
                  <a:spcPts val="0"/>
                </a:spcBef>
                <a:spcAft>
                  <a:spcPts val="0"/>
                </a:spcAft>
                <a:buClrTx/>
                <a:buSzTx/>
                <a:buFontTx/>
                <a:buNone/>
                <a:tabLst/>
                <a:defRPr sz="3200">
                  <a:latin typeface="Helvetica Light"/>
                  <a:ea typeface="Helvetica Light"/>
                  <a:cs typeface="Helvetica Light"/>
                  <a:sym typeface="Helvetica Light"/>
                </a:defRPr>
              </a:pPr>
              <a:endParaRPr kumimoji="0" sz="16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45" name="组合 44"/>
          <p:cNvGrpSpPr/>
          <p:nvPr/>
        </p:nvGrpSpPr>
        <p:grpSpPr>
          <a:xfrm>
            <a:off x="517649" y="3773715"/>
            <a:ext cx="789899" cy="912097"/>
            <a:chOff x="3342276" y="3286458"/>
            <a:chExt cx="1171412" cy="1352630"/>
          </a:xfrm>
        </p:grpSpPr>
        <p:sp>
          <p:nvSpPr>
            <p:cNvPr id="46" name="Shape 1594"/>
            <p:cNvSpPr/>
            <p:nvPr/>
          </p:nvSpPr>
          <p:spPr>
            <a:xfrm flipH="1">
              <a:off x="3342276" y="3286458"/>
              <a:ext cx="1171412" cy="13526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BA29A"/>
            </a:solidFill>
            <a:ln w="25400">
              <a:noFill/>
            </a:ln>
          </p:spPr>
          <p:txBody>
            <a:bodyPr lIns="35719" tIns="35719" rIns="35719" bIns="35719" anchor="ctr">
              <a:scene3d>
                <a:camera prst="orthographicFront"/>
                <a:lightRig rig="threePt" dir="t"/>
              </a:scene3d>
              <a:sp3d contourW="12700"/>
            </a:bodyPr>
            <a:lstStyle/>
            <a:p>
              <a:pPr marL="0" marR="0" lvl="0" indent="0" algn="ctr" defTabSz="608965" eaLnBrk="1" fontAlgn="auto" latinLnBrk="0" hangingPunct="1">
                <a:lnSpc>
                  <a:spcPct val="100000"/>
                </a:lnSpc>
                <a:spcBef>
                  <a:spcPts val="0"/>
                </a:spcBef>
                <a:spcAft>
                  <a:spcPts val="0"/>
                </a:spcAft>
                <a:buClrTx/>
                <a:buSzTx/>
                <a:buFontTx/>
                <a:buNone/>
                <a:tabLst/>
                <a:defRPr sz="3200">
                  <a:latin typeface="Helvetica Light"/>
                  <a:ea typeface="Helvetica Light"/>
                  <a:cs typeface="Helvetica Light"/>
                  <a:sym typeface="Helvetica Light"/>
                </a:defRPr>
              </a:pPr>
              <a:endParaRPr kumimoji="0" sz="1600" b="0" i="0" u="none" strike="noStrike" kern="0" cap="none" spc="0" normalizeH="0" baseline="0" noProof="0">
                <a:ln>
                  <a:noFill/>
                </a:ln>
                <a:solidFill>
                  <a:prstClr val="black"/>
                </a:solidFill>
                <a:effectLst/>
                <a:uLnTx/>
                <a:uFillTx/>
                <a:latin typeface="+mn-lt"/>
                <a:ea typeface="+mn-ea"/>
                <a:cs typeface="+mn-ea"/>
                <a:sym typeface="+mn-lt"/>
              </a:endParaRPr>
            </a:p>
          </p:txBody>
        </p:sp>
        <p:sp>
          <p:nvSpPr>
            <p:cNvPr id="47" name="Shape 1604"/>
            <p:cNvSpPr/>
            <p:nvPr/>
          </p:nvSpPr>
          <p:spPr>
            <a:xfrm>
              <a:off x="3734783" y="3777511"/>
              <a:ext cx="386398" cy="370524"/>
            </a:xfrm>
            <a:custGeom>
              <a:avLst/>
              <a:gdLst/>
              <a:ahLst/>
              <a:cxnLst>
                <a:cxn ang="0">
                  <a:pos x="wd2" y="hd2"/>
                </a:cxn>
                <a:cxn ang="5400000">
                  <a:pos x="wd2" y="hd2"/>
                </a:cxn>
                <a:cxn ang="10800000">
                  <a:pos x="wd2" y="hd2"/>
                </a:cxn>
                <a:cxn ang="16200000">
                  <a:pos x="wd2" y="hd2"/>
                </a:cxn>
              </a:cxnLst>
              <a:rect l="0" t="0" r="r" b="b"/>
              <a:pathLst>
                <a:path w="21597" h="21587" extrusionOk="0">
                  <a:moveTo>
                    <a:pt x="12025" y="0"/>
                  </a:moveTo>
                  <a:cubicBezTo>
                    <a:pt x="11590" y="-5"/>
                    <a:pt x="11171" y="174"/>
                    <a:pt x="10874" y="512"/>
                  </a:cubicBezTo>
                  <a:cubicBezTo>
                    <a:pt x="10568" y="822"/>
                    <a:pt x="10396" y="1239"/>
                    <a:pt x="10402" y="1692"/>
                  </a:cubicBezTo>
                  <a:lnTo>
                    <a:pt x="9835" y="4939"/>
                  </a:lnTo>
                  <a:cubicBezTo>
                    <a:pt x="9372" y="6379"/>
                    <a:pt x="8782" y="7571"/>
                    <a:pt x="8099" y="8501"/>
                  </a:cubicBezTo>
                  <a:cubicBezTo>
                    <a:pt x="7533" y="9272"/>
                    <a:pt x="6883" y="9816"/>
                    <a:pt x="6173" y="10253"/>
                  </a:cubicBezTo>
                  <a:cubicBezTo>
                    <a:pt x="6127" y="10090"/>
                    <a:pt x="6120" y="9911"/>
                    <a:pt x="6003" y="9780"/>
                  </a:cubicBezTo>
                  <a:cubicBezTo>
                    <a:pt x="5894" y="9659"/>
                    <a:pt x="5753" y="9579"/>
                    <a:pt x="5607" y="9524"/>
                  </a:cubicBezTo>
                  <a:cubicBezTo>
                    <a:pt x="5460" y="9470"/>
                    <a:pt x="5309" y="9446"/>
                    <a:pt x="5154" y="9446"/>
                  </a:cubicBezTo>
                  <a:lnTo>
                    <a:pt x="5116" y="9446"/>
                  </a:lnTo>
                  <a:lnTo>
                    <a:pt x="1227" y="9446"/>
                  </a:lnTo>
                  <a:lnTo>
                    <a:pt x="1170" y="9446"/>
                  </a:lnTo>
                  <a:cubicBezTo>
                    <a:pt x="1012" y="9446"/>
                    <a:pt x="846" y="9470"/>
                    <a:pt x="698" y="9524"/>
                  </a:cubicBezTo>
                  <a:cubicBezTo>
                    <a:pt x="476" y="9602"/>
                    <a:pt x="286" y="9761"/>
                    <a:pt x="170" y="9977"/>
                  </a:cubicBezTo>
                  <a:cubicBezTo>
                    <a:pt x="51" y="10194"/>
                    <a:pt x="0" y="10438"/>
                    <a:pt x="0" y="10685"/>
                  </a:cubicBezTo>
                  <a:lnTo>
                    <a:pt x="0" y="20013"/>
                  </a:lnTo>
                  <a:cubicBezTo>
                    <a:pt x="-2" y="20343"/>
                    <a:pt x="82" y="20674"/>
                    <a:pt x="321" y="20918"/>
                  </a:cubicBezTo>
                  <a:cubicBezTo>
                    <a:pt x="559" y="21162"/>
                    <a:pt x="886" y="21254"/>
                    <a:pt x="1208" y="21253"/>
                  </a:cubicBezTo>
                  <a:lnTo>
                    <a:pt x="5116" y="21253"/>
                  </a:lnTo>
                  <a:cubicBezTo>
                    <a:pt x="5433" y="21255"/>
                    <a:pt x="5751" y="21162"/>
                    <a:pt x="5984" y="20918"/>
                  </a:cubicBezTo>
                  <a:cubicBezTo>
                    <a:pt x="6030" y="20871"/>
                    <a:pt x="6006" y="20794"/>
                    <a:pt x="6041" y="20741"/>
                  </a:cubicBezTo>
                  <a:cubicBezTo>
                    <a:pt x="6759" y="21194"/>
                    <a:pt x="7567" y="21495"/>
                    <a:pt x="8514" y="21587"/>
                  </a:cubicBezTo>
                  <a:lnTo>
                    <a:pt x="8571" y="21587"/>
                  </a:lnTo>
                  <a:lnTo>
                    <a:pt x="17972" y="21587"/>
                  </a:lnTo>
                  <a:cubicBezTo>
                    <a:pt x="18465" y="21594"/>
                    <a:pt x="18944" y="21390"/>
                    <a:pt x="19294" y="21017"/>
                  </a:cubicBezTo>
                  <a:lnTo>
                    <a:pt x="19388" y="20898"/>
                  </a:lnTo>
                  <a:lnTo>
                    <a:pt x="19426" y="20859"/>
                  </a:lnTo>
                  <a:cubicBezTo>
                    <a:pt x="19693" y="20512"/>
                    <a:pt x="19822" y="20108"/>
                    <a:pt x="19841" y="19678"/>
                  </a:cubicBezTo>
                  <a:lnTo>
                    <a:pt x="19841" y="19639"/>
                  </a:lnTo>
                  <a:cubicBezTo>
                    <a:pt x="19848" y="19125"/>
                    <a:pt x="19651" y="18646"/>
                    <a:pt x="19294" y="18281"/>
                  </a:cubicBezTo>
                  <a:cubicBezTo>
                    <a:pt x="19270" y="18257"/>
                    <a:pt x="19259" y="18245"/>
                    <a:pt x="19237" y="18222"/>
                  </a:cubicBezTo>
                  <a:cubicBezTo>
                    <a:pt x="19469" y="18131"/>
                    <a:pt x="19736" y="18126"/>
                    <a:pt x="19917" y="17947"/>
                  </a:cubicBezTo>
                  <a:lnTo>
                    <a:pt x="19954" y="17907"/>
                  </a:lnTo>
                  <a:lnTo>
                    <a:pt x="20030" y="17809"/>
                  </a:lnTo>
                  <a:cubicBezTo>
                    <a:pt x="20323" y="17458"/>
                    <a:pt x="20465" y="17017"/>
                    <a:pt x="20483" y="16589"/>
                  </a:cubicBezTo>
                  <a:lnTo>
                    <a:pt x="20483" y="16550"/>
                  </a:lnTo>
                  <a:cubicBezTo>
                    <a:pt x="20470" y="16132"/>
                    <a:pt x="20264" y="15770"/>
                    <a:pt x="20011" y="15448"/>
                  </a:cubicBezTo>
                  <a:cubicBezTo>
                    <a:pt x="20228" y="15352"/>
                    <a:pt x="20486" y="15351"/>
                    <a:pt x="20653" y="15172"/>
                  </a:cubicBezTo>
                  <a:lnTo>
                    <a:pt x="20672" y="15152"/>
                  </a:lnTo>
                  <a:lnTo>
                    <a:pt x="20691" y="15133"/>
                  </a:lnTo>
                  <a:cubicBezTo>
                    <a:pt x="21002" y="14770"/>
                    <a:pt x="21184" y="14305"/>
                    <a:pt x="21181" y="13814"/>
                  </a:cubicBezTo>
                  <a:cubicBezTo>
                    <a:pt x="21187" y="13301"/>
                    <a:pt x="20999" y="12830"/>
                    <a:pt x="20653" y="12476"/>
                  </a:cubicBezTo>
                  <a:cubicBezTo>
                    <a:pt x="20642" y="12465"/>
                    <a:pt x="20626" y="12467"/>
                    <a:pt x="20615" y="12457"/>
                  </a:cubicBezTo>
                  <a:cubicBezTo>
                    <a:pt x="20770" y="12374"/>
                    <a:pt x="20960" y="12394"/>
                    <a:pt x="21087" y="12260"/>
                  </a:cubicBezTo>
                  <a:cubicBezTo>
                    <a:pt x="21416" y="11898"/>
                    <a:pt x="21579" y="11439"/>
                    <a:pt x="21597" y="10981"/>
                  </a:cubicBezTo>
                  <a:lnTo>
                    <a:pt x="21597" y="10863"/>
                  </a:lnTo>
                  <a:cubicBezTo>
                    <a:pt x="21594" y="10840"/>
                    <a:pt x="21598" y="10741"/>
                    <a:pt x="21597" y="10587"/>
                  </a:cubicBezTo>
                  <a:cubicBezTo>
                    <a:pt x="21596" y="10431"/>
                    <a:pt x="21578" y="10219"/>
                    <a:pt x="21578" y="9957"/>
                  </a:cubicBezTo>
                  <a:lnTo>
                    <a:pt x="21578" y="9879"/>
                  </a:lnTo>
                  <a:cubicBezTo>
                    <a:pt x="21517" y="9502"/>
                    <a:pt x="21354" y="9130"/>
                    <a:pt x="21087" y="8855"/>
                  </a:cubicBezTo>
                  <a:cubicBezTo>
                    <a:pt x="20908" y="8669"/>
                    <a:pt x="20675" y="8540"/>
                    <a:pt x="20426" y="8462"/>
                  </a:cubicBezTo>
                  <a:cubicBezTo>
                    <a:pt x="20177" y="8383"/>
                    <a:pt x="19898" y="8364"/>
                    <a:pt x="19596" y="8363"/>
                  </a:cubicBezTo>
                  <a:lnTo>
                    <a:pt x="13743" y="8363"/>
                  </a:lnTo>
                  <a:cubicBezTo>
                    <a:pt x="13966" y="7952"/>
                    <a:pt x="14141" y="7497"/>
                    <a:pt x="14196" y="7006"/>
                  </a:cubicBezTo>
                  <a:cubicBezTo>
                    <a:pt x="14208" y="6878"/>
                    <a:pt x="14209" y="6638"/>
                    <a:pt x="14215" y="6238"/>
                  </a:cubicBezTo>
                  <a:cubicBezTo>
                    <a:pt x="14222" y="5843"/>
                    <a:pt x="14234" y="5299"/>
                    <a:pt x="14234" y="4605"/>
                  </a:cubicBezTo>
                  <a:lnTo>
                    <a:pt x="14215" y="4546"/>
                  </a:lnTo>
                  <a:lnTo>
                    <a:pt x="13781" y="1456"/>
                  </a:lnTo>
                  <a:lnTo>
                    <a:pt x="13781" y="1437"/>
                  </a:lnTo>
                  <a:cubicBezTo>
                    <a:pt x="13715" y="1087"/>
                    <a:pt x="13552" y="765"/>
                    <a:pt x="13309" y="512"/>
                  </a:cubicBezTo>
                  <a:cubicBezTo>
                    <a:pt x="13010" y="193"/>
                    <a:pt x="12594" y="-6"/>
                    <a:pt x="12158" y="0"/>
                  </a:cubicBezTo>
                  <a:lnTo>
                    <a:pt x="12120" y="0"/>
                  </a:lnTo>
                  <a:lnTo>
                    <a:pt x="12025" y="0"/>
                  </a:lnTo>
                  <a:close/>
                  <a:moveTo>
                    <a:pt x="12025" y="945"/>
                  </a:moveTo>
                  <a:lnTo>
                    <a:pt x="12063" y="945"/>
                  </a:lnTo>
                  <a:lnTo>
                    <a:pt x="12120" y="945"/>
                  </a:lnTo>
                  <a:lnTo>
                    <a:pt x="12158" y="945"/>
                  </a:lnTo>
                  <a:cubicBezTo>
                    <a:pt x="12368" y="951"/>
                    <a:pt x="12491" y="1007"/>
                    <a:pt x="12667" y="1181"/>
                  </a:cubicBezTo>
                  <a:cubicBezTo>
                    <a:pt x="12788" y="1308"/>
                    <a:pt x="12857" y="1427"/>
                    <a:pt x="12894" y="1594"/>
                  </a:cubicBezTo>
                  <a:lnTo>
                    <a:pt x="13328" y="4684"/>
                  </a:lnTo>
                  <a:cubicBezTo>
                    <a:pt x="13328" y="5326"/>
                    <a:pt x="13315" y="5849"/>
                    <a:pt x="13309" y="6218"/>
                  </a:cubicBezTo>
                  <a:cubicBezTo>
                    <a:pt x="13303" y="6603"/>
                    <a:pt x="13296" y="6859"/>
                    <a:pt x="13290" y="6907"/>
                  </a:cubicBezTo>
                  <a:cubicBezTo>
                    <a:pt x="13215" y="7542"/>
                    <a:pt x="12955" y="8061"/>
                    <a:pt x="12535" y="8501"/>
                  </a:cubicBezTo>
                  <a:cubicBezTo>
                    <a:pt x="12405" y="8636"/>
                    <a:pt x="12371" y="8836"/>
                    <a:pt x="12441" y="9013"/>
                  </a:cubicBezTo>
                  <a:cubicBezTo>
                    <a:pt x="12510" y="9189"/>
                    <a:pt x="12673" y="9308"/>
                    <a:pt x="12856" y="9308"/>
                  </a:cubicBezTo>
                  <a:lnTo>
                    <a:pt x="19596" y="9308"/>
                  </a:lnTo>
                  <a:cubicBezTo>
                    <a:pt x="19832" y="9307"/>
                    <a:pt x="20025" y="9323"/>
                    <a:pt x="20162" y="9367"/>
                  </a:cubicBezTo>
                  <a:cubicBezTo>
                    <a:pt x="20300" y="9411"/>
                    <a:pt x="20389" y="9466"/>
                    <a:pt x="20445" y="9524"/>
                  </a:cubicBezTo>
                  <a:cubicBezTo>
                    <a:pt x="20572" y="9660"/>
                    <a:pt x="20631" y="9806"/>
                    <a:pt x="20672" y="9997"/>
                  </a:cubicBezTo>
                  <a:cubicBezTo>
                    <a:pt x="20672" y="10271"/>
                    <a:pt x="20688" y="10484"/>
                    <a:pt x="20691" y="10646"/>
                  </a:cubicBezTo>
                  <a:cubicBezTo>
                    <a:pt x="20692" y="10732"/>
                    <a:pt x="20688" y="10802"/>
                    <a:pt x="20691" y="10863"/>
                  </a:cubicBezTo>
                  <a:cubicBezTo>
                    <a:pt x="20692" y="10882"/>
                    <a:pt x="20690" y="10905"/>
                    <a:pt x="20691" y="10922"/>
                  </a:cubicBezTo>
                  <a:cubicBezTo>
                    <a:pt x="20676" y="11190"/>
                    <a:pt x="20607" y="11398"/>
                    <a:pt x="20445" y="11591"/>
                  </a:cubicBezTo>
                  <a:cubicBezTo>
                    <a:pt x="20441" y="11595"/>
                    <a:pt x="20431" y="11586"/>
                    <a:pt x="20426" y="11591"/>
                  </a:cubicBezTo>
                  <a:cubicBezTo>
                    <a:pt x="20422" y="11596"/>
                    <a:pt x="20431" y="11605"/>
                    <a:pt x="20426" y="11610"/>
                  </a:cubicBezTo>
                  <a:cubicBezTo>
                    <a:pt x="20265" y="11767"/>
                    <a:pt x="20086" y="11844"/>
                    <a:pt x="19841" y="11846"/>
                  </a:cubicBezTo>
                  <a:lnTo>
                    <a:pt x="19803" y="11846"/>
                  </a:lnTo>
                  <a:lnTo>
                    <a:pt x="19577" y="11866"/>
                  </a:lnTo>
                  <a:cubicBezTo>
                    <a:pt x="19340" y="11883"/>
                    <a:pt x="19143" y="12091"/>
                    <a:pt x="19143" y="12338"/>
                  </a:cubicBezTo>
                  <a:lnTo>
                    <a:pt x="19143" y="12397"/>
                  </a:lnTo>
                  <a:cubicBezTo>
                    <a:pt x="19143" y="12624"/>
                    <a:pt x="19307" y="12828"/>
                    <a:pt x="19520" y="12870"/>
                  </a:cubicBezTo>
                  <a:cubicBezTo>
                    <a:pt x="19711" y="12910"/>
                    <a:pt x="19848" y="12979"/>
                    <a:pt x="20011" y="13145"/>
                  </a:cubicBezTo>
                  <a:cubicBezTo>
                    <a:pt x="20203" y="13352"/>
                    <a:pt x="20270" y="13522"/>
                    <a:pt x="20275" y="13814"/>
                  </a:cubicBezTo>
                  <a:cubicBezTo>
                    <a:pt x="20273" y="14059"/>
                    <a:pt x="20205" y="14269"/>
                    <a:pt x="20011" y="14503"/>
                  </a:cubicBezTo>
                  <a:cubicBezTo>
                    <a:pt x="19812" y="14703"/>
                    <a:pt x="19632" y="14773"/>
                    <a:pt x="19350" y="14779"/>
                  </a:cubicBezTo>
                  <a:lnTo>
                    <a:pt x="19350" y="14798"/>
                  </a:lnTo>
                  <a:lnTo>
                    <a:pt x="19180" y="14779"/>
                  </a:lnTo>
                  <a:cubicBezTo>
                    <a:pt x="18957" y="14759"/>
                    <a:pt x="18760" y="14905"/>
                    <a:pt x="18708" y="15133"/>
                  </a:cubicBezTo>
                  <a:cubicBezTo>
                    <a:pt x="18657" y="15360"/>
                    <a:pt x="18764" y="15597"/>
                    <a:pt x="18973" y="15684"/>
                  </a:cubicBezTo>
                  <a:cubicBezTo>
                    <a:pt x="19082" y="15730"/>
                    <a:pt x="19167" y="15778"/>
                    <a:pt x="19256" y="15881"/>
                  </a:cubicBezTo>
                  <a:lnTo>
                    <a:pt x="19294" y="15920"/>
                  </a:lnTo>
                  <a:cubicBezTo>
                    <a:pt x="19470" y="16098"/>
                    <a:pt x="19557" y="16275"/>
                    <a:pt x="19577" y="16569"/>
                  </a:cubicBezTo>
                  <a:cubicBezTo>
                    <a:pt x="19560" y="16830"/>
                    <a:pt x="19490" y="17028"/>
                    <a:pt x="19350" y="17199"/>
                  </a:cubicBezTo>
                  <a:lnTo>
                    <a:pt x="19294" y="17258"/>
                  </a:lnTo>
                  <a:cubicBezTo>
                    <a:pt x="19093" y="17449"/>
                    <a:pt x="18910" y="17530"/>
                    <a:pt x="18652" y="17534"/>
                  </a:cubicBezTo>
                  <a:cubicBezTo>
                    <a:pt x="18594" y="17534"/>
                    <a:pt x="18608" y="17631"/>
                    <a:pt x="18557" y="17652"/>
                  </a:cubicBezTo>
                  <a:cubicBezTo>
                    <a:pt x="18544" y="17657"/>
                    <a:pt x="18533" y="17664"/>
                    <a:pt x="18520" y="17671"/>
                  </a:cubicBezTo>
                  <a:cubicBezTo>
                    <a:pt x="18295" y="17621"/>
                    <a:pt x="18044" y="17734"/>
                    <a:pt x="17972" y="17966"/>
                  </a:cubicBezTo>
                  <a:cubicBezTo>
                    <a:pt x="17905" y="18182"/>
                    <a:pt x="18056" y="18369"/>
                    <a:pt x="18236" y="18478"/>
                  </a:cubicBezTo>
                  <a:lnTo>
                    <a:pt x="18199" y="18517"/>
                  </a:lnTo>
                  <a:cubicBezTo>
                    <a:pt x="18205" y="18521"/>
                    <a:pt x="18255" y="18564"/>
                    <a:pt x="18331" y="18635"/>
                  </a:cubicBezTo>
                  <a:cubicBezTo>
                    <a:pt x="18408" y="18707"/>
                    <a:pt x="18526" y="18819"/>
                    <a:pt x="18652" y="18950"/>
                  </a:cubicBezTo>
                  <a:cubicBezTo>
                    <a:pt x="18865" y="19183"/>
                    <a:pt x="18928" y="19346"/>
                    <a:pt x="18935" y="19639"/>
                  </a:cubicBezTo>
                  <a:cubicBezTo>
                    <a:pt x="18918" y="19900"/>
                    <a:pt x="18840" y="20115"/>
                    <a:pt x="18708" y="20288"/>
                  </a:cubicBezTo>
                  <a:lnTo>
                    <a:pt x="18652" y="20348"/>
                  </a:lnTo>
                  <a:cubicBezTo>
                    <a:pt x="18429" y="20569"/>
                    <a:pt x="18252" y="20636"/>
                    <a:pt x="17972" y="20643"/>
                  </a:cubicBezTo>
                  <a:lnTo>
                    <a:pt x="8608" y="20643"/>
                  </a:lnTo>
                  <a:cubicBezTo>
                    <a:pt x="7699" y="20552"/>
                    <a:pt x="6960" y="20265"/>
                    <a:pt x="6343" y="19836"/>
                  </a:cubicBezTo>
                  <a:lnTo>
                    <a:pt x="6343" y="11256"/>
                  </a:lnTo>
                  <a:cubicBezTo>
                    <a:pt x="7280" y="10741"/>
                    <a:pt x="8116" y="10026"/>
                    <a:pt x="8816" y="9072"/>
                  </a:cubicBezTo>
                  <a:cubicBezTo>
                    <a:pt x="9585" y="8023"/>
                    <a:pt x="10212" y="6721"/>
                    <a:pt x="10704" y="5176"/>
                  </a:cubicBezTo>
                  <a:lnTo>
                    <a:pt x="10723" y="5117"/>
                  </a:lnTo>
                  <a:lnTo>
                    <a:pt x="11289" y="1870"/>
                  </a:lnTo>
                  <a:lnTo>
                    <a:pt x="11308" y="1791"/>
                  </a:lnTo>
                  <a:lnTo>
                    <a:pt x="11308" y="1771"/>
                  </a:lnTo>
                  <a:lnTo>
                    <a:pt x="11308" y="1752"/>
                  </a:lnTo>
                  <a:lnTo>
                    <a:pt x="11308" y="1692"/>
                  </a:lnTo>
                  <a:cubicBezTo>
                    <a:pt x="11314" y="1474"/>
                    <a:pt x="11349" y="1363"/>
                    <a:pt x="11516" y="1181"/>
                  </a:cubicBezTo>
                  <a:lnTo>
                    <a:pt x="11535" y="1161"/>
                  </a:lnTo>
                  <a:cubicBezTo>
                    <a:pt x="11679" y="1007"/>
                    <a:pt x="11809" y="950"/>
                    <a:pt x="12025" y="945"/>
                  </a:cubicBezTo>
                  <a:close/>
                  <a:moveTo>
                    <a:pt x="1170" y="10390"/>
                  </a:moveTo>
                  <a:lnTo>
                    <a:pt x="1189" y="10390"/>
                  </a:lnTo>
                  <a:lnTo>
                    <a:pt x="1208" y="10390"/>
                  </a:lnTo>
                  <a:lnTo>
                    <a:pt x="5116" y="10390"/>
                  </a:lnTo>
                  <a:lnTo>
                    <a:pt x="5135" y="10390"/>
                  </a:lnTo>
                  <a:lnTo>
                    <a:pt x="5154" y="10390"/>
                  </a:lnTo>
                  <a:cubicBezTo>
                    <a:pt x="5227" y="10390"/>
                    <a:pt x="5278" y="10400"/>
                    <a:pt x="5305" y="10410"/>
                  </a:cubicBezTo>
                  <a:lnTo>
                    <a:pt x="5361" y="10449"/>
                  </a:lnTo>
                  <a:cubicBezTo>
                    <a:pt x="5377" y="10476"/>
                    <a:pt x="5400" y="10550"/>
                    <a:pt x="5399" y="10685"/>
                  </a:cubicBezTo>
                  <a:cubicBezTo>
                    <a:pt x="5399" y="10794"/>
                    <a:pt x="5529" y="10802"/>
                    <a:pt x="5588" y="10882"/>
                  </a:cubicBezTo>
                  <a:cubicBezTo>
                    <a:pt x="5561" y="10960"/>
                    <a:pt x="5497" y="11015"/>
                    <a:pt x="5512" y="11099"/>
                  </a:cubicBezTo>
                  <a:cubicBezTo>
                    <a:pt x="5502" y="11139"/>
                    <a:pt x="5437" y="11134"/>
                    <a:pt x="5437" y="11177"/>
                  </a:cubicBezTo>
                  <a:lnTo>
                    <a:pt x="5437" y="19678"/>
                  </a:lnTo>
                  <a:cubicBezTo>
                    <a:pt x="5434" y="19699"/>
                    <a:pt x="5399" y="19696"/>
                    <a:pt x="5399" y="19718"/>
                  </a:cubicBezTo>
                  <a:lnTo>
                    <a:pt x="5399" y="20013"/>
                  </a:lnTo>
                  <a:cubicBezTo>
                    <a:pt x="5397" y="20191"/>
                    <a:pt x="5357" y="20234"/>
                    <a:pt x="5342" y="20249"/>
                  </a:cubicBezTo>
                  <a:cubicBezTo>
                    <a:pt x="5328" y="20264"/>
                    <a:pt x="5286" y="20306"/>
                    <a:pt x="5116" y="20308"/>
                  </a:cubicBezTo>
                  <a:lnTo>
                    <a:pt x="1208" y="20308"/>
                  </a:lnTo>
                  <a:cubicBezTo>
                    <a:pt x="1026" y="20307"/>
                    <a:pt x="977" y="20264"/>
                    <a:pt x="963" y="20249"/>
                  </a:cubicBezTo>
                  <a:cubicBezTo>
                    <a:pt x="948" y="20234"/>
                    <a:pt x="908" y="20191"/>
                    <a:pt x="906" y="20013"/>
                  </a:cubicBezTo>
                  <a:lnTo>
                    <a:pt x="906" y="10685"/>
                  </a:lnTo>
                  <a:cubicBezTo>
                    <a:pt x="907" y="10502"/>
                    <a:pt x="952" y="10440"/>
                    <a:pt x="963" y="10430"/>
                  </a:cubicBezTo>
                  <a:lnTo>
                    <a:pt x="1000" y="10410"/>
                  </a:lnTo>
                  <a:cubicBezTo>
                    <a:pt x="1029" y="10400"/>
                    <a:pt x="1092" y="10390"/>
                    <a:pt x="1170" y="10390"/>
                  </a:cubicBezTo>
                  <a:close/>
                </a:path>
              </a:pathLst>
            </a:custGeom>
            <a:solidFill>
              <a:sysClr val="window" lastClr="FFFFFF"/>
            </a:solidFill>
            <a:ln w="12700">
              <a:miter lim="400000"/>
            </a:ln>
          </p:spPr>
          <p:txBody>
            <a:bodyPr lIns="19051" tIns="19051" rIns="19051" bIns="19051" anchor="ctr">
              <a:scene3d>
                <a:camera prst="orthographicFront"/>
                <a:lightRig rig="threePt" dir="t"/>
              </a:scene3d>
              <a:sp3d contourW="12700"/>
            </a:bodyPr>
            <a:lstStyle/>
            <a:p>
              <a:pPr marL="0" marR="0" lvl="0" indent="0" algn="ctr" defTabSz="608965" eaLnBrk="1" fontAlgn="auto" latinLnBrk="0" hangingPunct="1">
                <a:lnSpc>
                  <a:spcPct val="100000"/>
                </a:lnSpc>
                <a:spcBef>
                  <a:spcPts val="0"/>
                </a:spcBef>
                <a:spcAft>
                  <a:spcPts val="0"/>
                </a:spcAft>
                <a:buClrTx/>
                <a:buSzTx/>
                <a:buFontTx/>
                <a:buNone/>
                <a:tabLst/>
                <a:defRPr sz="3200">
                  <a:latin typeface="Helvetica Light"/>
                  <a:ea typeface="Helvetica Light"/>
                  <a:cs typeface="Helvetica Light"/>
                  <a:sym typeface="Helvetica Light"/>
                </a:defRPr>
              </a:pPr>
              <a:endParaRPr kumimoji="0" sz="1600" b="0" i="0" u="none" strike="noStrike" kern="0" cap="none" spc="0" normalizeH="0" baseline="0" noProof="0">
                <a:ln>
                  <a:noFill/>
                </a:ln>
                <a:solidFill>
                  <a:prstClr val="black"/>
                </a:solidFill>
                <a:effectLst/>
                <a:uLnTx/>
                <a:uFillTx/>
                <a:latin typeface="+mn-lt"/>
                <a:ea typeface="+mn-ea"/>
                <a:cs typeface="+mn-ea"/>
                <a:sym typeface="+mn-lt"/>
              </a:endParaRPr>
            </a:p>
          </p:txBody>
        </p:sp>
      </p:grpSp>
      <p:grpSp>
        <p:nvGrpSpPr>
          <p:cNvPr id="48" name="组合 47"/>
          <p:cNvGrpSpPr/>
          <p:nvPr/>
        </p:nvGrpSpPr>
        <p:grpSpPr>
          <a:xfrm>
            <a:off x="517649" y="4922730"/>
            <a:ext cx="789899" cy="912097"/>
            <a:chOff x="2753401" y="4342464"/>
            <a:chExt cx="1171412" cy="1352630"/>
          </a:xfrm>
        </p:grpSpPr>
        <p:sp>
          <p:nvSpPr>
            <p:cNvPr id="49" name="Shape 1595"/>
            <p:cNvSpPr/>
            <p:nvPr/>
          </p:nvSpPr>
          <p:spPr>
            <a:xfrm flipH="1">
              <a:off x="2753401" y="4342464"/>
              <a:ext cx="1171412" cy="13526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E8455B"/>
            </a:solidFill>
            <a:ln w="25400">
              <a:noFill/>
            </a:ln>
          </p:spPr>
          <p:txBody>
            <a:bodyPr lIns="35719" tIns="35719" rIns="35719" bIns="35719" anchor="ctr">
              <a:scene3d>
                <a:camera prst="orthographicFront"/>
                <a:lightRig rig="threePt" dir="t"/>
              </a:scene3d>
              <a:sp3d contourW="12700"/>
            </a:bodyPr>
            <a:lstStyle/>
            <a:p>
              <a:pPr marL="0" marR="0" lvl="0" indent="0" algn="ctr" defTabSz="608965" eaLnBrk="1" fontAlgn="auto" latinLnBrk="0" hangingPunct="1">
                <a:lnSpc>
                  <a:spcPct val="100000"/>
                </a:lnSpc>
                <a:spcBef>
                  <a:spcPts val="0"/>
                </a:spcBef>
                <a:spcAft>
                  <a:spcPts val="0"/>
                </a:spcAft>
                <a:buClrTx/>
                <a:buSzTx/>
                <a:buFontTx/>
                <a:buNone/>
                <a:tabLst/>
                <a:defRPr sz="3200">
                  <a:latin typeface="Helvetica Light"/>
                  <a:ea typeface="Helvetica Light"/>
                  <a:cs typeface="Helvetica Light"/>
                  <a:sym typeface="Helvetica Light"/>
                </a:defRPr>
              </a:pPr>
              <a:endParaRPr kumimoji="0" sz="1600" b="0" i="0" u="none" strike="noStrike" kern="0" cap="none" spc="0" normalizeH="0" baseline="0" noProof="0">
                <a:ln>
                  <a:noFill/>
                </a:ln>
                <a:solidFill>
                  <a:prstClr val="black"/>
                </a:solidFill>
                <a:effectLst/>
                <a:uLnTx/>
                <a:uFillTx/>
                <a:latin typeface="+mn-lt"/>
                <a:ea typeface="+mn-ea"/>
                <a:cs typeface="+mn-ea"/>
                <a:sym typeface="+mn-lt"/>
              </a:endParaRPr>
            </a:p>
          </p:txBody>
        </p:sp>
        <p:sp>
          <p:nvSpPr>
            <p:cNvPr id="50" name="Shape 1605"/>
            <p:cNvSpPr/>
            <p:nvPr/>
          </p:nvSpPr>
          <p:spPr>
            <a:xfrm>
              <a:off x="3185908" y="4841262"/>
              <a:ext cx="306398" cy="355035"/>
            </a:xfrm>
            <a:custGeom>
              <a:avLst/>
              <a:gdLst/>
              <a:ahLst/>
              <a:cxnLst>
                <a:cxn ang="0">
                  <a:pos x="wd2" y="hd2"/>
                </a:cxn>
                <a:cxn ang="5400000">
                  <a:pos x="wd2" y="hd2"/>
                </a:cxn>
                <a:cxn ang="10800000">
                  <a:pos x="wd2" y="hd2"/>
                </a:cxn>
                <a:cxn ang="16200000">
                  <a:pos x="wd2" y="hd2"/>
                </a:cxn>
              </a:cxnLst>
              <a:rect l="0" t="0" r="r" b="b"/>
              <a:pathLst>
                <a:path w="21525" h="21536" extrusionOk="0">
                  <a:moveTo>
                    <a:pt x="10275" y="0"/>
                  </a:moveTo>
                  <a:cubicBezTo>
                    <a:pt x="8517" y="-1"/>
                    <a:pt x="6819" y="413"/>
                    <a:pt x="5197" y="1208"/>
                  </a:cubicBezTo>
                  <a:cubicBezTo>
                    <a:pt x="2728" y="2433"/>
                    <a:pt x="1105" y="4284"/>
                    <a:pt x="380" y="6638"/>
                  </a:cubicBezTo>
                  <a:cubicBezTo>
                    <a:pt x="130" y="7444"/>
                    <a:pt x="0" y="8229"/>
                    <a:pt x="0" y="9014"/>
                  </a:cubicBezTo>
                  <a:cubicBezTo>
                    <a:pt x="-1" y="10521"/>
                    <a:pt x="466" y="11993"/>
                    <a:pt x="1400" y="13378"/>
                  </a:cubicBezTo>
                  <a:cubicBezTo>
                    <a:pt x="2794" y="15509"/>
                    <a:pt x="4934" y="16910"/>
                    <a:pt x="7665" y="17537"/>
                  </a:cubicBezTo>
                  <a:cubicBezTo>
                    <a:pt x="8586" y="17751"/>
                    <a:pt x="9495" y="17865"/>
                    <a:pt x="10393" y="17865"/>
                  </a:cubicBezTo>
                  <a:cubicBezTo>
                    <a:pt x="12155" y="17866"/>
                    <a:pt x="13868" y="17446"/>
                    <a:pt x="15495" y="16636"/>
                  </a:cubicBezTo>
                  <a:cubicBezTo>
                    <a:pt x="15702" y="16527"/>
                    <a:pt x="15893" y="16417"/>
                    <a:pt x="16088" y="16308"/>
                  </a:cubicBezTo>
                  <a:cubicBezTo>
                    <a:pt x="16103" y="16389"/>
                    <a:pt x="16001" y="16465"/>
                    <a:pt x="16064" y="16533"/>
                  </a:cubicBezTo>
                  <a:lnTo>
                    <a:pt x="20502" y="21348"/>
                  </a:lnTo>
                  <a:cubicBezTo>
                    <a:pt x="20697" y="21561"/>
                    <a:pt x="21062" y="21599"/>
                    <a:pt x="21308" y="21430"/>
                  </a:cubicBezTo>
                  <a:cubicBezTo>
                    <a:pt x="21555" y="21261"/>
                    <a:pt x="21599" y="20946"/>
                    <a:pt x="21403" y="20733"/>
                  </a:cubicBezTo>
                  <a:lnTo>
                    <a:pt x="16966" y="15919"/>
                  </a:lnTo>
                  <a:cubicBezTo>
                    <a:pt x="16914" y="15863"/>
                    <a:pt x="16822" y="15929"/>
                    <a:pt x="16753" y="15898"/>
                  </a:cubicBezTo>
                  <a:cubicBezTo>
                    <a:pt x="18510" y="14733"/>
                    <a:pt x="19708" y="13170"/>
                    <a:pt x="20312" y="11247"/>
                  </a:cubicBezTo>
                  <a:cubicBezTo>
                    <a:pt x="20559" y="10450"/>
                    <a:pt x="20691" y="9669"/>
                    <a:pt x="20691" y="8891"/>
                  </a:cubicBezTo>
                  <a:cubicBezTo>
                    <a:pt x="20692" y="7365"/>
                    <a:pt x="20207" y="5871"/>
                    <a:pt x="19268" y="4466"/>
                  </a:cubicBezTo>
                  <a:cubicBezTo>
                    <a:pt x="17875" y="2337"/>
                    <a:pt x="15730" y="954"/>
                    <a:pt x="13003" y="327"/>
                  </a:cubicBezTo>
                  <a:cubicBezTo>
                    <a:pt x="12078" y="113"/>
                    <a:pt x="11176" y="0"/>
                    <a:pt x="10275" y="0"/>
                  </a:cubicBezTo>
                  <a:close/>
                  <a:moveTo>
                    <a:pt x="10275" y="983"/>
                  </a:moveTo>
                  <a:cubicBezTo>
                    <a:pt x="11071" y="983"/>
                    <a:pt x="11882" y="1076"/>
                    <a:pt x="12719" y="1270"/>
                  </a:cubicBezTo>
                  <a:cubicBezTo>
                    <a:pt x="15189" y="1847"/>
                    <a:pt x="17005" y="3041"/>
                    <a:pt x="18271" y="4958"/>
                  </a:cubicBezTo>
                  <a:cubicBezTo>
                    <a:pt x="19124" y="6237"/>
                    <a:pt x="19552" y="7544"/>
                    <a:pt x="19552" y="8891"/>
                  </a:cubicBezTo>
                  <a:cubicBezTo>
                    <a:pt x="19552" y="9578"/>
                    <a:pt x="19443" y="10283"/>
                    <a:pt x="19220" y="11002"/>
                  </a:cubicBezTo>
                  <a:cubicBezTo>
                    <a:pt x="18655" y="12785"/>
                    <a:pt x="17577" y="14172"/>
                    <a:pt x="15946" y="15222"/>
                  </a:cubicBezTo>
                  <a:cubicBezTo>
                    <a:pt x="15625" y="15412"/>
                    <a:pt x="15264" y="15604"/>
                    <a:pt x="14902" y="15796"/>
                  </a:cubicBezTo>
                  <a:cubicBezTo>
                    <a:pt x="13432" y="16521"/>
                    <a:pt x="11937" y="16880"/>
                    <a:pt x="10393" y="16882"/>
                  </a:cubicBezTo>
                  <a:cubicBezTo>
                    <a:pt x="9601" y="16882"/>
                    <a:pt x="8807" y="16788"/>
                    <a:pt x="7973" y="16595"/>
                  </a:cubicBezTo>
                  <a:cubicBezTo>
                    <a:pt x="5505" y="16017"/>
                    <a:pt x="3664" y="14805"/>
                    <a:pt x="2397" y="12887"/>
                  </a:cubicBezTo>
                  <a:cubicBezTo>
                    <a:pt x="1550" y="11628"/>
                    <a:pt x="1140" y="10344"/>
                    <a:pt x="1139" y="9014"/>
                  </a:cubicBezTo>
                  <a:cubicBezTo>
                    <a:pt x="1139" y="8320"/>
                    <a:pt x="1245" y="7615"/>
                    <a:pt x="1472" y="6884"/>
                  </a:cubicBezTo>
                  <a:cubicBezTo>
                    <a:pt x="2140" y="4752"/>
                    <a:pt x="3521" y="3181"/>
                    <a:pt x="5743" y="2069"/>
                  </a:cubicBezTo>
                  <a:cubicBezTo>
                    <a:pt x="7217" y="1348"/>
                    <a:pt x="8724" y="984"/>
                    <a:pt x="10275" y="983"/>
                  </a:cubicBezTo>
                  <a:close/>
                </a:path>
              </a:pathLst>
            </a:custGeom>
            <a:solidFill>
              <a:sysClr val="window" lastClr="FFFFFF"/>
            </a:solidFill>
            <a:ln w="12700">
              <a:miter lim="400000"/>
            </a:ln>
          </p:spPr>
          <p:txBody>
            <a:bodyPr lIns="19051" tIns="19051" rIns="19051" bIns="19051" anchor="ctr">
              <a:scene3d>
                <a:camera prst="orthographicFront"/>
                <a:lightRig rig="threePt" dir="t"/>
              </a:scene3d>
              <a:sp3d contourW="12700"/>
            </a:bodyPr>
            <a:lstStyle/>
            <a:p>
              <a:pPr marL="0" marR="0" lvl="0" indent="0" algn="ctr" defTabSz="608965" eaLnBrk="1" fontAlgn="auto" latinLnBrk="0" hangingPunct="1">
                <a:lnSpc>
                  <a:spcPct val="100000"/>
                </a:lnSpc>
                <a:spcBef>
                  <a:spcPts val="0"/>
                </a:spcBef>
                <a:spcAft>
                  <a:spcPts val="0"/>
                </a:spcAft>
                <a:buClrTx/>
                <a:buSzTx/>
                <a:buFontTx/>
                <a:buNone/>
                <a:tabLst/>
                <a:defRPr sz="3200">
                  <a:latin typeface="Helvetica Light"/>
                  <a:ea typeface="Helvetica Light"/>
                  <a:cs typeface="Helvetica Light"/>
                  <a:sym typeface="Helvetica Light"/>
                </a:defRPr>
              </a:pPr>
              <a:endParaRPr kumimoji="0" sz="1600" b="0" i="0" u="none" strike="noStrike" kern="0" cap="none" spc="0" normalizeH="0" baseline="0" noProof="0">
                <a:ln>
                  <a:noFill/>
                </a:ln>
                <a:solidFill>
                  <a:prstClr val="black"/>
                </a:solidFill>
                <a:effectLst/>
                <a:uLnTx/>
                <a:uFillTx/>
                <a:latin typeface="+mn-lt"/>
                <a:ea typeface="+mn-ea"/>
                <a:cs typeface="+mn-ea"/>
                <a:sym typeface="+mn-lt"/>
              </a:endParaRPr>
            </a:p>
          </p:txBody>
        </p:sp>
      </p:grpSp>
      <p:sp>
        <p:nvSpPr>
          <p:cNvPr id="52" name="文本框 6"/>
          <p:cNvSpPr txBox="1"/>
          <p:nvPr/>
        </p:nvSpPr>
        <p:spPr bwMode="auto">
          <a:xfrm>
            <a:off x="1397333" y="2945355"/>
            <a:ext cx="2891155" cy="380361"/>
          </a:xfrm>
          <a:prstGeom prst="rect">
            <a:avLst/>
          </a:prstGeom>
          <a:noFill/>
        </p:spPr>
        <p:txBody>
          <a:bodyPr wrap="square">
            <a:spAutoFit/>
            <a:scene3d>
              <a:camera prst="orthographicFront"/>
              <a:lightRig rig="threePt" dir="t"/>
            </a:scene3d>
            <a:sp3d contourW="12700"/>
          </a:bodyPr>
          <a:lstStyle>
            <a:defPPr>
              <a:defRPr lang="en-US"/>
            </a:defPPr>
            <a:lvl1pPr marR="0" lvl="0" indent="0" defTabSz="914400" fontAlgn="auto">
              <a:lnSpc>
                <a:spcPct val="130000"/>
              </a:lnSpc>
              <a:spcBef>
                <a:spcPts val="0"/>
              </a:spcBef>
              <a:spcAft>
                <a:spcPts val="0"/>
              </a:spcAft>
              <a:buClrTx/>
              <a:buSzTx/>
              <a:buFontTx/>
              <a:buNone/>
              <a:defRPr kumimoji="0" sz="1000" b="0" i="0" u="none" strike="noStrike" kern="0" cap="none" spc="0" normalizeH="0" baseline="0">
                <a:ln>
                  <a:noFill/>
                </a:ln>
                <a:gradFill>
                  <a:gsLst>
                    <a:gs pos="0">
                      <a:schemeClr val="tx1">
                        <a:lumMod val="50000"/>
                        <a:lumOff val="50000"/>
                      </a:schemeClr>
                    </a:gs>
                    <a:gs pos="100000">
                      <a:schemeClr val="tx1">
                        <a:lumMod val="65000"/>
                        <a:lumOff val="35000"/>
                      </a:schemeClr>
                    </a:gs>
                  </a:gsLst>
                  <a:lin ang="5400000" scaled="1"/>
                </a:gradFill>
                <a:effectLst/>
                <a:uLnTx/>
                <a:uFillTx/>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8965">
              <a:lnSpc>
                <a:spcPts val="2000"/>
              </a:lnSpc>
            </a:pPr>
            <a:r>
              <a:rPr lang="zh-CN" altLang="en-US" sz="2800" dirty="0" smtClean="0">
                <a:ln w="38100" cap="flat" cmpd="sng">
                  <a:noFill/>
                  <a:miter lim="800000"/>
                </a:ln>
                <a:solidFill>
                  <a:prstClr val="black">
                    <a:lumMod val="85000"/>
                    <a:lumOff val="15000"/>
                  </a:prstClr>
                </a:solidFill>
                <a:cs typeface="+mn-ea"/>
                <a:sym typeface="+mn-lt"/>
              </a:rPr>
              <a:t>成立组织机构</a:t>
            </a:r>
            <a:endParaRPr lang="zh-CN" altLang="en-US" sz="2800" dirty="0">
              <a:ln w="38100" cap="flat" cmpd="sng">
                <a:noFill/>
                <a:miter lim="800000"/>
              </a:ln>
              <a:solidFill>
                <a:prstClr val="black">
                  <a:lumMod val="85000"/>
                  <a:lumOff val="15000"/>
                </a:prstClr>
              </a:solidFill>
              <a:cs typeface="+mn-ea"/>
              <a:sym typeface="+mn-lt"/>
            </a:endParaRPr>
          </a:p>
        </p:txBody>
      </p:sp>
      <p:sp>
        <p:nvSpPr>
          <p:cNvPr id="56" name="文本框 7"/>
          <p:cNvSpPr txBox="1"/>
          <p:nvPr/>
        </p:nvSpPr>
        <p:spPr bwMode="auto">
          <a:xfrm>
            <a:off x="1397332" y="3991522"/>
            <a:ext cx="2323768" cy="52322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8965" fontAlgn="auto">
              <a:spcBef>
                <a:spcPts val="0"/>
              </a:spcBef>
              <a:spcAft>
                <a:spcPts val="0"/>
              </a:spcAft>
            </a:pPr>
            <a:r>
              <a:rPr lang="zh-CN" altLang="en-US" sz="2800" kern="0" dirty="0" smtClean="0">
                <a:ln w="38100" cap="flat" cmpd="sng">
                  <a:noFill/>
                  <a:miter lim="800000"/>
                </a:ln>
                <a:solidFill>
                  <a:prstClr val="black">
                    <a:lumMod val="85000"/>
                    <a:lumOff val="15000"/>
                  </a:prstClr>
                </a:solidFill>
                <a:cs typeface="+mn-ea"/>
                <a:sym typeface="+mn-lt"/>
              </a:rPr>
              <a:t>清晰中心职能</a:t>
            </a:r>
            <a:endParaRPr lang="zh-CN" altLang="id-ID" sz="2800" kern="0" dirty="0">
              <a:ln w="38100" cap="flat" cmpd="sng">
                <a:noFill/>
                <a:miter lim="800000"/>
              </a:ln>
              <a:solidFill>
                <a:prstClr val="black">
                  <a:lumMod val="85000"/>
                  <a:lumOff val="15000"/>
                </a:prstClr>
              </a:solidFill>
              <a:cs typeface="+mn-ea"/>
              <a:sym typeface="+mn-lt"/>
            </a:endParaRPr>
          </a:p>
        </p:txBody>
      </p:sp>
      <p:sp>
        <p:nvSpPr>
          <p:cNvPr id="59" name="文本框 7"/>
          <p:cNvSpPr txBox="1"/>
          <p:nvPr/>
        </p:nvSpPr>
        <p:spPr bwMode="auto">
          <a:xfrm>
            <a:off x="1397332" y="5127836"/>
            <a:ext cx="2387268" cy="52322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8965" fontAlgn="auto">
              <a:spcBef>
                <a:spcPts val="0"/>
              </a:spcBef>
              <a:spcAft>
                <a:spcPts val="0"/>
              </a:spcAft>
            </a:pPr>
            <a:r>
              <a:rPr lang="zh-CN" altLang="en-US" sz="2800" kern="0" dirty="0" smtClean="0">
                <a:ln w="38100" cap="flat" cmpd="sng">
                  <a:noFill/>
                  <a:miter lim="800000"/>
                </a:ln>
                <a:solidFill>
                  <a:prstClr val="black">
                    <a:lumMod val="85000"/>
                    <a:lumOff val="15000"/>
                  </a:prstClr>
                </a:solidFill>
                <a:cs typeface="+mn-ea"/>
                <a:sym typeface="+mn-lt"/>
              </a:rPr>
              <a:t>建设指导团队</a:t>
            </a:r>
            <a:endParaRPr lang="zh-CN" altLang="id-ID" sz="2800" kern="0" dirty="0">
              <a:ln w="38100" cap="flat" cmpd="sng">
                <a:noFill/>
                <a:miter lim="800000"/>
              </a:ln>
              <a:solidFill>
                <a:prstClr val="black">
                  <a:lumMod val="85000"/>
                  <a:lumOff val="15000"/>
                </a:prstClr>
              </a:solidFill>
              <a:cs typeface="+mn-ea"/>
              <a:sym typeface="+mn-lt"/>
            </a:endParaRPr>
          </a:p>
        </p:txBody>
      </p:sp>
      <p:pic>
        <p:nvPicPr>
          <p:cNvPr id="69" name="图片 68"/>
          <p:cNvPicPr/>
          <p:nvPr/>
        </p:nvPicPr>
        <p:blipFill>
          <a:blip r:embed="rId3" cstate="print"/>
          <a:srcRect/>
          <a:stretch>
            <a:fillRect/>
          </a:stretch>
        </p:blipFill>
        <p:spPr bwMode="auto">
          <a:xfrm>
            <a:off x="3924299" y="2095500"/>
            <a:ext cx="7645401" cy="3784600"/>
          </a:xfrm>
          <a:prstGeom prst="rect">
            <a:avLst/>
          </a:prstGeom>
          <a:noFill/>
          <a:ln w="9525">
            <a:noFill/>
            <a:miter lim="800000"/>
            <a:headEnd/>
            <a:tailEnd/>
          </a:ln>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p:cTn id="11" dur="500" fill="hold"/>
                                        <p:tgtEl>
                                          <p:spTgt spid="76"/>
                                        </p:tgtEl>
                                        <p:attrNameLst>
                                          <p:attrName>ppt_w</p:attrName>
                                        </p:attrNameLst>
                                      </p:cBhvr>
                                      <p:tavLst>
                                        <p:tav tm="0">
                                          <p:val>
                                            <p:fltVal val="0"/>
                                          </p:val>
                                        </p:tav>
                                        <p:tav tm="100000">
                                          <p:val>
                                            <p:strVal val="#ppt_w"/>
                                          </p:val>
                                        </p:tav>
                                      </p:tavLst>
                                    </p:anim>
                                    <p:anim calcmode="lin" valueType="num">
                                      <p:cBhvr>
                                        <p:cTn id="12" dur="500" fill="hold"/>
                                        <p:tgtEl>
                                          <p:spTgt spid="7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childTnLst>
                          </p:cTn>
                        </p:par>
                        <p:par>
                          <p:cTn id="20" fill="hold">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box(in)">
                                      <p:cBhvr>
                                        <p:cTn id="23" dur="500"/>
                                        <p:tgtEl>
                                          <p:spTgt spid="52"/>
                                        </p:tgtEl>
                                      </p:cBhvr>
                                    </p:animEffect>
                                  </p:childTnLst>
                                </p:cTn>
                              </p:par>
                            </p:childTnLst>
                          </p:cTn>
                        </p:par>
                        <p:par>
                          <p:cTn id="24" fill="hold">
                            <p:stCondLst>
                              <p:cond delay="1000"/>
                            </p:stCondLst>
                            <p:childTnLst>
                              <p:par>
                                <p:cTn id="25" presetID="5" presetClass="entr" presetSubtype="10"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checkerboard(across)">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fill="hold"/>
                                        <p:tgtEl>
                                          <p:spTgt spid="45"/>
                                        </p:tgtEl>
                                        <p:attrNameLst>
                                          <p:attrName>ppt_w</p:attrName>
                                        </p:attrNameLst>
                                      </p:cBhvr>
                                      <p:tavLst>
                                        <p:tav tm="0">
                                          <p:val>
                                            <p:fltVal val="0"/>
                                          </p:val>
                                        </p:tav>
                                        <p:tav tm="100000">
                                          <p:val>
                                            <p:strVal val="#ppt_w"/>
                                          </p:val>
                                        </p:tav>
                                      </p:tavLst>
                                    </p:anim>
                                    <p:anim calcmode="lin" valueType="num">
                                      <p:cBhvr>
                                        <p:cTn id="33" dur="500" fill="hold"/>
                                        <p:tgtEl>
                                          <p:spTgt spid="45"/>
                                        </p:tgtEl>
                                        <p:attrNameLst>
                                          <p:attrName>ppt_h</p:attrName>
                                        </p:attrNameLst>
                                      </p:cBhvr>
                                      <p:tavLst>
                                        <p:tav tm="0">
                                          <p:val>
                                            <p:fltVal val="0"/>
                                          </p:val>
                                        </p:tav>
                                        <p:tav tm="100000">
                                          <p:val>
                                            <p:strVal val="#ppt_h"/>
                                          </p:val>
                                        </p:tav>
                                      </p:tavLst>
                                    </p:anim>
                                    <p:animEffect transition="in" filter="fade">
                                      <p:cBhvr>
                                        <p:cTn id="34" dur="500"/>
                                        <p:tgtEl>
                                          <p:spTgt spid="45"/>
                                        </p:tgtEl>
                                      </p:cBhvr>
                                    </p:animEffect>
                                  </p:childTnLst>
                                </p:cTn>
                              </p:par>
                            </p:childTnLst>
                          </p:cTn>
                        </p:par>
                        <p:par>
                          <p:cTn id="35" fill="hold">
                            <p:stCondLst>
                              <p:cond delay="500"/>
                            </p:stCondLst>
                            <p:childTnLst>
                              <p:par>
                                <p:cTn id="36" presetID="4" presetClass="entr" presetSubtype="16" fill="hold" grpId="0"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box(in)">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childTnLst>
                          </p:cTn>
                        </p:par>
                        <p:par>
                          <p:cTn id="46" fill="hold">
                            <p:stCondLst>
                              <p:cond delay="500"/>
                            </p:stCondLst>
                            <p:childTnLst>
                              <p:par>
                                <p:cTn id="47" presetID="4" presetClass="entr" presetSubtype="16" fill="hold" grpId="0" nodeType="after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box(in)">
                                      <p:cBhvr>
                                        <p:cTn id="4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nimBg="1"/>
      <p:bldP spid="76" grpId="1" animBg="1"/>
      <p:bldP spid="100" grpId="0"/>
      <p:bldP spid="100" grpId="1"/>
      <p:bldP spid="52" grpId="0"/>
      <p:bldP spid="56" grpId="0"/>
      <p:bldP spid="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l="35185"/>
          <a:stretch>
            <a:fillRect/>
          </a:stretch>
        </p:blipFill>
        <p:spPr>
          <a:xfrm>
            <a:off x="0" y="0"/>
            <a:ext cx="12192000" cy="6858000"/>
          </a:xfrm>
          <a:prstGeom prst="rect">
            <a:avLst/>
          </a:prstGeom>
        </p:spPr>
      </p:pic>
      <p:sp>
        <p:nvSpPr>
          <p:cNvPr id="11" name="iṩļïḓè"/>
          <p:cNvSpPr txBox="1"/>
          <p:nvPr/>
        </p:nvSpPr>
        <p:spPr bwMode="auto">
          <a:xfrm>
            <a:off x="816610" y="347980"/>
            <a:ext cx="3745230" cy="496570"/>
          </a:xfrm>
          <a:prstGeom prst="rect">
            <a:avLst/>
          </a:prstGeom>
          <a:noFill/>
          <a:ln w="9525">
            <a:noFill/>
            <a:miter lim="800000"/>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r>
              <a:rPr lang="zh-CN" altLang="en-US" sz="2800" b="1" dirty="0">
                <a:solidFill>
                  <a:srgbClr val="805E3E"/>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建设内容与具体举措</a:t>
            </a:r>
          </a:p>
        </p:txBody>
      </p:sp>
      <p:cxnSp>
        <p:nvCxnSpPr>
          <p:cNvPr id="12" name="直接连接符 11"/>
          <p:cNvCxnSpPr>
            <a:endCxn id="13" idx="2"/>
          </p:cNvCxnSpPr>
          <p:nvPr/>
        </p:nvCxnSpPr>
        <p:spPr>
          <a:xfrm>
            <a:off x="465455" y="866140"/>
            <a:ext cx="4036060" cy="0"/>
          </a:xfrm>
          <a:prstGeom prst="line">
            <a:avLst/>
          </a:prstGeom>
          <a:ln>
            <a:solidFill>
              <a:srgbClr val="805E3E"/>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50151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4" name="椭圆 13"/>
          <p:cNvSpPr/>
          <p:nvPr/>
        </p:nvSpPr>
        <p:spPr>
          <a:xfrm>
            <a:off x="469709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5" name="椭圆 14"/>
          <p:cNvSpPr/>
          <p:nvPr/>
        </p:nvSpPr>
        <p:spPr>
          <a:xfrm>
            <a:off x="4892675" y="814070"/>
            <a:ext cx="103505" cy="103505"/>
          </a:xfrm>
          <a:prstGeom prst="ellipse">
            <a:avLst/>
          </a:prstGeom>
          <a:solidFill>
            <a:srgbClr val="805E3E"/>
          </a:solidFill>
          <a:ln>
            <a:solidFill>
              <a:srgbClr val="805E3E"/>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bg1"/>
              </a:solidFill>
            </a:endParaRPr>
          </a:p>
        </p:txBody>
      </p:sp>
      <p:sp>
        <p:nvSpPr>
          <p:cNvPr id="16" name="iconfont-11910-5686862"/>
          <p:cNvSpPr>
            <a:spLocks noChangeAspect="1"/>
          </p:cNvSpPr>
          <p:nvPr/>
        </p:nvSpPr>
        <p:spPr bwMode="auto">
          <a:xfrm rot="16200000">
            <a:off x="473075" y="391795"/>
            <a:ext cx="320675" cy="366395"/>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805E3E"/>
          </a:solidFill>
          <a:ln>
            <a:solidFill>
              <a:srgbClr val="805E3E"/>
            </a:solidFill>
          </a:ln>
        </p:spPr>
      </p:sp>
      <p:sp>
        <p:nvSpPr>
          <p:cNvPr id="3" name="îṩlïḋé"/>
          <p:cNvSpPr/>
          <p:nvPr/>
        </p:nvSpPr>
        <p:spPr bwMode="auto">
          <a:xfrm>
            <a:off x="5901867" y="2171095"/>
            <a:ext cx="280988" cy="404813"/>
          </a:xfrm>
          <a:custGeom>
            <a:avLst/>
            <a:gdLst>
              <a:gd name="T0" fmla="*/ 149 w 177"/>
              <a:gd name="T1" fmla="*/ 0 h 255"/>
              <a:gd name="T2" fmla="*/ 151 w 177"/>
              <a:gd name="T3" fmla="*/ 2 h 255"/>
              <a:gd name="T4" fmla="*/ 153 w 177"/>
              <a:gd name="T5" fmla="*/ 8 h 255"/>
              <a:gd name="T6" fmla="*/ 157 w 177"/>
              <a:gd name="T7" fmla="*/ 17 h 255"/>
              <a:gd name="T8" fmla="*/ 162 w 177"/>
              <a:gd name="T9" fmla="*/ 30 h 255"/>
              <a:gd name="T10" fmla="*/ 166 w 177"/>
              <a:gd name="T11" fmla="*/ 46 h 255"/>
              <a:gd name="T12" fmla="*/ 170 w 177"/>
              <a:gd name="T13" fmla="*/ 63 h 255"/>
              <a:gd name="T14" fmla="*/ 174 w 177"/>
              <a:gd name="T15" fmla="*/ 82 h 255"/>
              <a:gd name="T16" fmla="*/ 177 w 177"/>
              <a:gd name="T17" fmla="*/ 102 h 255"/>
              <a:gd name="T18" fmla="*/ 177 w 177"/>
              <a:gd name="T19" fmla="*/ 122 h 255"/>
              <a:gd name="T20" fmla="*/ 174 w 177"/>
              <a:gd name="T21" fmla="*/ 143 h 255"/>
              <a:gd name="T22" fmla="*/ 168 w 177"/>
              <a:gd name="T23" fmla="*/ 164 h 255"/>
              <a:gd name="T24" fmla="*/ 159 w 177"/>
              <a:gd name="T25" fmla="*/ 183 h 255"/>
              <a:gd name="T26" fmla="*/ 146 w 177"/>
              <a:gd name="T27" fmla="*/ 203 h 255"/>
              <a:gd name="T28" fmla="*/ 127 w 177"/>
              <a:gd name="T29" fmla="*/ 220 h 255"/>
              <a:gd name="T30" fmla="*/ 105 w 177"/>
              <a:gd name="T31" fmla="*/ 234 h 255"/>
              <a:gd name="T32" fmla="*/ 77 w 177"/>
              <a:gd name="T33" fmla="*/ 246 h 255"/>
              <a:gd name="T34" fmla="*/ 42 w 177"/>
              <a:gd name="T35" fmla="*/ 255 h 255"/>
              <a:gd name="T36" fmla="*/ 44 w 177"/>
              <a:gd name="T37" fmla="*/ 253 h 255"/>
              <a:gd name="T38" fmla="*/ 51 w 177"/>
              <a:gd name="T39" fmla="*/ 250 h 255"/>
              <a:gd name="T40" fmla="*/ 62 w 177"/>
              <a:gd name="T41" fmla="*/ 244 h 255"/>
              <a:gd name="T42" fmla="*/ 75 w 177"/>
              <a:gd name="T43" fmla="*/ 235 h 255"/>
              <a:gd name="T44" fmla="*/ 90 w 177"/>
              <a:gd name="T45" fmla="*/ 222 h 255"/>
              <a:gd name="T46" fmla="*/ 104 w 177"/>
              <a:gd name="T47" fmla="*/ 208 h 255"/>
              <a:gd name="T48" fmla="*/ 116 w 177"/>
              <a:gd name="T49" fmla="*/ 190 h 255"/>
              <a:gd name="T50" fmla="*/ 126 w 177"/>
              <a:gd name="T51" fmla="*/ 169 h 255"/>
              <a:gd name="T52" fmla="*/ 133 w 177"/>
              <a:gd name="T53" fmla="*/ 143 h 255"/>
              <a:gd name="T54" fmla="*/ 131 w 177"/>
              <a:gd name="T55" fmla="*/ 147 h 255"/>
              <a:gd name="T56" fmla="*/ 127 w 177"/>
              <a:gd name="T57" fmla="*/ 155 h 255"/>
              <a:gd name="T58" fmla="*/ 120 w 177"/>
              <a:gd name="T59" fmla="*/ 168 h 255"/>
              <a:gd name="T60" fmla="*/ 109 w 177"/>
              <a:gd name="T61" fmla="*/ 182 h 255"/>
              <a:gd name="T62" fmla="*/ 96 w 177"/>
              <a:gd name="T63" fmla="*/ 198 h 255"/>
              <a:gd name="T64" fmla="*/ 81 w 177"/>
              <a:gd name="T65" fmla="*/ 213 h 255"/>
              <a:gd name="T66" fmla="*/ 62 w 177"/>
              <a:gd name="T67" fmla="*/ 227 h 255"/>
              <a:gd name="T68" fmla="*/ 42 w 177"/>
              <a:gd name="T69" fmla="*/ 239 h 255"/>
              <a:gd name="T70" fmla="*/ 18 w 177"/>
              <a:gd name="T71" fmla="*/ 246 h 255"/>
              <a:gd name="T72" fmla="*/ 18 w 177"/>
              <a:gd name="T73" fmla="*/ 243 h 255"/>
              <a:gd name="T74" fmla="*/ 16 w 177"/>
              <a:gd name="T75" fmla="*/ 238 h 255"/>
              <a:gd name="T76" fmla="*/ 12 w 177"/>
              <a:gd name="T77" fmla="*/ 229 h 255"/>
              <a:gd name="T78" fmla="*/ 8 w 177"/>
              <a:gd name="T79" fmla="*/ 216 h 255"/>
              <a:gd name="T80" fmla="*/ 4 w 177"/>
              <a:gd name="T81" fmla="*/ 201 h 255"/>
              <a:gd name="T82" fmla="*/ 1 w 177"/>
              <a:gd name="T83" fmla="*/ 185 h 255"/>
              <a:gd name="T84" fmla="*/ 0 w 177"/>
              <a:gd name="T85" fmla="*/ 166 h 255"/>
              <a:gd name="T86" fmla="*/ 0 w 177"/>
              <a:gd name="T87" fmla="*/ 147 h 255"/>
              <a:gd name="T88" fmla="*/ 3 w 177"/>
              <a:gd name="T89" fmla="*/ 126 h 255"/>
              <a:gd name="T90" fmla="*/ 9 w 177"/>
              <a:gd name="T91" fmla="*/ 105 h 255"/>
              <a:gd name="T92" fmla="*/ 19 w 177"/>
              <a:gd name="T93" fmla="*/ 86 h 255"/>
              <a:gd name="T94" fmla="*/ 34 w 177"/>
              <a:gd name="T95" fmla="*/ 65 h 255"/>
              <a:gd name="T96" fmla="*/ 55 w 177"/>
              <a:gd name="T97" fmla="*/ 47 h 255"/>
              <a:gd name="T98" fmla="*/ 79 w 177"/>
              <a:gd name="T99" fmla="*/ 29 h 255"/>
              <a:gd name="T100" fmla="*/ 110 w 177"/>
              <a:gd name="T101" fmla="*/ 13 h 255"/>
              <a:gd name="T102" fmla="*/ 149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49" y="0"/>
                </a:moveTo>
                <a:lnTo>
                  <a:pt x="151" y="2"/>
                </a:lnTo>
                <a:lnTo>
                  <a:pt x="153" y="8"/>
                </a:lnTo>
                <a:lnTo>
                  <a:pt x="157" y="17"/>
                </a:lnTo>
                <a:lnTo>
                  <a:pt x="162" y="30"/>
                </a:lnTo>
                <a:lnTo>
                  <a:pt x="166" y="46"/>
                </a:lnTo>
                <a:lnTo>
                  <a:pt x="170" y="63"/>
                </a:lnTo>
                <a:lnTo>
                  <a:pt x="174" y="82"/>
                </a:lnTo>
                <a:lnTo>
                  <a:pt x="177" y="102"/>
                </a:lnTo>
                <a:lnTo>
                  <a:pt x="177" y="122"/>
                </a:lnTo>
                <a:lnTo>
                  <a:pt x="174" y="143"/>
                </a:lnTo>
                <a:lnTo>
                  <a:pt x="168" y="164"/>
                </a:lnTo>
                <a:lnTo>
                  <a:pt x="159" y="183"/>
                </a:lnTo>
                <a:lnTo>
                  <a:pt x="146" y="203"/>
                </a:lnTo>
                <a:lnTo>
                  <a:pt x="127" y="220"/>
                </a:lnTo>
                <a:lnTo>
                  <a:pt x="105" y="234"/>
                </a:lnTo>
                <a:lnTo>
                  <a:pt x="77" y="246"/>
                </a:lnTo>
                <a:lnTo>
                  <a:pt x="42" y="255"/>
                </a:lnTo>
                <a:lnTo>
                  <a:pt x="44" y="253"/>
                </a:lnTo>
                <a:lnTo>
                  <a:pt x="51" y="250"/>
                </a:lnTo>
                <a:lnTo>
                  <a:pt x="62" y="244"/>
                </a:lnTo>
                <a:lnTo>
                  <a:pt x="75" y="235"/>
                </a:lnTo>
                <a:lnTo>
                  <a:pt x="90" y="222"/>
                </a:lnTo>
                <a:lnTo>
                  <a:pt x="104" y="208"/>
                </a:lnTo>
                <a:lnTo>
                  <a:pt x="116" y="190"/>
                </a:lnTo>
                <a:lnTo>
                  <a:pt x="126" y="169"/>
                </a:lnTo>
                <a:lnTo>
                  <a:pt x="133" y="143"/>
                </a:lnTo>
                <a:lnTo>
                  <a:pt x="131" y="147"/>
                </a:lnTo>
                <a:lnTo>
                  <a:pt x="127" y="155"/>
                </a:lnTo>
                <a:lnTo>
                  <a:pt x="120" y="168"/>
                </a:lnTo>
                <a:lnTo>
                  <a:pt x="109" y="182"/>
                </a:lnTo>
                <a:lnTo>
                  <a:pt x="96" y="198"/>
                </a:lnTo>
                <a:lnTo>
                  <a:pt x="81" y="213"/>
                </a:lnTo>
                <a:lnTo>
                  <a:pt x="62" y="227"/>
                </a:lnTo>
                <a:lnTo>
                  <a:pt x="42" y="239"/>
                </a:lnTo>
                <a:lnTo>
                  <a:pt x="18" y="246"/>
                </a:lnTo>
                <a:lnTo>
                  <a:pt x="18" y="243"/>
                </a:lnTo>
                <a:lnTo>
                  <a:pt x="16" y="238"/>
                </a:lnTo>
                <a:lnTo>
                  <a:pt x="12" y="229"/>
                </a:lnTo>
                <a:lnTo>
                  <a:pt x="8" y="216"/>
                </a:lnTo>
                <a:lnTo>
                  <a:pt x="4" y="201"/>
                </a:lnTo>
                <a:lnTo>
                  <a:pt x="1" y="185"/>
                </a:lnTo>
                <a:lnTo>
                  <a:pt x="0" y="166"/>
                </a:lnTo>
                <a:lnTo>
                  <a:pt x="0" y="147"/>
                </a:lnTo>
                <a:lnTo>
                  <a:pt x="3" y="126"/>
                </a:lnTo>
                <a:lnTo>
                  <a:pt x="9" y="105"/>
                </a:lnTo>
                <a:lnTo>
                  <a:pt x="19" y="86"/>
                </a:lnTo>
                <a:lnTo>
                  <a:pt x="34" y="65"/>
                </a:lnTo>
                <a:lnTo>
                  <a:pt x="55" y="47"/>
                </a:lnTo>
                <a:lnTo>
                  <a:pt x="79" y="29"/>
                </a:lnTo>
                <a:lnTo>
                  <a:pt x="110" y="13"/>
                </a:lnTo>
                <a:lnTo>
                  <a:pt x="149" y="0"/>
                </a:lnTo>
                <a:close/>
              </a:path>
            </a:pathLst>
          </a:custGeom>
          <a:solidFill>
            <a:schemeClr val="bg1"/>
          </a:solidFill>
          <a:ln w="0">
            <a:noFill/>
            <a:prstDash val="solid"/>
            <a:round/>
          </a:ln>
        </p:spPr>
        <p:txBody>
          <a:bodyPr wrap="square" lIns="91440" tIns="45720" rIns="91440" bIns="45720" anchor="ctr">
            <a:normAutofit/>
          </a:bodyPr>
          <a:lstStyle/>
          <a:p>
            <a:pPr algn="ctr"/>
            <a:endParaRPr/>
          </a:p>
        </p:txBody>
      </p:sp>
      <p:grpSp>
        <p:nvGrpSpPr>
          <p:cNvPr id="6" name="组合 1"/>
          <p:cNvGrpSpPr/>
          <p:nvPr/>
        </p:nvGrpSpPr>
        <p:grpSpPr>
          <a:xfrm>
            <a:off x="1920240" y="1593215"/>
            <a:ext cx="4604385" cy="4512945"/>
            <a:chOff x="0" y="3133"/>
            <a:chExt cx="7428" cy="7668"/>
          </a:xfrm>
        </p:grpSpPr>
        <p:sp>
          <p:nvSpPr>
            <p:cNvPr id="8" name="椭圆 7"/>
            <p:cNvSpPr/>
            <p:nvPr/>
          </p:nvSpPr>
          <p:spPr>
            <a:xfrm>
              <a:off x="2778" y="5968"/>
              <a:ext cx="1925" cy="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mn-lt"/>
                  <a:ea typeface="+mn-ea"/>
                  <a:cs typeface="+mn-cs"/>
                </a:rPr>
                <a:t>生活能力</a:t>
              </a:r>
            </a:p>
          </p:txBody>
        </p:sp>
        <p:sp>
          <p:nvSpPr>
            <p:cNvPr id="7" name="椭圆 6"/>
            <p:cNvSpPr/>
            <p:nvPr/>
          </p:nvSpPr>
          <p:spPr>
            <a:xfrm>
              <a:off x="2665" y="3133"/>
              <a:ext cx="1928" cy="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lt1"/>
                  </a:solidFill>
                  <a:effectLst/>
                  <a:uLnTx/>
                  <a:uFillTx/>
                  <a:latin typeface="+mn-lt"/>
                  <a:ea typeface="+mn-ea"/>
                  <a:cs typeface="+mn-cs"/>
                </a:rPr>
                <a:t>交往</a:t>
              </a:r>
            </a:p>
          </p:txBody>
        </p:sp>
        <p:sp>
          <p:nvSpPr>
            <p:cNvPr id="17" name="椭圆 16"/>
            <p:cNvSpPr/>
            <p:nvPr/>
          </p:nvSpPr>
          <p:spPr>
            <a:xfrm>
              <a:off x="2890" y="8871"/>
              <a:ext cx="1928" cy="1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lt1"/>
                  </a:solidFill>
                  <a:effectLst/>
                  <a:uLnTx/>
                  <a:uFillTx/>
                  <a:latin typeface="+mn-lt"/>
                  <a:ea typeface="+mn-ea"/>
                  <a:cs typeface="+mn-cs"/>
                </a:rPr>
                <a:t>动手</a:t>
              </a:r>
            </a:p>
          </p:txBody>
        </p:sp>
        <p:sp>
          <p:nvSpPr>
            <p:cNvPr id="20" name="椭圆 19"/>
            <p:cNvSpPr/>
            <p:nvPr/>
          </p:nvSpPr>
          <p:spPr>
            <a:xfrm>
              <a:off x="0" y="7666"/>
              <a:ext cx="1928" cy="1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lt1"/>
                  </a:solidFill>
                  <a:effectLst/>
                  <a:uLnTx/>
                  <a:uFillTx/>
                  <a:latin typeface="+mn-lt"/>
                  <a:ea typeface="+mn-ea"/>
                  <a:cs typeface="+mn-cs"/>
                </a:rPr>
                <a:t>合作</a:t>
              </a:r>
            </a:p>
          </p:txBody>
        </p:sp>
        <p:sp>
          <p:nvSpPr>
            <p:cNvPr id="21" name="椭圆 20"/>
            <p:cNvSpPr/>
            <p:nvPr/>
          </p:nvSpPr>
          <p:spPr>
            <a:xfrm>
              <a:off x="5500" y="7441"/>
              <a:ext cx="1928" cy="19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lt1"/>
                  </a:solidFill>
                  <a:effectLst/>
                  <a:uLnTx/>
                  <a:uFillTx/>
                  <a:latin typeface="+mn-lt"/>
                  <a:ea typeface="+mn-ea"/>
                  <a:cs typeface="+mn-cs"/>
                </a:rPr>
                <a:t>创造</a:t>
              </a:r>
            </a:p>
          </p:txBody>
        </p:sp>
        <p:sp>
          <p:nvSpPr>
            <p:cNvPr id="23" name="椭圆 22"/>
            <p:cNvSpPr/>
            <p:nvPr/>
          </p:nvSpPr>
          <p:spPr>
            <a:xfrm>
              <a:off x="5273" y="4381"/>
              <a:ext cx="1925" cy="1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lt1"/>
                  </a:solidFill>
                  <a:effectLst/>
                  <a:uLnTx/>
                  <a:uFillTx/>
                  <a:latin typeface="+mn-lt"/>
                  <a:ea typeface="+mn-ea"/>
                  <a:cs typeface="+mn-cs"/>
                </a:rPr>
                <a:t>管理</a:t>
              </a:r>
            </a:p>
          </p:txBody>
        </p:sp>
        <p:sp>
          <p:nvSpPr>
            <p:cNvPr id="26" name="椭圆 25"/>
            <p:cNvSpPr/>
            <p:nvPr/>
          </p:nvSpPr>
          <p:spPr>
            <a:xfrm>
              <a:off x="283" y="4381"/>
              <a:ext cx="1928" cy="1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lt1"/>
                  </a:solidFill>
                  <a:effectLst/>
                  <a:uLnTx/>
                  <a:uFillTx/>
                  <a:latin typeface="+mn-lt"/>
                  <a:ea typeface="+mn-ea"/>
                  <a:cs typeface="+mn-cs"/>
                </a:rPr>
                <a:t>沟通</a:t>
              </a:r>
            </a:p>
          </p:txBody>
        </p:sp>
        <p:cxnSp>
          <p:nvCxnSpPr>
            <p:cNvPr id="53" name="直接连接符 52"/>
            <p:cNvCxnSpPr/>
            <p:nvPr/>
          </p:nvCxnSpPr>
          <p:spPr>
            <a:xfrm>
              <a:off x="3685" y="5061"/>
              <a:ext cx="0" cy="1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3798" y="7896"/>
              <a:ext cx="0" cy="1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4478" y="5853"/>
              <a:ext cx="1020" cy="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1870" y="7556"/>
              <a:ext cx="1020" cy="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59"/>
            <p:cNvCxnSpPr>
              <a:stCxn id="26" idx="5"/>
            </p:cNvCxnSpPr>
            <p:nvPr/>
          </p:nvCxnSpPr>
          <p:spPr>
            <a:xfrm>
              <a:off x="1928" y="6026"/>
              <a:ext cx="1020" cy="56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连接符 60"/>
            <p:cNvCxnSpPr>
              <a:stCxn id="26" idx="5"/>
            </p:cNvCxnSpPr>
            <p:nvPr/>
          </p:nvCxnSpPr>
          <p:spPr>
            <a:xfrm>
              <a:off x="4593" y="7441"/>
              <a:ext cx="1015" cy="56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2" name="组合 2"/>
          <p:cNvGrpSpPr/>
          <p:nvPr/>
        </p:nvGrpSpPr>
        <p:grpSpPr>
          <a:xfrm>
            <a:off x="7112635" y="1871345"/>
            <a:ext cx="4343400" cy="4184650"/>
            <a:chOff x="1008063" y="1556927"/>
            <a:chExt cx="4343400" cy="4185061"/>
          </a:xfrm>
        </p:grpSpPr>
        <p:sp>
          <p:nvSpPr>
            <p:cNvPr id="12294" name="空心弧 35"/>
            <p:cNvSpPr/>
            <p:nvPr/>
          </p:nvSpPr>
          <p:spPr>
            <a:xfrm>
              <a:off x="1443038" y="2076091"/>
              <a:ext cx="3473450" cy="3470616"/>
            </a:xfrm>
            <a:custGeom>
              <a:avLst/>
              <a:gdLst>
                <a:gd name="txL" fmla="*/ 0 w 3473450"/>
                <a:gd name="txT" fmla="*/ 0 h 3470616"/>
                <a:gd name="txR" fmla="*/ 3473450 w 3473450"/>
                <a:gd name="txB" fmla="*/ 3470616 h 3470616"/>
              </a:gdLst>
              <a:ahLst/>
              <a:cxnLst>
                <a:cxn ang="0">
                  <a:pos x="85130" y="1198672"/>
                </a:cxn>
                <a:cxn ang="0">
                  <a:pos x="1736725" y="0"/>
                </a:cxn>
                <a:cxn ang="0">
                  <a:pos x="1736724" y="160932"/>
                </a:cxn>
                <a:cxn ang="0">
                  <a:pos x="237860" y="1248028"/>
                </a:cxn>
              </a:cxnLst>
              <a:rect l="txL" t="txT" r="txR" b="txB"/>
              <a:pathLst>
                <a:path w="3473450" h="3470616">
                  <a:moveTo>
                    <a:pt x="85130" y="1198672"/>
                  </a:moveTo>
                  <a:cubicBezTo>
                    <a:pt x="311325" y="502566"/>
                    <a:pt x="965287" y="0"/>
                    <a:pt x="1736725" y="0"/>
                  </a:cubicBezTo>
                  <a:lnTo>
                    <a:pt x="1736724" y="160932"/>
                  </a:lnTo>
                  <a:cubicBezTo>
                    <a:pt x="1036664" y="160932"/>
                    <a:pt x="443226" y="617029"/>
                    <a:pt x="237860" y="1248028"/>
                  </a:cubicBezTo>
                  <a:close/>
                </a:path>
              </a:pathLst>
            </a:custGeom>
            <a:solidFill>
              <a:srgbClr val="D9D9D9">
                <a:alpha val="100000"/>
              </a:srgbClr>
            </a:solidFill>
            <a:ln w="9525">
              <a:noFill/>
            </a:ln>
          </p:spPr>
          <p:txBody>
            <a:bodyPr/>
            <a:lstStyle/>
            <a:p>
              <a:endParaRPr lang="zh-CN" altLang="en-US" sz="100"/>
            </a:p>
          </p:txBody>
        </p:sp>
        <p:sp>
          <p:nvSpPr>
            <p:cNvPr id="12295" name="空心弧 36"/>
            <p:cNvSpPr/>
            <p:nvPr/>
          </p:nvSpPr>
          <p:spPr>
            <a:xfrm>
              <a:off x="1443038" y="2076091"/>
              <a:ext cx="3473450" cy="3470616"/>
            </a:xfrm>
            <a:custGeom>
              <a:avLst/>
              <a:gdLst>
                <a:gd name="txL" fmla="*/ 0 w 3473450"/>
                <a:gd name="txT" fmla="*/ 0 h 3470616"/>
                <a:gd name="txR" fmla="*/ 3473450 w 3473450"/>
                <a:gd name="txB" fmla="*/ 3470616 h 3470616"/>
              </a:gdLst>
              <a:ahLst/>
              <a:cxnLst>
                <a:cxn ang="0">
                  <a:pos x="716449" y="3139596"/>
                </a:cxn>
                <a:cxn ang="0">
                  <a:pos x="0" y="1735308"/>
                </a:cxn>
                <a:cxn ang="0">
                  <a:pos x="84771" y="1198260"/>
                </a:cxn>
                <a:cxn ang="0">
                  <a:pos x="238186" y="1248403"/>
                </a:cxn>
                <a:cxn ang="0">
                  <a:pos x="160932" y="1735308"/>
                </a:cxn>
                <a:cxn ang="0">
                  <a:pos x="810967" y="3009482"/>
                </a:cxn>
              </a:cxnLst>
              <a:rect l="txL" t="txT" r="txR" b="txB"/>
              <a:pathLst>
                <a:path w="3473450" h="3470616">
                  <a:moveTo>
                    <a:pt x="716449" y="3139597"/>
                  </a:moveTo>
                  <a:cubicBezTo>
                    <a:pt x="282216" y="2824212"/>
                    <a:pt x="0" y="2312691"/>
                    <a:pt x="0" y="1735308"/>
                  </a:cubicBezTo>
                  <a:cubicBezTo>
                    <a:pt x="0" y="1547733"/>
                    <a:pt x="29785" y="1367109"/>
                    <a:pt x="84771" y="1198260"/>
                  </a:cubicBezTo>
                  <a:lnTo>
                    <a:pt x="238186" y="1248403"/>
                  </a:lnTo>
                  <a:cubicBezTo>
                    <a:pt x="187923" y="1401462"/>
                    <a:pt x="160932" y="1565236"/>
                    <a:pt x="160932" y="1735308"/>
                  </a:cubicBezTo>
                  <a:cubicBezTo>
                    <a:pt x="160932" y="2259179"/>
                    <a:pt x="417030" y="2723288"/>
                    <a:pt x="810967" y="3009483"/>
                  </a:cubicBezTo>
                  <a:close/>
                </a:path>
              </a:pathLst>
            </a:custGeom>
            <a:solidFill>
              <a:srgbClr val="D9D9D9">
                <a:alpha val="100000"/>
              </a:srgbClr>
            </a:solidFill>
            <a:ln w="9525">
              <a:noFill/>
            </a:ln>
          </p:spPr>
          <p:txBody>
            <a:bodyPr/>
            <a:lstStyle/>
            <a:p>
              <a:endParaRPr lang="zh-CN" altLang="en-US" sz="100"/>
            </a:p>
          </p:txBody>
        </p:sp>
        <p:sp>
          <p:nvSpPr>
            <p:cNvPr id="12296" name="空心弧 37"/>
            <p:cNvSpPr/>
            <p:nvPr/>
          </p:nvSpPr>
          <p:spPr>
            <a:xfrm>
              <a:off x="1443038" y="2076091"/>
              <a:ext cx="3473450" cy="3470616"/>
            </a:xfrm>
            <a:custGeom>
              <a:avLst/>
              <a:gdLst>
                <a:gd name="txL" fmla="*/ 0 w 3473450"/>
                <a:gd name="txT" fmla="*/ 0 h 3470616"/>
                <a:gd name="txR" fmla="*/ 3473450 w 3473450"/>
                <a:gd name="txB" fmla="*/ 3470616 h 3470616"/>
              </a:gdLst>
              <a:ahLst/>
              <a:cxnLst>
                <a:cxn ang="0">
                  <a:pos x="2757000" y="3139596"/>
                </a:cxn>
                <a:cxn ang="0">
                  <a:pos x="1736724" y="3470616"/>
                </a:cxn>
                <a:cxn ang="0">
                  <a:pos x="716365" y="3139688"/>
                </a:cxn>
                <a:cxn ang="0">
                  <a:pos x="811042" y="3009400"/>
                </a:cxn>
                <a:cxn ang="0">
                  <a:pos x="1736724" y="3309682"/>
                </a:cxn>
                <a:cxn ang="0">
                  <a:pos x="2662508" y="3009462"/>
                </a:cxn>
              </a:cxnLst>
              <a:rect l="txL" t="txT" r="txR" b="txB"/>
              <a:pathLst>
                <a:path w="3473450" h="3470616">
                  <a:moveTo>
                    <a:pt x="2757000" y="3139597"/>
                  </a:moveTo>
                  <a:cubicBezTo>
                    <a:pt x="2470623" y="3347838"/>
                    <a:pt x="2118023" y="3470616"/>
                    <a:pt x="1736724" y="3470616"/>
                  </a:cubicBezTo>
                  <a:cubicBezTo>
                    <a:pt x="1355411" y="3470616"/>
                    <a:pt x="1002801" y="3347829"/>
                    <a:pt x="716365" y="3139689"/>
                  </a:cubicBezTo>
                  <a:lnTo>
                    <a:pt x="811042" y="3009400"/>
                  </a:lnTo>
                  <a:cubicBezTo>
                    <a:pt x="1070873" y="3198306"/>
                    <a:pt x="1390780" y="3309683"/>
                    <a:pt x="1736724" y="3309683"/>
                  </a:cubicBezTo>
                  <a:cubicBezTo>
                    <a:pt x="2082680" y="3309683"/>
                    <a:pt x="2402597" y="3198298"/>
                    <a:pt x="2662509" y="3009463"/>
                  </a:cubicBezTo>
                  <a:close/>
                </a:path>
              </a:pathLst>
            </a:custGeom>
            <a:solidFill>
              <a:srgbClr val="D9D9D9">
                <a:alpha val="100000"/>
              </a:srgbClr>
            </a:solidFill>
            <a:ln w="9525">
              <a:noFill/>
            </a:ln>
          </p:spPr>
          <p:txBody>
            <a:bodyPr/>
            <a:lstStyle/>
            <a:p>
              <a:endParaRPr lang="zh-CN" altLang="en-US" sz="100"/>
            </a:p>
          </p:txBody>
        </p:sp>
        <p:sp>
          <p:nvSpPr>
            <p:cNvPr id="12297" name="空心弧 38"/>
            <p:cNvSpPr/>
            <p:nvPr/>
          </p:nvSpPr>
          <p:spPr>
            <a:xfrm>
              <a:off x="1443038" y="2076091"/>
              <a:ext cx="3473450" cy="3470616"/>
            </a:xfrm>
            <a:custGeom>
              <a:avLst/>
              <a:gdLst>
                <a:gd name="txL" fmla="*/ 0 w 3473450"/>
                <a:gd name="txT" fmla="*/ 0 h 3470616"/>
                <a:gd name="txR" fmla="*/ 3473450 w 3473450"/>
                <a:gd name="txB" fmla="*/ 3470616 h 3470616"/>
              </a:gdLst>
              <a:ahLst/>
              <a:cxnLst>
                <a:cxn ang="0">
                  <a:pos x="3388318" y="1198672"/>
                </a:cxn>
                <a:cxn ang="0">
                  <a:pos x="3473448" y="1735308"/>
                </a:cxn>
                <a:cxn ang="0">
                  <a:pos x="2757112" y="3139666"/>
                </a:cxn>
                <a:cxn ang="0">
                  <a:pos x="2662406" y="3009400"/>
                </a:cxn>
                <a:cxn ang="0">
                  <a:pos x="3312516" y="1735308"/>
                </a:cxn>
                <a:cxn ang="0">
                  <a:pos x="3235482" y="1247703"/>
                </a:cxn>
              </a:cxnLst>
              <a:rect l="txL" t="txT" r="txR" b="txB"/>
              <a:pathLst>
                <a:path w="3473450" h="3470616">
                  <a:moveTo>
                    <a:pt x="3388319" y="1198672"/>
                  </a:moveTo>
                  <a:cubicBezTo>
                    <a:pt x="3443706" y="1367365"/>
                    <a:pt x="3473449" y="1547866"/>
                    <a:pt x="3473449" y="1735308"/>
                  </a:cubicBezTo>
                  <a:cubicBezTo>
                    <a:pt x="3473449" y="2312704"/>
                    <a:pt x="3191220" y="2824236"/>
                    <a:pt x="2757113" y="3139667"/>
                  </a:cubicBezTo>
                  <a:lnTo>
                    <a:pt x="2662407" y="3009400"/>
                  </a:lnTo>
                  <a:cubicBezTo>
                    <a:pt x="3056431" y="2723266"/>
                    <a:pt x="3312517" y="2259166"/>
                    <a:pt x="3312517" y="1735308"/>
                  </a:cubicBezTo>
                  <a:cubicBezTo>
                    <a:pt x="3312517" y="1565115"/>
                    <a:pt x="3285487" y="1401229"/>
                    <a:pt x="3235483" y="1247703"/>
                  </a:cubicBezTo>
                  <a:close/>
                </a:path>
              </a:pathLst>
            </a:custGeom>
            <a:solidFill>
              <a:srgbClr val="D9D9D9">
                <a:alpha val="100000"/>
              </a:srgbClr>
            </a:solidFill>
            <a:ln w="9525">
              <a:noFill/>
            </a:ln>
          </p:spPr>
          <p:txBody>
            <a:bodyPr/>
            <a:lstStyle/>
            <a:p>
              <a:endParaRPr lang="zh-CN" altLang="en-US" sz="100"/>
            </a:p>
          </p:txBody>
        </p:sp>
        <p:sp>
          <p:nvSpPr>
            <p:cNvPr id="12298" name="空心弧 39"/>
            <p:cNvSpPr/>
            <p:nvPr/>
          </p:nvSpPr>
          <p:spPr>
            <a:xfrm>
              <a:off x="1443038" y="2076091"/>
              <a:ext cx="3473450" cy="3470616"/>
            </a:xfrm>
            <a:custGeom>
              <a:avLst/>
              <a:gdLst>
                <a:gd name="txL" fmla="*/ 0 w 3473450"/>
                <a:gd name="txT" fmla="*/ 0 h 3470616"/>
                <a:gd name="txR" fmla="*/ 3473450 w 3473450"/>
                <a:gd name="txB" fmla="*/ 3470616 h 3470616"/>
              </a:gdLst>
              <a:ahLst/>
              <a:cxnLst>
                <a:cxn ang="0">
                  <a:pos x="1736724" y="0"/>
                </a:cxn>
                <a:cxn ang="0">
                  <a:pos x="3388560" y="1197900"/>
                </a:cxn>
                <a:cxn ang="0">
                  <a:pos x="3235262" y="1248403"/>
                </a:cxn>
                <a:cxn ang="0">
                  <a:pos x="1736725" y="160933"/>
                </a:cxn>
              </a:cxnLst>
              <a:rect l="txL" t="txT" r="txR" b="txB"/>
              <a:pathLst>
                <a:path w="3473450" h="3470616">
                  <a:moveTo>
                    <a:pt x="1736724" y="0"/>
                  </a:moveTo>
                  <a:cubicBezTo>
                    <a:pt x="2508295" y="0"/>
                    <a:pt x="3162350" y="502739"/>
                    <a:pt x="3388561" y="1197900"/>
                  </a:cubicBezTo>
                  <a:lnTo>
                    <a:pt x="3235263" y="1248403"/>
                  </a:lnTo>
                  <a:cubicBezTo>
                    <a:pt x="3030018" y="616873"/>
                    <a:pt x="2436665" y="160933"/>
                    <a:pt x="1736725" y="160933"/>
                  </a:cubicBezTo>
                  <a:close/>
                </a:path>
              </a:pathLst>
            </a:custGeom>
            <a:solidFill>
              <a:srgbClr val="D9D9D9">
                <a:alpha val="100000"/>
              </a:srgbClr>
            </a:solidFill>
            <a:ln w="9525">
              <a:noFill/>
            </a:ln>
          </p:spPr>
          <p:txBody>
            <a:bodyPr/>
            <a:lstStyle/>
            <a:p>
              <a:endParaRPr lang="zh-CN" altLang="en-US" sz="100"/>
            </a:p>
          </p:txBody>
        </p:sp>
        <p:sp>
          <p:nvSpPr>
            <p:cNvPr id="63" name="任意多边形 62"/>
            <p:cNvSpPr/>
            <p:nvPr/>
          </p:nvSpPr>
          <p:spPr bwMode="auto">
            <a:xfrm>
              <a:off x="2381251" y="3012808"/>
              <a:ext cx="1597025" cy="1597182"/>
            </a:xfrm>
            <a:custGeom>
              <a:avLst/>
              <a:gdLst>
                <a:gd name="connsiteX0" fmla="*/ 0 w 2051843"/>
                <a:gd name="connsiteY0" fmla="*/ 1025922 h 2051843"/>
                <a:gd name="connsiteX1" fmla="*/ 1025922 w 2051843"/>
                <a:gd name="connsiteY1" fmla="*/ 0 h 2051843"/>
                <a:gd name="connsiteX2" fmla="*/ 2051844 w 2051843"/>
                <a:gd name="connsiteY2" fmla="*/ 1025922 h 2051843"/>
                <a:gd name="connsiteX3" fmla="*/ 1025922 w 2051843"/>
                <a:gd name="connsiteY3" fmla="*/ 2051844 h 2051843"/>
                <a:gd name="connsiteX4" fmla="*/ 0 w 2051843"/>
                <a:gd name="connsiteY4" fmla="*/ 1025922 h 2051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843" h="2051843">
                  <a:moveTo>
                    <a:pt x="0" y="1025922"/>
                  </a:moveTo>
                  <a:cubicBezTo>
                    <a:pt x="0" y="459321"/>
                    <a:pt x="459321" y="0"/>
                    <a:pt x="1025922" y="0"/>
                  </a:cubicBezTo>
                  <a:cubicBezTo>
                    <a:pt x="1592523" y="0"/>
                    <a:pt x="2051844" y="459321"/>
                    <a:pt x="2051844" y="1025922"/>
                  </a:cubicBezTo>
                  <a:cubicBezTo>
                    <a:pt x="2051844" y="1592523"/>
                    <a:pt x="1592523" y="2051844"/>
                    <a:pt x="1025922" y="2051844"/>
                  </a:cubicBezTo>
                  <a:cubicBezTo>
                    <a:pt x="459321" y="2051844"/>
                    <a:pt x="0" y="1592523"/>
                    <a:pt x="0" y="1025922"/>
                  </a:cubicBezTo>
                  <a:close/>
                </a:path>
              </a:pathLst>
            </a:custGeom>
            <a:solidFill>
              <a:srgbClr val="009989"/>
            </a:solidFill>
            <a:ln w="12700" cap="flat" cmpd="sng" algn="ctr">
              <a:noFill/>
              <a:prstDash val="solid"/>
              <a:miter lim="800000"/>
            </a:ln>
            <a:effectLst>
              <a:outerShdw blurRad="63500" sx="106000" sy="106000" algn="ctr" rotWithShape="0">
                <a:prstClr val="black">
                  <a:alpha val="20000"/>
                </a:prstClr>
              </a:outerShdw>
            </a:effectLst>
          </p:spPr>
          <p:txBody>
            <a:bodyPr lIns="357635" tIns="357635" rIns="357635" bIns="357635" spcCol="1270" anchor="ctr"/>
            <a:lstStyle/>
            <a:p>
              <a:pPr marL="0" marR="0" lvl="0" indent="0" algn="ctr" defTabSz="2000250" rtl="0" eaLnBrk="1" fontAlgn="auto" latinLnBrk="0" hangingPunct="1">
                <a:lnSpc>
                  <a:spcPct val="90000"/>
                </a:lnSpc>
                <a:spcBef>
                  <a:spcPts val="0"/>
                </a:spcBef>
                <a:spcAft>
                  <a:spcPct val="35000"/>
                </a:spcAft>
                <a:buClrTx/>
                <a:buSzTx/>
                <a:buFontTx/>
                <a:buNone/>
                <a:defRPr/>
              </a:pPr>
              <a:endParaRPr kumimoji="0" lang="zh-CN" altLang="en-US" sz="32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4" name="任意多边形 63"/>
            <p:cNvSpPr/>
            <p:nvPr/>
          </p:nvSpPr>
          <p:spPr bwMode="auto">
            <a:xfrm>
              <a:off x="2620963" y="1556927"/>
              <a:ext cx="1117600" cy="111771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solidFill>
              <a:srgbClr val="A3A948"/>
            </a:solidFill>
            <a:ln w="12700" cap="flat" cmpd="sng" algn="ctr">
              <a:noFill/>
              <a:prstDash val="solid"/>
              <a:miter lim="800000"/>
            </a:ln>
            <a:effectLst>
              <a:outerShdw blurRad="63500" dist="38100" dir="2700000" algn="tl" rotWithShape="0">
                <a:prstClr val="black">
                  <a:alpha val="20000"/>
                </a:prstClr>
              </a:outerShdw>
            </a:effectLst>
          </p:spPr>
          <p:txBody>
            <a:bodyPr lIns="249710" tIns="249710" rIns="249710" bIns="249710" spcCol="1270" anchor="ctr"/>
            <a:lstStyle/>
            <a:p>
              <a:pPr marL="0" marR="0" lvl="0" indent="0" algn="ctr" defTabSz="1377950" rtl="0" eaLnBrk="1" fontAlgn="auto" latinLnBrk="0" hangingPunct="1">
                <a:lnSpc>
                  <a:spcPct val="90000"/>
                </a:lnSpc>
                <a:spcBef>
                  <a:spcPts val="0"/>
                </a:spcBef>
                <a:spcAft>
                  <a:spcPct val="35000"/>
                </a:spcAft>
                <a:buClrTx/>
                <a:buSzTx/>
                <a:buFontTx/>
                <a:buNone/>
                <a:defRPr/>
              </a:pPr>
              <a:endParaRPr kumimoji="0" lang="zh-CN" altLang="en-US"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5" name="任意多边形 64"/>
            <p:cNvSpPr/>
            <p:nvPr/>
          </p:nvSpPr>
          <p:spPr bwMode="auto">
            <a:xfrm>
              <a:off x="4233863" y="2728617"/>
              <a:ext cx="1117600" cy="111771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solidFill>
              <a:srgbClr val="EDB92E"/>
            </a:solidFill>
            <a:ln w="12700" cap="flat" cmpd="sng" algn="ctr">
              <a:noFill/>
              <a:prstDash val="solid"/>
              <a:miter lim="800000"/>
            </a:ln>
            <a:effectLst>
              <a:outerShdw blurRad="63500" dist="38100" dir="2700000" algn="tl" rotWithShape="0">
                <a:prstClr val="black">
                  <a:alpha val="20000"/>
                </a:prstClr>
              </a:outerShdw>
            </a:effectLst>
          </p:spPr>
          <p:txBody>
            <a:bodyPr lIns="249710" tIns="249710" rIns="249710" bIns="249710" spcCol="1270" anchor="ctr"/>
            <a:lstStyle/>
            <a:p>
              <a:pPr marL="0" marR="0" lvl="0" indent="0" algn="ctr" defTabSz="1377950" rtl="0" eaLnBrk="1" fontAlgn="auto" latinLnBrk="0" hangingPunct="1">
                <a:lnSpc>
                  <a:spcPct val="90000"/>
                </a:lnSpc>
                <a:spcBef>
                  <a:spcPts val="0"/>
                </a:spcBef>
                <a:spcAft>
                  <a:spcPct val="35000"/>
                </a:spcAft>
                <a:buClrTx/>
                <a:buSzTx/>
                <a:buFontTx/>
                <a:buNone/>
                <a:defRPr/>
              </a:pPr>
              <a:endParaRPr kumimoji="0" lang="zh-CN" altLang="en-US" sz="24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6" name="任意多边形 65"/>
            <p:cNvSpPr/>
            <p:nvPr/>
          </p:nvSpPr>
          <p:spPr bwMode="auto">
            <a:xfrm>
              <a:off x="3617913" y="4624278"/>
              <a:ext cx="1117600" cy="111771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solidFill>
              <a:srgbClr val="F85931"/>
            </a:solidFill>
            <a:ln w="12700" cap="flat" cmpd="sng" algn="ctr">
              <a:noFill/>
              <a:prstDash val="solid"/>
              <a:miter lim="800000"/>
            </a:ln>
            <a:effectLst>
              <a:outerShdw blurRad="63500" dist="38100" dir="2700000" algn="tl" rotWithShape="0">
                <a:prstClr val="black">
                  <a:alpha val="20000"/>
                </a:prstClr>
              </a:outerShdw>
            </a:effectLst>
          </p:spPr>
          <p:txBody>
            <a:bodyPr lIns="249710" tIns="249710" rIns="249710" bIns="249710" spcCol="1270" anchor="ctr"/>
            <a:lstStyle/>
            <a:p>
              <a:pPr marL="0" marR="0" lvl="0" indent="0" algn="ctr" defTabSz="1377950" rtl="0" eaLnBrk="1" fontAlgn="auto" latinLnBrk="0" hangingPunct="1">
                <a:lnSpc>
                  <a:spcPct val="90000"/>
                </a:lnSpc>
                <a:spcBef>
                  <a:spcPts val="0"/>
                </a:spcBef>
                <a:spcAft>
                  <a:spcPct val="35000"/>
                </a:spcAft>
                <a:buClrTx/>
                <a:buSzTx/>
                <a:buFontTx/>
                <a:buNone/>
                <a:defRPr/>
              </a:pPr>
              <a:endParaRPr kumimoji="0" lang="zh-CN" altLang="en-US" sz="24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7" name="任意多边形 66"/>
            <p:cNvSpPr/>
            <p:nvPr/>
          </p:nvSpPr>
          <p:spPr bwMode="auto">
            <a:xfrm>
              <a:off x="1624013" y="4624278"/>
              <a:ext cx="1117600" cy="111771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solidFill>
              <a:srgbClr val="CE1836"/>
            </a:solidFill>
            <a:ln w="12700" cap="flat" cmpd="sng" algn="ctr">
              <a:noFill/>
              <a:prstDash val="solid"/>
              <a:miter lim="800000"/>
            </a:ln>
            <a:effectLst>
              <a:outerShdw blurRad="38100" dist="38100" dir="2700000" algn="tl" rotWithShape="0">
                <a:prstClr val="black">
                  <a:alpha val="20000"/>
                </a:prstClr>
              </a:outerShdw>
            </a:effectLst>
          </p:spPr>
          <p:txBody>
            <a:bodyPr lIns="249710" tIns="249710" rIns="249710" bIns="249710" spcCol="1270" anchor="ctr"/>
            <a:lstStyle/>
            <a:p>
              <a:pPr marL="0" marR="0" lvl="0" indent="0" algn="ctr" defTabSz="1377950" rtl="0" eaLnBrk="1" fontAlgn="auto" latinLnBrk="0" hangingPunct="1">
                <a:lnSpc>
                  <a:spcPct val="90000"/>
                </a:lnSpc>
                <a:spcBef>
                  <a:spcPts val="0"/>
                </a:spcBef>
                <a:spcAft>
                  <a:spcPct val="35000"/>
                </a:spcAft>
                <a:buClrTx/>
                <a:buSzTx/>
                <a:buFontTx/>
                <a:buNone/>
                <a:defRPr/>
              </a:pPr>
              <a:endParaRPr kumimoji="0" lang="zh-CN" altLang="en-US" sz="24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8" name="任意多边形 67"/>
            <p:cNvSpPr/>
            <p:nvPr/>
          </p:nvSpPr>
          <p:spPr bwMode="auto">
            <a:xfrm>
              <a:off x="1008063" y="2728617"/>
              <a:ext cx="1117600" cy="111771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solidFill>
              <a:sysClr val="windowText" lastClr="000000">
                <a:lumMod val="65000"/>
                <a:lumOff val="35000"/>
              </a:sysClr>
            </a:solidFill>
            <a:ln w="12700" cap="flat" cmpd="sng" algn="ctr">
              <a:noFill/>
              <a:prstDash val="solid"/>
              <a:miter lim="800000"/>
            </a:ln>
            <a:effectLst>
              <a:outerShdw blurRad="50800" dist="38100" dir="2700000" algn="tl" rotWithShape="0">
                <a:prstClr val="black">
                  <a:alpha val="20000"/>
                </a:prstClr>
              </a:outerShdw>
            </a:effectLst>
          </p:spPr>
          <p:txBody>
            <a:bodyPr lIns="275110" tIns="275110" rIns="275110" bIns="275110" spcCol="1270" anchor="ctr"/>
            <a:lstStyle/>
            <a:p>
              <a:pPr marL="0" marR="0" lvl="0" indent="0" algn="ctr" defTabSz="2266950" rtl="0" eaLnBrk="1" fontAlgn="auto" latinLnBrk="0" hangingPunct="1">
                <a:lnSpc>
                  <a:spcPct val="90000"/>
                </a:lnSpc>
                <a:spcBef>
                  <a:spcPts val="0"/>
                </a:spcBef>
                <a:spcAft>
                  <a:spcPct val="35000"/>
                </a:spcAft>
                <a:buClrTx/>
                <a:buSzTx/>
                <a:buFontTx/>
                <a:buNone/>
                <a:defRPr/>
              </a:pPr>
              <a:endParaRPr kumimoji="0" lang="zh-CN" altLang="en-US" sz="24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9" name="矩形 68"/>
            <p:cNvSpPr/>
            <p:nvPr/>
          </p:nvSpPr>
          <p:spPr bwMode="auto">
            <a:xfrm>
              <a:off x="2549526" y="3501806"/>
              <a:ext cx="1260475" cy="687455"/>
            </a:xfrm>
            <a:prstGeom prst="rect">
              <a:avLst/>
            </a:prstGeom>
          </p:spPr>
          <p:txBody>
            <a:bodyPr wrap="none">
              <a:spAutoFit/>
            </a:bodyPr>
            <a:lstStyle/>
            <a:p>
              <a:pPr marL="0" marR="0" lvl="0" indent="0" algn="ctr" defTabSz="2000250" rtl="0" eaLnBrk="1" fontAlgn="auto" latinLnBrk="0" hangingPunct="1">
                <a:lnSpc>
                  <a:spcPct val="90000"/>
                </a:lnSpc>
                <a:spcBef>
                  <a:spcPts val="0"/>
                </a:spcBef>
                <a:spcAft>
                  <a:spcPct val="35000"/>
                </a:spcAft>
                <a:buClrTx/>
                <a:buSzTx/>
                <a:buFontTx/>
                <a:buNone/>
                <a:defRPr/>
              </a:pPr>
              <a:r>
                <a:rPr kumimoji="0" lang="zh-CN" altLang="en-US" sz="1800" b="1"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rPr>
                <a:t>食育课程</a:t>
              </a:r>
              <a:endParaRPr kumimoji="0" lang="en-US" altLang="zh-CN" sz="1800" b="1"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2000250" rtl="0" eaLnBrk="1" fontAlgn="auto" latinLnBrk="0" hangingPunct="1">
                <a:lnSpc>
                  <a:spcPct val="90000"/>
                </a:lnSpc>
                <a:spcBef>
                  <a:spcPts val="0"/>
                </a:spcBef>
                <a:spcAft>
                  <a:spcPct val="35000"/>
                </a:spcAft>
                <a:buClrTx/>
                <a:buSzTx/>
                <a:buFontTx/>
                <a:buNone/>
                <a:defRPr/>
              </a:pPr>
              <a:r>
                <a:rPr kumimoji="0" lang="zh-CN" altLang="en-US" sz="1800" b="1"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rPr>
                <a:t>文化体系</a:t>
              </a:r>
            </a:p>
          </p:txBody>
        </p:sp>
        <p:sp>
          <p:nvSpPr>
            <p:cNvPr id="70" name="矩形 69"/>
            <p:cNvSpPr/>
            <p:nvPr/>
          </p:nvSpPr>
          <p:spPr bwMode="auto">
            <a:xfrm>
              <a:off x="1787526" y="4797333"/>
              <a:ext cx="877887" cy="887499"/>
            </a:xfrm>
            <a:prstGeom prst="rect">
              <a:avLst/>
            </a:prstGeom>
          </p:spPr>
          <p:txBody>
            <a:bodyPr wrap="none">
              <a:spAutoFit/>
            </a:bodyPr>
            <a:lstStyle/>
            <a:p>
              <a:pPr marL="0" marR="0" lvl="0" indent="0" algn="ctr" defTabSz="1377950" rtl="0" eaLnBrk="1" fontAlgn="auto" latinLnBrk="0" hangingPunct="1">
                <a:lnSpc>
                  <a:spcPct val="90000"/>
                </a:lnSpc>
                <a:spcBef>
                  <a:spcPts val="0"/>
                </a:spcBef>
                <a:spcAft>
                  <a:spcPct val="35000"/>
                </a:spcAft>
                <a:buClrTx/>
                <a:buSzTx/>
                <a:buFontTx/>
                <a:buNone/>
                <a:defRPr/>
              </a:pPr>
              <a:r>
                <a:rPr kumimoji="0" lang="zh-CN" altLang="en-US"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rPr>
                <a:t>合作</a:t>
              </a:r>
              <a:endParaRPr kumimoji="0" lang="en-US" altLang="zh-CN"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1377950" rtl="0" eaLnBrk="1" fontAlgn="auto" latinLnBrk="0" hangingPunct="1">
                <a:lnSpc>
                  <a:spcPct val="90000"/>
                </a:lnSpc>
                <a:spcBef>
                  <a:spcPts val="0"/>
                </a:spcBef>
                <a:spcAft>
                  <a:spcPct val="35000"/>
                </a:spcAft>
                <a:buClrTx/>
                <a:buSzTx/>
                <a:buFontTx/>
                <a:buNone/>
                <a:defRPr/>
              </a:pPr>
              <a:r>
                <a:rPr kumimoji="0" lang="zh-CN" altLang="en-US"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rPr>
                <a:t>分享</a:t>
              </a:r>
            </a:p>
          </p:txBody>
        </p:sp>
        <p:sp>
          <p:nvSpPr>
            <p:cNvPr id="71" name="矩形 70"/>
            <p:cNvSpPr/>
            <p:nvPr/>
          </p:nvSpPr>
          <p:spPr bwMode="auto">
            <a:xfrm>
              <a:off x="4379913" y="2854042"/>
              <a:ext cx="877888" cy="885912"/>
            </a:xfrm>
            <a:prstGeom prst="rect">
              <a:avLst/>
            </a:prstGeom>
          </p:spPr>
          <p:txBody>
            <a:bodyPr wrap="none">
              <a:spAutoFit/>
            </a:bodyPr>
            <a:lstStyle/>
            <a:p>
              <a:pPr marL="0" marR="0" lvl="0" indent="0" algn="ctr" defTabSz="1377950" rtl="0" eaLnBrk="1" fontAlgn="auto" latinLnBrk="0" hangingPunct="1">
                <a:lnSpc>
                  <a:spcPct val="90000"/>
                </a:lnSpc>
                <a:spcBef>
                  <a:spcPts val="0"/>
                </a:spcBef>
                <a:spcAft>
                  <a:spcPct val="35000"/>
                </a:spcAft>
                <a:buClrTx/>
                <a:buSzTx/>
                <a:buFontTx/>
                <a:buNone/>
                <a:defRPr/>
              </a:pPr>
              <a:r>
                <a:rPr kumimoji="0" lang="zh-CN" altLang="en-US"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rPr>
                <a:t>感恩</a:t>
              </a:r>
              <a:endParaRPr kumimoji="0" lang="en-US" altLang="zh-CN"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1377950" rtl="0" eaLnBrk="1" fontAlgn="auto" latinLnBrk="0" hangingPunct="1">
                <a:lnSpc>
                  <a:spcPct val="90000"/>
                </a:lnSpc>
                <a:spcBef>
                  <a:spcPts val="0"/>
                </a:spcBef>
                <a:spcAft>
                  <a:spcPct val="35000"/>
                </a:spcAft>
                <a:buClrTx/>
                <a:buSzTx/>
                <a:buFontTx/>
                <a:buNone/>
                <a:defRPr/>
              </a:pPr>
              <a:r>
                <a:rPr kumimoji="0" lang="zh-CN" altLang="en-US"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rPr>
                <a:t>礼仪</a:t>
              </a:r>
            </a:p>
          </p:txBody>
        </p:sp>
        <p:sp>
          <p:nvSpPr>
            <p:cNvPr id="72" name="矩形 71"/>
            <p:cNvSpPr/>
            <p:nvPr/>
          </p:nvSpPr>
          <p:spPr bwMode="auto">
            <a:xfrm>
              <a:off x="3732213" y="4797333"/>
              <a:ext cx="876300" cy="887499"/>
            </a:xfrm>
            <a:prstGeom prst="rect">
              <a:avLst/>
            </a:prstGeom>
          </p:spPr>
          <p:txBody>
            <a:bodyPr wrap="none">
              <a:spAutoFit/>
            </a:bodyPr>
            <a:lstStyle/>
            <a:p>
              <a:pPr marL="0" marR="0" lvl="0" indent="0" algn="ctr" defTabSz="1377950" rtl="0" eaLnBrk="1" fontAlgn="auto" latinLnBrk="0" hangingPunct="1">
                <a:lnSpc>
                  <a:spcPct val="90000"/>
                </a:lnSpc>
                <a:spcBef>
                  <a:spcPts val="0"/>
                </a:spcBef>
                <a:spcAft>
                  <a:spcPct val="35000"/>
                </a:spcAft>
                <a:buClrTx/>
                <a:buSzTx/>
                <a:buFontTx/>
                <a:buNone/>
                <a:defRPr/>
              </a:pPr>
              <a:r>
                <a:rPr kumimoji="0" lang="zh-CN" altLang="en-US"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rPr>
                <a:t>劳动</a:t>
              </a:r>
              <a:endParaRPr kumimoji="0" lang="en-US" altLang="zh-CN"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1377950" rtl="0" eaLnBrk="1" fontAlgn="auto" latinLnBrk="0" hangingPunct="1">
                <a:lnSpc>
                  <a:spcPct val="90000"/>
                </a:lnSpc>
                <a:spcBef>
                  <a:spcPts val="0"/>
                </a:spcBef>
                <a:spcAft>
                  <a:spcPct val="35000"/>
                </a:spcAft>
                <a:buClrTx/>
                <a:buSzTx/>
                <a:buFontTx/>
                <a:buNone/>
                <a:defRPr/>
              </a:pPr>
              <a:r>
                <a:rPr kumimoji="0" lang="zh-CN" altLang="en-US"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rPr>
                <a:t>实践</a:t>
              </a:r>
            </a:p>
          </p:txBody>
        </p:sp>
        <p:sp>
          <p:nvSpPr>
            <p:cNvPr id="74" name="矩形 22"/>
            <p:cNvSpPr>
              <a:spLocks noChangeArrowheads="1"/>
            </p:cNvSpPr>
            <p:nvPr/>
          </p:nvSpPr>
          <p:spPr bwMode="auto">
            <a:xfrm>
              <a:off x="1139826" y="2854042"/>
              <a:ext cx="877887" cy="885912"/>
            </a:xfrm>
            <a:prstGeom prst="rect">
              <a:avLst/>
            </a:prstGeom>
            <a:noFill/>
            <a:ln>
              <a:noFill/>
            </a:ln>
          </p:spPr>
          <p:txBody>
            <a:bodyPr wrap="none">
              <a:spAutoFit/>
            </a:bodyPr>
            <a:lstStyle/>
            <a:p>
              <a:pPr marL="0" marR="0" lvl="0" indent="0" algn="ctr" defTabSz="1377950" rtl="0" eaLnBrk="1" fontAlgn="auto" latinLnBrk="0" hangingPunct="1">
                <a:lnSpc>
                  <a:spcPct val="90000"/>
                </a:lnSpc>
                <a:spcBef>
                  <a:spcPts val="0"/>
                </a:spcBef>
                <a:spcAft>
                  <a:spcPct val="35000"/>
                </a:spcAft>
                <a:buClrTx/>
                <a:buSzTx/>
                <a:buFontTx/>
                <a:buNone/>
                <a:defRPr/>
              </a:pPr>
              <a:r>
                <a:rPr kumimoji="0" lang="zh-CN" altLang="en-US"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rPr>
                <a:t>传统</a:t>
              </a:r>
              <a:endParaRPr kumimoji="0" lang="en-US" altLang="zh-CN"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1377950" rtl="0" eaLnBrk="1" fontAlgn="auto" latinLnBrk="0" hangingPunct="1">
                <a:lnSpc>
                  <a:spcPct val="90000"/>
                </a:lnSpc>
                <a:spcBef>
                  <a:spcPts val="0"/>
                </a:spcBef>
                <a:spcAft>
                  <a:spcPct val="35000"/>
                </a:spcAft>
                <a:buClrTx/>
                <a:buSzTx/>
                <a:buFontTx/>
                <a:buNone/>
                <a:defRPr/>
              </a:pPr>
              <a:r>
                <a:rPr kumimoji="0" lang="zh-CN" altLang="en-US"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rPr>
                <a:t>文化</a:t>
              </a:r>
            </a:p>
          </p:txBody>
        </p:sp>
        <p:sp>
          <p:nvSpPr>
            <p:cNvPr id="75" name="矩形 74"/>
            <p:cNvSpPr/>
            <p:nvPr/>
          </p:nvSpPr>
          <p:spPr bwMode="auto">
            <a:xfrm>
              <a:off x="2724151" y="1629959"/>
              <a:ext cx="876300" cy="885912"/>
            </a:xfrm>
            <a:prstGeom prst="rect">
              <a:avLst/>
            </a:prstGeom>
          </p:spPr>
          <p:txBody>
            <a:bodyPr wrap="none">
              <a:spAutoFit/>
            </a:bodyPr>
            <a:lstStyle/>
            <a:p>
              <a:pPr marL="0" marR="0" lvl="0" indent="0" algn="ctr" defTabSz="1377950" rtl="0" eaLnBrk="1" fontAlgn="auto" latinLnBrk="0" hangingPunct="1">
                <a:lnSpc>
                  <a:spcPct val="90000"/>
                </a:lnSpc>
                <a:spcBef>
                  <a:spcPts val="0"/>
                </a:spcBef>
                <a:spcAft>
                  <a:spcPct val="35000"/>
                </a:spcAft>
                <a:buClrTx/>
                <a:buSzTx/>
                <a:buFontTx/>
                <a:buNone/>
                <a:defRPr/>
              </a:pPr>
              <a:r>
                <a:rPr kumimoji="0" lang="zh-CN" altLang="en-US"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rPr>
                <a:t>饮食</a:t>
              </a:r>
              <a:endParaRPr kumimoji="0" lang="en-US" altLang="zh-CN"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1377950" rtl="0" eaLnBrk="1" fontAlgn="auto" latinLnBrk="0" hangingPunct="1">
                <a:lnSpc>
                  <a:spcPct val="90000"/>
                </a:lnSpc>
                <a:spcBef>
                  <a:spcPts val="0"/>
                </a:spcBef>
                <a:spcAft>
                  <a:spcPct val="35000"/>
                </a:spcAft>
                <a:buClrTx/>
                <a:buSzTx/>
                <a:buFontTx/>
                <a:buNone/>
                <a:defRPr/>
              </a:pPr>
              <a:r>
                <a:rPr kumimoji="0" lang="zh-CN" altLang="en-US" sz="2400" b="0" i="0" u="none" strike="noStrike" kern="0" cap="none" spc="300" normalizeH="0" baseline="0" noProof="0" dirty="0">
                  <a:ln>
                    <a:noFill/>
                  </a:ln>
                  <a:solidFill>
                    <a:prstClr val="white"/>
                  </a:solidFill>
                  <a:effectLst/>
                  <a:uLnTx/>
                  <a:uFillTx/>
                  <a:latin typeface="微软雅黑" panose="020B0503020204020204" charset="-122"/>
                  <a:ea typeface="微软雅黑" panose="020B0503020204020204" charset="-122"/>
                  <a:cs typeface="+mn-cs"/>
                </a:rPr>
                <a:t>健康</a:t>
              </a:r>
            </a:p>
          </p:txBody>
        </p:sp>
      </p:grpSp>
      <p:sp>
        <p:nvSpPr>
          <p:cNvPr id="76" name="íšlîdé"/>
          <p:cNvSpPr/>
          <p:nvPr/>
        </p:nvSpPr>
        <p:spPr>
          <a:xfrm>
            <a:off x="381000" y="917575"/>
            <a:ext cx="6951345" cy="577850"/>
          </a:xfrm>
          <a:prstGeom prst="roundRect">
            <a:avLst/>
          </a:prstGeom>
          <a:solidFill>
            <a:srgbClr val="5C8B47"/>
          </a:solidFill>
          <a:ln>
            <a:noFill/>
          </a:ln>
          <a:effectLst>
            <a:outerShdw blurRad="4572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304800" y="942340"/>
            <a:ext cx="7467600" cy="583565"/>
          </a:xfrm>
          <a:prstGeom prst="rect">
            <a:avLst/>
          </a:prstGeom>
          <a:noFill/>
          <a:ln w="9525">
            <a:noFill/>
          </a:ln>
        </p:spPr>
        <p:txBody>
          <a:bodyPr wrap="square">
            <a:spAutoFit/>
          </a:bodyPr>
          <a:lstStyle/>
          <a:p>
            <a:pPr indent="0"/>
            <a:r>
              <a:rPr lang="zh-CN" altLang="en-US" sz="3200" b="1" dirty="0">
                <a:solidFill>
                  <a:schemeClr val="bg1"/>
                </a:solidFill>
                <a:effectLst>
                  <a:outerShdw blurRad="38100" dist="38100" dir="2700000" algn="tl">
                    <a:srgbClr val="000000">
                      <a:alpha val="43137"/>
                    </a:srgbClr>
                  </a:outerShdw>
                </a:effectLst>
                <a:latin typeface="仓耳青禾体-谷力 W04" panose="02020400000000000000" pitchFamily="18" charset="-122"/>
                <a:ea typeface="仓耳青禾体-谷力 W04" panose="02020400000000000000" pitchFamily="18" charset="-122"/>
              </a:rPr>
              <a:t>整体架构食育课程，探索课程实施范式</a:t>
            </a:r>
          </a:p>
        </p:txBody>
      </p:sp>
      <p:sp>
        <p:nvSpPr>
          <p:cNvPr id="5" name="对角圆角矩形 4"/>
          <p:cNvSpPr/>
          <p:nvPr/>
        </p:nvSpPr>
        <p:spPr>
          <a:xfrm>
            <a:off x="596900" y="2312035"/>
            <a:ext cx="633095" cy="321437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84835" y="2407285"/>
            <a:ext cx="613410" cy="2988945"/>
          </a:xfrm>
          <a:prstGeom prst="rect">
            <a:avLst/>
          </a:prstGeom>
          <a:noFill/>
        </p:spPr>
        <p:txBody>
          <a:bodyPr vert="eaVert" wrap="square" rtlCol="0">
            <a:spAutoFit/>
          </a:bodyPr>
          <a:lstStyle/>
          <a:p>
            <a:r>
              <a:rPr lang="zh-CN" altLang="en-US" sz="2800">
                <a:latin typeface="黑体" panose="02010609060101010101" pitchFamily="49" charset="-122"/>
                <a:ea typeface="黑体" panose="02010609060101010101" pitchFamily="49" charset="-122"/>
              </a:rPr>
              <a:t>建构课程开发图谱</a:t>
            </a:r>
          </a:p>
        </p:txBody>
      </p:sp>
      <p:pic>
        <p:nvPicPr>
          <p:cNvPr id="9" name="图片 8"/>
          <p:cNvPicPr>
            <a:picLocks noChangeAspect="1"/>
          </p:cNvPicPr>
          <p:nvPr/>
        </p:nvPicPr>
        <p:blipFill>
          <a:blip r:embed="rId4" cstate="print">
            <a:clrChange>
              <a:clrFrom>
                <a:srgbClr val="F6F6F6">
                  <a:alpha val="100000"/>
                </a:srgbClr>
              </a:clrFrom>
              <a:clrTo>
                <a:srgbClr val="F6F6F6">
                  <a:alpha val="100000"/>
                  <a:alpha val="0"/>
                </a:srgbClr>
              </a:clrTo>
            </a:clrChange>
          </a:blip>
          <a:stretch>
            <a:fillRect/>
          </a:stretch>
        </p:blipFill>
        <p:spPr>
          <a:xfrm>
            <a:off x="9914890" y="-408305"/>
            <a:ext cx="2543175" cy="254889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p:cTn id="11" dur="500" fill="hold"/>
                                        <p:tgtEl>
                                          <p:spTgt spid="76"/>
                                        </p:tgtEl>
                                        <p:attrNameLst>
                                          <p:attrName>ppt_w</p:attrName>
                                        </p:attrNameLst>
                                      </p:cBhvr>
                                      <p:tavLst>
                                        <p:tav tm="0">
                                          <p:val>
                                            <p:fltVal val="0"/>
                                          </p:val>
                                        </p:tav>
                                        <p:tav tm="100000">
                                          <p:val>
                                            <p:strVal val="#ppt_w"/>
                                          </p:val>
                                        </p:tav>
                                      </p:tavLst>
                                    </p:anim>
                                    <p:anim calcmode="lin" valueType="num">
                                      <p:cBhvr>
                                        <p:cTn id="12" dur="500" fill="hold"/>
                                        <p:tgtEl>
                                          <p:spTgt spid="7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528"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anim calcmode="lin" valueType="num">
                                      <p:cBhvr>
                                        <p:cTn id="32" dur="500" fill="hold"/>
                                        <p:tgtEl>
                                          <p:spTgt spid="62"/>
                                        </p:tgtEl>
                                        <p:attrNameLst>
                                          <p:attrName>ppt_x</p:attrName>
                                        </p:attrNameLst>
                                      </p:cBhvr>
                                      <p:tavLst>
                                        <p:tav tm="0">
                                          <p:val>
                                            <p:fltVal val="0.5"/>
                                          </p:val>
                                        </p:tav>
                                        <p:tav tm="100000">
                                          <p:val>
                                            <p:strVal val="#ppt_x"/>
                                          </p:val>
                                        </p:tav>
                                      </p:tavLst>
                                    </p:anim>
                                    <p:anim calcmode="lin" valueType="num">
                                      <p:cBhvr>
                                        <p:cTn id="33" dur="500" fill="hold"/>
                                        <p:tgtEl>
                                          <p:spTgt spid="6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nimBg="1"/>
      <p:bldP spid="76" grpId="1" animBg="1"/>
      <p:bldP spid="100" grpId="0"/>
      <p:bldP spid="100" grpId="1"/>
      <p:bldP spid="5" grpId="0" animBg="1"/>
      <p:bldP spid="5" grpId="1" animBg="1"/>
      <p:bldP spid="4" grpId="0"/>
      <p:bldP spid="4"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ISLIDE.DIAGRAM" val="#3767;"/>
</p:tagLst>
</file>

<file path=ppt/tags/tag11.xml><?xml version="1.0" encoding="utf-8"?>
<p:tagLst xmlns:a="http://schemas.openxmlformats.org/drawingml/2006/main" xmlns:r="http://schemas.openxmlformats.org/officeDocument/2006/relationships" xmlns:p="http://schemas.openxmlformats.org/presentationml/2006/main">
  <p:tag name="ISLIDE.DIAGRAM" val="#3767;"/>
</p:tagLst>
</file>

<file path=ppt/tags/tag12.xml><?xml version="1.0" encoding="utf-8"?>
<p:tagLst xmlns:a="http://schemas.openxmlformats.org/drawingml/2006/main" xmlns:r="http://schemas.openxmlformats.org/officeDocument/2006/relationships" xmlns:p="http://schemas.openxmlformats.org/presentationml/2006/main">
  <p:tag name="ISLIDE.DIAGRAM" val="#3767;"/>
</p:tagLst>
</file>

<file path=ppt/tags/tag13.xml><?xml version="1.0" encoding="utf-8"?>
<p:tagLst xmlns:a="http://schemas.openxmlformats.org/drawingml/2006/main" xmlns:r="http://schemas.openxmlformats.org/officeDocument/2006/relationships" xmlns:p="http://schemas.openxmlformats.org/presentationml/2006/main">
  <p:tag name="ISLIDE.DIAGRAM" val="#3767;"/>
</p:tagLst>
</file>

<file path=ppt/tags/tag14.xml><?xml version="1.0" encoding="utf-8"?>
<p:tagLst xmlns:a="http://schemas.openxmlformats.org/drawingml/2006/main" xmlns:r="http://schemas.openxmlformats.org/officeDocument/2006/relationships" xmlns:p="http://schemas.openxmlformats.org/presentationml/2006/main">
  <p:tag name="ISLIDE.DIAGRAM" val="#3767;"/>
</p:tagLst>
</file>

<file path=ppt/tags/tag15.xml><?xml version="1.0" encoding="utf-8"?>
<p:tagLst xmlns:a="http://schemas.openxmlformats.org/drawingml/2006/main" xmlns:r="http://schemas.openxmlformats.org/officeDocument/2006/relationships" xmlns:p="http://schemas.openxmlformats.org/presentationml/2006/main">
  <p:tag name="ISLIDE.DIAGRAM" val="#3767;"/>
</p:tagLst>
</file>

<file path=ppt/tags/tag16.xml><?xml version="1.0" encoding="utf-8"?>
<p:tagLst xmlns:a="http://schemas.openxmlformats.org/drawingml/2006/main" xmlns:r="http://schemas.openxmlformats.org/officeDocument/2006/relationships" xmlns:p="http://schemas.openxmlformats.org/presentationml/2006/main">
  <p:tag name="KSO_WM_UNIT_TABLE_BEAUTIFY" val="smartTable{86441d3a-7507-4c92-a99a-7c4ef547f43d}"/>
  <p:tag name="TABLE_ENDDRAG_ORIGIN_RECT" val="762*388"/>
  <p:tag name="TABLE_ENDDRAG_RECT" val="13*148*762*388"/>
</p:tagLst>
</file>

<file path=ppt/tags/tag17.xml><?xml version="1.0" encoding="utf-8"?>
<p:tagLst xmlns:a="http://schemas.openxmlformats.org/drawingml/2006/main" xmlns:r="http://schemas.openxmlformats.org/officeDocument/2006/relationships" xmlns:p="http://schemas.openxmlformats.org/presentationml/2006/main">
  <p:tag name="ISLIDE.DIAGRAM" val="#3767;"/>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ISLIDE.DIAGRAM" val="#457592;"/>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KSO_WM_UNIT_TABLE_BEAUTIFY" val="smartTable{f0a82e9e-518b-4dac-9841-c17145943470}"/>
  <p:tag name="TABLE_ENDDRAG_ORIGIN_RECT" val="818*380"/>
  <p:tag name="TABLE_ENDDRAG_RECT" val="81*106*818*380"/>
</p:tagLst>
</file>

<file path=ppt/tags/tag26.xml><?xml version="1.0" encoding="utf-8"?>
<p:tagLst xmlns:a="http://schemas.openxmlformats.org/drawingml/2006/main" xmlns:r="http://schemas.openxmlformats.org/officeDocument/2006/relationships" xmlns:p="http://schemas.openxmlformats.org/presentationml/2006/main">
  <p:tag name="KSO_WM_UNIT_TABLE_BEAUTIFY" val="smartTable{40e7cccb-f7fe-412b-a536-bd7812359657}"/>
  <p:tag name="TABLE_ENDDRAG_ORIGIN_RECT" val="765*366"/>
  <p:tag name="TABLE_ENDDRAG_RECT" val="112*139*765*366"/>
</p:tagLst>
</file>

<file path=ppt/tags/tag27.xml><?xml version="1.0" encoding="utf-8"?>
<p:tagLst xmlns:a="http://schemas.openxmlformats.org/drawingml/2006/main" xmlns:r="http://schemas.openxmlformats.org/officeDocument/2006/relationships" xmlns:p="http://schemas.openxmlformats.org/presentationml/2006/main">
  <p:tag name="ISLIDE.DIAGRAM" val="#3007;"/>
</p:tagLst>
</file>

<file path=ppt/tags/tag3.xml><?xml version="1.0" encoding="utf-8"?>
<p:tagLst xmlns:a="http://schemas.openxmlformats.org/drawingml/2006/main" xmlns:r="http://schemas.openxmlformats.org/officeDocument/2006/relationships" xmlns:p="http://schemas.openxmlformats.org/presentationml/2006/main">
  <p:tag name="ISLIDE.DIAGRAM" val="#3767;"/>
</p:tagLst>
</file>

<file path=ppt/tags/tag4.xml><?xml version="1.0" encoding="utf-8"?>
<p:tagLst xmlns:a="http://schemas.openxmlformats.org/drawingml/2006/main" xmlns:r="http://schemas.openxmlformats.org/officeDocument/2006/relationships" xmlns:p="http://schemas.openxmlformats.org/presentationml/2006/main">
  <p:tag name="ISLIDE.DIAGRAM" val="#3767;"/>
</p:tagLst>
</file>

<file path=ppt/tags/tag5.xml><?xml version="1.0" encoding="utf-8"?>
<p:tagLst xmlns:a="http://schemas.openxmlformats.org/drawingml/2006/main" xmlns:r="http://schemas.openxmlformats.org/officeDocument/2006/relationships" xmlns:p="http://schemas.openxmlformats.org/presentationml/2006/main">
  <p:tag name="ISLIDE.DIAGRAM" val="#3767;"/>
</p:tagLst>
</file>

<file path=ppt/tags/tag6.xml><?xml version="1.0" encoding="utf-8"?>
<p:tagLst xmlns:a="http://schemas.openxmlformats.org/drawingml/2006/main" xmlns:r="http://schemas.openxmlformats.org/officeDocument/2006/relationships" xmlns:p="http://schemas.openxmlformats.org/presentationml/2006/main">
  <p:tag name="ISLIDE.DIAGRAM" val="#3767;"/>
</p:tagLst>
</file>

<file path=ppt/tags/tag7.xml><?xml version="1.0" encoding="utf-8"?>
<p:tagLst xmlns:a="http://schemas.openxmlformats.org/drawingml/2006/main" xmlns:r="http://schemas.openxmlformats.org/officeDocument/2006/relationships" xmlns:p="http://schemas.openxmlformats.org/presentationml/2006/main">
  <p:tag name="ISLIDE.DIAGRAM" val="#3007;"/>
</p:tagLst>
</file>

<file path=ppt/tags/tag8.xml><?xml version="1.0" encoding="utf-8"?>
<p:tagLst xmlns:a="http://schemas.openxmlformats.org/drawingml/2006/main" xmlns:r="http://schemas.openxmlformats.org/officeDocument/2006/relationships" xmlns:p="http://schemas.openxmlformats.org/presentationml/2006/main">
  <p:tag name="ISLIDE.DIAGRAM" val="#3767;"/>
</p:tagLst>
</file>

<file path=ppt/tags/tag9.xml><?xml version="1.0" encoding="utf-8"?>
<p:tagLst xmlns:a="http://schemas.openxmlformats.org/drawingml/2006/main" xmlns:r="http://schemas.openxmlformats.org/officeDocument/2006/relationships" xmlns:p="http://schemas.openxmlformats.org/presentationml/2006/main">
  <p:tag name="ISLIDE.DIAGRAM" val="#376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1086</TotalTime>
  <Words>1962</Words>
  <Application>Microsoft Office PowerPoint</Application>
  <PresentationFormat>自定义</PresentationFormat>
  <Paragraphs>332</Paragraphs>
  <Slides>23</Slides>
  <Notes>3</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23</vt:i4>
      </vt:variant>
    </vt:vector>
  </HeadingPairs>
  <TitlesOfParts>
    <vt:vector size="44" baseType="lpstr">
      <vt:lpstr>Arial</vt:lpstr>
      <vt:lpstr>宋体</vt:lpstr>
      <vt:lpstr>Calibri</vt:lpstr>
      <vt:lpstr>等线</vt:lpstr>
      <vt:lpstr>方正少儿简体</vt:lpstr>
      <vt:lpstr>仓耳青禾体-谷力 W04</vt:lpstr>
      <vt:lpstr>思源黑体 CN Heavy</vt:lpstr>
      <vt:lpstr>黑体</vt:lpstr>
      <vt:lpstr>微软雅黑</vt:lpstr>
      <vt:lpstr>等线 Light</vt:lpstr>
      <vt:lpstr>Century Gothic</vt:lpstr>
      <vt:lpstr>华文细黑</vt:lpstr>
      <vt:lpstr>Wingdings</vt:lpstr>
      <vt:lpstr>Agency FB</vt:lpstr>
      <vt:lpstr>Arial Unicode MS</vt:lpstr>
      <vt:lpstr>时尚中黑简体</vt:lpstr>
      <vt:lpstr>新細明體</vt:lpstr>
      <vt:lpstr>张海山锐谐体2.0-授权联系：Samtype@QQ.com</vt:lpstr>
      <vt:lpstr>Calibri Light</vt:lpstr>
      <vt:lpstr>Arial Black</vt:lpstr>
      <vt:lpstr>Office Theme</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Administrator</cp:lastModifiedBy>
  <cp:revision>489</cp:revision>
  <dcterms:created xsi:type="dcterms:W3CDTF">2019-03-29T12:25:00Z</dcterms:created>
  <dcterms:modified xsi:type="dcterms:W3CDTF">2020-11-06T03:32:51Z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