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316" r:id="rId3"/>
    <p:sldId id="299" r:id="rId4"/>
    <p:sldId id="304" r:id="rId5"/>
    <p:sldId id="300" r:id="rId6"/>
    <p:sldId id="303" r:id="rId7"/>
    <p:sldId id="302" r:id="rId8"/>
    <p:sldId id="311" r:id="rId9"/>
    <p:sldId id="301" r:id="rId10"/>
    <p:sldId id="309" r:id="rId11"/>
    <p:sldId id="312" r:id="rId12"/>
    <p:sldId id="315" r:id="rId13"/>
    <p:sldId id="317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g tongwen" initials="zt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3621"/>
    <a:srgbClr val="FF6C0D"/>
    <a:srgbClr val="F0A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44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708" y="-78"/>
      </p:cViewPr>
      <p:guideLst>
        <p:guide orient="horz" pos="215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354C3-3F2A-4E92-B619-A2DA733866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8393C-9292-4C32-945F-F017068FE3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7190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6727970"/>
            <a:ext cx="12192000" cy="130029"/>
            <a:chOff x="0" y="0"/>
            <a:chExt cx="12858751" cy="87933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858750" cy="8793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0461823" y="0"/>
              <a:ext cx="2396928" cy="87933"/>
            </a:xfrm>
            <a:prstGeom prst="rect">
              <a:avLst/>
            </a:prstGeom>
            <a:solidFill>
              <a:srgbClr val="0FC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8" name="矩形 7"/>
          <p:cNvSpPr/>
          <p:nvPr userDrawn="1"/>
        </p:nvSpPr>
        <p:spPr>
          <a:xfrm>
            <a:off x="1" y="244348"/>
            <a:ext cx="397371" cy="5585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8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75014" y="272340"/>
            <a:ext cx="132732" cy="5585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8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12815-A39B-461D-8570-29074964F6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E2851-BE59-4D90-B67E-F523BDEB81A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jpeg"/><Relationship Id="rId2" Type="http://schemas.openxmlformats.org/officeDocument/2006/relationships/tags" Target="../tags/tag1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jpeg"/><Relationship Id="rId2" Type="http://schemas.openxmlformats.org/officeDocument/2006/relationships/tags" Target="../tags/tag2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404448" y="2231412"/>
            <a:ext cx="841014" cy="841014"/>
            <a:chOff x="3529981" y="507683"/>
            <a:chExt cx="598350" cy="598350"/>
          </a:xfrm>
        </p:grpSpPr>
        <p:sp>
          <p:nvSpPr>
            <p:cNvPr id="3" name="椭圆 2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576218" y="558599"/>
              <a:ext cx="530550" cy="49651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5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cs typeface="+mn-ea"/>
                  <a:sym typeface="+mn-lt"/>
                </a:rPr>
                <a:t>02</a:t>
              </a:r>
              <a:endParaRPr lang="zh-CN" altLang="en-US" sz="3935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7749540" y="2378710"/>
            <a:ext cx="243141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sz="3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所获荣誉</a:t>
            </a:r>
            <a:endParaRPr lang="zh-CN" sz="36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711440" y="1409700"/>
            <a:ext cx="229425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个人简介</a:t>
            </a:r>
            <a:endParaRPr lang="zh-CN" altLang="en-US" sz="36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04448" y="1235227"/>
            <a:ext cx="841014" cy="841014"/>
            <a:chOff x="3529981" y="507683"/>
            <a:chExt cx="598350" cy="598350"/>
          </a:xfrm>
        </p:grpSpPr>
        <p:sp>
          <p:nvSpPr>
            <p:cNvPr id="23" name="椭圆 22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 dirty="0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  <p:sp>
          <p:nvSpPr>
            <p:cNvPr id="24" name="TextBox 51"/>
            <p:cNvSpPr txBox="1"/>
            <p:nvPr/>
          </p:nvSpPr>
          <p:spPr>
            <a:xfrm>
              <a:off x="3570541" y="582857"/>
              <a:ext cx="530550" cy="49651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5" dirty="0">
                  <a:solidFill>
                    <a:schemeClr val="accent2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cs typeface="+mn-ea"/>
                  <a:sym typeface="+mn-lt"/>
                </a:rPr>
                <a:t>01</a:t>
              </a:r>
              <a:endParaRPr lang="zh-CN" altLang="en-US" sz="3935" dirty="0">
                <a:solidFill>
                  <a:schemeClr val="accent2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973455" y="31115"/>
            <a:ext cx="659701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C0D"/>
                </a:solidFill>
                <a:effectLst/>
                <a:cs typeface="+mn-ea"/>
                <a:sym typeface="+mn-lt"/>
              </a:rPr>
              <a:t>大队委员竞选</a:t>
            </a:r>
            <a:endParaRPr lang="zh-CN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6C0D"/>
              </a:solidFill>
              <a:effectLst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150350" y="4149090"/>
            <a:ext cx="2786380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sz="3600" b="1" dirty="0">
                <a:solidFill>
                  <a:srgbClr val="FF6C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六</a:t>
            </a:r>
            <a:r>
              <a:rPr lang="en-US" altLang="zh-CN" sz="3600" b="1" dirty="0">
                <a:solidFill>
                  <a:srgbClr val="FF6C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3</a:t>
            </a:r>
            <a:r>
              <a:rPr lang="zh-CN" altLang="en-US" sz="3600" b="1" dirty="0">
                <a:solidFill>
                  <a:srgbClr val="FF6C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班</a:t>
            </a:r>
            <a:r>
              <a:rPr lang="zh-CN" sz="3600" b="1" dirty="0">
                <a:solidFill>
                  <a:srgbClr val="FF6C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曹雅淇</a:t>
            </a:r>
            <a:endParaRPr lang="zh-CN" sz="3600" b="1" dirty="0">
              <a:solidFill>
                <a:srgbClr val="FF6C0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6727970"/>
            <a:ext cx="12192000" cy="130029"/>
            <a:chOff x="0" y="0"/>
            <a:chExt cx="12858751" cy="87933"/>
          </a:xfrm>
        </p:grpSpPr>
        <p:sp>
          <p:nvSpPr>
            <p:cNvPr id="7" name="矩形 6"/>
            <p:cNvSpPr/>
            <p:nvPr/>
          </p:nvSpPr>
          <p:spPr>
            <a:xfrm>
              <a:off x="0" y="0"/>
              <a:ext cx="12858750" cy="8793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0461823" y="0"/>
              <a:ext cx="2396928" cy="87933"/>
            </a:xfrm>
            <a:prstGeom prst="rect">
              <a:avLst/>
            </a:prstGeom>
            <a:solidFill>
              <a:srgbClr val="0FC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82595" y="313037"/>
            <a:ext cx="224069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2320" y="313055"/>
            <a:ext cx="9514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所参加的活动</a:t>
            </a:r>
            <a:r>
              <a:rPr lang="en-US" altLang="zh-CN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---“</a:t>
            </a:r>
            <a:r>
              <a:rPr lang="zh-CN" altLang="en-US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高新区规划展示馆</a:t>
            </a:r>
            <a:r>
              <a:rPr lang="en-US" altLang="zh-CN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”</a:t>
            </a:r>
            <a:r>
              <a:rPr lang="zh-CN" altLang="en-US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 体验之旅</a:t>
            </a:r>
            <a:endParaRPr lang="zh-CN" altLang="en-US" sz="2800" b="1" dirty="0">
              <a:solidFill>
                <a:srgbClr val="DF362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02665" y="840105"/>
            <a:ext cx="91827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altLang="zh-CN" dirty="0">
              <a:cs typeface="+mn-ea"/>
              <a:sym typeface="+mn-lt"/>
            </a:endParaRPr>
          </a:p>
          <a:p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" name="图片 3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865" y="920115"/>
            <a:ext cx="4347845" cy="5797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6727970"/>
            <a:ext cx="12192000" cy="130029"/>
            <a:chOff x="0" y="0"/>
            <a:chExt cx="12858751" cy="87933"/>
          </a:xfrm>
        </p:grpSpPr>
        <p:sp>
          <p:nvSpPr>
            <p:cNvPr id="7" name="矩形 6"/>
            <p:cNvSpPr/>
            <p:nvPr/>
          </p:nvSpPr>
          <p:spPr>
            <a:xfrm>
              <a:off x="0" y="0"/>
              <a:ext cx="12858750" cy="8793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0461823" y="0"/>
              <a:ext cx="2396928" cy="87933"/>
            </a:xfrm>
            <a:prstGeom prst="rect">
              <a:avLst/>
            </a:prstGeom>
            <a:solidFill>
              <a:srgbClr val="0FC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82595" y="313037"/>
            <a:ext cx="224069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277360" y="2967355"/>
            <a:ext cx="441071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66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谢谢大家！</a:t>
            </a:r>
            <a:endParaRPr lang="zh-CN" sz="6600" b="1" dirty="0">
              <a:solidFill>
                <a:srgbClr val="DF362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02665" y="840105"/>
            <a:ext cx="91827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altLang="zh-CN" dirty="0">
              <a:cs typeface="+mn-ea"/>
              <a:sym typeface="+mn-lt"/>
            </a:endParaRPr>
          </a:p>
          <a:p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3143885" y="1256665"/>
            <a:ext cx="5423535" cy="1325880"/>
          </a:xfrm>
        </p:spPr>
        <p:txBody>
          <a:bodyPr>
            <a:normAutofit fontScale="90000"/>
          </a:bodyPr>
          <a:p>
            <a:r>
              <a:rPr lang="zh-CN" altLang="en-US" sz="6000" b="1" dirty="0" smtClean="0">
                <a:solidFill>
                  <a:srgbClr val="DF3621"/>
                </a:solidFill>
                <a:uFillTx/>
              </a:rPr>
              <a:t>班  干  部  竞  选</a:t>
            </a:r>
            <a:endParaRPr lang="zh-CN" altLang="en-US" sz="6000" b="1" dirty="0" smtClean="0">
              <a:solidFill>
                <a:srgbClr val="DF3621"/>
              </a:solidFill>
              <a:uFillTx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52770" y="3213735"/>
            <a:ext cx="50920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dirty="0" smtClean="0">
                <a:solidFill>
                  <a:srgbClr val="FF0000"/>
                </a:solidFill>
                <a:sym typeface="+mn-ea"/>
              </a:rPr>
              <a:t>——</a:t>
            </a:r>
            <a:r>
              <a:rPr lang="zh-CN" altLang="en-US" sz="3600" b="1" dirty="0" smtClean="0">
                <a:solidFill>
                  <a:srgbClr val="FF0000"/>
                </a:solidFill>
                <a:sym typeface="+mn-ea"/>
              </a:rPr>
              <a:t>四（</a:t>
            </a:r>
            <a:r>
              <a:rPr lang="en-US" altLang="zh-CN" sz="3600" b="1" dirty="0" smtClean="0">
                <a:solidFill>
                  <a:srgbClr val="FF0000"/>
                </a:solidFill>
                <a:sym typeface="+mn-ea"/>
              </a:rPr>
              <a:t>10</a:t>
            </a:r>
            <a:r>
              <a:rPr lang="zh-CN" altLang="en-US" sz="3600" b="1" dirty="0" smtClean="0">
                <a:solidFill>
                  <a:srgbClr val="FF0000"/>
                </a:solidFill>
                <a:sym typeface="+mn-ea"/>
              </a:rPr>
              <a:t>）中队</a:t>
            </a:r>
            <a:endParaRPr lang="zh-CN" altLang="en-US" sz="3600" b="1" dirty="0" smtClean="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6727970"/>
            <a:ext cx="12192000" cy="130029"/>
            <a:chOff x="0" y="0"/>
            <a:chExt cx="12858751" cy="87933"/>
          </a:xfrm>
        </p:grpSpPr>
        <p:sp>
          <p:nvSpPr>
            <p:cNvPr id="7" name="矩形 6"/>
            <p:cNvSpPr/>
            <p:nvPr/>
          </p:nvSpPr>
          <p:spPr>
            <a:xfrm>
              <a:off x="0" y="0"/>
              <a:ext cx="12858750" cy="8793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0461823" y="0"/>
              <a:ext cx="2396928" cy="87933"/>
            </a:xfrm>
            <a:prstGeom prst="rect">
              <a:avLst/>
            </a:prstGeom>
            <a:solidFill>
              <a:srgbClr val="0FC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82595" y="313037"/>
            <a:ext cx="224069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2320" y="313055"/>
            <a:ext cx="9514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个人简介</a:t>
            </a:r>
            <a:endParaRPr lang="zh-CN" altLang="en-US" sz="3200" b="1" dirty="0">
              <a:solidFill>
                <a:srgbClr val="DF362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827520" y="1276985"/>
            <a:ext cx="5231130" cy="4661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200" b="1" dirty="0">
                <a:solidFill>
                  <a:schemeClr val="accent5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大家好！我是曹雅淇，今年六年级。我喜欢看书、画画、写诗、游泳等。我喜欢的名言是:“书是人类进步的阶梯”。在薛小老师的辛勤培育和同学的支持下，每学期被评为“三好学生”，曾荣幸被评为“新北好少年”、“龙城好少年”，征文曾刊登报纸，绘画曾获江苏星星火炬</a:t>
            </a:r>
            <a:r>
              <a:rPr lang="zh-CN" altLang="en-US" sz="2200" b="1" dirty="0">
                <a:solidFill>
                  <a:schemeClr val="accent5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银</a:t>
            </a:r>
            <a:r>
              <a:rPr lang="en-US" altLang="zh-CN" sz="2200" b="1" dirty="0">
                <a:solidFill>
                  <a:schemeClr val="accent5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奖等荣誉。我爱我的老师和同学们，更喜欢薛小这个大家庭。</a:t>
            </a:r>
            <a:endParaRPr lang="en-US" altLang="zh-CN" sz="2200" b="1" dirty="0">
              <a:solidFill>
                <a:schemeClr val="accent5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2" name="图片 1" descr="IMG_20190803_1631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340"/>
            <a:ext cx="6600190" cy="4951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6727970"/>
            <a:ext cx="12192000" cy="130029"/>
            <a:chOff x="0" y="0"/>
            <a:chExt cx="12858751" cy="87933"/>
          </a:xfrm>
        </p:grpSpPr>
        <p:sp>
          <p:nvSpPr>
            <p:cNvPr id="7" name="矩形 6"/>
            <p:cNvSpPr/>
            <p:nvPr/>
          </p:nvSpPr>
          <p:spPr>
            <a:xfrm>
              <a:off x="0" y="0"/>
              <a:ext cx="12858750" cy="8793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0461823" y="0"/>
              <a:ext cx="2396928" cy="87933"/>
            </a:xfrm>
            <a:prstGeom prst="rect">
              <a:avLst/>
            </a:prstGeom>
            <a:solidFill>
              <a:srgbClr val="0FC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82595" y="313037"/>
            <a:ext cx="224069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2320" y="271780"/>
            <a:ext cx="9514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所获荣誉</a:t>
            </a:r>
            <a:r>
              <a:rPr lang="en-US" altLang="zh-CN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---</a:t>
            </a:r>
            <a:r>
              <a:rPr lang="zh-CN" altLang="en-US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龙城好少年</a:t>
            </a:r>
            <a:endParaRPr lang="zh-CN" altLang="en-US" sz="2800" b="1" dirty="0">
              <a:solidFill>
                <a:srgbClr val="DF362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02665" y="840105"/>
            <a:ext cx="91827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altLang="zh-CN" dirty="0">
              <a:cs typeface="+mn-ea"/>
              <a:sym typeface="+mn-lt"/>
            </a:endParaRPr>
          </a:p>
          <a:p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" name="图片 3" descr="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0" y="925195"/>
            <a:ext cx="7561580" cy="5671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6727970"/>
            <a:ext cx="12192000" cy="130029"/>
            <a:chOff x="0" y="0"/>
            <a:chExt cx="12858751" cy="87933"/>
          </a:xfrm>
        </p:grpSpPr>
        <p:sp>
          <p:nvSpPr>
            <p:cNvPr id="7" name="矩形 6"/>
            <p:cNvSpPr/>
            <p:nvPr/>
          </p:nvSpPr>
          <p:spPr>
            <a:xfrm>
              <a:off x="0" y="0"/>
              <a:ext cx="12858750" cy="8793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0461823" y="0"/>
              <a:ext cx="2396928" cy="87933"/>
            </a:xfrm>
            <a:prstGeom prst="rect">
              <a:avLst/>
            </a:prstGeom>
            <a:solidFill>
              <a:srgbClr val="0FC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82595" y="313037"/>
            <a:ext cx="224069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2320" y="313055"/>
            <a:ext cx="9514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所获荣誉</a:t>
            </a:r>
            <a:r>
              <a:rPr lang="en-US" altLang="zh-CN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---</a:t>
            </a:r>
            <a:r>
              <a:rPr lang="zh-CN" altLang="en-US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新北好少年</a:t>
            </a:r>
            <a:endParaRPr lang="zh-CN" altLang="en-US" sz="2800" b="1" dirty="0">
              <a:solidFill>
                <a:srgbClr val="DF362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02665" y="840105"/>
            <a:ext cx="91827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altLang="zh-CN" dirty="0">
              <a:cs typeface="+mn-ea"/>
              <a:sym typeface="+mn-lt"/>
            </a:endParaRPr>
          </a:p>
          <a:p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" name="图片 1" descr="0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19605" y="882650"/>
            <a:ext cx="7857490" cy="5893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6727970"/>
            <a:ext cx="12192000" cy="130029"/>
            <a:chOff x="0" y="0"/>
            <a:chExt cx="12858751" cy="87933"/>
          </a:xfrm>
        </p:grpSpPr>
        <p:sp>
          <p:nvSpPr>
            <p:cNvPr id="7" name="矩形 6"/>
            <p:cNvSpPr/>
            <p:nvPr/>
          </p:nvSpPr>
          <p:spPr>
            <a:xfrm>
              <a:off x="0" y="0"/>
              <a:ext cx="12858750" cy="8793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0461823" y="0"/>
              <a:ext cx="2396928" cy="87933"/>
            </a:xfrm>
            <a:prstGeom prst="rect">
              <a:avLst/>
            </a:prstGeom>
            <a:solidFill>
              <a:srgbClr val="0FC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82595" y="313037"/>
            <a:ext cx="224069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2320" y="313055"/>
            <a:ext cx="9514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所获荣誉</a:t>
            </a:r>
            <a:r>
              <a:rPr lang="en-US" altLang="zh-CN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---</a:t>
            </a:r>
            <a:r>
              <a:rPr lang="zh-CN" altLang="en-US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优秀少先队员</a:t>
            </a:r>
            <a:endParaRPr lang="zh-CN" altLang="en-US" sz="2800" b="1" dirty="0">
              <a:solidFill>
                <a:srgbClr val="DF362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02665" y="840105"/>
            <a:ext cx="91827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altLang="zh-CN" dirty="0">
              <a:cs typeface="+mn-ea"/>
              <a:sym typeface="+mn-lt"/>
            </a:endParaRPr>
          </a:p>
          <a:p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" name="图片 3" descr="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570" y="875665"/>
            <a:ext cx="7781925" cy="5836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6727970"/>
            <a:ext cx="12192000" cy="130029"/>
            <a:chOff x="0" y="0"/>
            <a:chExt cx="12858751" cy="87933"/>
          </a:xfrm>
        </p:grpSpPr>
        <p:sp>
          <p:nvSpPr>
            <p:cNvPr id="7" name="矩形 6"/>
            <p:cNvSpPr/>
            <p:nvPr/>
          </p:nvSpPr>
          <p:spPr>
            <a:xfrm>
              <a:off x="0" y="0"/>
              <a:ext cx="12858750" cy="8793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0461823" y="0"/>
              <a:ext cx="2396928" cy="87933"/>
            </a:xfrm>
            <a:prstGeom prst="rect">
              <a:avLst/>
            </a:prstGeom>
            <a:solidFill>
              <a:srgbClr val="0FC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82595" y="313037"/>
            <a:ext cx="224069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2320" y="313055"/>
            <a:ext cx="9514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所获荣誉</a:t>
            </a:r>
            <a:r>
              <a:rPr lang="en-US" altLang="zh-CN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---</a:t>
            </a:r>
            <a:r>
              <a:rPr lang="zh-CN" altLang="en-US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三好学生</a:t>
            </a:r>
            <a:endParaRPr lang="zh-CN" altLang="en-US" sz="2800" b="1" dirty="0">
              <a:solidFill>
                <a:srgbClr val="DF362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02665" y="840105"/>
            <a:ext cx="91827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altLang="zh-CN" dirty="0">
              <a:cs typeface="+mn-ea"/>
              <a:sym typeface="+mn-lt"/>
            </a:endParaRPr>
          </a:p>
          <a:p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" name="图片 1" descr="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305" y="897255"/>
            <a:ext cx="7774305" cy="5831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6727970"/>
            <a:ext cx="12192000" cy="130029"/>
            <a:chOff x="0" y="0"/>
            <a:chExt cx="12858751" cy="87933"/>
          </a:xfrm>
        </p:grpSpPr>
        <p:sp>
          <p:nvSpPr>
            <p:cNvPr id="7" name="矩形 6"/>
            <p:cNvSpPr/>
            <p:nvPr/>
          </p:nvSpPr>
          <p:spPr>
            <a:xfrm>
              <a:off x="0" y="0"/>
              <a:ext cx="12858750" cy="8793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0461823" y="0"/>
              <a:ext cx="2396928" cy="87933"/>
            </a:xfrm>
            <a:prstGeom prst="rect">
              <a:avLst/>
            </a:prstGeom>
            <a:solidFill>
              <a:srgbClr val="0FC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82595" y="313037"/>
            <a:ext cx="224069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2320" y="313055"/>
            <a:ext cx="9514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所获荣誉</a:t>
            </a:r>
            <a:r>
              <a:rPr lang="en-US" altLang="zh-CN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---</a:t>
            </a:r>
            <a:r>
              <a:rPr lang="zh-CN" altLang="en-US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第二十六届江苏省青少年科技模型大赛三等奖</a:t>
            </a:r>
            <a:endParaRPr lang="zh-CN" altLang="en-US" sz="2800" b="1" dirty="0">
              <a:solidFill>
                <a:srgbClr val="DF362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02665" y="840105"/>
            <a:ext cx="91827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altLang="zh-CN" dirty="0">
              <a:cs typeface="+mn-ea"/>
              <a:sym typeface="+mn-lt"/>
            </a:endParaRPr>
          </a:p>
          <a:p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" name="图片 1" descr="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235" y="899795"/>
            <a:ext cx="4372610" cy="5829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6727970"/>
            <a:ext cx="12192000" cy="130029"/>
            <a:chOff x="0" y="0"/>
            <a:chExt cx="12858751" cy="87933"/>
          </a:xfrm>
        </p:grpSpPr>
        <p:sp>
          <p:nvSpPr>
            <p:cNvPr id="7" name="矩形 6"/>
            <p:cNvSpPr/>
            <p:nvPr/>
          </p:nvSpPr>
          <p:spPr>
            <a:xfrm>
              <a:off x="0" y="0"/>
              <a:ext cx="12858750" cy="8793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0461823" y="0"/>
              <a:ext cx="2396928" cy="87933"/>
            </a:xfrm>
            <a:prstGeom prst="rect">
              <a:avLst/>
            </a:prstGeom>
            <a:solidFill>
              <a:srgbClr val="0FC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82595" y="313037"/>
            <a:ext cx="224069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2320" y="313055"/>
            <a:ext cx="9514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所获荣誉</a:t>
            </a:r>
            <a:r>
              <a:rPr lang="en-US" altLang="zh-CN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---</a:t>
            </a:r>
            <a:r>
              <a:rPr lang="zh-CN" altLang="en-US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星星火炬绘画银奖</a:t>
            </a:r>
            <a:endParaRPr lang="zh-CN" altLang="en-US" sz="2800" b="1" dirty="0">
              <a:solidFill>
                <a:srgbClr val="DF362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02665" y="840105"/>
            <a:ext cx="91827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altLang="zh-CN" dirty="0">
              <a:cs typeface="+mn-ea"/>
              <a:sym typeface="+mn-lt"/>
            </a:endParaRPr>
          </a:p>
          <a:p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" name="图片 3" descr="0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85315" y="897255"/>
            <a:ext cx="7769860" cy="5828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6727970"/>
            <a:ext cx="12192000" cy="130029"/>
            <a:chOff x="0" y="0"/>
            <a:chExt cx="12858751" cy="87933"/>
          </a:xfrm>
        </p:grpSpPr>
        <p:sp>
          <p:nvSpPr>
            <p:cNvPr id="7" name="矩形 6"/>
            <p:cNvSpPr/>
            <p:nvPr/>
          </p:nvSpPr>
          <p:spPr>
            <a:xfrm>
              <a:off x="0" y="0"/>
              <a:ext cx="12858750" cy="87933"/>
            </a:xfrm>
            <a:prstGeom prst="rect">
              <a:avLst/>
            </a:prstGeom>
            <a:solidFill>
              <a:srgbClr val="BC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0461823" y="0"/>
              <a:ext cx="2396928" cy="87933"/>
            </a:xfrm>
            <a:prstGeom prst="rect">
              <a:avLst/>
            </a:prstGeom>
            <a:solidFill>
              <a:srgbClr val="0FC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82595" y="313037"/>
            <a:ext cx="224069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2320" y="313055"/>
            <a:ext cx="9514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所获荣誉</a:t>
            </a:r>
            <a:r>
              <a:rPr lang="en-US" altLang="zh-CN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---</a:t>
            </a:r>
            <a:r>
              <a:rPr lang="zh-CN" altLang="en-US" sz="2800" b="1" dirty="0">
                <a:solidFill>
                  <a:srgbClr val="DF36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《小学生数学报》论文三等奖</a:t>
            </a:r>
            <a:endParaRPr lang="zh-CN" altLang="en-US" sz="2800" b="1" dirty="0">
              <a:solidFill>
                <a:srgbClr val="DF362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02665" y="840105"/>
            <a:ext cx="91827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altLang="zh-CN" dirty="0">
              <a:cs typeface="+mn-ea"/>
              <a:sym typeface="+mn-lt"/>
            </a:endParaRPr>
          </a:p>
          <a:p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" name="图片 1" descr="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210" y="934720"/>
            <a:ext cx="7896860" cy="5923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11880,&quot;width&quot;:15840}"/>
</p:tagLst>
</file>

<file path=ppt/tags/tag2.xml><?xml version="1.0" encoding="utf-8"?>
<p:tagLst xmlns:p="http://schemas.openxmlformats.org/presentationml/2006/main">
  <p:tag name="KSO_WM_UNIT_PLACING_PICTURE_USER_VIEWPORT" val="{&quot;height&quot;:11880,&quot;width&quot;:1584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zu4dnie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349</Words>
  <Application>WPS 演示</Application>
  <PresentationFormat>自定义</PresentationFormat>
  <Paragraphs>56</Paragraphs>
  <Slides>12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</vt:lpstr>
      <vt:lpstr>宋体</vt:lpstr>
      <vt:lpstr>Wingdings</vt:lpstr>
      <vt:lpstr>印品黑体</vt:lpstr>
      <vt:lpstr>微软雅黑</vt:lpstr>
      <vt:lpstr>黑体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班  干  部  竞  选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胜 肽</dc:creator>
  <cp:lastModifiedBy>Administrator</cp:lastModifiedBy>
  <cp:revision>474</cp:revision>
  <dcterms:created xsi:type="dcterms:W3CDTF">2019-12-17T11:34:00Z</dcterms:created>
  <dcterms:modified xsi:type="dcterms:W3CDTF">2020-10-17T13:04:21Z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2052-11.1.0.10069</vt:lpwstr>
  </property>
</Properties>
</file>