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sldIdLst>
    <p:sldId id="398" r:id="rId4"/>
    <p:sldId id="258" r:id="rId6"/>
    <p:sldId id="259" r:id="rId7"/>
    <p:sldId id="260" r:id="rId8"/>
    <p:sldId id="388" r:id="rId9"/>
    <p:sldId id="389" r:id="rId10"/>
    <p:sldId id="390" r:id="rId11"/>
    <p:sldId id="392" r:id="rId12"/>
    <p:sldId id="393" r:id="rId13"/>
    <p:sldId id="394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41A"/>
    <a:srgbClr val="E51674"/>
    <a:srgbClr val="009900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6" autoAdjust="0"/>
    <p:restoredTop sz="94704" autoAdjust="0"/>
  </p:normalViewPr>
  <p:slideViewPr>
    <p:cSldViewPr snapToGrid="0">
      <p:cViewPr varScale="1">
        <p:scale>
          <a:sx n="110" d="100"/>
          <a:sy n="11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6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microsoft.com/office/2007/relationships/hdphoto" Target="../media/image8.wdp"/><Relationship Id="rId8" Type="http://schemas.openxmlformats.org/officeDocument/2006/relationships/image" Target="../media/image7.png"/><Relationship Id="rId7" Type="http://schemas.openxmlformats.org/officeDocument/2006/relationships/image" Target="../media/image6.GIF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microsoft.com/office/2007/relationships/hdphoto" Target="../media/image3.wdp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4" Type="http://schemas.openxmlformats.org/officeDocument/2006/relationships/theme" Target="../theme/theme2.xml"/><Relationship Id="rId13" Type="http://schemas.openxmlformats.org/officeDocument/2006/relationships/image" Target="../media/image12.png"/><Relationship Id="rId12" Type="http://schemas.microsoft.com/office/2007/relationships/hdphoto" Target="../media/image8.wdp"/><Relationship Id="rId11" Type="http://schemas.openxmlformats.org/officeDocument/2006/relationships/image" Target="../media/image7.png"/><Relationship Id="rId10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6.GI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GI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13" y="3641468"/>
            <a:ext cx="7205487" cy="12070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10518698" y="3110985"/>
            <a:ext cx="717325" cy="636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07927" y="2073128"/>
            <a:ext cx="6304280" cy="15684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9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竞选大队委</a:t>
            </a:r>
            <a:endParaRPr lang="zh-CN" altLang="en-US" sz="9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9840" y="4776470"/>
            <a:ext cx="4613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latin typeface="方正少儿简体" panose="03000509000000000000" charset="-122"/>
                <a:ea typeface="方正少儿简体" panose="03000509000000000000" charset="-122"/>
                <a:cs typeface="方正少儿简体" panose="03000509000000000000" charset="-122"/>
              </a:rPr>
              <a:t>四（</a:t>
            </a:r>
            <a:r>
              <a:rPr lang="en-US" altLang="zh-CN" sz="3200" b="1" dirty="0">
                <a:latin typeface="方正少儿简体" panose="03000509000000000000" charset="-122"/>
                <a:ea typeface="方正少儿简体" panose="03000509000000000000" charset="-122"/>
                <a:cs typeface="方正少儿简体" panose="03000509000000000000" charset="-122"/>
              </a:rPr>
              <a:t>10</a:t>
            </a:r>
            <a:r>
              <a:rPr lang="zh-CN" altLang="en-US" sz="3200" b="1" dirty="0">
                <a:latin typeface="方正少儿简体" panose="03000509000000000000" charset="-122"/>
                <a:ea typeface="方正少儿简体" panose="03000509000000000000" charset="-122"/>
                <a:cs typeface="方正少儿简体" panose="03000509000000000000" charset="-122"/>
              </a:rPr>
              <a:t>）班   </a:t>
            </a:r>
            <a:r>
              <a:rPr lang="zh-CN" altLang="en-US" sz="3200" b="1" dirty="0">
                <a:latin typeface="方正少儿简体" panose="03000509000000000000" charset="-122"/>
                <a:ea typeface="方正少儿简体" panose="03000509000000000000" charset="-122"/>
                <a:cs typeface="方正少儿简体" panose="03000509000000000000" charset="-122"/>
                <a:sym typeface="+mn-ea"/>
              </a:rPr>
              <a:t>黄心语</a:t>
            </a:r>
            <a:endParaRPr lang="zh-CN" altLang="en-US" sz="3200" b="1" dirty="0">
              <a:latin typeface="方正少儿简体" panose="03000509000000000000" charset="-122"/>
              <a:ea typeface="方正少儿简体" panose="03000509000000000000" charset="-122"/>
              <a:cs typeface="方正少儿简体" panose="03000509000000000000" charset="-122"/>
            </a:endParaRPr>
          </a:p>
        </p:txBody>
      </p:sp>
      <p:pic>
        <p:nvPicPr>
          <p:cNvPr id="4" name="纯音乐 - 夏天欢快的小音乐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2615" y="-106366"/>
            <a:ext cx="609600" cy="609600"/>
          </a:xfrm>
          <a:prstGeom prst="rect">
            <a:avLst/>
          </a:prstGeom>
        </p:spPr>
      </p:pic>
      <p:pic>
        <p:nvPicPr>
          <p:cNvPr id="6" name="图片 5" descr="D9E275364F2450717071B7CB5557A3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7710" y="1837055"/>
            <a:ext cx="1964055" cy="2619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5" y="1206500"/>
            <a:ext cx="3093720" cy="356997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59" y="3761259"/>
            <a:ext cx="7205487" cy="12070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3545051" y="1718926"/>
            <a:ext cx="717325" cy="636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9159" y="2430715"/>
            <a:ext cx="7580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ln w="28575">
                  <a:solidFill>
                    <a:schemeClr val="bg1"/>
                  </a:solidFill>
                </a:ln>
                <a:solidFill>
                  <a:srgbClr val="E51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感谢您的支持</a:t>
            </a:r>
            <a:endParaRPr lang="zh-CN" altLang="en-US" sz="9600" b="1" dirty="0">
              <a:ln w="28575">
                <a:solidFill>
                  <a:schemeClr val="bg1"/>
                </a:solidFill>
              </a:ln>
              <a:solidFill>
                <a:srgbClr val="E51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89705" y="1643762"/>
            <a:ext cx="3579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请投我一票！</a:t>
            </a:r>
            <a:endParaRPr lang="zh-CN" altLang="en-US" sz="4400" b="1" dirty="0">
              <a:ln w="1905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0564" y="1643762"/>
            <a:ext cx="4338806" cy="346563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473231" y="1391418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自我介绍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949853" y="3019292"/>
            <a:ext cx="2887980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姓名</a:t>
            </a: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：黄心语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年龄：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10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岁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性别：女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星座：狮子座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pic>
        <p:nvPicPr>
          <p:cNvPr id="6" name="图片 5" descr="D9E275364F2450717071B7CB5557A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90" y="3190875"/>
            <a:ext cx="1878330" cy="2505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45" y="2714625"/>
            <a:ext cx="3028315" cy="349440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2" name="Picture 4" descr="E:\丫头\png\对话框\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06" y="1250883"/>
            <a:ext cx="846880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丫头\png\小人\卡通类素材\d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47">
            <a:off x="594906" y="3725158"/>
            <a:ext cx="4460231" cy="28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文本框 154"/>
          <p:cNvSpPr txBox="1"/>
          <p:nvPr/>
        </p:nvSpPr>
        <p:spPr>
          <a:xfrm>
            <a:off x="4171999" y="1927295"/>
            <a:ext cx="5277407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同学们好！老师好！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105304" y="2757930"/>
            <a:ext cx="5410795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ln w="19050">
                  <a:noFill/>
                </a:ln>
                <a:solidFill>
                  <a:schemeClr val="accent2">
                    <a:lumMod val="7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   </a:t>
            </a:r>
            <a:r>
              <a:rPr lang="en-US" altLang="zh-CN" sz="2000" b="1" dirty="0">
                <a:ln w="19050">
                  <a:noFill/>
                </a:ln>
                <a:solidFill>
                  <a:schemeClr val="accent2">
                    <a:lumMod val="7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zh-CN" altLang="en-US" sz="2000" b="1" dirty="0">
                <a:ln w="19050">
                  <a:noFill/>
                </a:ln>
                <a:solidFill>
                  <a:schemeClr val="accent2">
                    <a:lumMod val="7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我是四（</a:t>
            </a:r>
            <a:r>
              <a:rPr lang="en-US" altLang="zh-CN" sz="2000" b="1" dirty="0">
                <a:ln w="19050">
                  <a:noFill/>
                </a:ln>
                <a:solidFill>
                  <a:schemeClr val="accent2">
                    <a:lumMod val="7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10</a:t>
            </a:r>
            <a:r>
              <a:rPr lang="zh-CN" altLang="en-US" sz="2000" b="1" dirty="0">
                <a:ln w="19050">
                  <a:noFill/>
                </a:ln>
                <a:solidFill>
                  <a:schemeClr val="accent2">
                    <a:lumMod val="7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）班的黄心语，四年来，在老师的辛勤培育教导下，我长大了，被评为优秀班干部和学习之星等。老师给我的评价是：做事认真、主动、组织能力强；同学们给我的评价是：学习成绩好，举止大方；我给自己的评价是：充满自信、喜欢挑战、乐于奉献。</a:t>
            </a:r>
            <a:endParaRPr lang="zh-CN" altLang="en-US" sz="2000" b="1" dirty="0">
              <a:ln w="19050">
                <a:noFill/>
              </a:ln>
              <a:solidFill>
                <a:schemeClr val="accent2">
                  <a:lumMod val="75000"/>
                </a:schemeClr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6" y="3258985"/>
            <a:ext cx="2269095" cy="3515238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623870" y="5241276"/>
            <a:ext cx="682388" cy="682388"/>
            <a:chOff x="2822348" y="3744846"/>
            <a:chExt cx="682388" cy="682388"/>
          </a:xfrm>
        </p:grpSpPr>
        <p:grpSp>
          <p:nvGrpSpPr>
            <p:cNvPr id="15" name="组合 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任意多边形 15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椭圆 19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noFill/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39210" y="5226882"/>
            <a:ext cx="682388" cy="682388"/>
            <a:chOff x="6537098" y="3744846"/>
            <a:chExt cx="682388" cy="682388"/>
          </a:xfrm>
        </p:grpSpPr>
        <p:grpSp>
          <p:nvGrpSpPr>
            <p:cNvPr id="23" name="组合 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任意多边形 23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noFill/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FFB850"/>
                </a:gs>
                <a:gs pos="53000">
                  <a:srgbClr val="FFC46D"/>
                </a:gs>
                <a:gs pos="0">
                  <a:srgbClr val="FFD08B"/>
                </a:gs>
              </a:gsLst>
              <a:lin ang="5400000" scaled="1"/>
            </a:gradFill>
            <a:ln>
              <a:noFill/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664011" y="5391517"/>
            <a:ext cx="682388" cy="682388"/>
            <a:chOff x="2845451" y="5151933"/>
            <a:chExt cx="682388" cy="682388"/>
          </a:xfrm>
        </p:grpSpPr>
        <p:grpSp>
          <p:nvGrpSpPr>
            <p:cNvPr id="31" name="组合 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32" name="任意多边形 31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noFill/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120861" y="5183562"/>
            <a:ext cx="682388" cy="682388"/>
            <a:chOff x="6560201" y="5151933"/>
            <a:chExt cx="682388" cy="682388"/>
          </a:xfrm>
        </p:grpSpPr>
        <p:grpSp>
          <p:nvGrpSpPr>
            <p:cNvPr id="39" name="组合 38"/>
            <p:cNvGrpSpPr/>
            <p:nvPr/>
          </p:nvGrpSpPr>
          <p:grpSpPr>
            <a:xfrm>
              <a:off x="656020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40" name="任意多边形 39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670248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noFill/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6702489" y="5297432"/>
              <a:ext cx="392218" cy="39221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67"/>
            <p:cNvSpPr/>
            <p:nvPr/>
          </p:nvSpPr>
          <p:spPr>
            <a:xfrm>
              <a:off x="677631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523349" y="5167977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看书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4546194" y="5347989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画画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7354922" y="5154223"/>
            <a:ext cx="1305560" cy="7683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跳舞</a:t>
            </a:r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10036573" y="5167977"/>
            <a:ext cx="1305560" cy="7683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跑步</a:t>
            </a:r>
            <a:endParaRPr lang="zh-CN" altLang="en-US" dirty="0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96" y="3193179"/>
            <a:ext cx="2267404" cy="1949678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4" y="2715391"/>
            <a:ext cx="2335575" cy="2295763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5241455" y="1018425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我的爱好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  <p:pic>
        <p:nvPicPr>
          <p:cNvPr id="2" name="图片 1" descr="ovYQSlZocU_sma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565" y="3133725"/>
            <a:ext cx="1809750" cy="1762125"/>
          </a:xfrm>
          <a:prstGeom prst="rect">
            <a:avLst/>
          </a:prstGeom>
        </p:spPr>
      </p:pic>
      <p:pic>
        <p:nvPicPr>
          <p:cNvPr id="3" name="图片 2" descr="shiliangkatongnvhaitupian-08008546_3"/>
          <p:cNvPicPr>
            <a:picLocks noChangeAspect="1"/>
          </p:cNvPicPr>
          <p:nvPr/>
        </p:nvPicPr>
        <p:blipFill>
          <a:blip r:embed="rId7"/>
          <a:srcRect l="-7528" t="-5303" r="-1631" b="33"/>
          <a:stretch>
            <a:fillRect/>
          </a:stretch>
        </p:blipFill>
        <p:spPr>
          <a:xfrm>
            <a:off x="6151880" y="2885440"/>
            <a:ext cx="2473325" cy="2257425"/>
          </a:xfrm>
          <a:prstGeom prst="cloud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3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3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30"/>
                            </p:stCondLst>
                            <p:childTnLst>
                              <p:par>
                                <p:cTn id="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9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9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389"/>
                            </p:stCondLst>
                            <p:childTnLst>
                              <p:par>
                                <p:cTn id="1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89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1406128" y="5050295"/>
            <a:ext cx="2523469" cy="6093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活泼开朗</a:t>
            </a:r>
            <a:endParaRPr lang="zh-CN" altLang="en-US" dirty="0"/>
          </a:p>
        </p:txBody>
      </p:sp>
      <p:sp>
        <p:nvSpPr>
          <p:cNvPr id="63" name="文本框 62"/>
          <p:cNvSpPr txBox="1"/>
          <p:nvPr/>
        </p:nvSpPr>
        <p:spPr>
          <a:xfrm>
            <a:off x="4532424" y="5012892"/>
            <a:ext cx="2523469" cy="6093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勤劳务实</a:t>
            </a:r>
            <a:endParaRPr lang="zh-CN" altLang="en-US" dirty="0"/>
          </a:p>
        </p:txBody>
      </p:sp>
      <p:sp>
        <p:nvSpPr>
          <p:cNvPr id="64" name="文本框 63"/>
          <p:cNvSpPr txBox="1"/>
          <p:nvPr/>
        </p:nvSpPr>
        <p:spPr>
          <a:xfrm>
            <a:off x="7561367" y="4917107"/>
            <a:ext cx="2523469" cy="83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zh-CN" altLang="en-US" sz="44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认真细心</a:t>
            </a:r>
            <a:endParaRPr lang="zh-CN" altLang="en-US" sz="4400" b="1" dirty="0">
              <a:ln w="1905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r="50139"/>
          <a:stretch>
            <a:fillRect/>
          </a:stretch>
        </p:blipFill>
        <p:spPr>
          <a:xfrm>
            <a:off x="5093979" y="2694989"/>
            <a:ext cx="1400360" cy="235070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30"/>
          <a:stretch>
            <a:fillRect/>
          </a:stretch>
        </p:blipFill>
        <p:spPr>
          <a:xfrm>
            <a:off x="1720580" y="2699589"/>
            <a:ext cx="1606190" cy="235070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r="26417"/>
          <a:stretch>
            <a:fillRect/>
          </a:stretch>
        </p:blipFill>
        <p:spPr>
          <a:xfrm>
            <a:off x="8075790" y="2662187"/>
            <a:ext cx="1419701" cy="2350705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5241455" y="1018425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我的性格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7" grpId="0"/>
      <p:bldP spid="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241455" y="1018425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我的生活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  <p:pic>
        <p:nvPicPr>
          <p:cNvPr id="2" name="图片 1" descr="ABFE343C8FE1E0A94196198E13C273D4"/>
          <p:cNvPicPr>
            <a:picLocks noChangeAspect="1"/>
          </p:cNvPicPr>
          <p:nvPr/>
        </p:nvPicPr>
        <p:blipFill>
          <a:blip r:embed="rId4"/>
          <a:srcRect l="1464" t="443" r="1596" b="-2226"/>
          <a:stretch>
            <a:fillRect/>
          </a:stretch>
        </p:blipFill>
        <p:spPr>
          <a:xfrm rot="5400000">
            <a:off x="539750" y="2571750"/>
            <a:ext cx="3702685" cy="2788920"/>
          </a:xfrm>
          <a:prstGeom prst="snip2DiagRect">
            <a:avLst/>
          </a:prstGeom>
        </p:spPr>
      </p:pic>
      <p:pic>
        <p:nvPicPr>
          <p:cNvPr id="5" name="图片 4" descr="D004DAFBEA5DD1C1627AFEF1A8C1E5A0"/>
          <p:cNvPicPr>
            <a:picLocks noChangeAspect="1"/>
          </p:cNvPicPr>
          <p:nvPr/>
        </p:nvPicPr>
        <p:blipFill>
          <a:blip r:embed="rId5"/>
          <a:srcRect l="-16898" t="-17864" r="-4158" b="-1241"/>
          <a:stretch>
            <a:fillRect/>
          </a:stretch>
        </p:blipFill>
        <p:spPr>
          <a:xfrm rot="5400000">
            <a:off x="3633470" y="2667000"/>
            <a:ext cx="4418965" cy="3315335"/>
          </a:xfrm>
          <a:prstGeom prst="parallelogram">
            <a:avLst/>
          </a:prstGeom>
        </p:spPr>
      </p:pic>
      <p:pic>
        <p:nvPicPr>
          <p:cNvPr id="7" name="图片 6" descr="669C02A98E2C38F3BA8CBF38312CDE2C"/>
          <p:cNvPicPr>
            <a:picLocks noChangeAspect="1"/>
          </p:cNvPicPr>
          <p:nvPr/>
        </p:nvPicPr>
        <p:blipFill>
          <a:blip r:embed="rId6"/>
          <a:srcRect l="9548" t="11178" r="-9548" b="-11178"/>
          <a:stretch>
            <a:fillRect/>
          </a:stretch>
        </p:blipFill>
        <p:spPr>
          <a:xfrm rot="5400000">
            <a:off x="7399655" y="3155315"/>
            <a:ext cx="3860800" cy="2896235"/>
          </a:xfrm>
          <a:prstGeom prst="hear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8" y="2771597"/>
            <a:ext cx="3049678" cy="25330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" y="5534273"/>
            <a:ext cx="2649903" cy="528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796" y="1926427"/>
            <a:ext cx="7415478" cy="47192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10487" y="3562762"/>
            <a:ext cx="357982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长大后当一名</a:t>
            </a:r>
            <a:endParaRPr lang="en-US" altLang="zh-CN" sz="4400" b="1" dirty="0">
              <a:ln w="1905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algn="ctr"/>
            <a:r>
              <a:rPr lang="zh-CN" altLang="en-US" sz="44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出色的教师</a:t>
            </a:r>
            <a:endParaRPr lang="zh-CN" altLang="en-US" sz="4400" b="1" dirty="0">
              <a:ln w="1905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41455" y="1018425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我的理想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5" y="2724239"/>
            <a:ext cx="6612695" cy="41059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75" y="1739012"/>
            <a:ext cx="6340434" cy="634043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731027" y="3970369"/>
            <a:ext cx="4392930" cy="11068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ctr"/>
            <a:r>
              <a:rPr lang="zh-CN" altLang="en-US" sz="6600" dirty="0"/>
              <a:t>纪检部干事</a:t>
            </a:r>
            <a:endParaRPr lang="zh-CN" altLang="en-US" sz="6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241455" y="1018425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竞选目标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494"/>
            <a:ext cx="4717288" cy="381156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43868" y="3203338"/>
            <a:ext cx="636467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n w="12700">
                  <a:noFill/>
                </a:ln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</a:t>
            </a:r>
            <a:r>
              <a:rPr lang="zh-CN" altLang="en-US" sz="2400" b="1" dirty="0">
                <a:ln w="12700">
                  <a:noFill/>
                </a:ln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假如我是大队委纪检部干事，我将：用“热心”为同学服务；用“真诚”做老师的得力助手；用“创新”开展班级工作；用“汗水”保卫校园整洁、有序，因为良好的环境，才能培育出高尚文明的人。</a:t>
            </a:r>
            <a:endParaRPr lang="zh-CN" altLang="en-US" sz="2400" b="1" dirty="0">
              <a:ln w="12700">
                <a:noFill/>
              </a:ln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41455" y="1018425"/>
            <a:ext cx="3267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结束语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0" y="777424"/>
            <a:ext cx="1328620" cy="173267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1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338</Words>
  <Application>WPS 演示</Application>
  <PresentationFormat>宽屏</PresentationFormat>
  <Paragraphs>52</Paragraphs>
  <Slides>10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Bodoni MT</vt:lpstr>
      <vt:lpstr>方正正中黑简体</vt:lpstr>
      <vt:lpstr>方正行楷简体</vt:lpstr>
      <vt:lpstr>汉真广标</vt:lpstr>
      <vt:lpstr>方正卡通简体</vt:lpstr>
      <vt:lpstr>方正少儿简体</vt:lpstr>
      <vt:lpstr>方正喵呜体</vt:lpstr>
      <vt:lpstr>方正稚艺简体</vt:lpstr>
      <vt:lpstr>Calibri</vt:lpstr>
      <vt:lpstr>汉仪小麦体简</vt:lpstr>
      <vt:lpstr>微软雅黑</vt:lpstr>
      <vt:lpstr>Arial Unicode MS</vt:lpstr>
      <vt:lpstr>黑体</vt:lpstr>
      <vt:lpstr>www.33ppt.com</vt:lpstr>
      <vt:lpstr>www.33ppt.com1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  <Manager>www.33ppt.com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zhaosellon</dc:creator>
  <dc:description>www.33ppt.com</dc:description>
  <dc:subject>www.33ppt.com</dc:subject>
  <cp:lastModifiedBy>花小七</cp:lastModifiedBy>
  <cp:revision>29</cp:revision>
  <dcterms:created xsi:type="dcterms:W3CDTF">2016-03-16T07:12:00Z</dcterms:created>
  <dcterms:modified xsi:type="dcterms:W3CDTF">2020-10-29T07:52:38Z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