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9" r:id="rId3"/>
  </p:sldIdLst>
  <p:sldSz cx="9144000" cy="5143500" type="screen16x9"/>
  <p:notesSz cx="7103745" cy="10234295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/>
    <p:restoredTop sz="94660"/>
  </p:normalViewPr>
  <p:slideViewPr>
    <p:cSldViewPr snapToGrid="0" showGuides="1">
      <p:cViewPr varScale="1">
        <p:scale>
          <a:sx n="73" d="100"/>
          <a:sy n="73" d="100"/>
        </p:scale>
        <p:origin x="-516" y="-90"/>
      </p:cViewPr>
      <p:guideLst>
        <p:guide orient="horz" pos="1618"/>
        <p:guide pos="28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2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6E329B8-5F1B-4A4E-8893-183FC3562C9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860925"/>
            <a:ext cx="5683250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defTabSz="990600">
              <a:buNone/>
            </a:pPr>
            <a:fld id="{9A0DB2DC-4C9A-4742-B13C-FB6460FD3503}" type="slidenum">
              <a:rPr lang="zh-CN" altLang="en-US" sz="1300" dirty="0">
                <a:solidFill>
                  <a:srgbClr val="000000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sz="1300" dirty="0">
              <a:solidFill>
                <a:srgbClr val="000000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920"/>
            <a:ext cx="6858000" cy="179101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2001"/>
            <a:ext cx="6858000" cy="124203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8035" indent="0" algn="ctr">
              <a:buNone/>
              <a:defRPr sz="1200"/>
            </a:lvl7pPr>
            <a:lvl8pPr marL="2400935" indent="0" algn="ctr">
              <a:buNone/>
              <a:defRPr sz="1200"/>
            </a:lvl8pPr>
            <a:lvl9pPr marL="2743835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B2FFD39-BF12-4D2E-A96F-A5B60554B0E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273892"/>
            <a:ext cx="7886700" cy="435964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B2FFD39-BF12-4D2E-A96F-A5B60554B0E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B2FFD39-BF12-4D2E-A96F-A5B60554B0E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528"/>
            <a:ext cx="7886700" cy="213992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700"/>
            <a:ext cx="7886700" cy="11253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80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9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8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B2FFD39-BF12-4D2E-A96F-A5B60554B0E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458"/>
            <a:ext cx="3886200" cy="32640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458"/>
            <a:ext cx="3886200" cy="32640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B2FFD39-BF12-4D2E-A96F-A5B60554B0E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92"/>
            <a:ext cx="7886700" cy="99434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4062"/>
            <a:ext cx="3655181" cy="61804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8035" indent="0">
              <a:buNone/>
              <a:defRPr sz="1350"/>
            </a:lvl7pPr>
            <a:lvl8pPr marL="2400935" indent="0">
              <a:buNone/>
              <a:defRPr sz="1350"/>
            </a:lvl8pPr>
            <a:lvl9pPr marL="2743835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384"/>
            <a:ext cx="3655181" cy="26436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4062"/>
            <a:ext cx="3673182" cy="61804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8035" indent="0">
              <a:buNone/>
              <a:defRPr sz="1350"/>
            </a:lvl7pPr>
            <a:lvl8pPr marL="2400935" indent="0">
              <a:buNone/>
              <a:defRPr sz="1350"/>
            </a:lvl8pPr>
            <a:lvl9pPr marL="2743835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384"/>
            <a:ext cx="3673182" cy="26436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B2FFD39-BF12-4D2E-A96F-A5B60554B0E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B2FFD39-BF12-4D2E-A96F-A5B60554B0E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B2FFD39-BF12-4D2E-A96F-A5B60554B0E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60"/>
            <a:ext cx="3124012" cy="12003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42961"/>
            <a:ext cx="4629150" cy="405359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8035" indent="0">
              <a:buNone/>
              <a:defRPr sz="1500"/>
            </a:lvl7pPr>
            <a:lvl8pPr marL="2400935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pPr marL="0" marR="0" lvl="0" indent="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20"/>
            <a:ext cx="3124012" cy="2859191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8035" indent="0">
              <a:buNone/>
              <a:defRPr sz="1050"/>
            </a:lvl7pPr>
            <a:lvl8pPr marL="2400935" indent="0">
              <a:buNone/>
              <a:defRPr sz="1050"/>
            </a:lvl8pPr>
            <a:lvl9pPr marL="2743835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B2FFD39-BF12-4D2E-A96F-A5B60554B0E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92"/>
            <a:ext cx="1971675" cy="435964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92"/>
            <a:ext cx="5800725" cy="435964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B2FFD39-BF12-4D2E-A96F-A5B60554B0E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8850"/>
            <a:ext cx="20574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B2FFD39-BF12-4D2E-A96F-A5B60554B0E7}" type="datetimeFigureOut"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8850"/>
            <a:ext cx="30861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8850"/>
            <a:ext cx="20574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宋体" panose="02010600030101010101" pitchFamily="2" charset="-122"/>
        </a:defRPr>
      </a:lvl9pPr>
    </p:titleStyle>
    <p:bodyStyle>
      <a:lvl1pPr marL="171450" indent="-17018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1.xml"/><Relationship Id="rId6" Type="http://schemas.microsoft.com/office/2007/relationships/media" Target="file:///C:\Users\Administrator.PC-201909100825\Desktop\&#22823;&#38431;&#22996;&#31454;&#36873;PPT\&#32431;&#38899;&#20048;%20-%20&#39041;&#22870;&#38899;&#20048;.mp3" TargetMode="External"/><Relationship Id="rId5" Type="http://schemas.openxmlformats.org/officeDocument/2006/relationships/audio" Target="file:///C:\Users\Administrator.PC-201909100825\Desktop\&#22823;&#38431;&#22996;&#31454;&#36873;PPT\&#32431;&#38899;&#20048;%20-%20&#39041;&#22870;&#38899;&#20048;.mp3" TargetMode="External"/><Relationship Id="rId4" Type="http://schemas.openxmlformats.org/officeDocument/2006/relationships/image" Target="../media/image2.png"/><Relationship Id="rId3" Type="http://schemas.microsoft.com/office/2007/relationships/media" Target="file:///C:\Users\Administrator.PC-201909100825\Desktop\&#22823;&#38431;&#22996;&#31454;&#36873;PPT\&#20505;&#22330;&#20048;&#12289;&#32467;&#26463;&#20048;.mp3" TargetMode="External"/><Relationship Id="rId2" Type="http://schemas.openxmlformats.org/officeDocument/2006/relationships/audio" Target="file:///C:\Users\Administrator.PC-201909100825\Desktop\&#22823;&#38431;&#22996;&#31454;&#36873;PPT\&#20505;&#22330;&#20048;&#12289;&#32467;&#26463;&#20048;.mp3" TargetMode="Externa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1" descr="2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-1587" y="-1587"/>
            <a:ext cx="9153525" cy="51419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0" name="文本框 99"/>
          <p:cNvSpPr txBox="1"/>
          <p:nvPr/>
        </p:nvSpPr>
        <p:spPr>
          <a:xfrm>
            <a:off x="224155" y="590550"/>
            <a:ext cx="8703310" cy="2068830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  <a:scene3d>
              <a:camera prst="orthographicFront"/>
              <a:lightRig rig="threePt" dir="t"/>
            </a:scene3d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0" lang="zh-CN" altLang="en-US" sz="4800" b="1" kern="1200" cap="none" spc="0" normalizeH="0" baseline="0" noProof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弘扬民族精神，做新一代小少年</a:t>
            </a:r>
            <a:endParaRPr kumimoji="0" lang="en-US" altLang="zh-CN" sz="6600" b="1" kern="1200" cap="none" spc="0" normalizeH="0" baseline="0" noProof="0" dirty="0" smtClean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US" altLang="zh-CN" sz="4100" b="1" kern="1200" cap="none" spc="0" normalizeH="0" baseline="0" noProof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  <a:endParaRPr kumimoji="0" lang="en-US" altLang="zh-CN" sz="4100" b="1" kern="1200" cap="none" spc="0" normalizeH="0" baseline="0" noProof="0" dirty="0" smtClean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US" altLang="zh-CN" sz="4100" b="1" kern="1200" cap="none" spc="0" normalizeH="0" baseline="0" noProof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</a:t>
            </a:r>
            <a:r>
              <a:rPr kumimoji="0" lang="en-US" altLang="zh-CN" sz="3600" b="1" kern="1200" cap="none" spc="0" normalizeH="0" baseline="0" noProof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——</a:t>
            </a:r>
            <a:r>
              <a:rPr kumimoji="0" lang="zh-CN" altLang="en-US" sz="3600" b="1" kern="1200" cap="none" spc="0" normalizeH="0" baseline="0" noProof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善真服务社第二轮竞选活动</a:t>
            </a:r>
            <a:endParaRPr kumimoji="0" lang="zh-CN" altLang="en-US" sz="3600" b="1" kern="1200" cap="none" spc="0" normalizeH="0" baseline="0" noProof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4" name="候场乐、结束乐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7933508" y="4326527"/>
            <a:ext cx="304800" cy="304800"/>
          </a:xfrm>
          <a:prstGeom prst="rect">
            <a:avLst/>
          </a:prstGeom>
        </p:spPr>
      </p:pic>
      <p:pic>
        <p:nvPicPr>
          <p:cNvPr id="5" name="纯音乐 - 颁奖音乐.mp3">
            <a:hlinkClick r:id="" action="ppaction://media"/>
          </p:cNvPr>
          <p:cNvPicPr>
            <a:picLocks noRot="1"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r:link="rId6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317863" y="277042"/>
            <a:ext cx="304800" cy="30480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011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9695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ags/tag1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"/>
</p:tagLst>
</file>

<file path=ppt/tags/tag2.xml><?xml version="1.0" encoding="utf-8"?>
<p:tagLst xmlns:p="http://schemas.openxmlformats.org/presentationml/2006/main">
  <p:tag name="KSO_WM_DOC_GUID" val="{fcf423c6-54f2-4317-aa4a-1f2f81d385a5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WPS 演示</Application>
  <PresentationFormat>全屏显示(16:9)</PresentationFormat>
  <Paragraphs>4</Paragraphs>
  <Slides>1</Slides>
  <Notes>2</Notes>
  <HiddenSlides>0</HiddenSlides>
  <MMClips>2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Calibri</vt:lpstr>
      <vt:lpstr>Calibri Light</vt:lpstr>
      <vt:lpstr>微软雅黑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下雨的秋天有sunshine</cp:lastModifiedBy>
  <cp:revision>25</cp:revision>
  <dcterms:created xsi:type="dcterms:W3CDTF">2017-06-12T23:48:00Z</dcterms:created>
  <dcterms:modified xsi:type="dcterms:W3CDTF">2020-10-29T07:17:33Z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