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A9DD"/>
    <a:srgbClr val="45B1CA"/>
    <a:srgbClr val="ED89AC"/>
    <a:srgbClr val="ED435C"/>
    <a:srgbClr val="EB406F"/>
    <a:srgbClr val="A9CAE8"/>
    <a:srgbClr val="FFFFFF"/>
    <a:srgbClr val="8BEDF2"/>
    <a:srgbClr val="FEB9CE"/>
    <a:srgbClr val="86EC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52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65CF1-1C6A-475A-A12E-9EE91D57AF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45FF9-DD30-4BC5-9202-2807DB569BC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5FF9-DD30-4BC5-9202-2807DB569B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5FF9-DD30-4BC5-9202-2807DB569B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5FF9-DD30-4BC5-9202-2807DB569B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5FF9-DD30-4BC5-9202-2807DB569B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5FF9-DD30-4BC5-9202-2807DB569B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5FF9-DD30-4BC5-9202-2807DB569B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5FF9-DD30-4BC5-9202-2807DB569B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5FF9-DD30-4BC5-9202-2807DB569B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5FF9-DD30-4BC5-9202-2807DB569B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5FF9-DD30-4BC5-9202-2807DB569B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5FF9-DD30-4BC5-9202-2807DB569B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5830" y="0"/>
            <a:ext cx="12203660" cy="6858000"/>
            <a:chOff x="-5830" y="577414"/>
            <a:chExt cx="12203660" cy="685800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577414"/>
              <a:ext cx="12192000" cy="6858000"/>
              <a:chOff x="-3" y="357611"/>
              <a:chExt cx="12192000" cy="685800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" y="357611"/>
                <a:ext cx="12191999" cy="6858000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" y="357611"/>
                <a:ext cx="12192000" cy="6858000"/>
              </a:xfrm>
              <a:prstGeom prst="rect">
                <a:avLst/>
              </a:prstGeom>
            </p:spPr>
          </p:pic>
        </p:grpSp>
        <p:grpSp>
          <p:nvGrpSpPr>
            <p:cNvPr id="4" name="组合 3"/>
            <p:cNvGrpSpPr/>
            <p:nvPr/>
          </p:nvGrpSpPr>
          <p:grpSpPr>
            <a:xfrm>
              <a:off x="-5830" y="577414"/>
              <a:ext cx="12203660" cy="6858000"/>
              <a:chOff x="-1" y="0"/>
              <a:chExt cx="12203660" cy="6858000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" y="0"/>
                <a:ext cx="4588779" cy="6858000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614880" y="0"/>
                <a:ext cx="4588779" cy="68580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200">
        <p15:prstTrans prst="peelOff"/>
      </p:transition>
    </mc:Choice>
    <mc:Fallback>
      <p:transition spd="slow" advTm="32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</a:t>
            </a:r>
            <a:r>
              <a:rPr lang="zh-CN" altLang="en-US" sz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您下载</a:t>
            </a:r>
            <a:r>
              <a:rPr lang="en-US" altLang="zh-CN" sz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000</a:t>
            </a:r>
            <a:r>
              <a:rPr lang="zh-CN" altLang="en-US" sz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</a:t>
            </a:r>
            <a:r>
              <a:rPr lang="zh-CN" altLang="en-US" sz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您和</a:t>
            </a:r>
            <a:r>
              <a:rPr lang="en-US" altLang="zh-CN" sz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000</a:t>
            </a:r>
            <a:r>
              <a:rPr lang="zh-CN" altLang="en-US" sz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以及原创作者的利益，请勿复制、传播、销售，否则将承担</a:t>
            </a:r>
            <a:r>
              <a:rPr lang="zh-CN" altLang="en-US" sz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法律责任！</a:t>
            </a:r>
            <a:r>
              <a:rPr lang="en-US" altLang="zh-CN" sz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000</a:t>
            </a:r>
            <a:r>
              <a:rPr lang="zh-CN" altLang="en-US" sz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i123111</a:t>
            </a:r>
            <a:endParaRPr lang="en-US" altLang="zh-CN" sz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200">
        <p15:prstTrans prst="peelOff"/>
      </p:transition>
    </mc:Choice>
    <mc:Fallback>
      <p:transition spd="slow" advTm="32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microsoft.com/office/2007/relationships/hdphoto" Target="../media/image11.wdp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7.png"/><Relationship Id="rId4" Type="http://schemas.openxmlformats.org/officeDocument/2006/relationships/image" Target="../media/image12.png"/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7.png"/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microsoft.com/office/2007/relationships/hdphoto" Target="../media/image11.wdp"/><Relationship Id="rId7" Type="http://schemas.openxmlformats.org/officeDocument/2006/relationships/image" Target="../media/image10.png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7.png"/><Relationship Id="rId7" Type="http://schemas.openxmlformats.org/officeDocument/2006/relationships/image" Target="../media/image8.png"/><Relationship Id="rId6" Type="http://schemas.openxmlformats.org/officeDocument/2006/relationships/image" Target="../media/image1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5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26.png"/><Relationship Id="rId7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jpeg"/><Relationship Id="rId8" Type="http://schemas.openxmlformats.org/officeDocument/2006/relationships/image" Target="../media/image30.jpeg"/><Relationship Id="rId7" Type="http://schemas.openxmlformats.org/officeDocument/2006/relationships/image" Target="../media/image29.jpeg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12.png"/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2.jpe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26.png"/><Relationship Id="rId7" Type="http://schemas.openxmlformats.org/officeDocument/2006/relationships/image" Target="../media/image8.png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12.png"/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6.jpeg"/><Relationship Id="rId6" Type="http://schemas.openxmlformats.org/officeDocument/2006/relationships/image" Target="../media/image35.jpeg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-5830" y="0"/>
            <a:ext cx="12203660" cy="6858000"/>
            <a:chOff x="-5830" y="577414"/>
            <a:chExt cx="12203660" cy="6858000"/>
          </a:xfrm>
        </p:grpSpPr>
        <p:grpSp>
          <p:nvGrpSpPr>
            <p:cNvPr id="9" name="组合 8"/>
            <p:cNvGrpSpPr/>
            <p:nvPr/>
          </p:nvGrpSpPr>
          <p:grpSpPr>
            <a:xfrm>
              <a:off x="0" y="577414"/>
              <a:ext cx="12192000" cy="6858000"/>
              <a:chOff x="-3" y="357611"/>
              <a:chExt cx="12192000" cy="6858000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" y="357611"/>
                <a:ext cx="12191999" cy="6858000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" y="357611"/>
                <a:ext cx="12192000" cy="6858000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-5830" y="577414"/>
              <a:ext cx="12203660" cy="6858000"/>
              <a:chOff x="-1" y="0"/>
              <a:chExt cx="12203660" cy="6858000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" y="0"/>
                <a:ext cx="4588779" cy="6858000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614880" y="0"/>
                <a:ext cx="4588779" cy="6858000"/>
              </a:xfrm>
              <a:prstGeom prst="rect">
                <a:avLst/>
              </a:prstGeom>
            </p:spPr>
          </p:pic>
        </p:grpSp>
      </p:grpSp>
      <p:sp>
        <p:nvSpPr>
          <p:cNvPr id="3" name="文本框 160"/>
          <p:cNvSpPr txBox="1"/>
          <p:nvPr/>
        </p:nvSpPr>
        <p:spPr>
          <a:xfrm>
            <a:off x="4556620" y="4398960"/>
            <a:ext cx="3205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12192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92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92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92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92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92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92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92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92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B406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五年级十班 蒋熠洁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B406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" name="文本框 161"/>
          <p:cNvSpPr txBox="1"/>
          <p:nvPr/>
        </p:nvSpPr>
        <p:spPr>
          <a:xfrm>
            <a:off x="4131219" y="1530975"/>
            <a:ext cx="4246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12192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92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92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92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92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92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92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92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92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B406F"/>
                </a:solidFill>
                <a:effectLst/>
                <a:uLnTx/>
                <a:uFillTx/>
                <a:latin typeface="+mj-ea"/>
                <a:ea typeface="+mj-ea"/>
              </a:rPr>
              <a:t>小学生校干部竞选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EB406F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674550" y="5121801"/>
            <a:ext cx="2486935" cy="1110294"/>
            <a:chOff x="792624" y="5416381"/>
            <a:chExt cx="4895098" cy="218542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</p:grpSp>
      <p:pic>
        <p:nvPicPr>
          <p:cNvPr id="25" name="图片 24" descr="图片包含 玩具&#10;&#10;已生成极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1" y="3453868"/>
            <a:ext cx="2240966" cy="241164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4" t="1" r="14399" b="90832"/>
          <a:stretch>
            <a:fillRect/>
          </a:stretch>
        </p:blipFill>
        <p:spPr>
          <a:xfrm>
            <a:off x="1433332" y="2450693"/>
            <a:ext cx="1640115" cy="624114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2903220" y="1678305"/>
            <a:ext cx="6384925" cy="2723497"/>
            <a:chOff x="2816075" y="1597559"/>
            <a:chExt cx="6617233" cy="2593036"/>
          </a:xfrm>
        </p:grpSpPr>
        <p:sp>
          <p:nvSpPr>
            <p:cNvPr id="2" name="文本框 1"/>
            <p:cNvSpPr txBox="1"/>
            <p:nvPr/>
          </p:nvSpPr>
          <p:spPr>
            <a:xfrm>
              <a:off x="7577943" y="1939424"/>
              <a:ext cx="1855365" cy="2108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800" dirty="0">
                  <a:ln w="28575">
                    <a:solidFill>
                      <a:schemeClr val="bg1"/>
                    </a:solidFill>
                  </a:ln>
                  <a:solidFill>
                    <a:srgbClr val="0CA9DD"/>
                  </a:solidFill>
                  <a:latin typeface="站酷快乐体" panose="02010600030101010101" pitchFamily="2" charset="-122"/>
                  <a:ea typeface="站酷快乐体" panose="02010600030101010101" pitchFamily="2" charset="-122"/>
                </a:rPr>
                <a:t>绍</a:t>
              </a:r>
              <a:endParaRPr lang="zh-CN" altLang="en-US" sz="13800" dirty="0">
                <a:ln w="28575">
                  <a:solidFill>
                    <a:schemeClr val="bg1"/>
                  </a:solidFill>
                </a:ln>
                <a:solidFill>
                  <a:srgbClr val="0CA9DD"/>
                </a:solidFill>
                <a:latin typeface="站酷快乐体" panose="02010600030101010101" pitchFamily="2" charset="-122"/>
                <a:ea typeface="站酷快乐体" panose="02010600030101010101" pitchFamily="2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 rot="21375311">
              <a:off x="2816075" y="1597559"/>
              <a:ext cx="1954381" cy="2519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600" dirty="0">
                  <a:ln w="28575">
                    <a:solidFill>
                      <a:schemeClr val="bg1"/>
                    </a:solidFill>
                  </a:ln>
                  <a:solidFill>
                    <a:srgbClr val="0CA9DD"/>
                  </a:solidFill>
                  <a:latin typeface="站酷快乐体" panose="02010600030101010101" pitchFamily="2" charset="-122"/>
                  <a:ea typeface="站酷快乐体" panose="02010600030101010101" pitchFamily="2" charset="-122"/>
                </a:rPr>
                <a:t>自</a:t>
              </a:r>
              <a:endParaRPr lang="zh-CN" altLang="en-US" sz="16600" dirty="0">
                <a:ln w="28575">
                  <a:solidFill>
                    <a:schemeClr val="bg1"/>
                  </a:solidFill>
                </a:ln>
                <a:solidFill>
                  <a:srgbClr val="0CA9DD"/>
                </a:solidFill>
                <a:latin typeface="站酷快乐体" panose="02010600030101010101" pitchFamily="2" charset="-122"/>
                <a:ea typeface="站酷快乐体" panose="02010600030101010101" pitchFamily="2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4384385" y="1878952"/>
              <a:ext cx="1954381" cy="2108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800" dirty="0">
                  <a:ln w="28575">
                    <a:solidFill>
                      <a:schemeClr val="bg1"/>
                    </a:solidFill>
                  </a:ln>
                  <a:solidFill>
                    <a:srgbClr val="0CA9DD"/>
                  </a:solidFill>
                  <a:latin typeface="站酷快乐体" panose="02010600030101010101" pitchFamily="2" charset="-122"/>
                  <a:ea typeface="站酷快乐体" panose="02010600030101010101" pitchFamily="2" charset="-122"/>
                </a:rPr>
                <a:t>我</a:t>
              </a:r>
              <a:endParaRPr lang="zh-CN" altLang="en-US" sz="13800" dirty="0">
                <a:ln w="28575">
                  <a:solidFill>
                    <a:schemeClr val="bg1"/>
                  </a:solidFill>
                </a:ln>
                <a:solidFill>
                  <a:srgbClr val="0CA9DD"/>
                </a:solidFill>
                <a:latin typeface="站酷快乐体" panose="02010600030101010101" pitchFamily="2" charset="-122"/>
                <a:ea typeface="站酷快乐体" panose="02010600030101010101" pitchFamily="2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822126" y="1671301"/>
              <a:ext cx="1954381" cy="2519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600" dirty="0">
                  <a:ln w="28575">
                    <a:solidFill>
                      <a:schemeClr val="bg1"/>
                    </a:solidFill>
                  </a:ln>
                  <a:solidFill>
                    <a:srgbClr val="0CA9DD"/>
                  </a:solidFill>
                  <a:latin typeface="站酷快乐体" panose="02010600030101010101" pitchFamily="2" charset="-122"/>
                  <a:ea typeface="站酷快乐体" panose="02010600030101010101" pitchFamily="2" charset="-122"/>
                </a:rPr>
                <a:t>介</a:t>
              </a:r>
              <a:endParaRPr lang="zh-CN" altLang="en-US" sz="16600" dirty="0">
                <a:ln w="28575">
                  <a:solidFill>
                    <a:schemeClr val="bg1"/>
                  </a:solidFill>
                </a:ln>
                <a:solidFill>
                  <a:srgbClr val="0CA9DD"/>
                </a:solidFill>
                <a:latin typeface="站酷快乐体" panose="02010600030101010101" pitchFamily="2" charset="-122"/>
                <a:ea typeface="站酷快乐体" panose="02010600030101010101" pitchFamily="2" charset="-122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6" t="15857" r="35715" b="70926"/>
          <a:stretch>
            <a:fillRect/>
          </a:stretch>
        </p:blipFill>
        <p:spPr>
          <a:xfrm>
            <a:off x="7997529" y="4852409"/>
            <a:ext cx="493486" cy="89988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1424" r="71908" b="74346"/>
          <a:stretch>
            <a:fillRect/>
          </a:stretch>
        </p:blipFill>
        <p:spPr>
          <a:xfrm>
            <a:off x="10074132" y="2469531"/>
            <a:ext cx="1166674" cy="83936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96" b="77881" l="44363" r="63726">
                        <a14:foregroundMark x1="47332" y1="75534" x2="52151" y2="77009"/>
                        <a14:foregroundMark x1="51549" y1="77881" x2="61833" y2="75534"/>
                        <a14:foregroundMark x1="47935" y1="74451" x2="51248" y2="76798"/>
                        <a14:backgroundMark x1="60026" y1="77881" x2="57315" y2="77881"/>
                        <a14:backgroundMark x1="59122" y1="77219" x2="64587" y2="77219"/>
                        <a14:backgroundMark x1="63985" y1="77219" x2="64587" y2="76587"/>
                        <a14:backgroundMark x1="59725" y1="77460" x2="63683" y2="76587"/>
                        <a14:backgroundMark x1="60628" y1="76587" x2="63382" y2="77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4" t="61622" r="33769" b="22132"/>
          <a:stretch>
            <a:fillRect/>
          </a:stretch>
        </p:blipFill>
        <p:spPr>
          <a:xfrm>
            <a:off x="10717193" y="5199263"/>
            <a:ext cx="1162049" cy="1106064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42106" r="64476" b="41648"/>
          <a:stretch>
            <a:fillRect/>
          </a:stretch>
        </p:blipFill>
        <p:spPr>
          <a:xfrm>
            <a:off x="1697393" y="1448337"/>
            <a:ext cx="1703045" cy="110606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66655" r="87826" b="15503"/>
          <a:stretch>
            <a:fillRect/>
          </a:stretch>
        </p:blipFill>
        <p:spPr>
          <a:xfrm>
            <a:off x="8491015" y="644867"/>
            <a:ext cx="583108" cy="121472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8" t="63710" r="-2905" b="19662"/>
          <a:stretch>
            <a:fillRect/>
          </a:stretch>
        </p:blipFill>
        <p:spPr>
          <a:xfrm>
            <a:off x="2842084" y="510509"/>
            <a:ext cx="1128961" cy="113211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1424" r="71908" b="74346"/>
          <a:stretch>
            <a:fillRect/>
          </a:stretch>
        </p:blipFill>
        <p:spPr>
          <a:xfrm>
            <a:off x="4656348" y="5226541"/>
            <a:ext cx="1252081" cy="90081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5" t="38745" r="-11052" b="45009"/>
          <a:stretch>
            <a:fillRect/>
          </a:stretch>
        </p:blipFill>
        <p:spPr>
          <a:xfrm>
            <a:off x="9991535" y="605154"/>
            <a:ext cx="1703045" cy="110606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4" t="29359" r="25533" b="45010"/>
          <a:stretch>
            <a:fillRect/>
          </a:stretch>
        </p:blipFill>
        <p:spPr>
          <a:xfrm>
            <a:off x="333505" y="1058178"/>
            <a:ext cx="1242908" cy="174502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6" t="21687" r="-8465" b="62067"/>
          <a:stretch>
            <a:fillRect/>
          </a:stretch>
        </p:blipFill>
        <p:spPr>
          <a:xfrm>
            <a:off x="11298218" y="1581685"/>
            <a:ext cx="1201836" cy="83936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4" t="25759" r="66197" b="57995"/>
          <a:stretch>
            <a:fillRect/>
          </a:stretch>
        </p:blipFill>
        <p:spPr>
          <a:xfrm>
            <a:off x="9475787" y="4128506"/>
            <a:ext cx="1703045" cy="1106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200">
        <p14:ripple/>
      </p:transition>
    </mc:Choice>
    <mc:Fallback>
      <p:transition spd="slow" advTm="3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036310" y="1388745"/>
            <a:ext cx="468757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CA9DD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多次评为优秀班干部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CA9DD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 rot="360000">
            <a:off x="6467085" y="2197527"/>
            <a:ext cx="4728724" cy="1003577"/>
            <a:chOff x="3862950" y="3038748"/>
            <a:chExt cx="3877985" cy="1003577"/>
          </a:xfrm>
        </p:grpSpPr>
        <p:sp>
          <p:nvSpPr>
            <p:cNvPr id="6" name="文本框 5"/>
            <p:cNvSpPr txBox="1"/>
            <p:nvPr/>
          </p:nvSpPr>
          <p:spPr>
            <a:xfrm rot="21240000">
              <a:off x="3862950" y="3038748"/>
              <a:ext cx="3577086" cy="607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CA9DD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多次评为三好学生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CA9DD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2950" y="3434630"/>
              <a:ext cx="3877985" cy="607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A9DD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991325" y="3186790"/>
            <a:ext cx="6336682" cy="1576428"/>
            <a:chOff x="4841466" y="2822781"/>
            <a:chExt cx="5196657" cy="1576428"/>
          </a:xfrm>
        </p:grpSpPr>
        <p:sp>
          <p:nvSpPr>
            <p:cNvPr id="9" name="文本框 8"/>
            <p:cNvSpPr txBox="1"/>
            <p:nvPr/>
          </p:nvSpPr>
          <p:spPr>
            <a:xfrm>
              <a:off x="5286194" y="3791514"/>
              <a:ext cx="4484246" cy="607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CA9DD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多次评为真善美之星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CA9DD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841466" y="2822781"/>
              <a:ext cx="5196657" cy="607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CA9DD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多次评为优秀少先队员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A9DD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60434" y="728224"/>
            <a:ext cx="3408561" cy="1521755"/>
            <a:chOff x="792624" y="5416381"/>
            <a:chExt cx="4895098" cy="218542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607522" y="979714"/>
            <a:ext cx="3314383" cy="9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lnSpc>
                <a:spcPct val="120000"/>
              </a:lnSpc>
              <a:defRPr sz="5400">
                <a:solidFill>
                  <a:srgbClr val="ED435C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我的荣誉</a:t>
            </a:r>
            <a:endParaRPr lang="zh-CN" altLang="en-US" dirty="0"/>
          </a:p>
        </p:txBody>
      </p:sp>
      <p:grpSp>
        <p:nvGrpSpPr>
          <p:cNvPr id="16" name="组合 15"/>
          <p:cNvGrpSpPr/>
          <p:nvPr/>
        </p:nvGrpSpPr>
        <p:grpSpPr>
          <a:xfrm>
            <a:off x="1951807" y="4416740"/>
            <a:ext cx="3014528" cy="1345838"/>
            <a:chOff x="792624" y="5416381"/>
            <a:chExt cx="4895098" cy="218542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</p:grpSp>
      <p:pic>
        <p:nvPicPr>
          <p:cNvPr id="19" name="图片 18" descr="图片包含 玩具&#10;&#10;已生成极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193" y="2447966"/>
            <a:ext cx="2716378" cy="2923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200">
        <p15:prstTrans prst="peelOff"/>
      </p:transition>
    </mc:Choice>
    <mc:Fallback>
      <p:transition spd="slow" advTm="3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64713" y="2501469"/>
            <a:ext cx="5081427" cy="292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CA9DD"/>
                </a:solidFill>
                <a:effectLst/>
                <a:uLnTx/>
                <a:uFillTx/>
                <a:latin typeface="站酷快乐体" panose="02010600030101010101" pitchFamily="2" charset="-122"/>
                <a:ea typeface="站酷快乐体" panose="02010600030101010101" pitchFamily="2" charset="-122"/>
              </a:rPr>
              <a:t>假如我是大队委，我将：用“热心”为同学服务；用“真诚”做老师的得力助手；用“创新”开展班级工作；用“汗水”保卫校园整洁、有序，因为良好的环境，才能培育出高尚文明的人。</a:t>
            </a: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CA9DD"/>
              </a:solidFill>
              <a:effectLst/>
              <a:uLnTx/>
              <a:uFillTx/>
              <a:latin typeface="站酷快乐体" panose="02010600030101010101" pitchFamily="2" charset="-122"/>
              <a:ea typeface="站酷快乐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0434" y="728224"/>
            <a:ext cx="3408561" cy="1521755"/>
            <a:chOff x="792624" y="5416381"/>
            <a:chExt cx="4895098" cy="218542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607522" y="979714"/>
            <a:ext cx="3314383" cy="9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lnSpc>
                <a:spcPct val="120000"/>
              </a:lnSpc>
              <a:defRPr sz="5400">
                <a:solidFill>
                  <a:srgbClr val="ED435C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竞选宣言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6" t="15857" r="35715" b="70926"/>
          <a:stretch>
            <a:fillRect/>
          </a:stretch>
        </p:blipFill>
        <p:spPr>
          <a:xfrm>
            <a:off x="7242627" y="5477227"/>
            <a:ext cx="493486" cy="8998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42106" r="64476" b="41648"/>
          <a:stretch>
            <a:fillRect/>
          </a:stretch>
        </p:blipFill>
        <p:spPr>
          <a:xfrm>
            <a:off x="10140915" y="5374138"/>
            <a:ext cx="1703045" cy="110606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66655" r="87826" b="15503"/>
          <a:stretch>
            <a:fillRect/>
          </a:stretch>
        </p:blipFill>
        <p:spPr>
          <a:xfrm>
            <a:off x="8924557" y="1795781"/>
            <a:ext cx="583108" cy="12147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8" t="63710" r="-2905" b="19662"/>
          <a:stretch>
            <a:fillRect/>
          </a:stretch>
        </p:blipFill>
        <p:spPr>
          <a:xfrm>
            <a:off x="967511" y="2403143"/>
            <a:ext cx="1128961" cy="11321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5" t="38745" r="-11052" b="45009"/>
          <a:stretch>
            <a:fillRect/>
          </a:stretch>
        </p:blipFill>
        <p:spPr>
          <a:xfrm>
            <a:off x="10488955" y="1674957"/>
            <a:ext cx="1703045" cy="1106064"/>
          </a:xfrm>
          <a:prstGeom prst="rect">
            <a:avLst/>
          </a:prstGeom>
        </p:spPr>
      </p:pic>
      <p:pic>
        <p:nvPicPr>
          <p:cNvPr id="14" name="图片 13" descr="16026814826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2180" y="2249805"/>
            <a:ext cx="4561840" cy="342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200">
        <p15:prstTrans prst="peelOff"/>
      </p:transition>
    </mc:Choice>
    <mc:Fallback>
      <p:transition spd="slow" advTm="3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60434" y="728224"/>
            <a:ext cx="3408563" cy="1521756"/>
            <a:chOff x="792624" y="5416381"/>
            <a:chExt cx="4895098" cy="218542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6873617" y="2264378"/>
            <a:ext cx="2621280" cy="3046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>
              <a:lnSpc>
                <a:spcPct val="150000"/>
              </a:lnSpc>
              <a:defRPr/>
            </a:pPr>
            <a:r>
              <a:rPr lang="zh-CN" altLang="en-US" sz="3200" dirty="0">
                <a:solidFill>
                  <a:srgbClr val="0CA9DD"/>
                </a:solidFill>
                <a:latin typeface="+mj-ea"/>
                <a:ea typeface="+mj-ea"/>
              </a:rPr>
              <a:t>姓名：</a:t>
            </a:r>
            <a:r>
              <a:rPr lang="zh-CN" altLang="en-US" sz="3200" dirty="0">
                <a:solidFill>
                  <a:srgbClr val="0CA9DD"/>
                </a:solidFill>
                <a:latin typeface="+mj-ea"/>
                <a:ea typeface="+mj-ea"/>
                <a:sym typeface="+mn-ea"/>
              </a:rPr>
              <a:t>蒋熠洁</a:t>
            </a:r>
            <a:endParaRPr lang="en-US" altLang="zh-CN" sz="3200" dirty="0">
              <a:solidFill>
                <a:srgbClr val="0CA9DD"/>
              </a:solidFill>
              <a:latin typeface="+mj-ea"/>
              <a:ea typeface="+mj-ea"/>
            </a:endParaRPr>
          </a:p>
          <a:p>
            <a:pPr algn="l" defTabSz="914400">
              <a:lnSpc>
                <a:spcPct val="150000"/>
              </a:lnSpc>
              <a:defRPr/>
            </a:pPr>
            <a:r>
              <a:rPr lang="zh-CN" altLang="en-US" sz="3200" dirty="0">
                <a:solidFill>
                  <a:srgbClr val="0CA9DD"/>
                </a:solidFill>
                <a:latin typeface="+mj-ea"/>
                <a:ea typeface="+mj-ea"/>
              </a:rPr>
              <a:t>年龄：</a:t>
            </a:r>
            <a:r>
              <a:rPr lang="en-US" altLang="zh-CN" sz="3200" dirty="0">
                <a:solidFill>
                  <a:srgbClr val="0CA9DD"/>
                </a:solidFill>
                <a:latin typeface="+mj-ea"/>
                <a:ea typeface="+mj-ea"/>
              </a:rPr>
              <a:t>12</a:t>
            </a:r>
            <a:r>
              <a:rPr lang="zh-CN" altLang="en-US" sz="3200" dirty="0">
                <a:solidFill>
                  <a:srgbClr val="0CA9DD"/>
                </a:solidFill>
                <a:latin typeface="+mj-ea"/>
                <a:ea typeface="+mj-ea"/>
              </a:rPr>
              <a:t>岁</a:t>
            </a:r>
            <a:endParaRPr lang="en-US" altLang="zh-CN" sz="3200" dirty="0">
              <a:solidFill>
                <a:srgbClr val="0CA9DD"/>
              </a:solidFill>
              <a:latin typeface="+mj-ea"/>
              <a:ea typeface="+mj-ea"/>
            </a:endParaRPr>
          </a:p>
          <a:p>
            <a:pPr algn="l" defTabSz="914400">
              <a:lnSpc>
                <a:spcPct val="150000"/>
              </a:lnSpc>
              <a:defRPr/>
            </a:pPr>
            <a:r>
              <a:rPr lang="zh-CN" altLang="en-US" sz="3200" dirty="0">
                <a:solidFill>
                  <a:srgbClr val="0CA9DD"/>
                </a:solidFill>
                <a:latin typeface="+mj-ea"/>
                <a:ea typeface="+mj-ea"/>
              </a:rPr>
              <a:t>性别：女</a:t>
            </a:r>
            <a:endParaRPr lang="en-US" altLang="zh-CN" sz="3200" dirty="0">
              <a:solidFill>
                <a:srgbClr val="0CA9DD"/>
              </a:solidFill>
              <a:latin typeface="+mj-ea"/>
              <a:ea typeface="+mj-ea"/>
            </a:endParaRPr>
          </a:p>
          <a:p>
            <a:pPr algn="l" defTabSz="914400">
              <a:lnSpc>
                <a:spcPct val="150000"/>
              </a:lnSpc>
              <a:defRPr/>
            </a:pPr>
            <a:r>
              <a:rPr lang="zh-CN" altLang="en-US" sz="3200" dirty="0">
                <a:solidFill>
                  <a:srgbClr val="0CA9DD"/>
                </a:solidFill>
                <a:latin typeface="+mj-ea"/>
                <a:ea typeface="+mj-ea"/>
              </a:rPr>
              <a:t>星座：天秤座</a:t>
            </a:r>
            <a:endParaRPr lang="zh-CN" altLang="en-US" sz="2800" dirty="0">
              <a:solidFill>
                <a:srgbClr val="0CA9DD"/>
              </a:solidFill>
              <a:latin typeface="+mj-ea"/>
              <a:ea typeface="+mj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2656" y="990600"/>
            <a:ext cx="3184120" cy="9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defRPr/>
            </a:pPr>
            <a:r>
              <a:rPr lang="zh-CN" altLang="en-US" sz="5400" dirty="0">
                <a:solidFill>
                  <a:srgbClr val="ED435C"/>
                </a:solidFill>
                <a:latin typeface="+mj-ea"/>
                <a:ea typeface="+mj-ea"/>
              </a:rPr>
              <a:t>我的简介</a:t>
            </a:r>
            <a:endParaRPr lang="zh-CN" altLang="en-US" sz="5400" dirty="0">
              <a:solidFill>
                <a:srgbClr val="ED435C"/>
              </a:solidFill>
              <a:latin typeface="+mj-ea"/>
              <a:ea typeface="+mj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42106" r="64476" b="41648"/>
          <a:stretch>
            <a:fillRect/>
          </a:stretch>
        </p:blipFill>
        <p:spPr>
          <a:xfrm rot="12363922">
            <a:off x="5457615" y="1308510"/>
            <a:ext cx="1703045" cy="11060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8" t="63710" r="-2905" b="19662"/>
          <a:stretch>
            <a:fillRect/>
          </a:stretch>
        </p:blipFill>
        <p:spPr>
          <a:xfrm>
            <a:off x="9315311" y="4593622"/>
            <a:ext cx="1128961" cy="11321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5" t="38745" r="-11052" b="45009"/>
          <a:stretch>
            <a:fillRect/>
          </a:stretch>
        </p:blipFill>
        <p:spPr>
          <a:xfrm>
            <a:off x="9879791" y="1752480"/>
            <a:ext cx="1703045" cy="1106064"/>
          </a:xfrm>
          <a:prstGeom prst="rect">
            <a:avLst/>
          </a:prstGeom>
        </p:spPr>
      </p:pic>
      <p:pic>
        <p:nvPicPr>
          <p:cNvPr id="10" name="图片 9" descr="1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40000">
            <a:off x="2498725" y="2188845"/>
            <a:ext cx="3188335" cy="3536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200">
        <p15:prstTrans prst="peelOff"/>
      </p:transition>
    </mc:Choice>
    <mc:Fallback>
      <p:transition spd="slow" advTm="3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68279" y="2380605"/>
            <a:ext cx="7136505" cy="3709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lang="zh-CN" altLang="en-US" sz="2800" dirty="0">
                <a:solidFill>
                  <a:srgbClr val="0CA9DD"/>
                </a:solidFill>
                <a:latin typeface="站酷快乐体" panose="02010600030101010101" pitchFamily="2" charset="-122"/>
                <a:ea typeface="站酷快乐体" panose="02010600030101010101" pitchFamily="2" charset="-122"/>
              </a:rPr>
              <a:t>我是五年级</a:t>
            </a:r>
            <a:r>
              <a:rPr lang="en-US" altLang="zh-CN" sz="2800" dirty="0">
                <a:solidFill>
                  <a:srgbClr val="0CA9DD"/>
                </a:solidFill>
                <a:latin typeface="站酷快乐体" panose="02010600030101010101" pitchFamily="2" charset="-122"/>
                <a:ea typeface="站酷快乐体" panose="02010600030101010101" pitchFamily="2" charset="-122"/>
              </a:rPr>
              <a:t>10</a:t>
            </a:r>
            <a:r>
              <a:rPr lang="zh-CN" altLang="en-US" sz="2800" dirty="0">
                <a:solidFill>
                  <a:srgbClr val="0CA9DD"/>
                </a:solidFill>
                <a:latin typeface="站酷快乐体" panose="02010600030101010101" pitchFamily="2" charset="-122"/>
                <a:ea typeface="站酷快乐体" panose="02010600030101010101" pitchFamily="2" charset="-122"/>
              </a:rPr>
              <a:t>班的蒋熠洁，五年来，在老师的辛勤培育教导下，我长大了，连年被评为“三好”学生和优秀班干部。老师给我的评价是：做事认真、主动、组织能力强；同学们给我的评价是：学习成绩好，举止大方；我给自己的评价是：充满自信、喜欢挑战、乐于奉献。</a:t>
            </a:r>
            <a:endParaRPr lang="zh-CN" altLang="en-US" sz="2800" dirty="0">
              <a:solidFill>
                <a:srgbClr val="0CA9DD"/>
              </a:solidFill>
              <a:latin typeface="站酷快乐体" panose="02010600030101010101" pitchFamily="2" charset="-122"/>
              <a:ea typeface="站酷快乐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0434" y="728224"/>
            <a:ext cx="3408561" cy="1521755"/>
            <a:chOff x="792624" y="5416381"/>
            <a:chExt cx="4895098" cy="218542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635354" y="1003426"/>
            <a:ext cx="2834754" cy="9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lnSpc>
                <a:spcPct val="120000"/>
              </a:lnSpc>
              <a:defRPr sz="5400">
                <a:solidFill>
                  <a:srgbClr val="ED435C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自荐信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628354" y="5730105"/>
            <a:ext cx="1790436" cy="799342"/>
            <a:chOff x="792624" y="5416381"/>
            <a:chExt cx="4895098" cy="21854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</p:grpSp>
      <p:pic>
        <p:nvPicPr>
          <p:cNvPr id="10" name="图片 9" descr="图片包含 玩具&#10;&#10;已生成极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83" y="4608021"/>
            <a:ext cx="1541911" cy="16593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6" t="15857" r="35715" b="70926"/>
          <a:stretch>
            <a:fillRect/>
          </a:stretch>
        </p:blipFill>
        <p:spPr>
          <a:xfrm>
            <a:off x="5849257" y="5855038"/>
            <a:ext cx="493486" cy="8998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96" b="77881" l="44363" r="63726">
                        <a14:foregroundMark x1="47332" y1="75534" x2="52151" y2="77009"/>
                        <a14:foregroundMark x1="51549" y1="77881" x2="61833" y2="75534"/>
                        <a14:foregroundMark x1="47935" y1="74451" x2="51248" y2="76798"/>
                        <a14:backgroundMark x1="60026" y1="77881" x2="57315" y2="77881"/>
                        <a14:backgroundMark x1="59122" y1="77219" x2="64587" y2="77219"/>
                        <a14:backgroundMark x1="63985" y1="77219" x2="64587" y2="76587"/>
                        <a14:backgroundMark x1="59725" y1="77460" x2="63683" y2="76587"/>
                        <a14:backgroundMark x1="60628" y1="76587" x2="63382" y2="77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4" t="61622" r="33769" b="22132"/>
          <a:stretch>
            <a:fillRect/>
          </a:stretch>
        </p:blipFill>
        <p:spPr>
          <a:xfrm>
            <a:off x="8611161" y="5283850"/>
            <a:ext cx="1162049" cy="11060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1424" r="71908" b="74346"/>
          <a:stretch>
            <a:fillRect/>
          </a:stretch>
        </p:blipFill>
        <p:spPr>
          <a:xfrm>
            <a:off x="10792153" y="5135205"/>
            <a:ext cx="1252081" cy="9008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4" t="25759" r="66197" b="57995"/>
          <a:stretch>
            <a:fillRect/>
          </a:stretch>
        </p:blipFill>
        <p:spPr>
          <a:xfrm>
            <a:off x="10341189" y="985613"/>
            <a:ext cx="1703045" cy="1106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200">
        <p15:prstTrans prst="peelOff"/>
      </p:transition>
    </mc:Choice>
    <mc:Fallback>
      <p:transition spd="slow" advTm="3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220005" y="3943430"/>
            <a:ext cx="1772092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CA9DD"/>
                </a:solidFill>
                <a:effectLst/>
                <a:uLnTx/>
                <a:uFillTx/>
                <a:latin typeface="站酷快乐体" panose="02010600030101010101" pitchFamily="2" charset="-122"/>
                <a:ea typeface="站酷快乐体" panose="02010600030101010101" pitchFamily="2" charset="-122"/>
              </a:rPr>
              <a:t>跳舞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CA9DD"/>
              </a:solidFill>
              <a:effectLst/>
              <a:uLnTx/>
              <a:uFillTx/>
              <a:latin typeface="站酷快乐体" panose="02010600030101010101" pitchFamily="2" charset="-122"/>
              <a:ea typeface="站酷快乐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81164" y="3943430"/>
            <a:ext cx="1926233" cy="829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CA9DD"/>
                </a:solidFill>
                <a:effectLst/>
                <a:uLnTx/>
                <a:uFillTx/>
                <a:latin typeface="站酷快乐体" panose="02010600030101010101" pitchFamily="2" charset="-122"/>
                <a:ea typeface="站酷快乐体" panose="02010600030101010101" pitchFamily="2" charset="-122"/>
              </a:rPr>
              <a:t>运动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CA9DD"/>
              </a:solidFill>
              <a:effectLst/>
              <a:uLnTx/>
              <a:uFillTx/>
              <a:latin typeface="站酷快乐体" panose="02010600030101010101" pitchFamily="2" charset="-122"/>
              <a:ea typeface="站酷快乐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92137" y="3943430"/>
            <a:ext cx="1463863" cy="829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CA9DD"/>
                </a:solidFill>
                <a:effectLst/>
                <a:uLnTx/>
                <a:uFillTx/>
                <a:latin typeface="站酷快乐体" panose="02010600030101010101" pitchFamily="2" charset="-122"/>
                <a:ea typeface="站酷快乐体" panose="02010600030101010101" pitchFamily="2" charset="-122"/>
              </a:rPr>
              <a:t>画画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CA9DD"/>
              </a:solidFill>
              <a:effectLst/>
              <a:uLnTx/>
              <a:uFillTx/>
              <a:latin typeface="站酷快乐体" panose="02010600030101010101" pitchFamily="2" charset="-122"/>
              <a:ea typeface="站酷快乐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56102" y="3943430"/>
            <a:ext cx="1561057" cy="829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CA9DD"/>
                </a:solidFill>
                <a:effectLst/>
                <a:uLnTx/>
                <a:uFillTx/>
                <a:latin typeface="站酷快乐体" panose="02010600030101010101" pitchFamily="2" charset="-122"/>
                <a:ea typeface="站酷快乐体" panose="02010600030101010101" pitchFamily="2" charset="-122"/>
              </a:rPr>
              <a:t>阅读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CA9DD"/>
              </a:solidFill>
              <a:effectLst/>
              <a:uLnTx/>
              <a:uFillTx/>
              <a:latin typeface="站酷快乐体" panose="02010600030101010101" pitchFamily="2" charset="-122"/>
              <a:ea typeface="站酷快乐体" panose="02010600030101010101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60434" y="728224"/>
            <a:ext cx="3408561" cy="1521755"/>
            <a:chOff x="792624" y="5416381"/>
            <a:chExt cx="4895098" cy="218542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482600" y="907143"/>
            <a:ext cx="3408560" cy="9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lnSpc>
                <a:spcPct val="120000"/>
              </a:lnSpc>
              <a:defRPr sz="5400">
                <a:solidFill>
                  <a:srgbClr val="ED435C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我的爱好</a:t>
            </a:r>
            <a:endParaRPr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42106" r="64476" b="41648"/>
          <a:stretch>
            <a:fillRect/>
          </a:stretch>
        </p:blipFill>
        <p:spPr>
          <a:xfrm rot="18691373">
            <a:off x="1890540" y="2010734"/>
            <a:ext cx="2840593" cy="184485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66655" r="87826" b="15503"/>
          <a:stretch>
            <a:fillRect/>
          </a:stretch>
        </p:blipFill>
        <p:spPr>
          <a:xfrm>
            <a:off x="7145076" y="2448248"/>
            <a:ext cx="688150" cy="143354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4" t="29359" r="25533" b="45010"/>
          <a:stretch>
            <a:fillRect/>
          </a:stretch>
        </p:blipFill>
        <p:spPr>
          <a:xfrm>
            <a:off x="9053022" y="2601956"/>
            <a:ext cx="982287" cy="1379112"/>
          </a:xfrm>
          <a:prstGeom prst="rect">
            <a:avLst/>
          </a:prstGeom>
        </p:spPr>
      </p:pic>
      <p:sp>
        <p:nvSpPr>
          <p:cNvPr id="24" name="music-guitar-black-silhouette_26814"/>
          <p:cNvSpPr>
            <a:spLocks noChangeAspect="1"/>
          </p:cNvSpPr>
          <p:nvPr/>
        </p:nvSpPr>
        <p:spPr bwMode="auto">
          <a:xfrm>
            <a:off x="4677377" y="2785497"/>
            <a:ext cx="874947" cy="872103"/>
          </a:xfrm>
          <a:custGeom>
            <a:avLst/>
            <a:gdLst>
              <a:gd name="T0" fmla="*/ 0 h 4392488"/>
              <a:gd name="T1" fmla="*/ 0 h 4392488"/>
              <a:gd name="T2" fmla="*/ 0 h 4392488"/>
              <a:gd name="T3" fmla="*/ 0 h 4392488"/>
              <a:gd name="T4" fmla="*/ 0 h 4392488"/>
              <a:gd name="T5" fmla="*/ 0 h 4392488"/>
              <a:gd name="T6" fmla="*/ 0 h 4392488"/>
              <a:gd name="T7" fmla="*/ 0 h 4392488"/>
              <a:gd name="T8" fmla="*/ 0 h 4392488"/>
              <a:gd name="T9" fmla="*/ 0 h 4392488"/>
              <a:gd name="T10" fmla="*/ 0 h 4392488"/>
              <a:gd name="T11" fmla="*/ 0 h 4392488"/>
              <a:gd name="T12" fmla="*/ 0 h 4392488"/>
              <a:gd name="T13" fmla="*/ 0 h 4392488"/>
              <a:gd name="T14" fmla="*/ 0 h 4392488"/>
              <a:gd name="T15" fmla="*/ 0 h 4392488"/>
              <a:gd name="T16" fmla="*/ 0 h 4392488"/>
              <a:gd name="T17" fmla="*/ 0 h 4392488"/>
              <a:gd name="T18" fmla="*/ 0 h 4392488"/>
              <a:gd name="T19" fmla="*/ 0 h 4392488"/>
              <a:gd name="T20" fmla="*/ 0 h 4392488"/>
              <a:gd name="T21" fmla="*/ 0 h 4392488"/>
              <a:gd name="T22" fmla="*/ 0 h 4392488"/>
              <a:gd name="T23" fmla="*/ 0 h 4392488"/>
              <a:gd name="T24" fmla="*/ 0 h 4392488"/>
              <a:gd name="T25" fmla="*/ 0 h 4392488"/>
              <a:gd name="T26" fmla="*/ 0 h 4392488"/>
              <a:gd name="T27" fmla="*/ 0 h 4392488"/>
              <a:gd name="T28" fmla="*/ 0 h 4392488"/>
              <a:gd name="T29" fmla="*/ 0 h 4392488"/>
              <a:gd name="T30" fmla="*/ 0 h 4392488"/>
              <a:gd name="T31" fmla="*/ 0 h 4392488"/>
              <a:gd name="T32" fmla="*/ 0 h 4392488"/>
              <a:gd name="T33" fmla="*/ 0 h 4392488"/>
              <a:gd name="T34" fmla="*/ 0 h 4392488"/>
              <a:gd name="T35" fmla="*/ 0 h 4392488"/>
              <a:gd name="T36" fmla="*/ 0 h 4392488"/>
              <a:gd name="T37" fmla="*/ 0 h 4392488"/>
              <a:gd name="T38" fmla="*/ 0 h 4392488"/>
              <a:gd name="T39" fmla="*/ 0 h 4392488"/>
              <a:gd name="T40" fmla="*/ 0 h 4392488"/>
              <a:gd name="T41" fmla="*/ 0 h 4392488"/>
              <a:gd name="T42" fmla="*/ 0 h 4392488"/>
              <a:gd name="T43" fmla="*/ 0 h 4392488"/>
              <a:gd name="T44" fmla="*/ 0 h 4392488"/>
              <a:gd name="T45" fmla="*/ 0 h 4392488"/>
              <a:gd name="T46" fmla="*/ 0 h 4392488"/>
              <a:gd name="T47" fmla="*/ 0 h 4392488"/>
              <a:gd name="T48" fmla="*/ 0 h 4392488"/>
              <a:gd name="T49" fmla="*/ 0 h 4392488"/>
              <a:gd name="T50" fmla="*/ 0 h 4392488"/>
              <a:gd name="T51" fmla="*/ 0 h 4392488"/>
              <a:gd name="T52" fmla="*/ 0 h 4392488"/>
              <a:gd name="T53" fmla="*/ 0 h 4392488"/>
              <a:gd name="T54" fmla="*/ 0 h 4392488"/>
              <a:gd name="T55" fmla="*/ 0 h 4392488"/>
              <a:gd name="T56" fmla="*/ 0 h 4392488"/>
              <a:gd name="T57" fmla="*/ 0 h 4392488"/>
              <a:gd name="T58" fmla="*/ 0 h 4392488"/>
              <a:gd name="T59" fmla="*/ 0 h 4392488"/>
              <a:gd name="T60" fmla="*/ 0 h 4392488"/>
              <a:gd name="T61" fmla="*/ 0 h 4392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589" h="6578">
                <a:moveTo>
                  <a:pt x="6135" y="394"/>
                </a:moveTo>
                <a:cubicBezTo>
                  <a:pt x="6135" y="394"/>
                  <a:pt x="6105" y="100"/>
                  <a:pt x="5756" y="0"/>
                </a:cubicBezTo>
                <a:cubicBezTo>
                  <a:pt x="5756" y="0"/>
                  <a:pt x="5357" y="702"/>
                  <a:pt x="4875" y="1066"/>
                </a:cubicBezTo>
                <a:cubicBezTo>
                  <a:pt x="4875" y="1066"/>
                  <a:pt x="5033" y="1241"/>
                  <a:pt x="4833" y="1433"/>
                </a:cubicBezTo>
                <a:lnTo>
                  <a:pt x="4834" y="1434"/>
                </a:lnTo>
                <a:lnTo>
                  <a:pt x="3972" y="2309"/>
                </a:lnTo>
                <a:lnTo>
                  <a:pt x="3968" y="2276"/>
                </a:lnTo>
                <a:cubicBezTo>
                  <a:pt x="3940" y="2234"/>
                  <a:pt x="3907" y="2194"/>
                  <a:pt x="3870" y="2157"/>
                </a:cubicBezTo>
                <a:cubicBezTo>
                  <a:pt x="3565" y="1851"/>
                  <a:pt x="3070" y="1851"/>
                  <a:pt x="2765" y="2157"/>
                </a:cubicBezTo>
                <a:cubicBezTo>
                  <a:pt x="2615" y="2306"/>
                  <a:pt x="2539" y="2502"/>
                  <a:pt x="2537" y="2698"/>
                </a:cubicBezTo>
                <a:lnTo>
                  <a:pt x="2536" y="2698"/>
                </a:lnTo>
                <a:cubicBezTo>
                  <a:pt x="2536" y="2698"/>
                  <a:pt x="2438" y="3008"/>
                  <a:pt x="2141" y="3025"/>
                </a:cubicBezTo>
                <a:cubicBezTo>
                  <a:pt x="2139" y="3025"/>
                  <a:pt x="2138" y="3026"/>
                  <a:pt x="2136" y="3026"/>
                </a:cubicBezTo>
                <a:cubicBezTo>
                  <a:pt x="1616" y="2944"/>
                  <a:pt x="1066" y="3102"/>
                  <a:pt x="666" y="3502"/>
                </a:cubicBezTo>
                <a:cubicBezTo>
                  <a:pt x="0" y="4168"/>
                  <a:pt x="204" y="5043"/>
                  <a:pt x="870" y="5709"/>
                </a:cubicBezTo>
                <a:cubicBezTo>
                  <a:pt x="1535" y="6374"/>
                  <a:pt x="2410" y="6578"/>
                  <a:pt x="3076" y="5913"/>
                </a:cubicBezTo>
                <a:cubicBezTo>
                  <a:pt x="3406" y="5582"/>
                  <a:pt x="3572" y="5149"/>
                  <a:pt x="3575" y="4716"/>
                </a:cubicBezTo>
                <a:lnTo>
                  <a:pt x="3575" y="4716"/>
                </a:lnTo>
                <a:cubicBezTo>
                  <a:pt x="3575" y="4716"/>
                  <a:pt x="3575" y="4714"/>
                  <a:pt x="3575" y="4713"/>
                </a:cubicBezTo>
                <a:cubicBezTo>
                  <a:pt x="3575" y="4708"/>
                  <a:pt x="3575" y="4703"/>
                  <a:pt x="3575" y="4699"/>
                </a:cubicBezTo>
                <a:cubicBezTo>
                  <a:pt x="3574" y="4602"/>
                  <a:pt x="3588" y="4105"/>
                  <a:pt x="3922" y="4084"/>
                </a:cubicBezTo>
                <a:cubicBezTo>
                  <a:pt x="4293" y="4061"/>
                  <a:pt x="4500" y="3786"/>
                  <a:pt x="4500" y="3786"/>
                </a:cubicBezTo>
                <a:cubicBezTo>
                  <a:pt x="4500" y="3786"/>
                  <a:pt x="4780" y="3476"/>
                  <a:pt x="4379" y="3536"/>
                </a:cubicBezTo>
                <a:cubicBezTo>
                  <a:pt x="3979" y="3597"/>
                  <a:pt x="4029" y="3033"/>
                  <a:pt x="4029" y="3033"/>
                </a:cubicBezTo>
                <a:lnTo>
                  <a:pt x="4028" y="3033"/>
                </a:lnTo>
                <a:cubicBezTo>
                  <a:pt x="4037" y="3013"/>
                  <a:pt x="4045" y="2993"/>
                  <a:pt x="4053" y="2973"/>
                </a:cubicBezTo>
                <a:lnTo>
                  <a:pt x="4050" y="2954"/>
                </a:lnTo>
                <a:lnTo>
                  <a:pt x="5224" y="1762"/>
                </a:lnTo>
                <a:cubicBezTo>
                  <a:pt x="5273" y="1726"/>
                  <a:pt x="5404" y="1649"/>
                  <a:pt x="5567" y="1712"/>
                </a:cubicBezTo>
                <a:cubicBezTo>
                  <a:pt x="5567" y="1712"/>
                  <a:pt x="6227" y="968"/>
                  <a:pt x="6588" y="757"/>
                </a:cubicBezTo>
                <a:cubicBezTo>
                  <a:pt x="6589" y="756"/>
                  <a:pt x="6294" y="334"/>
                  <a:pt x="6135" y="394"/>
                </a:cubicBezTo>
                <a:close/>
              </a:path>
            </a:pathLst>
          </a:custGeom>
          <a:solidFill>
            <a:srgbClr val="45B1CA"/>
          </a:solidFill>
          <a:ln>
            <a:noFill/>
          </a:ln>
        </p:spPr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1424" r="71908" b="74346"/>
          <a:stretch>
            <a:fillRect/>
          </a:stretch>
        </p:blipFill>
        <p:spPr>
          <a:xfrm>
            <a:off x="1012633" y="5500449"/>
            <a:ext cx="1252081" cy="90081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4" t="25759" r="66197" b="57995"/>
          <a:stretch>
            <a:fillRect/>
          </a:stretch>
        </p:blipFill>
        <p:spPr>
          <a:xfrm>
            <a:off x="14472287" y="337253"/>
            <a:ext cx="1703045" cy="110606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4" t="1" r="14399" b="90832"/>
          <a:stretch>
            <a:fillRect/>
          </a:stretch>
        </p:blipFill>
        <p:spPr>
          <a:xfrm>
            <a:off x="9654328" y="1177044"/>
            <a:ext cx="1640115" cy="62411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1424" r="71908" b="74346"/>
          <a:stretch>
            <a:fillRect/>
          </a:stretch>
        </p:blipFill>
        <p:spPr>
          <a:xfrm>
            <a:off x="10807397" y="5166019"/>
            <a:ext cx="1166674" cy="839368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1424" r="71908" b="74346"/>
          <a:stretch>
            <a:fillRect/>
          </a:stretch>
        </p:blipFill>
        <p:spPr>
          <a:xfrm>
            <a:off x="6163786" y="5585703"/>
            <a:ext cx="744538" cy="5356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200">
        <p15:prstTrans prst="peelOff"/>
      </p:transition>
    </mc:Choice>
    <mc:Fallback>
      <p:transition spd="slow" advTm="3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1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1424" r="71908" b="74346"/>
          <a:stretch>
            <a:fillRect/>
          </a:stretch>
        </p:blipFill>
        <p:spPr>
          <a:xfrm>
            <a:off x="3987843" y="2771297"/>
            <a:ext cx="2608892" cy="207076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1424" r="71908" b="74346"/>
          <a:stretch>
            <a:fillRect/>
          </a:stretch>
        </p:blipFill>
        <p:spPr>
          <a:xfrm>
            <a:off x="6363389" y="1924939"/>
            <a:ext cx="2608892" cy="207076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1424" r="71908" b="74346"/>
          <a:stretch>
            <a:fillRect/>
          </a:stretch>
        </p:blipFill>
        <p:spPr>
          <a:xfrm>
            <a:off x="8757783" y="2580382"/>
            <a:ext cx="2608892" cy="207076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1424" r="71908" b="74346"/>
          <a:stretch>
            <a:fillRect/>
          </a:stretch>
        </p:blipFill>
        <p:spPr>
          <a:xfrm>
            <a:off x="1464756" y="2428033"/>
            <a:ext cx="2608892" cy="2070767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560434" y="728224"/>
            <a:ext cx="3408561" cy="1521755"/>
            <a:chOff x="792624" y="5416381"/>
            <a:chExt cx="4895098" cy="218542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1431058" y="3118991"/>
            <a:ext cx="2160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CA9DD"/>
                </a:solidFill>
                <a:effectLst/>
                <a:uLnTx/>
                <a:uFillTx/>
                <a:latin typeface="+mn-ea"/>
                <a:ea typeface="+mn-ea"/>
              </a:rPr>
              <a:t>积极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CA9DD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CA9DD"/>
                </a:solidFill>
                <a:effectLst/>
                <a:uLnTx/>
                <a:uFillTx/>
                <a:latin typeface="+mn-ea"/>
                <a:ea typeface="+mn-ea"/>
              </a:rPr>
              <a:t>向上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CA9DD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55443" y="3429000"/>
            <a:ext cx="10112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CA9DD"/>
                </a:solidFill>
                <a:effectLst/>
                <a:uLnTx/>
                <a:uFillTx/>
                <a:latin typeface="+mn-ea"/>
                <a:ea typeface="+mn-ea"/>
              </a:rPr>
              <a:t>乐于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CA9DD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CA9DD"/>
                </a:solidFill>
                <a:effectLst/>
                <a:uLnTx/>
                <a:uFillTx/>
                <a:latin typeface="+mn-ea"/>
                <a:ea typeface="+mn-ea"/>
              </a:rPr>
              <a:t>助人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CA9DD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899712" y="2580382"/>
            <a:ext cx="10112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CA9DD"/>
                </a:solidFill>
                <a:effectLst/>
                <a:uLnTx/>
                <a:uFillTx/>
                <a:latin typeface="+mn-ea"/>
                <a:ea typeface="+mn-ea"/>
              </a:rPr>
              <a:t>执着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CA9DD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CA9DD"/>
                </a:solidFill>
                <a:effectLst/>
                <a:uLnTx/>
                <a:uFillTx/>
                <a:latin typeface="+mn-ea"/>
                <a:ea typeface="+mn-ea"/>
              </a:rPr>
              <a:t>进取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CA9DD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380233" y="3268072"/>
            <a:ext cx="10112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CA9DD"/>
                </a:solidFill>
                <a:effectLst/>
                <a:uLnTx/>
                <a:uFillTx/>
                <a:latin typeface="+mn-ea"/>
                <a:ea typeface="+mn-ea"/>
              </a:rPr>
              <a:t>乐观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CA9DD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CA9DD"/>
                </a:solidFill>
                <a:effectLst/>
                <a:uLnTx/>
                <a:uFillTx/>
                <a:latin typeface="+mn-ea"/>
                <a:ea typeface="+mn-ea"/>
              </a:rPr>
              <a:t>活泼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CA9DD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89125" y="940490"/>
            <a:ext cx="3151177" cy="9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lnSpc>
                <a:spcPct val="120000"/>
              </a:lnSpc>
              <a:defRPr sz="5400">
                <a:solidFill>
                  <a:srgbClr val="ED435C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我的性格</a:t>
            </a:r>
            <a:endParaRPr lang="zh-CN" altLang="en-US" dirty="0"/>
          </a:p>
        </p:txBody>
      </p:sp>
      <p:pic>
        <p:nvPicPr>
          <p:cNvPr id="26" name="图片 25" descr="图片包含 玩具&#10;&#10;已生成极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422" y="4414233"/>
            <a:ext cx="2240966" cy="241164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42106" r="64476" b="41648"/>
          <a:stretch>
            <a:fillRect/>
          </a:stretch>
        </p:blipFill>
        <p:spPr>
          <a:xfrm>
            <a:off x="10651352" y="1489101"/>
            <a:ext cx="1703045" cy="110606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66655" r="87826" b="15503"/>
          <a:stretch>
            <a:fillRect/>
          </a:stretch>
        </p:blipFill>
        <p:spPr>
          <a:xfrm>
            <a:off x="3677441" y="5411972"/>
            <a:ext cx="583108" cy="121472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8" t="63710" r="-2905" b="19662"/>
          <a:stretch>
            <a:fillRect/>
          </a:stretch>
        </p:blipFill>
        <p:spPr>
          <a:xfrm>
            <a:off x="9204459" y="990600"/>
            <a:ext cx="1128961" cy="113211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5" t="38745" r="-11052" b="45009"/>
          <a:stretch>
            <a:fillRect/>
          </a:stretch>
        </p:blipFill>
        <p:spPr>
          <a:xfrm>
            <a:off x="6553832" y="5332836"/>
            <a:ext cx="1703045" cy="1106064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4" t="29359" r="25533" b="45010"/>
          <a:stretch>
            <a:fillRect/>
          </a:stretch>
        </p:blipFill>
        <p:spPr>
          <a:xfrm>
            <a:off x="914609" y="5367812"/>
            <a:ext cx="896653" cy="125888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6" t="21687" r="-8465" b="62067"/>
          <a:stretch>
            <a:fillRect/>
          </a:stretch>
        </p:blipFill>
        <p:spPr>
          <a:xfrm flipH="1">
            <a:off x="-354847" y="4304379"/>
            <a:ext cx="1201836" cy="839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200">
        <p15:prstTrans prst="peelOff"/>
      </p:transition>
    </mc:Choice>
    <mc:Fallback>
      <p:transition spd="slow" advTm="3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/>
      <p:bldP spid="19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60434" y="728224"/>
            <a:ext cx="3408561" cy="1521755"/>
            <a:chOff x="792624" y="5416381"/>
            <a:chExt cx="4895098" cy="218542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607522" y="979714"/>
            <a:ext cx="3314383" cy="9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lnSpc>
                <a:spcPct val="120000"/>
              </a:lnSpc>
              <a:defRPr sz="5400">
                <a:solidFill>
                  <a:srgbClr val="ED435C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我的生活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6" t="15857" r="35715" b="70926"/>
          <a:stretch>
            <a:fillRect/>
          </a:stretch>
        </p:blipFill>
        <p:spPr>
          <a:xfrm>
            <a:off x="6139701" y="4643991"/>
            <a:ext cx="493486" cy="8998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66655" r="87826" b="15503"/>
          <a:stretch>
            <a:fillRect/>
          </a:stretch>
        </p:blipFill>
        <p:spPr>
          <a:xfrm rot="20796801">
            <a:off x="3026964" y="4694990"/>
            <a:ext cx="583108" cy="12147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5" t="38745" r="-11052" b="45009"/>
          <a:stretch>
            <a:fillRect/>
          </a:stretch>
        </p:blipFill>
        <p:spPr>
          <a:xfrm>
            <a:off x="9501819" y="4972307"/>
            <a:ext cx="1132826" cy="735728"/>
          </a:xfrm>
          <a:prstGeom prst="rect">
            <a:avLst/>
          </a:prstGeom>
        </p:spPr>
      </p:pic>
      <p:pic>
        <p:nvPicPr>
          <p:cNvPr id="8" name="图片 7" descr="C:\Users\Administrator\Desktop\1603013856229.jpeg160301385622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4715" y="2877820"/>
            <a:ext cx="1999615" cy="2665730"/>
          </a:xfrm>
          <a:prstGeom prst="rect">
            <a:avLst/>
          </a:prstGeom>
        </p:spPr>
      </p:pic>
      <p:pic>
        <p:nvPicPr>
          <p:cNvPr id="10" name="图片 9" descr="C:\Users\Administrator\Desktop\1603014053365.jpeg160301405336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404485" y="979488"/>
            <a:ext cx="1964055" cy="2616835"/>
          </a:xfrm>
          <a:prstGeom prst="rect">
            <a:avLst/>
          </a:prstGeom>
        </p:spPr>
      </p:pic>
      <p:pic>
        <p:nvPicPr>
          <p:cNvPr id="6" name="图片 5" descr="16030138185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1040" y="4201160"/>
            <a:ext cx="3036570" cy="2278380"/>
          </a:xfrm>
          <a:prstGeom prst="rect">
            <a:avLst/>
          </a:prstGeom>
        </p:spPr>
      </p:pic>
      <p:pic>
        <p:nvPicPr>
          <p:cNvPr id="7" name="图片 6" descr="16026915972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6900" y="728345"/>
            <a:ext cx="2417445" cy="3221355"/>
          </a:xfrm>
          <a:prstGeom prst="rect">
            <a:avLst/>
          </a:prstGeom>
        </p:spPr>
      </p:pic>
      <p:pic>
        <p:nvPicPr>
          <p:cNvPr id="9" name="图片 8" descr="16030165783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1985" y="3575685"/>
            <a:ext cx="1935480" cy="2903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200">
        <p15:prstTrans prst="peelOff"/>
      </p:transition>
    </mc:Choice>
    <mc:Fallback>
      <p:transition spd="slow" advTm="3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60434" y="728224"/>
            <a:ext cx="3408561" cy="1521755"/>
            <a:chOff x="792624" y="5416381"/>
            <a:chExt cx="4895098" cy="218542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607522" y="979714"/>
            <a:ext cx="3314383" cy="9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lnSpc>
                <a:spcPct val="120000"/>
              </a:lnSpc>
              <a:defRPr sz="5400">
                <a:solidFill>
                  <a:srgbClr val="ED435C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我的理想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2481854" y="2824636"/>
            <a:ext cx="3994587" cy="1783386"/>
            <a:chOff x="792624" y="5416381"/>
            <a:chExt cx="4895098" cy="21854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</p:grpSp>
      <p:pic>
        <p:nvPicPr>
          <p:cNvPr id="10" name="图片 9" descr="图片包含 玩具&#10;&#10;已生成极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87" y="2451778"/>
            <a:ext cx="2240966" cy="241164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390394" y="3159098"/>
            <a:ext cx="3994587" cy="896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lnSpc>
                <a:spcPct val="120000"/>
              </a:lnSpc>
              <a:defRPr sz="5400">
                <a:solidFill>
                  <a:srgbClr val="ED435C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4800" dirty="0">
                <a:solidFill>
                  <a:srgbClr val="0CA9DD"/>
                </a:solidFill>
              </a:rPr>
              <a:t>当一名老师</a:t>
            </a:r>
            <a:endParaRPr lang="zh-CN" altLang="en-US" sz="4800" dirty="0">
              <a:solidFill>
                <a:srgbClr val="0CA9DD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66655" r="87826" b="15503"/>
          <a:stretch>
            <a:fillRect/>
          </a:stretch>
        </p:blipFill>
        <p:spPr>
          <a:xfrm>
            <a:off x="5680412" y="5411972"/>
            <a:ext cx="583108" cy="121472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5" t="38745" r="-11052" b="45009"/>
          <a:stretch>
            <a:fillRect/>
          </a:stretch>
        </p:blipFill>
        <p:spPr>
          <a:xfrm>
            <a:off x="8556803" y="5332836"/>
            <a:ext cx="1703045" cy="110606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4" t="29359" r="25533" b="45010"/>
          <a:stretch>
            <a:fillRect/>
          </a:stretch>
        </p:blipFill>
        <p:spPr>
          <a:xfrm>
            <a:off x="2917580" y="5367812"/>
            <a:ext cx="896653" cy="125888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42106" r="64476" b="41648"/>
          <a:stretch>
            <a:fillRect/>
          </a:stretch>
        </p:blipFill>
        <p:spPr>
          <a:xfrm>
            <a:off x="10651352" y="1489101"/>
            <a:ext cx="1703045" cy="1106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8" t="63710" r="-2905" b="19662"/>
          <a:stretch>
            <a:fillRect/>
          </a:stretch>
        </p:blipFill>
        <p:spPr>
          <a:xfrm>
            <a:off x="9204459" y="990600"/>
            <a:ext cx="1128961" cy="11321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200">
        <p15:prstTrans prst="peelOff"/>
      </p:transition>
    </mc:Choice>
    <mc:Fallback>
      <p:transition spd="slow" advTm="3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4442128" y="2249706"/>
            <a:ext cx="7084695" cy="3162300"/>
            <a:chOff x="792624" y="5416381"/>
            <a:chExt cx="10174457" cy="454143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10174457" cy="4541436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560434" y="728224"/>
            <a:ext cx="3408561" cy="1521755"/>
            <a:chOff x="792624" y="5416381"/>
            <a:chExt cx="4895098" cy="218542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607522" y="979714"/>
            <a:ext cx="3314383" cy="9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lnSpc>
                <a:spcPct val="120000"/>
              </a:lnSpc>
              <a:defRPr sz="5400">
                <a:solidFill>
                  <a:srgbClr val="ED435C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竞选目标</a:t>
            </a:r>
            <a:endParaRPr lang="zh-CN" altLang="en-US" dirty="0"/>
          </a:p>
        </p:txBody>
      </p:sp>
      <p:pic>
        <p:nvPicPr>
          <p:cNvPr id="23" name="图片 22" descr="图片包含 玩具&#10;&#10;已生成极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422" y="4414233"/>
            <a:ext cx="2240966" cy="241164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66655" r="87826" b="15503"/>
          <a:stretch>
            <a:fillRect/>
          </a:stretch>
        </p:blipFill>
        <p:spPr>
          <a:xfrm flipH="1">
            <a:off x="4441825" y="5411470"/>
            <a:ext cx="76200" cy="121475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5" t="38745" r="-11052" b="45009"/>
          <a:stretch>
            <a:fillRect/>
          </a:stretch>
        </p:blipFill>
        <p:spPr>
          <a:xfrm>
            <a:off x="6553832" y="5332836"/>
            <a:ext cx="1703045" cy="11060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4" t="29359" r="25533" b="45010"/>
          <a:stretch>
            <a:fillRect/>
          </a:stretch>
        </p:blipFill>
        <p:spPr>
          <a:xfrm>
            <a:off x="914609" y="5367812"/>
            <a:ext cx="896653" cy="125888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6" t="21687" r="-8465" b="62067"/>
          <a:stretch>
            <a:fillRect/>
          </a:stretch>
        </p:blipFill>
        <p:spPr>
          <a:xfrm flipH="1">
            <a:off x="-354847" y="4304379"/>
            <a:ext cx="1201836" cy="83936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27955" y="2249805"/>
            <a:ext cx="455295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000" noProof="0" dirty="0">
                <a:ln>
                  <a:noFill/>
                </a:ln>
                <a:solidFill>
                  <a:srgbClr val="0CA9D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纪检部部长</a:t>
            </a:r>
            <a:endParaRPr lang="zh-CN" altLang="en-US" sz="6000" noProof="0" dirty="0">
              <a:ln>
                <a:noFill/>
              </a:ln>
              <a:solidFill>
                <a:srgbClr val="0CA9D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200">
        <p15:prstTrans prst="peelOff"/>
      </p:transition>
    </mc:Choice>
    <mc:Fallback>
      <p:transition spd="slow" advTm="3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60434" y="728224"/>
            <a:ext cx="3408561" cy="1521755"/>
            <a:chOff x="792624" y="5416381"/>
            <a:chExt cx="4895098" cy="218542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4" y="5416381"/>
              <a:ext cx="4895098" cy="2185420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607522" y="979714"/>
            <a:ext cx="3314383" cy="9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lnSpc>
                <a:spcPct val="120000"/>
              </a:lnSpc>
              <a:defRPr sz="5400">
                <a:solidFill>
                  <a:srgbClr val="ED435C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获奖证书</a:t>
            </a: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66655" r="87826" b="15503"/>
          <a:stretch>
            <a:fillRect/>
          </a:stretch>
        </p:blipFill>
        <p:spPr>
          <a:xfrm>
            <a:off x="11186163" y="5224176"/>
            <a:ext cx="583108" cy="121472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42106" r="64476" b="41648"/>
          <a:stretch>
            <a:fillRect/>
          </a:stretch>
        </p:blipFill>
        <p:spPr>
          <a:xfrm>
            <a:off x="10651352" y="1489101"/>
            <a:ext cx="1703045" cy="110606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8" t="63710" r="-2905" b="19662"/>
          <a:stretch>
            <a:fillRect/>
          </a:stretch>
        </p:blipFill>
        <p:spPr>
          <a:xfrm>
            <a:off x="9204459" y="990600"/>
            <a:ext cx="1128961" cy="1132114"/>
          </a:xfrm>
          <a:prstGeom prst="rect">
            <a:avLst/>
          </a:prstGeom>
        </p:spPr>
      </p:pic>
      <p:pic>
        <p:nvPicPr>
          <p:cNvPr id="2" name="图片 1" descr="IMG_20201018_1729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00" y="2595245"/>
            <a:ext cx="3804285" cy="3937635"/>
          </a:xfrm>
          <a:prstGeom prst="rect">
            <a:avLst/>
          </a:prstGeom>
        </p:spPr>
      </p:pic>
      <p:pic>
        <p:nvPicPr>
          <p:cNvPr id="3" name="图片 2" descr="IMG_20201018_1729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0305" y="908050"/>
            <a:ext cx="6828790" cy="5121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200">
        <p15:prstTrans prst="peelOff"/>
      </p:transition>
    </mc:Choice>
    <mc:Fallback>
      <p:transition spd="slow" advTm="3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p="http://schemas.openxmlformats.org/presentationml/2006/main">
  <p:tag name="ISLIDE.GUIDESSETTING" val="{&quot;Id&quot;:&quot;GuidesStyle_Moderate&quot;,&quot;Name&quot;:&quot;适中&quot;,&quot;HeaderHeight&quot;:13.0,&quot;FooterHeight&quot;:6.0,&quot;SideMargin&quot;:4.0,&quot;TopMargin&quot;:0.0,&quot;BottomMargin&quot;:0.0,&quot;IntervalMargin&quot;:1.5,&quot;SettingType&quot;:&quot;System&quot;}"/>
  <p:tag name="ISPRING_PRESENTATION_TITLE" val="PowerPoint 演示文稿02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自定义 1">
      <a:majorFont>
        <a:latin typeface="Calibri Light"/>
        <a:ea typeface="站酷快乐体 "/>
        <a:cs typeface=""/>
      </a:majorFont>
      <a:minorFont>
        <a:latin typeface="Calibri"/>
        <a:ea typeface="站酷快乐体 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355</Words>
  <Application>WPS 演示</Application>
  <PresentationFormat>宽屏</PresentationFormat>
  <Paragraphs>73</Paragraphs>
  <Slides>11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0" baseType="lpstr">
      <vt:lpstr>Arial</vt:lpstr>
      <vt:lpstr>宋体</vt:lpstr>
      <vt:lpstr>Wingdings</vt:lpstr>
      <vt:lpstr>微软雅黑</vt:lpstr>
      <vt:lpstr>站酷快乐体</vt:lpstr>
      <vt:lpstr>汉仪小麦体简</vt:lpstr>
      <vt:lpstr>Arial Unicode MS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1</Company>
  <LinksUpToDate>false</LinksUpToDate>
  <SharedDoc>false</SharedDoc>
  <HyperlinksChanged>false</HyperlinksChanged>
  <AppVersion>14.0000</AppVersion>
  <Manager>1</Manager>
  <HyperlinkBase>1</HyperlinkBas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1</dc:creator>
  <dc:description>1</dc:description>
  <dc:subject>1</dc:subject>
  <cp:lastModifiedBy>Administrator</cp:lastModifiedBy>
  <cp:revision>107</cp:revision>
  <dcterms:created xsi:type="dcterms:W3CDTF">2017-08-18T03:02:00Z</dcterms:created>
  <dcterms:modified xsi:type="dcterms:W3CDTF">2020-10-18T10:26:34Z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