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9" r:id="rId3"/>
    <p:sldId id="260" r:id="rId4"/>
    <p:sldId id="261" r:id="rId5"/>
    <p:sldId id="262" r:id="rId6"/>
    <p:sldId id="263" r:id="rId7"/>
    <p:sldId id="264" r:id="rId8"/>
    <p:sldId id="268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4.png"/><Relationship Id="rId4" Type="http://schemas.openxmlformats.org/officeDocument/2006/relationships/tags" Target="../tags/tag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jpeg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3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2"/>
          <p:cNvPicPr>
            <a:picLocks noChangeAspect="1"/>
          </p:cNvPicPr>
          <p:nvPr/>
        </p:nvPicPr>
        <p:blipFill>
          <a:blip r:embed="rId1"/>
          <a:srcRect b="3943"/>
          <a:stretch>
            <a:fillRect/>
          </a:stretch>
        </p:blipFill>
        <p:spPr>
          <a:xfrm>
            <a:off x="635" y="635"/>
            <a:ext cx="12191365" cy="6857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4" name="组合 12"/>
          <p:cNvGrpSpPr/>
          <p:nvPr/>
        </p:nvGrpSpPr>
        <p:grpSpPr>
          <a:xfrm>
            <a:off x="1689100" y="1888173"/>
            <a:ext cx="4318000" cy="3333750"/>
            <a:chOff x="7926" y="4545"/>
            <a:chExt cx="7603" cy="5688"/>
          </a:xfrm>
        </p:grpSpPr>
        <p:pic>
          <p:nvPicPr>
            <p:cNvPr id="3075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6" y="4723"/>
              <a:ext cx="7603" cy="55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76" name="椭圆 7"/>
            <p:cNvSpPr/>
            <p:nvPr/>
          </p:nvSpPr>
          <p:spPr>
            <a:xfrm>
              <a:off x="9273" y="4545"/>
              <a:ext cx="4552" cy="5428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12700" cap="flat" cmpd="sng">
              <a:solidFill>
                <a:srgbClr val="41719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073742996" name="文本框 11"/>
          <p:cNvSpPr txBox="1"/>
          <p:nvPr/>
        </p:nvSpPr>
        <p:spPr>
          <a:xfrm>
            <a:off x="6406833" y="1472883"/>
            <a:ext cx="3971925" cy="3767138"/>
          </a:xfrm>
          <a:prstGeom prst="rect">
            <a:avLst/>
          </a:prstGeom>
          <a:noFill/>
          <a:ln w="6350">
            <a:noFill/>
          </a:ln>
        </p:spPr>
        <p:txBody>
          <a:bodyPr vert="horz" wrap="square" anchor="t"/>
          <a:p>
            <a:pPr marL="66675" algn="ctr">
              <a:lnSpc>
                <a:spcPct val="2000"/>
              </a:lnSpc>
              <a:spcBef>
                <a:spcPts val="735"/>
              </a:spcBef>
            </a:pPr>
            <a:endParaRPr lang="zh-CN" altLang="en-US" b="1" noProof="1"/>
          </a:p>
          <a:p>
            <a:pPr marL="66675" algn="ctr">
              <a:lnSpc>
                <a:spcPct val="2000"/>
              </a:lnSpc>
              <a:spcBef>
                <a:spcPts val="735"/>
              </a:spcBef>
            </a:pPr>
            <a:endParaRPr lang="zh-CN" altLang="en-US" b="1" noProof="1"/>
          </a:p>
          <a:p>
            <a:pPr marL="68580">
              <a:lnSpc>
                <a:spcPts val="2400"/>
              </a:lnSpc>
              <a:spcBef>
                <a:spcPts val="20"/>
              </a:spcBef>
              <a:buClrTx/>
              <a:buSzTx/>
              <a:buFontTx/>
            </a:pPr>
            <a:endParaRPr lang="zh-CN" altLang="en-US" b="1" noProof="1"/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姓名：徐一诺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班级：四（14）班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年龄：1</a:t>
            </a:r>
            <a:r>
              <a:rPr lang="en-US" altLang="zh-CN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岁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兴趣爱好：围棋、足球、阅读等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原职务：宣传部干事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竞选职务：纪检部副部长</a:t>
            </a:r>
            <a:endParaRPr lang="zh-CN" altLang="en-US" b="1" noProof="1"/>
          </a:p>
          <a:p>
            <a:endParaRPr lang="zh-CN" altLang="en-US" b="1" noProof="1"/>
          </a:p>
        </p:txBody>
      </p:sp>
      <p:pic>
        <p:nvPicPr>
          <p:cNvPr id="3078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7550" y="717550"/>
            <a:ext cx="5915025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纯音乐 - 夜空中最亮的星 (钢琴版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79075" y="54629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5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35"/>
            <a:ext cx="12192000" cy="68383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66" name="组合 12"/>
          <p:cNvGrpSpPr/>
          <p:nvPr/>
        </p:nvGrpSpPr>
        <p:grpSpPr>
          <a:xfrm>
            <a:off x="1480820" y="1722438"/>
            <a:ext cx="4318000" cy="3333750"/>
            <a:chOff x="7926" y="4545"/>
            <a:chExt cx="7603" cy="5688"/>
          </a:xfrm>
        </p:grpSpPr>
        <p:pic>
          <p:nvPicPr>
            <p:cNvPr id="11267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6" y="4723"/>
              <a:ext cx="7603" cy="55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8" name="椭圆 7"/>
            <p:cNvSpPr/>
            <p:nvPr/>
          </p:nvSpPr>
          <p:spPr>
            <a:xfrm>
              <a:off x="9273" y="4545"/>
              <a:ext cx="4552" cy="5428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12700" cap="flat" cmpd="sng">
              <a:solidFill>
                <a:srgbClr val="41719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073742996" name="文本框 11"/>
          <p:cNvSpPr txBox="1"/>
          <p:nvPr/>
        </p:nvSpPr>
        <p:spPr>
          <a:xfrm>
            <a:off x="6430963" y="1258888"/>
            <a:ext cx="3971925" cy="3767138"/>
          </a:xfrm>
          <a:prstGeom prst="rect">
            <a:avLst/>
          </a:prstGeom>
          <a:noFill/>
          <a:ln w="6350">
            <a:noFill/>
          </a:ln>
        </p:spPr>
        <p:txBody>
          <a:bodyPr vert="horz" wrap="square" anchor="t"/>
          <a:p>
            <a:pPr marL="66675" algn="ctr">
              <a:lnSpc>
                <a:spcPct val="2000"/>
              </a:lnSpc>
              <a:spcBef>
                <a:spcPts val="735"/>
              </a:spcBef>
            </a:pPr>
            <a:endParaRPr lang="zh-CN" altLang="en-US" b="1" noProof="1"/>
          </a:p>
          <a:p>
            <a:pPr marL="66675" algn="ctr">
              <a:lnSpc>
                <a:spcPct val="2000"/>
              </a:lnSpc>
              <a:spcBef>
                <a:spcPts val="735"/>
              </a:spcBef>
            </a:pPr>
            <a:endParaRPr lang="zh-CN" altLang="en-US" b="1" noProof="1"/>
          </a:p>
          <a:p>
            <a:pPr marL="68580">
              <a:lnSpc>
                <a:spcPts val="2400"/>
              </a:lnSpc>
              <a:spcBef>
                <a:spcPts val="20"/>
              </a:spcBef>
              <a:buClrTx/>
              <a:buSzTx/>
              <a:buFontTx/>
            </a:pPr>
            <a:endParaRPr lang="zh-CN" altLang="en-US" b="1" noProof="1"/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姓名：徐一诺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班级：四（14）班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年龄：1</a:t>
            </a:r>
            <a:r>
              <a:rPr lang="en-US" altLang="zh-CN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岁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兴趣爱好：围棋、足球、阅读等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原职务：宣传部干事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竞选职务：纪检部副部长</a:t>
            </a:r>
            <a:endParaRPr lang="zh-CN" altLang="en-US" b="1" noProof="1"/>
          </a:p>
          <a:p>
            <a:endParaRPr lang="zh-CN" altLang="en-US" b="1" noProof="1"/>
          </a:p>
        </p:txBody>
      </p:sp>
      <p:pic>
        <p:nvPicPr>
          <p:cNvPr id="11270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5678" y="686753"/>
            <a:ext cx="7275512" cy="1139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861" t="3664"/>
          <a:stretch>
            <a:fillRect/>
          </a:stretch>
        </p:blipFill>
        <p:spPr>
          <a:xfrm>
            <a:off x="1136650" y="1154430"/>
            <a:ext cx="4674235" cy="2506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11511" r="14937"/>
          <a:stretch>
            <a:fillRect/>
          </a:stretch>
        </p:blipFill>
        <p:spPr>
          <a:xfrm>
            <a:off x="6482080" y="1154430"/>
            <a:ext cx="4340225" cy="2506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IMG_38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080" y="3759200"/>
            <a:ext cx="4340225" cy="2900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IMG_2049"/>
          <p:cNvPicPr>
            <a:picLocks noChangeAspect="1"/>
          </p:cNvPicPr>
          <p:nvPr/>
        </p:nvPicPr>
        <p:blipFill>
          <a:blip r:embed="rId5"/>
          <a:srcRect l="22383" t="435" r="19971" b="-435"/>
          <a:stretch>
            <a:fillRect/>
          </a:stretch>
        </p:blipFill>
        <p:spPr>
          <a:xfrm rot="5400000">
            <a:off x="2046605" y="2891155"/>
            <a:ext cx="2854325" cy="4674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0925" y="103505"/>
            <a:ext cx="3813175" cy="809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181928"/>
            <a:ext cx="4086225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515" y="1298575"/>
            <a:ext cx="7566025" cy="457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0118087" y="1297940"/>
            <a:ext cx="551815" cy="4682490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在升旗仪式，宣传废纸的回收利用</a:t>
            </a:r>
            <a:endParaRPr lang="zh-CN" altLang="en-US" sz="24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 advTm="10000"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146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025" y="163513"/>
            <a:ext cx="4086225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0" y="1231265"/>
            <a:ext cx="4850130" cy="36341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538720" y="1493520"/>
            <a:ext cx="2692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爱心义卖活动</a:t>
            </a:r>
            <a:endParaRPr lang="en-US" altLang="zh-CN" sz="28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149" name="图片 5" descr="IMG_36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485" y="2582545"/>
            <a:ext cx="4938395" cy="3702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矩形 23554" descr="200910301925034929"/>
          <p:cNvSpPr>
            <a:spLocks noGrp="1" noChangeAspect="1"/>
          </p:cNvSpPr>
          <p:nvPr/>
        </p:nvSpPr>
        <p:spPr>
          <a:xfrm>
            <a:off x="-635" y="0"/>
            <a:ext cx="1219327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170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025" y="163513"/>
            <a:ext cx="4086225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2" descr="IMG_4286"/>
          <p:cNvPicPr>
            <a:picLocks noChangeAspect="1"/>
          </p:cNvPicPr>
          <p:nvPr/>
        </p:nvPicPr>
        <p:blipFill>
          <a:blip r:embed="rId3"/>
          <a:srcRect r="7039" b="6215"/>
          <a:stretch>
            <a:fillRect/>
          </a:stretch>
        </p:blipFill>
        <p:spPr>
          <a:xfrm>
            <a:off x="1057910" y="1302385"/>
            <a:ext cx="4589463" cy="3471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" descr="IMG_42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140" y="2703830"/>
            <a:ext cx="4918710" cy="3689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168515" y="1643380"/>
            <a:ext cx="3497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为自闭症儿童献爱心</a:t>
            </a:r>
            <a:endParaRPr lang="zh-CN" altLang="en-US" sz="28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194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025" y="163513"/>
            <a:ext cx="4086225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055" y="1287780"/>
            <a:ext cx="5146040" cy="3860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5" y="1148715"/>
            <a:ext cx="3980815" cy="4988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6451600" y="5431790"/>
            <a:ext cx="4082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八一插花献老兵活动</a:t>
            </a:r>
            <a:endParaRPr lang="zh-CN" altLang="en-US" sz="28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advTm="10000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194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025" y="163513"/>
            <a:ext cx="4086225" cy="85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613015" y="5111115"/>
            <a:ext cx="40824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走进丁家稻场</a:t>
            </a:r>
            <a:endParaRPr lang="zh-CN" altLang="en-US" sz="28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寻找一颗种子的梦想</a:t>
            </a:r>
            <a:endParaRPr lang="zh-CN" altLang="en-US" sz="28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 descr="IMG_0005(20200811-021526)"/>
          <p:cNvPicPr>
            <a:picLocks noChangeAspect="1"/>
          </p:cNvPicPr>
          <p:nvPr/>
        </p:nvPicPr>
        <p:blipFill>
          <a:blip r:embed="rId3"/>
          <a:srcRect t="10889" r="17764" b="8210"/>
          <a:stretch>
            <a:fillRect/>
          </a:stretch>
        </p:blipFill>
        <p:spPr>
          <a:xfrm>
            <a:off x="443865" y="1021080"/>
            <a:ext cx="4890135" cy="3608705"/>
          </a:xfrm>
          <a:prstGeom prst="rect">
            <a:avLst/>
          </a:prstGeom>
        </p:spPr>
      </p:pic>
      <p:pic>
        <p:nvPicPr>
          <p:cNvPr id="4" name="图片 3" descr="IMG_0009(20200811-021526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500" y="1021080"/>
            <a:ext cx="4987925" cy="3740785"/>
          </a:xfrm>
          <a:prstGeom prst="rect">
            <a:avLst/>
          </a:prstGeom>
        </p:spPr>
      </p:pic>
      <p:pic>
        <p:nvPicPr>
          <p:cNvPr id="6" name="图片 5" descr="IMG_0004(20200811-021526)"/>
          <p:cNvPicPr>
            <a:picLocks noChangeAspect="1"/>
          </p:cNvPicPr>
          <p:nvPr/>
        </p:nvPicPr>
        <p:blipFill>
          <a:blip r:embed="rId5"/>
          <a:srcRect t="-303" b="19549"/>
          <a:stretch>
            <a:fillRect/>
          </a:stretch>
        </p:blipFill>
        <p:spPr>
          <a:xfrm>
            <a:off x="3850640" y="3517265"/>
            <a:ext cx="3102610" cy="3027680"/>
          </a:xfrm>
          <a:prstGeom prst="rect">
            <a:avLst/>
          </a:prstGeom>
        </p:spPr>
      </p:pic>
    </p:spTree>
  </p:cSld>
  <p:clrMapOvr>
    <a:masterClrMapping/>
  </p:clrMapOvr>
  <p:transition advTm="1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218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1025" y="165100"/>
            <a:ext cx="3946525" cy="855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1365250" y="1195070"/>
            <a:ext cx="3349625" cy="4467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7042150" y="1208405"/>
            <a:ext cx="3264535" cy="4356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000"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4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6920" y="145415"/>
            <a:ext cx="3946525" cy="855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5" descr="FF3E35D6691A4D9D6EB28F589B5C15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0" y="1522730"/>
            <a:ext cx="2601595" cy="1950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7" descr="7A527F9A458C09E18CAA37685FC7C3D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400" y="1522730"/>
            <a:ext cx="2646045" cy="1983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9" descr="FE32C734E55C2F3130FBF6AD284273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775" y="1522730"/>
            <a:ext cx="2672715" cy="200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图片 11" descr="0D1E837D40CAC1B1F1DA63BFA5644FC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290" y="1522730"/>
            <a:ext cx="2675255" cy="200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图片 13" descr="C7F5A332236C139F41D49B4995C4D925"/>
          <p:cNvPicPr>
            <a:picLocks noChangeAspect="1"/>
          </p:cNvPicPr>
          <p:nvPr/>
        </p:nvPicPr>
        <p:blipFill>
          <a:blip r:embed="rId7"/>
          <a:srcRect b="6750"/>
          <a:stretch>
            <a:fillRect/>
          </a:stretch>
        </p:blipFill>
        <p:spPr>
          <a:xfrm>
            <a:off x="518795" y="4100830"/>
            <a:ext cx="2602230" cy="181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图片 15" descr="596146B1FE75080EEE1A1FD4085E71C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7400" y="4100830"/>
            <a:ext cx="2645410" cy="181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图片 17" descr="3C5FBFA2441E285DB7B257D391B26CD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0775" y="4152265"/>
            <a:ext cx="2672715" cy="1767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0" name="图片 19" descr="7A94FF16E8B7C0927DCE0B098889B9D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8290" y="4100830"/>
            <a:ext cx="2675890" cy="1819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000">
    <p:wheel spokes="8"/>
  </p:transition>
</p:sld>
</file>

<file path=ppt/tags/tag1.xml><?xml version="1.0" encoding="utf-8"?>
<p:tagLst xmlns:p="http://schemas.openxmlformats.org/presentationml/2006/main">
  <p:tag name="KSO_WM_UNIT_PLACING_PICTURE_USER_VIEWPORT" val="{&quot;height&quot;:3369,&quot;width&quot;:15648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WPS 演示</Application>
  <PresentationFormat>宽屏</PresentationFormat>
  <Paragraphs>31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Arial</vt:lpstr>
      <vt:lpstr>宋体</vt:lpstr>
      <vt:lpstr>Wingdings</vt:lpstr>
      <vt:lpstr>楷体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14</cp:revision>
  <dcterms:created xsi:type="dcterms:W3CDTF">2020-10-17T14:40:00Z</dcterms:created>
  <dcterms:modified xsi:type="dcterms:W3CDTF">2020-10-19T14:58:48Z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2052-11.1.0.10069</vt:lpwstr>
  </property>
</Properties>
</file>