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5143500" type="screen16x9"/>
  <p:notesSz cx="6858000" cy="9144000"/>
  <p:embeddedFontLst>
    <p:embeddedFont>
      <p:font typeface="方正少儿简体" panose="02010600030101010101" charset="-122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custDataLst>
    <p:tags r:id="rId16"/>
  </p:custDataLst>
  <p:defaultTextStyle>
    <a:defPPr>
      <a:defRPr lang="zh-CN"/>
    </a:defPPr>
    <a:lvl1pPr marL="0" algn="l" defTabSz="74911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74559" algn="l" defTabSz="74911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49117" algn="l" defTabSz="74911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23677" algn="l" defTabSz="74911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98234" algn="l" defTabSz="74911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872793" algn="l" defTabSz="74911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47352" algn="l" defTabSz="74911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21910" algn="l" defTabSz="74911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2996470" algn="l" defTabSz="74911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ED1F6"/>
    <a:srgbClr val="FF6699"/>
    <a:srgbClr val="FF9900"/>
    <a:srgbClr val="FF66CC"/>
    <a:srgbClr val="C200AB"/>
    <a:srgbClr val="F78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110" autoAdjust="0"/>
  </p:normalViewPr>
  <p:slideViewPr>
    <p:cSldViewPr>
      <p:cViewPr varScale="1">
        <p:scale>
          <a:sx n="86" d="100"/>
          <a:sy n="86" d="100"/>
        </p:scale>
        <p:origin x="936" y="6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D7C94-CE65-4532-98CA-DE531F038935}" type="datetimeFigureOut">
              <a:rPr lang="zh-CN" altLang="en-US" smtClean="0"/>
              <a:t>2020/10/28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0B7BD-E29C-40E4-8516-C397903BC5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930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783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45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448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317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797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432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406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40B7BD-E29C-40E4-8516-C397903BC5C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267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2" y="1597822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45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9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23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98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72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47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21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96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2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2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1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745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49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12367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9823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7279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473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6219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9647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2" y="1200151"/>
            <a:ext cx="4038600" cy="3394472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1335"/>
            <a:ext cx="4040188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74559" indent="0">
              <a:buNone/>
              <a:defRPr sz="1600" b="1"/>
            </a:lvl2pPr>
            <a:lvl3pPr marL="749117" indent="0">
              <a:buNone/>
              <a:defRPr sz="1500" b="1"/>
            </a:lvl3pPr>
            <a:lvl4pPr marL="1123677" indent="0">
              <a:buNone/>
              <a:defRPr sz="1400" b="1"/>
            </a:lvl4pPr>
            <a:lvl5pPr marL="1498234" indent="0">
              <a:buNone/>
              <a:defRPr sz="1400" b="1"/>
            </a:lvl5pPr>
            <a:lvl6pPr marL="1872793" indent="0">
              <a:buNone/>
              <a:defRPr sz="1400" b="1"/>
            </a:lvl6pPr>
            <a:lvl7pPr marL="2247352" indent="0">
              <a:buNone/>
              <a:defRPr sz="1400" b="1"/>
            </a:lvl7pPr>
            <a:lvl8pPr marL="2621910" indent="0">
              <a:buNone/>
              <a:defRPr sz="1400" b="1"/>
            </a:lvl8pPr>
            <a:lvl9pPr marL="2996470" indent="0">
              <a:buNone/>
              <a:defRPr sz="1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157"/>
            <a:ext cx="4040188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74559" indent="0">
              <a:buNone/>
              <a:defRPr sz="1600" b="1"/>
            </a:lvl2pPr>
            <a:lvl3pPr marL="749117" indent="0">
              <a:buNone/>
              <a:defRPr sz="1500" b="1"/>
            </a:lvl3pPr>
            <a:lvl4pPr marL="1123677" indent="0">
              <a:buNone/>
              <a:defRPr sz="1400" b="1"/>
            </a:lvl4pPr>
            <a:lvl5pPr marL="1498234" indent="0">
              <a:buNone/>
              <a:defRPr sz="1400" b="1"/>
            </a:lvl5pPr>
            <a:lvl6pPr marL="1872793" indent="0">
              <a:buNone/>
              <a:defRPr sz="1400" b="1"/>
            </a:lvl6pPr>
            <a:lvl7pPr marL="2247352" indent="0">
              <a:buNone/>
              <a:defRPr sz="1400" b="1"/>
            </a:lvl7pPr>
            <a:lvl8pPr marL="2621910" indent="0">
              <a:buNone/>
              <a:defRPr sz="1400" b="1"/>
            </a:lvl8pPr>
            <a:lvl9pPr marL="2996470" indent="0">
              <a:buNone/>
              <a:defRPr sz="14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9" y="1631157"/>
            <a:ext cx="4041775" cy="2963466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8715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3" y="204790"/>
            <a:ext cx="5111750" cy="4389834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74559" indent="0">
              <a:buNone/>
              <a:defRPr sz="1000"/>
            </a:lvl2pPr>
            <a:lvl3pPr marL="749117" indent="0">
              <a:buNone/>
              <a:defRPr sz="900"/>
            </a:lvl3pPr>
            <a:lvl4pPr marL="1123677" indent="0">
              <a:buNone/>
              <a:defRPr sz="800"/>
            </a:lvl4pPr>
            <a:lvl5pPr marL="1498234" indent="0">
              <a:buNone/>
              <a:defRPr sz="800"/>
            </a:lvl5pPr>
            <a:lvl6pPr marL="1872793" indent="0">
              <a:buNone/>
              <a:defRPr sz="800"/>
            </a:lvl6pPr>
            <a:lvl7pPr marL="2247352" indent="0">
              <a:buNone/>
              <a:defRPr sz="800"/>
            </a:lvl7pPr>
            <a:lvl8pPr marL="2621910" indent="0">
              <a:buNone/>
              <a:defRPr sz="800"/>
            </a:lvl8pPr>
            <a:lvl9pPr marL="299647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90" y="3600450"/>
            <a:ext cx="5486400" cy="42505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90" y="459581"/>
            <a:ext cx="5486400" cy="3086100"/>
          </a:xfrm>
        </p:spPr>
        <p:txBody>
          <a:bodyPr/>
          <a:lstStyle>
            <a:lvl1pPr marL="0" indent="0">
              <a:buNone/>
              <a:defRPr sz="2600"/>
            </a:lvl1pPr>
            <a:lvl2pPr marL="374559" indent="0">
              <a:buNone/>
              <a:defRPr sz="2300"/>
            </a:lvl2pPr>
            <a:lvl3pPr marL="749117" indent="0">
              <a:buNone/>
              <a:defRPr sz="1900"/>
            </a:lvl3pPr>
            <a:lvl4pPr marL="1123677" indent="0">
              <a:buNone/>
              <a:defRPr sz="1600"/>
            </a:lvl4pPr>
            <a:lvl5pPr marL="1498234" indent="0">
              <a:buNone/>
              <a:defRPr sz="1600"/>
            </a:lvl5pPr>
            <a:lvl6pPr marL="1872793" indent="0">
              <a:buNone/>
              <a:defRPr sz="1600"/>
            </a:lvl6pPr>
            <a:lvl7pPr marL="2247352" indent="0">
              <a:buNone/>
              <a:defRPr sz="1600"/>
            </a:lvl7pPr>
            <a:lvl8pPr marL="2621910" indent="0">
              <a:buNone/>
              <a:defRPr sz="1600"/>
            </a:lvl8pPr>
            <a:lvl9pPr marL="2996470" indent="0">
              <a:buNone/>
              <a:defRPr sz="16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90" y="4025504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74559" indent="0">
              <a:buNone/>
              <a:defRPr sz="1000"/>
            </a:lvl2pPr>
            <a:lvl3pPr marL="749117" indent="0">
              <a:buNone/>
              <a:defRPr sz="900"/>
            </a:lvl3pPr>
            <a:lvl4pPr marL="1123677" indent="0">
              <a:buNone/>
              <a:defRPr sz="800"/>
            </a:lvl4pPr>
            <a:lvl5pPr marL="1498234" indent="0">
              <a:buNone/>
              <a:defRPr sz="800"/>
            </a:lvl5pPr>
            <a:lvl6pPr marL="1872793" indent="0">
              <a:buNone/>
              <a:defRPr sz="800"/>
            </a:lvl6pPr>
            <a:lvl7pPr marL="2247352" indent="0">
              <a:buNone/>
              <a:defRPr sz="800"/>
            </a:lvl7pPr>
            <a:lvl8pPr marL="2621910" indent="0">
              <a:buNone/>
              <a:defRPr sz="800"/>
            </a:lvl8pPr>
            <a:lvl9pPr marL="299647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2" y="205979"/>
            <a:ext cx="8229600" cy="857250"/>
          </a:xfrm>
          <a:prstGeom prst="rect">
            <a:avLst/>
          </a:prstGeom>
        </p:spPr>
        <p:txBody>
          <a:bodyPr vert="horz" lIns="74912" tIns="37456" rIns="74912" bIns="37456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200151"/>
            <a:ext cx="8229600" cy="3394472"/>
          </a:xfrm>
          <a:prstGeom prst="rect">
            <a:avLst/>
          </a:prstGeom>
        </p:spPr>
        <p:txBody>
          <a:bodyPr vert="horz" lIns="74912" tIns="37456" rIns="74912" bIns="37456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74912" tIns="37456" rIns="74912" bIns="37456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2020/10/28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74912" tIns="37456" rIns="74912" bIns="37456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 vert="horz" lIns="74912" tIns="37456" rIns="74912" bIns="37456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49117" rtl="0" eaLnBrk="1" latinLnBrk="0" hangingPunct="1">
        <a:spcBef>
          <a:spcPct val="0"/>
        </a:spcBef>
        <a:buNone/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0919" indent="-280919" algn="l" defTabSz="749117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57" indent="-234099" algn="l" defTabSz="749117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36397" indent="-187278" algn="l" defTabSz="74911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10954" indent="-187278" algn="l" defTabSz="749117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85513" indent="-187278" algn="l" defTabSz="749117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0072" indent="-187278" algn="l" defTabSz="74911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4631" indent="-187278" algn="l" defTabSz="74911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9190" indent="-187278" algn="l" defTabSz="74911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83748" indent="-187278" algn="l" defTabSz="74911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91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4559" algn="l" defTabSz="7491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9117" algn="l" defTabSz="7491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23677" algn="l" defTabSz="7491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8234" algn="l" defTabSz="7491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72793" algn="l" defTabSz="7491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47352" algn="l" defTabSz="7491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21910" algn="l" defTabSz="7491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96470" algn="l" defTabSz="749117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jpe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18" Type="http://schemas.openxmlformats.org/officeDocument/2006/relationships/image" Target="../media/image52.jpe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jpeg"/><Relationship Id="rId5" Type="http://schemas.openxmlformats.org/officeDocument/2006/relationships/image" Target="../media/image18.png"/><Relationship Id="rId15" Type="http://schemas.openxmlformats.org/officeDocument/2006/relationships/image" Target="../media/image49.png"/><Relationship Id="rId10" Type="http://schemas.openxmlformats.org/officeDocument/2006/relationships/image" Target="../media/image44.jpeg"/><Relationship Id="rId4" Type="http://schemas.openxmlformats.org/officeDocument/2006/relationships/image" Target="../media/image40.png"/><Relationship Id="rId9" Type="http://schemas.openxmlformats.org/officeDocument/2006/relationships/image" Target="../media/image43.png"/><Relationship Id="rId1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11.png"/><Relationship Id="rId15" Type="http://schemas.openxmlformats.org/officeDocument/2006/relationships/image" Target="../media/image62.jpeg"/><Relationship Id="rId10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openxmlformats.org/officeDocument/2006/relationships/image" Target="../media/image56.png"/><Relationship Id="rId14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18" Type="http://schemas.openxmlformats.org/officeDocument/2006/relationships/image" Target="../media/image78.png"/><Relationship Id="rId3" Type="http://schemas.openxmlformats.org/officeDocument/2006/relationships/image" Target="../media/image1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5" Type="http://schemas.openxmlformats.org/officeDocument/2006/relationships/image" Target="../media/image19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8020"/>
            <a:ext cx="1438659" cy="14508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41423"/>
            <a:ext cx="716281" cy="39319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386" y="303615"/>
            <a:ext cx="1216154" cy="7162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277618"/>
            <a:ext cx="1133858" cy="5882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45492"/>
            <a:ext cx="6473965" cy="169773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29" y="385938"/>
            <a:ext cx="1578867" cy="157886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23" y="805598"/>
            <a:ext cx="1402083" cy="167030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49" y="1226521"/>
            <a:ext cx="3869982" cy="2267822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811480" y="1648421"/>
            <a:ext cx="29546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自我介绍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321606" y="2435549"/>
            <a:ext cx="2562762" cy="4770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500" dirty="0" smtClean="0">
                <a:ln w="19050">
                  <a:noFill/>
                  <a:prstDash val="solid"/>
                </a:ln>
                <a:latin typeface="方正少儿简体" pitchFamily="65" charset="-122"/>
                <a:ea typeface="方正少儿简体" pitchFamily="65" charset="-122"/>
              </a:rPr>
              <a:t> 三（</a:t>
            </a:r>
            <a:r>
              <a:rPr lang="en-US" altLang="zh-CN" sz="2500" dirty="0" smtClean="0">
                <a:ln w="19050">
                  <a:noFill/>
                  <a:prstDash val="solid"/>
                </a:ln>
                <a:latin typeface="方正少儿简体" pitchFamily="65" charset="-122"/>
                <a:ea typeface="方正少儿简体" pitchFamily="65" charset="-122"/>
              </a:rPr>
              <a:t>10）</a:t>
            </a:r>
            <a:r>
              <a:rPr lang="zh-CN" altLang="en-US" sz="2500" dirty="0" smtClean="0">
                <a:ln w="19050">
                  <a:noFill/>
                  <a:prstDash val="solid"/>
                </a:ln>
                <a:latin typeface="方正少儿简体" pitchFamily="65" charset="-122"/>
                <a:ea typeface="方正少儿简体" pitchFamily="65" charset="-122"/>
              </a:rPr>
              <a:t>袁赫成</a:t>
            </a:r>
            <a:endParaRPr lang="zh-CN" altLang="en-US" sz="2500" dirty="0">
              <a:ln w="19050">
                <a:noFill/>
                <a:prstDash val="solid"/>
              </a:ln>
              <a:latin typeface="方正少儿简体" pitchFamily="65" charset="-122"/>
              <a:ea typeface="方正少儿简体" pitchFamily="65" charset="-122"/>
            </a:endParaRPr>
          </a:p>
        </p:txBody>
      </p:sp>
      <p:pic>
        <p:nvPicPr>
          <p:cNvPr id="33" name="TFBOYS-青春修炼手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06680" y="-662938"/>
            <a:ext cx="609600" cy="60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24" y="808036"/>
            <a:ext cx="960122" cy="9326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960" y="-213883"/>
            <a:ext cx="2753128" cy="267418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54" y="1274381"/>
            <a:ext cx="1927065" cy="1912598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8" y="3076191"/>
            <a:ext cx="3160782" cy="2078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5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7 0.00339 L -0.51164 0.00339 " pathEditMode="relative" rAng="0" ptsTypes="AA">
                                      <p:cBhvr>
                                        <p:cTn id="21" dur="6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017 0.00339 L -0.51164 0.00339 " pathEditMode="relative" rAng="0" ptsTypes="AA">
                                      <p:cBhvr>
                                        <p:cTn id="26" dur="6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0017 0.00339 L -0.51164 0.00339 " pathEditMode="relative" rAng="0" ptsTypes="AA">
                                      <p:cBhvr>
                                        <p:cTn id="31" dur="6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59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21600000">
                                      <p:cBhvr>
                                        <p:cTn id="47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6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accel="1000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6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400" accel="1000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1" presetClass="entr" presetSubtype="0" fill="hold" grpId="0" nodeType="withEffect">
                                  <p:stCondLst>
                                    <p:cond delay="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2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1" nodeType="withEffect">
                                  <p:stCondLst>
                                    <p:cond delay="8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8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" grpId="0"/>
      <p:bldP spid="2" grpId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67494"/>
            <a:ext cx="2209804" cy="97231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53" y="598522"/>
            <a:ext cx="6431293" cy="346863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3" y="1491159"/>
            <a:ext cx="1422312" cy="1767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4" y="648495"/>
            <a:ext cx="1511811" cy="5913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34962"/>
            <a:ext cx="451105" cy="4389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112" y="400494"/>
            <a:ext cx="316993" cy="30784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1419622"/>
            <a:ext cx="469393" cy="45720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267" y="205423"/>
            <a:ext cx="1146050" cy="6979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4117288"/>
            <a:ext cx="1219202" cy="81991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635" y="3363838"/>
            <a:ext cx="1173482" cy="163068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80" y="3752677"/>
            <a:ext cx="1136906" cy="10607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849691" y="1059582"/>
            <a:ext cx="568274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dirty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敬爱的老师，亲爱的同学们： </a:t>
            </a:r>
            <a:br>
              <a:rPr lang="zh-CN" altLang="en-US" dirty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</a:br>
            <a:r>
              <a:rPr lang="zh-CN" altLang="en-US" dirty="0" smtClean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        大家</a:t>
            </a:r>
            <a:r>
              <a:rPr lang="zh-CN" altLang="en-US" dirty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好！我</a:t>
            </a:r>
            <a:r>
              <a:rPr lang="zh-CN" altLang="en-US" dirty="0" smtClean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叫袁赫成，是三（</a:t>
            </a:r>
            <a:r>
              <a:rPr lang="en-US" altLang="zh-CN" dirty="0" smtClean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10）</a:t>
            </a:r>
            <a:r>
              <a:rPr lang="zh-CN" altLang="en-US" dirty="0" smtClean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班的</a:t>
            </a:r>
            <a:r>
              <a:rPr lang="zh-CN" altLang="en-US" dirty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一名活泼而又阳光</a:t>
            </a:r>
            <a:r>
              <a:rPr lang="zh-CN" altLang="en-US" dirty="0" smtClean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的男孩，能参加大队委竞选，</a:t>
            </a:r>
            <a:r>
              <a:rPr lang="zh-CN" altLang="en-US" dirty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我感到万分的荣幸。 </a:t>
            </a:r>
            <a:br>
              <a:rPr lang="zh-CN" altLang="en-US" dirty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</a:br>
            <a:r>
              <a:rPr lang="zh-CN" altLang="en-US" dirty="0" smtClean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       当</a:t>
            </a:r>
            <a:r>
              <a:rPr lang="zh-CN" altLang="en-US" dirty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美丽的金秋铺满校园时，我已光荣地加入</a:t>
            </a:r>
            <a:r>
              <a:rPr lang="zh-CN" altLang="en-US" dirty="0" smtClean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少先队，我们</a:t>
            </a:r>
            <a:r>
              <a:rPr lang="zh-CN" altLang="en-US" dirty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入队时的誓言时时在我耳边回响：时刻准备着，做共产主义的事业的接班人。这是号角，它激荡着我正直诚实，拼搏进取；这是鞭策，它激励着我热爱集体，关心同学；这是战鼓，它催促我好好学习，天天向上</a:t>
            </a:r>
            <a:r>
              <a:rPr lang="zh-CN" altLang="en-US" dirty="0" smtClean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。</a:t>
            </a:r>
            <a:endParaRPr lang="en-US" altLang="zh-CN" dirty="0" smtClean="0">
              <a:solidFill>
                <a:schemeClr val="bg1"/>
              </a:solidFill>
              <a:latin typeface="方正少儿简体" pitchFamily="65" charset="-122"/>
              <a:ea typeface="方正少儿简体" pitchFamily="65" charset="-122"/>
            </a:endParaRPr>
          </a:p>
          <a:p>
            <a:pPr>
              <a:lnSpc>
                <a:spcPts val="2200"/>
              </a:lnSpc>
            </a:pPr>
            <a:r>
              <a:rPr lang="en-US" altLang="zh-CN" dirty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 </a:t>
            </a:r>
            <a:r>
              <a:rPr lang="en-US" altLang="zh-CN" dirty="0" smtClean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       </a:t>
            </a:r>
            <a:r>
              <a:rPr lang="zh-CN" altLang="en-US" dirty="0" smtClean="0">
                <a:solidFill>
                  <a:schemeClr val="bg1"/>
                </a:solidFill>
                <a:latin typeface="方正少儿简体" pitchFamily="65" charset="-122"/>
                <a:ea typeface="方正少儿简体" pitchFamily="65" charset="-122"/>
              </a:rPr>
              <a:t>下面是我个人的一些情况介绍。</a:t>
            </a:r>
            <a:endParaRPr lang="zh-CN" altLang="en-US" dirty="0">
              <a:solidFill>
                <a:schemeClr val="bg1"/>
              </a:solidFill>
              <a:latin typeface="方正少儿简体" pitchFamily="65" charset="-122"/>
              <a:ea typeface="方正少儿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58973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2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7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7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3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15" y="685703"/>
            <a:ext cx="2587757" cy="398374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71" y="3358783"/>
            <a:ext cx="1267971" cy="13959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1" y="1214353"/>
            <a:ext cx="2551181" cy="24536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0" y="2571751"/>
            <a:ext cx="2319533" cy="19720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9" y="3368151"/>
            <a:ext cx="1490475" cy="14930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64" y="580525"/>
            <a:ext cx="6547117" cy="42824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63" y="509184"/>
            <a:ext cx="3291847" cy="6224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79" y="658249"/>
            <a:ext cx="874778" cy="42123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74" y="780170"/>
            <a:ext cx="960122" cy="409042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275856" y="555526"/>
            <a:ext cx="23487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latin typeface="方正少儿简体" pitchFamily="65" charset="-122"/>
                <a:ea typeface="方正少儿简体" pitchFamily="65" charset="-122"/>
              </a:rPr>
              <a:t>个人获得荣誉</a:t>
            </a:r>
            <a:endParaRPr lang="zh-CN" altLang="en-US" sz="2800" dirty="0">
              <a:ln w="19050">
                <a:noFill/>
                <a:prstDash val="solid"/>
              </a:ln>
              <a:solidFill>
                <a:srgbClr val="FF0000"/>
              </a:solidFill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16904" y="1419622"/>
            <a:ext cx="20110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2019</a:t>
            </a:r>
            <a:r>
              <a:rPr lang="zh-CN" altLang="en-US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年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1</a:t>
            </a:r>
            <a:r>
              <a:rPr lang="zh-CN" altLang="en-US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月</a:t>
            </a:r>
            <a:endParaRPr lang="zh-CN" altLang="en-US" sz="1800" dirty="0">
              <a:solidFill>
                <a:schemeClr val="accent6">
                  <a:lumMod val="50000"/>
                </a:schemeClr>
              </a:solidFill>
              <a:latin typeface="方正少儿简体" pitchFamily="65" charset="-122"/>
              <a:ea typeface="方正少儿简体" pitchFamily="65" charset="-122"/>
            </a:endParaRPr>
          </a:p>
          <a:p>
            <a:pPr algn="ctr"/>
            <a:r>
              <a:rPr lang="zh-CN" altLang="en-US" dirty="0" smtClean="0">
                <a:solidFill>
                  <a:schemeClr val="accent1"/>
                </a:solidFill>
                <a:latin typeface="方正少儿简体" pitchFamily="65" charset="-122"/>
                <a:ea typeface="方正少儿简体" pitchFamily="65" charset="-122"/>
              </a:rPr>
              <a:t>获得三好学生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54522" y="1419622"/>
            <a:ext cx="20110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2019</a:t>
            </a:r>
            <a:r>
              <a:rPr lang="zh-CN" altLang="en-US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年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6</a:t>
            </a:r>
            <a:r>
              <a:rPr lang="zh-CN" altLang="en-US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月</a:t>
            </a:r>
            <a:endParaRPr lang="zh-CN" altLang="en-US" sz="1800" dirty="0">
              <a:solidFill>
                <a:schemeClr val="accent6">
                  <a:lumMod val="50000"/>
                </a:schemeClr>
              </a:solidFill>
              <a:latin typeface="方正少儿简体" pitchFamily="65" charset="-122"/>
              <a:ea typeface="方正少儿简体" pitchFamily="65" charset="-122"/>
            </a:endParaRPr>
          </a:p>
          <a:p>
            <a:pPr algn="ctr"/>
            <a:r>
              <a:rPr lang="zh-CN" altLang="en-US" dirty="0" smtClean="0">
                <a:solidFill>
                  <a:schemeClr val="accent1"/>
                </a:solidFill>
                <a:latin typeface="方正少儿简体" pitchFamily="65" charset="-122"/>
                <a:ea typeface="方正少儿简体" pitchFamily="65" charset="-122"/>
              </a:rPr>
              <a:t>获得三好学生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16904" y="2348922"/>
            <a:ext cx="20110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2020</a:t>
            </a:r>
            <a:r>
              <a:rPr lang="zh-CN" altLang="en-US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年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1</a:t>
            </a:r>
            <a:r>
              <a:rPr lang="zh-CN" altLang="en-US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月</a:t>
            </a:r>
            <a:endParaRPr lang="zh-CN" altLang="en-US" sz="1800" dirty="0">
              <a:solidFill>
                <a:schemeClr val="accent6">
                  <a:lumMod val="50000"/>
                </a:schemeClr>
              </a:solidFill>
              <a:latin typeface="方正少儿简体" pitchFamily="65" charset="-122"/>
              <a:ea typeface="方正少儿简体" pitchFamily="65" charset="-122"/>
            </a:endParaRPr>
          </a:p>
          <a:p>
            <a:pPr algn="ctr"/>
            <a:r>
              <a:rPr lang="zh-CN" altLang="en-US" dirty="0" smtClean="0">
                <a:solidFill>
                  <a:schemeClr val="accent1"/>
                </a:solidFill>
                <a:latin typeface="方正少儿简体" pitchFamily="65" charset="-122"/>
                <a:ea typeface="方正少儿简体" pitchFamily="65" charset="-122"/>
              </a:rPr>
              <a:t>获得三好学生</a:t>
            </a:r>
            <a:endParaRPr lang="en-US" altLang="zh-CN" dirty="0">
              <a:solidFill>
                <a:schemeClr val="accent1"/>
              </a:solidFill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48224" y="2348922"/>
            <a:ext cx="201107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2020</a:t>
            </a:r>
            <a:r>
              <a:rPr lang="zh-CN" altLang="en-US" sz="20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年</a:t>
            </a:r>
            <a:r>
              <a:rPr lang="en-US" altLang="zh-CN" sz="20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5</a:t>
            </a:r>
            <a:r>
              <a:rPr lang="zh-CN" altLang="en-US" sz="20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月</a:t>
            </a:r>
            <a:endParaRPr lang="zh-CN" altLang="en-US" sz="2000" dirty="0">
              <a:solidFill>
                <a:schemeClr val="accent6">
                  <a:lumMod val="50000"/>
                </a:schemeClr>
              </a:solidFill>
              <a:latin typeface="方正少儿简体" pitchFamily="65" charset="-122"/>
              <a:ea typeface="方正少儿简体" pitchFamily="65" charset="-122"/>
            </a:endParaRPr>
          </a:p>
          <a:p>
            <a:pPr algn="ctr"/>
            <a:r>
              <a:rPr lang="zh-CN" altLang="en-US" dirty="0" smtClean="0">
                <a:solidFill>
                  <a:schemeClr val="accent1"/>
                </a:solidFill>
                <a:latin typeface="方正少儿简体" pitchFamily="65" charset="-122"/>
                <a:ea typeface="方正少儿简体" pitchFamily="65" charset="-122"/>
              </a:rPr>
              <a:t>获得岗位之星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16904" y="3353125"/>
            <a:ext cx="20110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2020</a:t>
            </a:r>
            <a:r>
              <a:rPr lang="zh-CN" altLang="en-US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年</a:t>
            </a:r>
            <a:r>
              <a:rPr lang="en-US" altLang="zh-CN" sz="1800" dirty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7</a:t>
            </a:r>
            <a:r>
              <a:rPr lang="zh-CN" altLang="en-US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月</a:t>
            </a:r>
            <a:endParaRPr lang="zh-CN" altLang="en-US" sz="1800" dirty="0">
              <a:solidFill>
                <a:schemeClr val="accent6">
                  <a:lumMod val="50000"/>
                </a:schemeClr>
              </a:solidFill>
              <a:latin typeface="方正少儿简体" pitchFamily="65" charset="-122"/>
              <a:ea typeface="方正少儿简体" pitchFamily="65" charset="-122"/>
            </a:endParaRPr>
          </a:p>
          <a:p>
            <a:pPr algn="ctr"/>
            <a:r>
              <a:rPr lang="zh-CN" altLang="en-US" dirty="0" smtClean="0">
                <a:solidFill>
                  <a:schemeClr val="accent1"/>
                </a:solidFill>
                <a:latin typeface="方正少儿简体" pitchFamily="65" charset="-122"/>
                <a:ea typeface="方正少儿简体" pitchFamily="65" charset="-122"/>
              </a:rPr>
              <a:t>获得三好学生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54523" y="3353125"/>
            <a:ext cx="20945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2020</a:t>
            </a:r>
            <a:r>
              <a:rPr lang="zh-CN" altLang="en-US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年</a:t>
            </a:r>
            <a:r>
              <a:rPr lang="en-US" altLang="zh-CN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10</a:t>
            </a:r>
            <a:r>
              <a:rPr lang="zh-CN" altLang="en-US" sz="1800" dirty="0" smtClean="0">
                <a:solidFill>
                  <a:schemeClr val="accent6">
                    <a:lumMod val="50000"/>
                  </a:schemeClr>
                </a:solidFill>
                <a:latin typeface="方正少儿简体" pitchFamily="65" charset="-122"/>
                <a:ea typeface="方正少儿简体" pitchFamily="65" charset="-122"/>
              </a:rPr>
              <a:t>月</a:t>
            </a:r>
            <a:endParaRPr lang="zh-CN" altLang="en-US" sz="1800" dirty="0">
              <a:solidFill>
                <a:schemeClr val="accent6">
                  <a:lumMod val="50000"/>
                </a:schemeClr>
              </a:solidFill>
              <a:latin typeface="方正少儿简体" pitchFamily="65" charset="-122"/>
              <a:ea typeface="方正少儿简体" pitchFamily="65" charset="-122"/>
            </a:endParaRPr>
          </a:p>
          <a:p>
            <a:pPr algn="ctr"/>
            <a:r>
              <a:rPr lang="zh-CN" altLang="en-US" dirty="0" smtClean="0">
                <a:solidFill>
                  <a:schemeClr val="accent1"/>
                </a:solidFill>
                <a:latin typeface="方正少儿简体" pitchFamily="65" charset="-122"/>
                <a:ea typeface="方正少儿简体" pitchFamily="65" charset="-122"/>
              </a:rPr>
              <a:t>获得国庆手势舞优胜奖</a:t>
            </a:r>
            <a:endParaRPr lang="zh-CN" altLang="en-US" dirty="0">
              <a:solidFill>
                <a:schemeClr val="accent1"/>
              </a:solidFill>
              <a:latin typeface="方正少儿简体" pitchFamily="65" charset="-122"/>
              <a:ea typeface="方正少儿简体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60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32099E-6 L -0.28576 0.00463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8" y="2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07407E-6 L 0.32813 -0.00524 " pathEditMode="relative" rAng="0" ptsTypes="AA">
                                      <p:cBhvr>
                                        <p:cTn id="17" dur="2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-2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1" presetClass="entr" presetSubtype="0" fill="hold" grpId="0" nodeType="withEffect">
                                  <p:stCondLst>
                                    <p:cond delay="3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6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6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grpId="1" nodeType="withEffect">
                                  <p:stCondLst>
                                    <p:cond delay="7100"/>
                                  </p:stCondLst>
                                  <p:childTnLst>
                                    <p:animRot by="120000">
                                      <p:cBhvr>
                                        <p:cTn id="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grpId="1" nodeType="withEffect">
                                  <p:stCondLst>
                                    <p:cond delay="7100"/>
                                  </p:stCondLst>
                                  <p:childTnLst>
                                    <p:animRot by="120000">
                                      <p:cBhvr>
                                        <p:cTn id="8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20000">
                                      <p:cBhvr>
                                        <p:cTn id="9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1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grpId="1" nodeType="withEffect">
                                  <p:stCondLst>
                                    <p:cond delay="7900"/>
                                  </p:stCondLst>
                                  <p:childTnLst>
                                    <p:animRot by="120000">
                                      <p:cBhvr>
                                        <p:cTn id="10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grpId="1" nodeType="withEffect">
                                  <p:stCondLst>
                                    <p:cond delay="7900"/>
                                  </p:stCondLst>
                                  <p:childTnLst>
                                    <p:animRot by="120000">
                                      <p:cBhvr>
                                        <p:cTn id="10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  <p:bldP spid="25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715" y="685703"/>
            <a:ext cx="2587757" cy="398374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71" y="3358783"/>
            <a:ext cx="1267971" cy="13959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51" y="1214353"/>
            <a:ext cx="2551181" cy="245364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30" y="2571751"/>
            <a:ext cx="2319533" cy="19720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99" y="3368151"/>
            <a:ext cx="1490475" cy="14930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964" y="580525"/>
            <a:ext cx="6547117" cy="428244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263" y="509184"/>
            <a:ext cx="3291847" cy="6224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679" y="658249"/>
            <a:ext cx="874778" cy="421234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74" y="780170"/>
            <a:ext cx="960122" cy="409042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636530" y="555526"/>
            <a:ext cx="162736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dirty="0" smtClean="0">
                <a:ln w="19050">
                  <a:noFill/>
                  <a:prstDash val="solid"/>
                </a:ln>
                <a:solidFill>
                  <a:srgbClr val="FF0000"/>
                </a:solidFill>
                <a:latin typeface="方正少儿简体" pitchFamily="65" charset="-122"/>
                <a:ea typeface="方正少儿简体" pitchFamily="65" charset="-122"/>
              </a:rPr>
              <a:t>奖状证书</a:t>
            </a:r>
            <a:endParaRPr lang="zh-CN" altLang="en-US" sz="2800" dirty="0">
              <a:ln w="19050">
                <a:noFill/>
                <a:prstDash val="solid"/>
              </a:ln>
              <a:solidFill>
                <a:srgbClr val="FF0000"/>
              </a:solidFill>
              <a:latin typeface="方正少儿简体" pitchFamily="65" charset="-122"/>
              <a:ea typeface="方正少儿简体" pitchFamily="65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9" t="10640" r="15981" b="6297"/>
          <a:stretch/>
        </p:blipFill>
        <p:spPr>
          <a:xfrm>
            <a:off x="2802758" y="1469894"/>
            <a:ext cx="1626876" cy="113443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3" t="5552" r="13921" b="2467"/>
          <a:stretch/>
        </p:blipFill>
        <p:spPr>
          <a:xfrm>
            <a:off x="4813301" y="1469893"/>
            <a:ext cx="1626876" cy="113443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3" t="11925" r="22268" b="15698"/>
          <a:stretch/>
        </p:blipFill>
        <p:spPr>
          <a:xfrm>
            <a:off x="5540160" y="2861102"/>
            <a:ext cx="1543761" cy="107093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8" t="6784" r="20644" b="15081"/>
          <a:stretch/>
        </p:blipFill>
        <p:spPr>
          <a:xfrm>
            <a:off x="2224189" y="2942629"/>
            <a:ext cx="1548533" cy="107405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7" t="18297" r="23580" b="12205"/>
          <a:stretch/>
        </p:blipFill>
        <p:spPr>
          <a:xfrm>
            <a:off x="3861042" y="3445349"/>
            <a:ext cx="1579880" cy="100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1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8" y="261717"/>
            <a:ext cx="8002062" cy="456805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87" y="381129"/>
            <a:ext cx="1511811" cy="591313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7628879" y="931952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我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098693" y="1520791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的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730242" y="2084080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爱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144490" y="2728540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好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838" y="2393307"/>
            <a:ext cx="382224" cy="371894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446">
            <a:off x="8521369" y="1118119"/>
            <a:ext cx="316993" cy="3078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84" y="949601"/>
            <a:ext cx="1087746" cy="145032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769" y="970271"/>
            <a:ext cx="1416068" cy="1408988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481" y="974244"/>
            <a:ext cx="1069264" cy="1425685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61" y="2579253"/>
            <a:ext cx="1012749" cy="1350333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929587"/>
            <a:ext cx="2877318" cy="111861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906" y="2735502"/>
            <a:ext cx="2056183" cy="119408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578" y="2564692"/>
            <a:ext cx="1050780" cy="1401040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95886"/>
            <a:ext cx="1883668" cy="11308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528" y="4205432"/>
            <a:ext cx="1758700" cy="56692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385" y="4565096"/>
            <a:ext cx="588265" cy="414529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79" y="1065546"/>
            <a:ext cx="1875565" cy="1146164"/>
          </a:xfrm>
          <a:prstGeom prst="round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8693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9" presetClass="path" presetSubtype="0" accel="90000" decel="1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-4.16667E-6 -0.03642 C -4.16667E-6 -0.09167 -0.10954 -0.13457 -0.24253 -0.13457 C -0.37968 -0.13457 -0.48888 -0.09167 -0.48888 -0.03642 C -0.48888 0.01883 -0.59809 0.06204 -0.73541 0.06204 C -0.8684 0.06204 -0.97725 0.01883 -0.97725 -0.03642 " pathEditMode="relative" rAng="0" ptsTypes="fffff">
                                      <p:cBhvr>
                                        <p:cTn id="33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872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Rot by="12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8" presetClass="entr" presetSubtype="0" accel="50000" fill="hold" grpId="2" nodeType="withEffect">
                                  <p:stCondLst>
                                    <p:cond delay="48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8" presetClass="entr" presetSubtype="0" accel="50000" fill="hold" grpId="2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8" presetClass="entr" presetSubtype="0" accel="50000" fill="hold" grpId="2" nodeType="withEffect">
                                  <p:stCondLst>
                                    <p:cond delay="52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8" presetClass="entr" presetSubtype="0" accel="50000" fill="hold" grpId="2" nodeType="withEffect">
                                  <p:stCondLst>
                                    <p:cond delay="54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6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6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6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grpId="1" nodeType="withEffect">
                                  <p:stCondLst>
                                    <p:cond delay="6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mph" presetSubtype="0" fill="hold" grpId="1" nodeType="withEffect">
                                  <p:stCondLst>
                                    <p:cond delay="6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nodeType="withEffect">
                                  <p:stCondLst>
                                    <p:cond delay="64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6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2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8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6" presetClass="emph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3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1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8" presetID="26" presetClass="emph" presetSubtype="0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3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1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mph" presetSubtype="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3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1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26" presetClass="emph" presetSubtype="0" fill="hold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3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1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3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1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mph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3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1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6" presetClass="emph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3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1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/>
      <p:bldP spid="27" grpId="2"/>
      <p:bldP spid="28" grpId="1"/>
      <p:bldP spid="28" grpId="2"/>
      <p:bldP spid="29" grpId="1"/>
      <p:bldP spid="29" grpId="2"/>
      <p:bldP spid="30" grpId="1"/>
      <p:bldP spid="30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19693" y="92133"/>
            <a:ext cx="1438658" cy="145085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58960" y="351213"/>
            <a:ext cx="960122" cy="9326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47" y="309252"/>
            <a:ext cx="8479553" cy="482499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79512" y="619654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生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938" y="204862"/>
            <a:ext cx="972314" cy="6492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095" y="3939902"/>
            <a:ext cx="871730" cy="10759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3939902"/>
            <a:ext cx="399289" cy="18592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49213" y="3428422"/>
            <a:ext cx="1852612" cy="1720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/>
          <p:cNvSpPr/>
          <p:nvPr/>
        </p:nvSpPr>
        <p:spPr>
          <a:xfrm rot="20883121">
            <a:off x="547874" y="1081319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活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24" name="矩形 23"/>
          <p:cNvSpPr/>
          <p:nvPr/>
        </p:nvSpPr>
        <p:spPr>
          <a:xfrm rot="550643">
            <a:off x="223181" y="1734123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中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69421" y="2085777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的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23180" y="2593941"/>
            <a:ext cx="8803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我</a:t>
            </a:r>
            <a:endParaRPr lang="zh-CN" altLang="en-US" sz="54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813" y="492945"/>
            <a:ext cx="972314" cy="6492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226">
            <a:off x="2160892" y="1064478"/>
            <a:ext cx="1311977" cy="1707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518">
            <a:off x="3322680" y="3060043"/>
            <a:ext cx="1102344" cy="1966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4068">
            <a:off x="7128721" y="1200086"/>
            <a:ext cx="1008670" cy="1972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1484">
            <a:off x="4477186" y="1009538"/>
            <a:ext cx="1303839" cy="1807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0524">
            <a:off x="5658467" y="3399726"/>
            <a:ext cx="1232403" cy="1643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10990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33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4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39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4000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animRot by="120000">
                                      <p:cBhvr>
                                        <p:cTn id="45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56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56" presetClass="entr" presetSubtype="0" fill="hold" grpId="0" nodeType="withEffect">
                                  <p:stCondLst>
                                    <p:cond delay="2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6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56" presetClass="entr" presetSubtype="0" fill="hold" grpId="0" nodeType="withEffect">
                                  <p:stCondLst>
                                    <p:cond delay="2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56" presetClass="entr" presetSubtype="0" fill="hold" grpId="0" nodeType="withEffect">
                                  <p:stCondLst>
                                    <p:cond delay="3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38" presetClass="entr" presetSubtype="0" accel="5000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5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5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5" presetClass="entr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15" presetClass="entr" presetSubtype="0" fill="hold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6" presetClass="emp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mp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26" presetClass="emph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6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46" y="644941"/>
            <a:ext cx="7560840" cy="43030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8586" y="915566"/>
            <a:ext cx="6840760" cy="2913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敬爱的老师，亲爱的同学们： </a:t>
            </a:r>
            <a:b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</a:b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       </a:t>
            </a: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在</a:t>
            </a:r>
            <a: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老师的辛勤培育谆谆教导下，我长大了，我成了一名优秀的少先队员和称职</a:t>
            </a: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的三年级</a:t>
            </a:r>
            <a:r>
              <a:rPr lang="en-US" altLang="zh-CN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10</a:t>
            </a: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班</a:t>
            </a:r>
            <a: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中队长，出色地完成了老师交给我的各项任务，连年被评为“三好”</a:t>
            </a: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学生</a:t>
            </a:r>
            <a: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。</a:t>
            </a:r>
            <a:endParaRPr lang="en-US" altLang="zh-CN" sz="1400" dirty="0" smtClean="0">
              <a:solidFill>
                <a:schemeClr val="accent2"/>
              </a:solidFill>
              <a:latin typeface="方正少儿简体" pitchFamily="65" charset="-122"/>
              <a:ea typeface="方正少儿简体" pitchFamily="65" charset="-122"/>
            </a:endParaRPr>
          </a:p>
          <a:p>
            <a:pPr>
              <a:lnSpc>
                <a:spcPts val="2200"/>
              </a:lnSpc>
            </a:pPr>
            <a:r>
              <a:rPr lang="en-US" altLang="zh-CN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 </a:t>
            </a:r>
            <a:r>
              <a:rPr lang="en-US" altLang="zh-CN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     </a:t>
            </a: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 老师</a:t>
            </a:r>
            <a: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给我的评价是：做事认真、主动，组织能力强；同学们给我的评价是学习成绩好，举止大方；我给自己的评价是：充满自信，喜欢挑战，乐于奉献。 </a:t>
            </a:r>
            <a:endParaRPr lang="en-US" altLang="zh-CN" sz="1400" dirty="0" smtClean="0">
              <a:solidFill>
                <a:schemeClr val="accent2"/>
              </a:solidFill>
              <a:latin typeface="方正少儿简体" pitchFamily="65" charset="-122"/>
              <a:ea typeface="方正少儿简体" pitchFamily="65" charset="-122"/>
            </a:endParaRPr>
          </a:p>
          <a:p>
            <a:pPr>
              <a:lnSpc>
                <a:spcPts val="2200"/>
              </a:lnSpc>
            </a:pPr>
            <a:r>
              <a:rPr lang="en-US" altLang="zh-CN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 </a:t>
            </a:r>
            <a:r>
              <a:rPr lang="en-US" altLang="zh-CN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       </a:t>
            </a: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假如</a:t>
            </a:r>
            <a: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我是大队</a:t>
            </a: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委干事，</a:t>
            </a:r>
            <a: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我将用：“热心”为同学服务，用“真诚”做教师</a:t>
            </a: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的</a:t>
            </a:r>
            <a:endParaRPr lang="en-US" altLang="zh-CN" sz="1400" dirty="0" smtClean="0">
              <a:solidFill>
                <a:schemeClr val="accent2"/>
              </a:solidFill>
              <a:latin typeface="方正少儿简体" pitchFamily="65" charset="-122"/>
              <a:ea typeface="方正少儿简体" pitchFamily="65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得力助手</a:t>
            </a: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；用</a:t>
            </a:r>
            <a: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“创新”开展工作</a:t>
            </a: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；用“汗水”</a:t>
            </a:r>
            <a: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护卫母校的整洁、有序，因为良好的环境，才能培育出</a:t>
            </a: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高尚</a:t>
            </a:r>
            <a: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文明的人。 </a:t>
            </a:r>
          </a:p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          老师们</a:t>
            </a:r>
            <a: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、同学们请相信我，我有决心当好大队</a:t>
            </a: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委干事，</a:t>
            </a:r>
            <a: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请大家投我一票</a:t>
            </a: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！</a:t>
            </a:r>
            <a:endParaRPr lang="en-US" altLang="zh-CN" sz="1400" dirty="0" smtClean="0">
              <a:solidFill>
                <a:schemeClr val="accent2"/>
              </a:solidFill>
              <a:latin typeface="方正少儿简体" pitchFamily="65" charset="-122"/>
              <a:ea typeface="方正少儿简体" pitchFamily="65" charset="-122"/>
            </a:endParaRPr>
          </a:p>
          <a:p>
            <a:pPr>
              <a:lnSpc>
                <a:spcPts val="2200"/>
              </a:lnSpc>
            </a:pPr>
            <a:r>
              <a:rPr lang="zh-CN" altLang="en-US" sz="1400" dirty="0" smtClean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          谢谢</a:t>
            </a:r>
            <a:r>
              <a:rPr lang="zh-CN" altLang="en-US" sz="1400" dirty="0">
                <a:solidFill>
                  <a:schemeClr val="accent2"/>
                </a:solidFill>
                <a:latin typeface="方正少儿简体" pitchFamily="65" charset="-122"/>
                <a:ea typeface="方正少儿简体" pitchFamily="65" charset="-122"/>
              </a:rPr>
              <a:t>大家。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528"/>
            <a:ext cx="1402083" cy="122529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330" y="158048"/>
            <a:ext cx="1469139" cy="128625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642" y="3971130"/>
            <a:ext cx="592124" cy="71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09683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34" y="3012834"/>
            <a:ext cx="1459995" cy="171297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3440">
            <a:off x="4478180" y="503595"/>
            <a:ext cx="4257471" cy="448056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274" y="327379"/>
            <a:ext cx="615697" cy="47244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586001"/>
            <a:ext cx="588265" cy="51511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526" y="997481"/>
            <a:ext cx="752858" cy="15819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907" y="4155926"/>
            <a:ext cx="1158242" cy="7528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395" y="3610803"/>
            <a:ext cx="509017" cy="316993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516" y="2859782"/>
            <a:ext cx="594361" cy="40843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039559"/>
            <a:ext cx="585423" cy="36542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88" y="2258148"/>
            <a:ext cx="262678" cy="208331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076" y="561352"/>
            <a:ext cx="262678" cy="20833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2629">
            <a:off x="4378352" y="2570222"/>
            <a:ext cx="175026" cy="13881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 rot="21232411">
            <a:off x="258925" y="1479995"/>
            <a:ext cx="4410511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5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请投</a:t>
            </a:r>
            <a:r>
              <a:rPr lang="zh-CN" altLang="en-US" sz="55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我</a:t>
            </a:r>
            <a:r>
              <a:rPr lang="zh-CN" altLang="en-US" sz="55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一票！</a:t>
            </a:r>
            <a:endParaRPr lang="zh-CN" altLang="en-US" sz="55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34835" y="2700780"/>
            <a:ext cx="366158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000" b="1" dirty="0" smtClean="0">
                <a:ln w="19050">
                  <a:noFill/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我是你们最好的选择</a:t>
            </a:r>
            <a:endParaRPr lang="zh-CN" altLang="en-US" sz="3000" b="1" dirty="0">
              <a:ln w="19050">
                <a:noFill/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593356" y="3314986"/>
            <a:ext cx="172996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3000" b="1" dirty="0" smtClean="0">
                <a:ln w="19050">
                  <a:noFill/>
                  <a:prstDash val="solid"/>
                </a:ln>
                <a:solidFill>
                  <a:srgbClr val="FFFF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方正少儿简体" pitchFamily="65" charset="-122"/>
                <a:ea typeface="方正少儿简体" pitchFamily="65" charset="-122"/>
              </a:rPr>
              <a:t>谢谢支持</a:t>
            </a:r>
            <a:endParaRPr lang="zh-CN" altLang="en-US" sz="3000" b="1" dirty="0">
              <a:ln w="19050">
                <a:noFill/>
                <a:prstDash val="solid"/>
              </a:ln>
              <a:solidFill>
                <a:srgbClr val="FFFF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方正少儿简体" pitchFamily="65" charset="-122"/>
              <a:ea typeface="方正少儿简体" pitchFamily="65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2" y="778025"/>
            <a:ext cx="451105" cy="43891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92" y="939473"/>
            <a:ext cx="316993" cy="30784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64" y="4171951"/>
            <a:ext cx="469393" cy="457201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6467">
            <a:off x="3496979" y="3813770"/>
            <a:ext cx="373090" cy="36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548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56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6" presetClass="entr" presetSubtype="0" fill="hold" grpId="1" nodeType="withEffect">
                                  <p:stCondLst>
                                    <p:cond delay="6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2" presetClass="emph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2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1" presetClass="entr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Rot by="120000">
                                      <p:cBhvr>
                                        <p:cTn id="1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31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2" presetClass="emph" presetSubtype="0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3164</TotalTime>
  <Words>98</Words>
  <Application>Microsoft Office PowerPoint</Application>
  <PresentationFormat>全屏显示(16:9)</PresentationFormat>
  <Paragraphs>44</Paragraphs>
  <Slides>8</Slides>
  <Notes>8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3" baseType="lpstr">
      <vt:lpstr>宋体</vt:lpstr>
      <vt:lpstr>Arial</vt:lpstr>
      <vt:lpstr>方正少儿简体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辉</dc:creator>
  <cp:lastModifiedBy>Julia Gui</cp:lastModifiedBy>
  <cp:revision>198</cp:revision>
  <dcterms:created xsi:type="dcterms:W3CDTF">2016-02-24T01:50:34Z</dcterms:created>
  <dcterms:modified xsi:type="dcterms:W3CDTF">2020-10-28T12:48:29Z</dcterms:modified>
</cp:coreProperties>
</file>