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1" r:id="rId2"/>
    <p:sldId id="273" r:id="rId3"/>
    <p:sldId id="274" r:id="rId4"/>
    <p:sldId id="275" r:id="rId5"/>
    <p:sldId id="277" r:id="rId6"/>
    <p:sldId id="278" r:id="rId7"/>
    <p:sldId id="281" r:id="rId8"/>
    <p:sldId id="283" r:id="rId9"/>
    <p:sldId id="284" r:id="rId10"/>
  </p:sldIdLst>
  <p:sldSz cx="9144000" cy="5143500" type="screen16x9"/>
  <p:notesSz cx="6858000" cy="9144000"/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505F2C04-C923-438B-8C0F-E0CD2BADF298}">
      <wppc:fontMiss xmlns="" xmlns:wppc="http://www.wps.cn/officeDocument/PresentationCustomData" type="true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D7"/>
    <a:srgbClr val="328512"/>
    <a:srgbClr val="E61B46"/>
    <a:srgbClr val="86C531"/>
    <a:srgbClr val="005B00"/>
    <a:srgbClr val="F9FAF9"/>
    <a:srgbClr val="7C9F37"/>
    <a:srgbClr val="A7CE39"/>
    <a:srgbClr val="F492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-102" y="-64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360F-2A18-4818-A522-24AC2B6525D7}" type="datetimeFigureOut">
              <a:rPr lang="zh-CN" altLang="en-US" smtClean="0"/>
              <a:t>2020-10-28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0A051-D91D-4614-A82F-8A49C02B57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360F-2A18-4818-A522-24AC2B6525D7}" type="datetimeFigureOut">
              <a:rPr lang="zh-CN" altLang="en-US" smtClean="0"/>
              <a:t>2020-10-28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0A051-D91D-4614-A82F-8A49C02B57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360F-2A18-4818-A522-24AC2B6525D7}" type="datetimeFigureOut">
              <a:rPr lang="zh-CN" altLang="en-US" smtClean="0"/>
              <a:t>2020-10-28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0A051-D91D-4614-A82F-8A49C02B57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360F-2A18-4818-A522-24AC2B6525D7}" type="datetimeFigureOut">
              <a:rPr lang="zh-CN" altLang="en-US" smtClean="0"/>
              <a:t>2020-10-28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0A051-D91D-4614-A82F-8A49C02B57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360F-2A18-4818-A522-24AC2B6525D7}" type="datetimeFigureOut">
              <a:rPr lang="zh-CN" altLang="en-US" smtClean="0"/>
              <a:t>2020-10-28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0A051-D91D-4614-A82F-8A49C02B57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360F-2A18-4818-A522-24AC2B6525D7}" type="datetimeFigureOut">
              <a:rPr lang="zh-CN" altLang="en-US" smtClean="0"/>
              <a:t>2020-10-28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0A051-D91D-4614-A82F-8A49C02B57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360F-2A18-4818-A522-24AC2B6525D7}" type="datetimeFigureOut">
              <a:rPr lang="zh-CN" altLang="en-US" smtClean="0"/>
              <a:t>2020-10-28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0A051-D91D-4614-A82F-8A49C02B57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360F-2A18-4818-A522-24AC2B6525D7}" type="datetimeFigureOut">
              <a:rPr lang="zh-CN" altLang="en-US" smtClean="0"/>
              <a:t>2020-10-28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0A051-D91D-4614-A82F-8A49C02B57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360F-2A18-4818-A522-24AC2B6525D7}" type="datetimeFigureOut">
              <a:rPr lang="zh-CN" altLang="en-US" smtClean="0"/>
              <a:t>2020-10-28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0A051-D91D-4614-A82F-8A49C02B57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A360F-2A18-4818-A522-24AC2B6525D7}" type="datetimeFigureOut">
              <a:rPr lang="zh-CN" altLang="en-US" smtClean="0"/>
              <a:t>2020-10-28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30A051-D91D-4614-A82F-8A49C02B57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A360F-2A18-4818-A522-24AC2B6525D7}" type="datetimeFigureOut">
              <a:rPr lang="zh-CN" altLang="en-US" smtClean="0"/>
              <a:t>2020-10-28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30A051-D91D-4614-A82F-8A49C02B57DD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9.png"/><Relationship Id="rId7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4.png"/><Relationship Id="rId7" Type="http://schemas.openxmlformats.org/officeDocument/2006/relationships/image" Target="../media/image25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9" Type="http://schemas.openxmlformats.org/officeDocument/2006/relationships/image" Target="../media/image27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9.png"/><Relationship Id="rId7" Type="http://schemas.openxmlformats.org/officeDocument/2006/relationships/image" Target="../media/image32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10" Type="http://schemas.openxmlformats.org/officeDocument/2006/relationships/image" Target="../media/image4.png"/><Relationship Id="rId4" Type="http://schemas.openxmlformats.org/officeDocument/2006/relationships/image" Target="../media/image29.jpeg"/><Relationship Id="rId9" Type="http://schemas.openxmlformats.org/officeDocument/2006/relationships/image" Target="../media/image3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26.png"/><Relationship Id="rId4" Type="http://schemas.openxmlformats.org/officeDocument/2006/relationships/image" Target="../media/image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/>
        </p:nvGrpSpPr>
        <p:grpSpPr>
          <a:xfrm>
            <a:off x="859155" y="103505"/>
            <a:ext cx="2265680" cy="4337050"/>
            <a:chOff x="1293955" y="-282427"/>
            <a:chExt cx="2233898" cy="4261127"/>
          </a:xfrm>
        </p:grpSpPr>
        <p:grpSp>
          <p:nvGrpSpPr>
            <p:cNvPr id="8" name="组合 7"/>
            <p:cNvGrpSpPr/>
            <p:nvPr/>
          </p:nvGrpSpPr>
          <p:grpSpPr>
            <a:xfrm>
              <a:off x="1952604" y="-282427"/>
              <a:ext cx="1105680" cy="2166749"/>
              <a:chOff x="1952604" y="-282427"/>
              <a:chExt cx="1105680" cy="2166749"/>
            </a:xfrm>
          </p:grpSpPr>
          <p:cxnSp>
            <p:nvCxnSpPr>
              <p:cNvPr id="13" name="直接连接符 12"/>
              <p:cNvCxnSpPr/>
              <p:nvPr/>
            </p:nvCxnSpPr>
            <p:spPr>
              <a:xfrm>
                <a:off x="2407774" y="-206937"/>
                <a:ext cx="3130" cy="2091259"/>
              </a:xfrm>
              <a:prstGeom prst="line">
                <a:avLst/>
              </a:prstGeom>
              <a:ln>
                <a:solidFill>
                  <a:srgbClr val="7C9F37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flipV="1">
                <a:off x="2411530" y="-99005"/>
                <a:ext cx="646754" cy="1142331"/>
              </a:xfrm>
              <a:prstGeom prst="line">
                <a:avLst/>
              </a:prstGeom>
              <a:ln>
                <a:solidFill>
                  <a:srgbClr val="328512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flipH="1" flipV="1">
                <a:off x="1952604" y="-282427"/>
                <a:ext cx="466439" cy="1506056"/>
              </a:xfrm>
              <a:prstGeom prst="line">
                <a:avLst/>
              </a:prstGeom>
              <a:ln>
                <a:solidFill>
                  <a:srgbClr val="005B00"/>
                </a:solidFill>
                <a:headEnd type="oval" w="med" len="med"/>
                <a:tailEnd type="oval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组合 8"/>
            <p:cNvGrpSpPr/>
            <p:nvPr/>
          </p:nvGrpSpPr>
          <p:grpSpPr>
            <a:xfrm>
              <a:off x="1293955" y="1746828"/>
              <a:ext cx="2233898" cy="2231872"/>
              <a:chOff x="4037105" y="896342"/>
              <a:chExt cx="1012031" cy="1011114"/>
            </a:xfrm>
            <a:effectLst>
              <a:outerShdw dist="177800" dir="2700000" algn="tl" rotWithShape="0">
                <a:schemeClr val="bg1">
                  <a:lumMod val="75000"/>
                  <a:alpha val="40000"/>
                </a:schemeClr>
              </a:outerShdw>
            </a:effectLst>
          </p:grpSpPr>
          <p:sp>
            <p:nvSpPr>
              <p:cNvPr id="11" name="Freeform 1876"/>
              <p:cNvSpPr/>
              <p:nvPr/>
            </p:nvSpPr>
            <p:spPr bwMode="auto">
              <a:xfrm>
                <a:off x="4037105" y="896342"/>
                <a:ext cx="1012031" cy="1011114"/>
              </a:xfrm>
              <a:custGeom>
                <a:avLst/>
                <a:gdLst>
                  <a:gd name="T0" fmla="*/ 2147483647 w 1916"/>
                  <a:gd name="T1" fmla="*/ 2147483647 h 1915"/>
                  <a:gd name="T2" fmla="*/ 2147483647 w 1916"/>
                  <a:gd name="T3" fmla="*/ 2147483647 h 1915"/>
                  <a:gd name="T4" fmla="*/ 2147483647 w 1916"/>
                  <a:gd name="T5" fmla="*/ 2147483647 h 1915"/>
                  <a:gd name="T6" fmla="*/ 2147483647 w 1916"/>
                  <a:gd name="T7" fmla="*/ 2147483647 h 1915"/>
                  <a:gd name="T8" fmla="*/ 2147483647 w 1916"/>
                  <a:gd name="T9" fmla="*/ 2147483647 h 1915"/>
                  <a:gd name="T10" fmla="*/ 2147483647 w 1916"/>
                  <a:gd name="T11" fmla="*/ 2147483647 h 1915"/>
                  <a:gd name="T12" fmla="*/ 2147483647 w 1916"/>
                  <a:gd name="T13" fmla="*/ 2147483647 h 1915"/>
                  <a:gd name="T14" fmla="*/ 2147483647 w 1916"/>
                  <a:gd name="T15" fmla="*/ 2147483647 h 1915"/>
                  <a:gd name="T16" fmla="*/ 2147483647 w 1916"/>
                  <a:gd name="T17" fmla="*/ 2147483647 h 1915"/>
                  <a:gd name="T18" fmla="*/ 2147483647 w 1916"/>
                  <a:gd name="T19" fmla="*/ 2147483647 h 1915"/>
                  <a:gd name="T20" fmla="*/ 2147483647 w 1916"/>
                  <a:gd name="T21" fmla="*/ 2147483647 h 1915"/>
                  <a:gd name="T22" fmla="*/ 2147483647 w 1916"/>
                  <a:gd name="T23" fmla="*/ 2147483647 h 1915"/>
                  <a:gd name="T24" fmla="*/ 2147483647 w 1916"/>
                  <a:gd name="T25" fmla="*/ 2147483647 h 1915"/>
                  <a:gd name="T26" fmla="*/ 2147483647 w 1916"/>
                  <a:gd name="T27" fmla="*/ 2147483647 h 1915"/>
                  <a:gd name="T28" fmla="*/ 2147483647 w 1916"/>
                  <a:gd name="T29" fmla="*/ 2147483647 h 1915"/>
                  <a:gd name="T30" fmla="*/ 2147483647 w 1916"/>
                  <a:gd name="T31" fmla="*/ 2147483647 h 1915"/>
                  <a:gd name="T32" fmla="*/ 2147483647 w 1916"/>
                  <a:gd name="T33" fmla="*/ 2147483647 h 1915"/>
                  <a:gd name="T34" fmla="*/ 2147483647 w 1916"/>
                  <a:gd name="T35" fmla="*/ 2147483647 h 1915"/>
                  <a:gd name="T36" fmla="*/ 2147483647 w 1916"/>
                  <a:gd name="T37" fmla="*/ 2147483647 h 1915"/>
                  <a:gd name="T38" fmla="*/ 2147483647 w 1916"/>
                  <a:gd name="T39" fmla="*/ 2147483647 h 1915"/>
                  <a:gd name="T40" fmla="*/ 2147483647 w 1916"/>
                  <a:gd name="T41" fmla="*/ 2147483647 h 1915"/>
                  <a:gd name="T42" fmla="*/ 2147483647 w 1916"/>
                  <a:gd name="T43" fmla="*/ 2147483647 h 1915"/>
                  <a:gd name="T44" fmla="*/ 2147483647 w 1916"/>
                  <a:gd name="T45" fmla="*/ 2147483647 h 1915"/>
                  <a:gd name="T46" fmla="*/ 2147483647 w 1916"/>
                  <a:gd name="T47" fmla="*/ 2147483647 h 1915"/>
                  <a:gd name="T48" fmla="*/ 2147483647 w 1916"/>
                  <a:gd name="T49" fmla="*/ 2147483647 h 1915"/>
                  <a:gd name="T50" fmla="*/ 2147483647 w 1916"/>
                  <a:gd name="T51" fmla="*/ 2147483647 h 1915"/>
                  <a:gd name="T52" fmla="*/ 2147483647 w 1916"/>
                  <a:gd name="T53" fmla="*/ 2147483647 h 1915"/>
                  <a:gd name="T54" fmla="*/ 2147483647 w 1916"/>
                  <a:gd name="T55" fmla="*/ 2147483647 h 1915"/>
                  <a:gd name="T56" fmla="*/ 2147483647 w 1916"/>
                  <a:gd name="T57" fmla="*/ 2147483647 h 1915"/>
                  <a:gd name="T58" fmla="*/ 2147483647 w 1916"/>
                  <a:gd name="T59" fmla="*/ 2147483647 h 1915"/>
                  <a:gd name="T60" fmla="*/ 2147483647 w 1916"/>
                  <a:gd name="T61" fmla="*/ 2147483647 h 1915"/>
                  <a:gd name="T62" fmla="*/ 2147483647 w 1916"/>
                  <a:gd name="T63" fmla="*/ 2147483647 h 1915"/>
                  <a:gd name="T64" fmla="*/ 2147483647 w 1916"/>
                  <a:gd name="T65" fmla="*/ 2147483647 h 1915"/>
                  <a:gd name="T66" fmla="*/ 2147483647 w 1916"/>
                  <a:gd name="T67" fmla="*/ 2147483647 h 1915"/>
                  <a:gd name="T68" fmla="*/ 2147483647 w 1916"/>
                  <a:gd name="T69" fmla="*/ 2147483647 h 1915"/>
                  <a:gd name="T70" fmla="*/ 2147483647 w 1916"/>
                  <a:gd name="T71" fmla="*/ 2147483647 h 1915"/>
                  <a:gd name="T72" fmla="*/ 2147483647 w 1916"/>
                  <a:gd name="T73" fmla="*/ 2147483647 h 1915"/>
                  <a:gd name="T74" fmla="*/ 2147483647 w 1916"/>
                  <a:gd name="T75" fmla="*/ 2147483647 h 1915"/>
                  <a:gd name="T76" fmla="*/ 2147483647 w 1916"/>
                  <a:gd name="T77" fmla="*/ 2147483647 h 1915"/>
                  <a:gd name="T78" fmla="*/ 2147483647 w 1916"/>
                  <a:gd name="T79" fmla="*/ 2147483647 h 1915"/>
                  <a:gd name="T80" fmla="*/ 2147483647 w 1916"/>
                  <a:gd name="T81" fmla="*/ 2147483647 h 1915"/>
                  <a:gd name="T82" fmla="*/ 2147483647 w 1916"/>
                  <a:gd name="T83" fmla="*/ 2147483647 h 1915"/>
                  <a:gd name="T84" fmla="*/ 2147483647 w 1916"/>
                  <a:gd name="T85" fmla="*/ 2147483647 h 1915"/>
                  <a:gd name="T86" fmla="*/ 2147483647 w 1916"/>
                  <a:gd name="T87" fmla="*/ 2147483647 h 1915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w 1916"/>
                  <a:gd name="T133" fmla="*/ 0 h 1915"/>
                  <a:gd name="T134" fmla="*/ 1916 w 1916"/>
                  <a:gd name="T135" fmla="*/ 1915 h 1915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T132" t="T133" r="T134" b="T135"/>
                <a:pathLst>
                  <a:path w="1916" h="1915">
                    <a:moveTo>
                      <a:pt x="958" y="0"/>
                    </a:moveTo>
                    <a:lnTo>
                      <a:pt x="1021" y="76"/>
                    </a:lnTo>
                    <a:lnTo>
                      <a:pt x="1094" y="10"/>
                    </a:lnTo>
                    <a:lnTo>
                      <a:pt x="1146" y="94"/>
                    </a:lnTo>
                    <a:lnTo>
                      <a:pt x="1229" y="39"/>
                    </a:lnTo>
                    <a:lnTo>
                      <a:pt x="1267" y="129"/>
                    </a:lnTo>
                    <a:lnTo>
                      <a:pt x="1357" y="87"/>
                    </a:lnTo>
                    <a:lnTo>
                      <a:pt x="1381" y="182"/>
                    </a:lnTo>
                    <a:lnTo>
                      <a:pt x="1476" y="151"/>
                    </a:lnTo>
                    <a:lnTo>
                      <a:pt x="1488" y="250"/>
                    </a:lnTo>
                    <a:lnTo>
                      <a:pt x="1586" y="234"/>
                    </a:lnTo>
                    <a:lnTo>
                      <a:pt x="1583" y="333"/>
                    </a:lnTo>
                    <a:lnTo>
                      <a:pt x="1682" y="330"/>
                    </a:lnTo>
                    <a:lnTo>
                      <a:pt x="1666" y="428"/>
                    </a:lnTo>
                    <a:lnTo>
                      <a:pt x="1763" y="440"/>
                    </a:lnTo>
                    <a:lnTo>
                      <a:pt x="1734" y="533"/>
                    </a:lnTo>
                    <a:lnTo>
                      <a:pt x="1829" y="560"/>
                    </a:lnTo>
                    <a:lnTo>
                      <a:pt x="1787" y="649"/>
                    </a:lnTo>
                    <a:lnTo>
                      <a:pt x="1877" y="687"/>
                    </a:lnTo>
                    <a:lnTo>
                      <a:pt x="1822" y="770"/>
                    </a:lnTo>
                    <a:lnTo>
                      <a:pt x="1906" y="821"/>
                    </a:lnTo>
                    <a:lnTo>
                      <a:pt x="1840" y="895"/>
                    </a:lnTo>
                    <a:lnTo>
                      <a:pt x="1916" y="957"/>
                    </a:lnTo>
                    <a:lnTo>
                      <a:pt x="1840" y="1020"/>
                    </a:lnTo>
                    <a:lnTo>
                      <a:pt x="1906" y="1094"/>
                    </a:lnTo>
                    <a:lnTo>
                      <a:pt x="1822" y="1145"/>
                    </a:lnTo>
                    <a:lnTo>
                      <a:pt x="1877" y="1228"/>
                    </a:lnTo>
                    <a:lnTo>
                      <a:pt x="1787" y="1266"/>
                    </a:lnTo>
                    <a:lnTo>
                      <a:pt x="1829" y="1355"/>
                    </a:lnTo>
                    <a:lnTo>
                      <a:pt x="1734" y="1381"/>
                    </a:lnTo>
                    <a:lnTo>
                      <a:pt x="1763" y="1475"/>
                    </a:lnTo>
                    <a:lnTo>
                      <a:pt x="1666" y="1487"/>
                    </a:lnTo>
                    <a:lnTo>
                      <a:pt x="1682" y="1585"/>
                    </a:lnTo>
                    <a:lnTo>
                      <a:pt x="1583" y="1582"/>
                    </a:lnTo>
                    <a:lnTo>
                      <a:pt x="1586" y="1681"/>
                    </a:lnTo>
                    <a:lnTo>
                      <a:pt x="1488" y="1665"/>
                    </a:lnTo>
                    <a:lnTo>
                      <a:pt x="1476" y="1764"/>
                    </a:lnTo>
                    <a:lnTo>
                      <a:pt x="1381" y="1733"/>
                    </a:lnTo>
                    <a:lnTo>
                      <a:pt x="1357" y="1828"/>
                    </a:lnTo>
                    <a:lnTo>
                      <a:pt x="1267" y="1786"/>
                    </a:lnTo>
                    <a:lnTo>
                      <a:pt x="1229" y="1876"/>
                    </a:lnTo>
                    <a:lnTo>
                      <a:pt x="1146" y="1821"/>
                    </a:lnTo>
                    <a:lnTo>
                      <a:pt x="1094" y="1905"/>
                    </a:lnTo>
                    <a:lnTo>
                      <a:pt x="1021" y="1839"/>
                    </a:lnTo>
                    <a:lnTo>
                      <a:pt x="958" y="1915"/>
                    </a:lnTo>
                    <a:lnTo>
                      <a:pt x="895" y="1839"/>
                    </a:lnTo>
                    <a:lnTo>
                      <a:pt x="822" y="1905"/>
                    </a:lnTo>
                    <a:lnTo>
                      <a:pt x="771" y="1821"/>
                    </a:lnTo>
                    <a:lnTo>
                      <a:pt x="689" y="1876"/>
                    </a:lnTo>
                    <a:lnTo>
                      <a:pt x="650" y="1786"/>
                    </a:lnTo>
                    <a:lnTo>
                      <a:pt x="561" y="1828"/>
                    </a:lnTo>
                    <a:lnTo>
                      <a:pt x="535" y="1733"/>
                    </a:lnTo>
                    <a:lnTo>
                      <a:pt x="441" y="1764"/>
                    </a:lnTo>
                    <a:lnTo>
                      <a:pt x="429" y="1665"/>
                    </a:lnTo>
                    <a:lnTo>
                      <a:pt x="331" y="1681"/>
                    </a:lnTo>
                    <a:lnTo>
                      <a:pt x="334" y="1582"/>
                    </a:lnTo>
                    <a:lnTo>
                      <a:pt x="235" y="1585"/>
                    </a:lnTo>
                    <a:lnTo>
                      <a:pt x="250" y="1487"/>
                    </a:lnTo>
                    <a:lnTo>
                      <a:pt x="153" y="1475"/>
                    </a:lnTo>
                    <a:lnTo>
                      <a:pt x="183" y="1381"/>
                    </a:lnTo>
                    <a:lnTo>
                      <a:pt x="87" y="1355"/>
                    </a:lnTo>
                    <a:lnTo>
                      <a:pt x="131" y="1266"/>
                    </a:lnTo>
                    <a:lnTo>
                      <a:pt x="40" y="1228"/>
                    </a:lnTo>
                    <a:lnTo>
                      <a:pt x="95" y="1145"/>
                    </a:lnTo>
                    <a:lnTo>
                      <a:pt x="11" y="1094"/>
                    </a:lnTo>
                    <a:lnTo>
                      <a:pt x="77" y="1020"/>
                    </a:lnTo>
                    <a:lnTo>
                      <a:pt x="0" y="957"/>
                    </a:lnTo>
                    <a:lnTo>
                      <a:pt x="77" y="895"/>
                    </a:lnTo>
                    <a:lnTo>
                      <a:pt x="11" y="821"/>
                    </a:lnTo>
                    <a:lnTo>
                      <a:pt x="95" y="770"/>
                    </a:lnTo>
                    <a:lnTo>
                      <a:pt x="40" y="687"/>
                    </a:lnTo>
                    <a:lnTo>
                      <a:pt x="131" y="649"/>
                    </a:lnTo>
                    <a:lnTo>
                      <a:pt x="87" y="560"/>
                    </a:lnTo>
                    <a:lnTo>
                      <a:pt x="183" y="533"/>
                    </a:lnTo>
                    <a:lnTo>
                      <a:pt x="153" y="440"/>
                    </a:lnTo>
                    <a:lnTo>
                      <a:pt x="250" y="428"/>
                    </a:lnTo>
                    <a:lnTo>
                      <a:pt x="235" y="330"/>
                    </a:lnTo>
                    <a:lnTo>
                      <a:pt x="334" y="333"/>
                    </a:lnTo>
                    <a:lnTo>
                      <a:pt x="331" y="234"/>
                    </a:lnTo>
                    <a:lnTo>
                      <a:pt x="429" y="250"/>
                    </a:lnTo>
                    <a:lnTo>
                      <a:pt x="441" y="151"/>
                    </a:lnTo>
                    <a:lnTo>
                      <a:pt x="535" y="182"/>
                    </a:lnTo>
                    <a:lnTo>
                      <a:pt x="561" y="87"/>
                    </a:lnTo>
                    <a:lnTo>
                      <a:pt x="650" y="129"/>
                    </a:lnTo>
                    <a:lnTo>
                      <a:pt x="689" y="39"/>
                    </a:lnTo>
                    <a:lnTo>
                      <a:pt x="771" y="94"/>
                    </a:lnTo>
                    <a:lnTo>
                      <a:pt x="822" y="10"/>
                    </a:lnTo>
                    <a:lnTo>
                      <a:pt x="895" y="76"/>
                    </a:lnTo>
                    <a:lnTo>
                      <a:pt x="958" y="0"/>
                    </a:lnTo>
                    <a:close/>
                  </a:path>
                </a:pathLst>
              </a:custGeom>
              <a:solidFill>
                <a:srgbClr val="86C53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>
                      <a:alpha val="46000"/>
                    </a:prstClr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12" name="Oval 14"/>
              <p:cNvSpPr/>
              <p:nvPr/>
            </p:nvSpPr>
            <p:spPr bwMode="auto">
              <a:xfrm>
                <a:off x="4141880" y="1004962"/>
                <a:ext cx="802481" cy="803671"/>
              </a:xfrm>
              <a:prstGeom prst="ellipse">
                <a:avLst/>
              </a:prstGeom>
              <a:solidFill>
                <a:schemeClr val="bg1"/>
              </a:solidFill>
              <a:ln w="12700" cap="flat" cmpd="sng" algn="ctr">
                <a:noFill/>
                <a:prstDash val="dash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zh-CN" sz="18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</a:endParaRPr>
              </a:p>
            </p:txBody>
          </p:sp>
        </p:grpSp>
        <p:sp>
          <p:nvSpPr>
            <p:cNvPr id="10" name="椭圆 9"/>
            <p:cNvSpPr/>
            <p:nvPr/>
          </p:nvSpPr>
          <p:spPr>
            <a:xfrm>
              <a:off x="1621906" y="2071577"/>
              <a:ext cx="1577995" cy="1603998"/>
            </a:xfrm>
            <a:prstGeom prst="ellipse">
              <a:avLst/>
            </a:prstGeom>
            <a:blipFill rotWithShape="1">
              <a:blip r:embed="rId4"/>
              <a:srcRect/>
              <a:stretch>
                <a:fillRect t="-8221" b="-27949"/>
              </a:stretch>
            </a:blipFill>
            <a:ln w="57150" cap="flat" cmpd="sng" algn="ctr">
              <a:solidFill>
                <a:sysClr val="window" lastClr="FFFFFF"/>
              </a:solidFill>
              <a:prstDash val="solid"/>
              <a:miter lim="800000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285" y="140335"/>
            <a:ext cx="1118274" cy="1118274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4688"/>
            <a:ext cx="9144000" cy="3346704"/>
          </a:xfrm>
          <a:prstGeom prst="rect">
            <a:avLst/>
          </a:prstGeom>
        </p:spPr>
      </p:pic>
      <p:sp>
        <p:nvSpPr>
          <p:cNvPr id="19" name="TextBox 29"/>
          <p:cNvSpPr txBox="1"/>
          <p:nvPr/>
        </p:nvSpPr>
        <p:spPr>
          <a:xfrm>
            <a:off x="4902528" y="880631"/>
            <a:ext cx="3666431" cy="101473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dist" defTabSz="914400"/>
            <a:r>
              <a:rPr lang="zh-CN" altLang="en-US" sz="6000" dirty="0">
                <a:ln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.Heiti GB18030PUA" panose="01010104010101010101" pitchFamily="2" charset="-122"/>
              </a:rPr>
              <a:t>自我介绍</a:t>
            </a:r>
          </a:p>
        </p:txBody>
      </p:sp>
      <p:sp>
        <p:nvSpPr>
          <p:cNvPr id="20" name="TextBox 30"/>
          <p:cNvSpPr txBox="1"/>
          <p:nvPr/>
        </p:nvSpPr>
        <p:spPr>
          <a:xfrm>
            <a:off x="5002331" y="1896314"/>
            <a:ext cx="3123833" cy="22430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defTabSz="914400" fontAlgn="auto">
              <a:lnSpc>
                <a:spcPct val="150000"/>
              </a:lnSpc>
            </a:pPr>
            <a:r>
              <a:rPr lang="zh-CN" altLang="en-US" sz="2400" dirty="0">
                <a:ln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三（</a:t>
            </a:r>
            <a:r>
              <a:rPr lang="en-US" altLang="zh-CN" sz="2400" dirty="0">
                <a:ln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14</a:t>
            </a:r>
            <a:r>
              <a:rPr lang="zh-CN" altLang="en-US" sz="2400" dirty="0">
                <a:ln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）班  于洋</a:t>
            </a:r>
          </a:p>
          <a:p>
            <a:pPr defTabSz="914400" fontAlgn="auto">
              <a:lnSpc>
                <a:spcPct val="150000"/>
              </a:lnSpc>
            </a:pPr>
            <a:r>
              <a:rPr lang="zh-CN" altLang="en-US" sz="2400" dirty="0">
                <a:ln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年龄：</a:t>
            </a:r>
            <a:r>
              <a:rPr lang="en-US" altLang="zh-CN" sz="2400" dirty="0">
                <a:ln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8</a:t>
            </a:r>
            <a:r>
              <a:rPr lang="zh-CN" altLang="en-US" sz="2400" dirty="0">
                <a:ln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岁</a:t>
            </a:r>
            <a:endParaRPr lang="en-US" altLang="zh-CN" sz="2400" dirty="0">
              <a:ln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defTabSz="914400" fontAlgn="auto">
              <a:lnSpc>
                <a:spcPct val="150000"/>
              </a:lnSpc>
            </a:pPr>
            <a:r>
              <a:rPr lang="zh-CN" altLang="en-US" sz="2400" dirty="0">
                <a:ln/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星座：白羊座</a:t>
            </a:r>
            <a:endParaRPr lang="zh-CN" altLang="en-US" sz="2400" dirty="0">
              <a:ln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defTabSz="914400" fontAlgn="auto">
              <a:lnSpc>
                <a:spcPct val="150000"/>
              </a:lnSpc>
            </a:pPr>
            <a:endParaRPr lang="zh-CN" altLang="en-US" sz="2400" dirty="0">
              <a:ln/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1" name="椭圆 20"/>
          <p:cNvSpPr/>
          <p:nvPr/>
        </p:nvSpPr>
        <p:spPr>
          <a:xfrm>
            <a:off x="8421794" y="518274"/>
            <a:ext cx="362310" cy="362310"/>
          </a:xfrm>
          <a:prstGeom prst="ellipse">
            <a:avLst/>
          </a:prstGeom>
          <a:noFill/>
          <a:ln w="28575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29526" y="2871790"/>
            <a:ext cx="1514474" cy="227171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81"/>
            <a:ext cx="5307260" cy="4695825"/>
          </a:xfrm>
          <a:prstGeom prst="rect">
            <a:avLst/>
          </a:prstGeom>
        </p:spPr>
      </p:pic>
      <p:pic>
        <p:nvPicPr>
          <p:cNvPr id="36" name="七公主 - 西红柿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002708" y="-107267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/>
    </mc:Choice>
    <mc:Fallback xmlns="">
      <p:transition spd="slow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1" accel="62000" fill="hold" nodeType="afterEffect" p14:presetBounceEnd="5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9000">
                                          <p:cBhvr additive="base">
                                            <p:cTn id="1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9000">
                                          <p:cBhvr additive="base">
                                            <p:cTn id="1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1" presetID="2" presetClass="entr" presetSubtype="2" accel="31000" fill="hold" grpId="0" nodeType="afterEffect" p14:presetBounceEnd="41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1000">
                                          <p:cBhvr additive="base"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1000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6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333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2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29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0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31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210"/>
                                </p:stCondLst>
                                <p:childTnLst>
                                  <p:par>
                                    <p:cTn id="33" presetID="2" presetClass="entr" presetSubtype="2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6410"/>
                                </p:stCondLst>
                                <p:childTnLst>
                                  <p:par>
                                    <p:cTn id="38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910"/>
                                </p:stCondLst>
                                <p:childTnLst>
                                  <p:par>
                                    <p:cTn id="4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0" numSld="999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  <p:bldLst>
          <p:bldP spid="19" grpId="0"/>
          <p:bldP spid="20" grpId="0"/>
          <p:bldP spid="21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6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2" presetID="2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6" presetID="2" presetClass="entr" presetSubtype="1" accel="6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1" presetID="2" presetClass="entr" presetSubtype="2" accel="3100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5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6" presetID="5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2333"/>
                                      </p:iterate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by="(-#ppt_w*2)" calcmode="lin" valueType="num">
                                          <p:cBhvr rctx="PPT">
                                            <p:cTn id="28" dur="25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</p:anim>
                                        <p:anim by="(#ppt_w*0.50)" calcmode="lin" valueType="num">
                                          <p:cBhvr>
                                            <p:cTn id="29" dur="250" decel="50000" autoRev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</p:anim>
                                        <p:anim from="(-#ppt_h/2)" to="(#ppt_y)" calcmode="lin" valueType="num">
                                          <p:cBhvr>
                                            <p:cTn id="30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</p:anim>
                                        <p:animRot by="21600000">
                                          <p:cBhvr>
                                            <p:cTn id="31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210"/>
                                </p:stCondLst>
                                <p:childTnLst>
                                  <p:par>
                                    <p:cTn id="33" presetID="2" presetClass="entr" presetSubtype="2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2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2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6410"/>
                                </p:stCondLst>
                                <p:childTnLst>
                                  <p:par>
                                    <p:cTn id="38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40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6910"/>
                                </p:stCondLst>
                                <p:childTnLst>
                                  <p:par>
                                    <p:cTn id="42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5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0" numSld="999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6"/>
                    </p:tgtEl>
                  </p:cMediaNode>
                </p:audio>
              </p:childTnLst>
            </p:cTn>
          </p:par>
        </p:tnLst>
        <p:bldLst>
          <p:bldP spid="19" grpId="0"/>
          <p:bldP spid="20" grpId="0"/>
          <p:bldP spid="21" grpId="0" bldLvl="0" animBg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100" y="-23389"/>
            <a:ext cx="7543800" cy="5143500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5769417" y="-88789"/>
            <a:ext cx="2844444" cy="1206349"/>
            <a:chOff x="5769417" y="-88789"/>
            <a:chExt cx="2844444" cy="120634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69417" y="-88789"/>
              <a:ext cx="2844444" cy="1206349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6491732" y="314284"/>
              <a:ext cx="1852168" cy="6099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3200" spc="-150" dirty="0">
                  <a:solidFill>
                    <a:schemeClr val="bg1"/>
                  </a:solidFill>
                  <a:latin typeface="方正卡通简体" pitchFamily="65" charset="-122"/>
                  <a:ea typeface="方正卡通简体" pitchFamily="65" charset="-122"/>
                </a:rPr>
                <a:t>自荐信</a:t>
              </a:r>
              <a:endParaRPr lang="en-US" altLang="zh-CN" sz="3200" spc="-150" dirty="0">
                <a:solidFill>
                  <a:schemeClr val="bg1"/>
                </a:solidFill>
                <a:latin typeface="方正卡通简体" pitchFamily="65" charset="-122"/>
                <a:ea typeface="方正卡通简体" pitchFamily="65" charset="-122"/>
              </a:endParaRPr>
            </a:p>
          </p:txBody>
        </p:sp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7698"/>
            <a:ext cx="9144000" cy="3346704"/>
          </a:xfrm>
          <a:prstGeom prst="rect">
            <a:avLst/>
          </a:prstGeom>
        </p:spPr>
      </p:pic>
      <p:sp>
        <p:nvSpPr>
          <p:cNvPr id="6" name="文本框 10"/>
          <p:cNvSpPr txBox="1"/>
          <p:nvPr/>
        </p:nvSpPr>
        <p:spPr>
          <a:xfrm rot="595651">
            <a:off x="2221260" y="1253769"/>
            <a:ext cx="4937760" cy="2589185"/>
          </a:xfrm>
          <a:prstGeom prst="rect">
            <a:avLst/>
          </a:prstGeom>
          <a:noFill/>
        </p:spPr>
        <p:txBody>
          <a:bodyPr lIns="65023" tIns="32511" rIns="65023" bIns="32511"/>
          <a:lstStyle/>
          <a:p>
            <a:pPr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  <a:latin typeface="方正卡通简体" pitchFamily="65" charset="-122"/>
              <a:ea typeface="方正卡通简体" pitchFamily="65" charset="-122"/>
              <a:sym typeface="Arial" panose="020B0604020202020204" pitchFamily="34" charset="0"/>
            </a:endParaRPr>
          </a:p>
          <a:p>
            <a:pPr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  <a:latin typeface="方正卡通简体" pitchFamily="65" charset="-122"/>
                <a:ea typeface="方正卡通简体" pitchFamily="65" charset="-122"/>
                <a:sym typeface="Arial" panose="020B0604020202020204" pitchFamily="34" charset="0"/>
              </a:rPr>
              <a:t>老师好！同学们好！</a:t>
            </a:r>
          </a:p>
          <a:p>
            <a:pPr>
              <a:lnSpc>
                <a:spcPct val="150000"/>
              </a:lnSpc>
              <a:defRPr/>
            </a:pPr>
            <a:r>
              <a:rPr lang="zh-CN" altLang="en-US" sz="11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  <a:latin typeface="方正卡通简体" pitchFamily="65" charset="-122"/>
                <a:ea typeface="方正卡通简体" pitchFamily="65" charset="-122"/>
                <a:sym typeface="Arial" panose="020B0604020202020204" pitchFamily="34" charset="0"/>
              </a:rPr>
              <a:t>  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  <a:latin typeface="方正卡通简体" pitchFamily="65" charset="-122"/>
                <a:ea typeface="方正卡通简体" pitchFamily="65" charset="-122"/>
                <a:sym typeface="Arial" panose="020B0604020202020204" pitchFamily="34" charset="0"/>
              </a:rPr>
              <a:t>  </a:t>
            </a:r>
            <a:r>
              <a:rPr lang="zh-CN" altLang="en-US" sz="1200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  <a:latin typeface="方正卡通简体" pitchFamily="65" charset="-122"/>
                <a:ea typeface="方正卡通简体" pitchFamily="65" charset="-122"/>
                <a:sym typeface="Arial" panose="020B0604020202020204" pitchFamily="34" charset="0"/>
              </a:rPr>
              <a:t>我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  <a:latin typeface="方正卡通简体" pitchFamily="65" charset="-122"/>
                <a:ea typeface="方正卡通简体" pitchFamily="65" charset="-122"/>
                <a:sym typeface="Arial" panose="020B0604020202020204" pitchFamily="34" charset="0"/>
              </a:rPr>
              <a:t>是三（</a:t>
            </a:r>
            <a:r>
              <a:rPr lang="en-US" altLang="zh-CN" sz="12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  <a:latin typeface="方正卡通简体" pitchFamily="65" charset="-122"/>
                <a:ea typeface="方正卡通简体" pitchFamily="65" charset="-122"/>
                <a:sym typeface="Arial" panose="020B0604020202020204" pitchFamily="34" charset="0"/>
              </a:rPr>
              <a:t>14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  <a:latin typeface="方正卡通简体" pitchFamily="65" charset="-122"/>
                <a:ea typeface="方正卡通简体" pitchFamily="65" charset="-122"/>
                <a:sym typeface="Arial" panose="020B0604020202020204" pitchFamily="34" charset="0"/>
              </a:rPr>
              <a:t>）班于洋，在老师的辛勤培育教导下，我收获很多，多次被评为“三好学生”。</a:t>
            </a:r>
            <a:endParaRPr lang="en-US" altLang="zh-CN" sz="120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  <a:latin typeface="方正卡通简体" pitchFamily="65" charset="-122"/>
              <a:ea typeface="方正卡通简体" pitchFamily="65" charset="-122"/>
              <a:sym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zh-CN" altLang="en-US" sz="12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  <a:latin typeface="方正卡通简体" pitchFamily="65" charset="-122"/>
                <a:ea typeface="方正卡通简体" pitchFamily="65" charset="-122"/>
                <a:sym typeface="Arial" panose="020B0604020202020204" pitchFamily="34" charset="0"/>
              </a:rPr>
              <a:t>    </a:t>
            </a:r>
            <a:r>
              <a:rPr lang="zh-CN" altLang="en-US" sz="1200" dirty="0" smtClean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  <a:latin typeface="方正卡通简体" pitchFamily="65" charset="-122"/>
                <a:ea typeface="方正卡通简体" pitchFamily="65" charset="-122"/>
                <a:sym typeface="Arial" panose="020B0604020202020204" pitchFamily="34" charset="0"/>
              </a:rPr>
              <a:t>为了</a:t>
            </a:r>
            <a:r>
              <a:rPr lang="zh-CN" altLang="en-US" sz="1200" dirty="0">
                <a:gradFill>
                  <a:gsLst>
                    <a:gs pos="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1">
                        <a:lumMod val="85000"/>
                        <a:lumOff val="15000"/>
                      </a:schemeClr>
                    </a:gs>
                  </a:gsLst>
                  <a:lin ang="5400000" scaled="1"/>
                </a:gradFill>
                <a:latin typeface="方正卡通简体" pitchFamily="65" charset="-122"/>
                <a:ea typeface="方正卡通简体" pitchFamily="65" charset="-122"/>
                <a:sym typeface="Arial" panose="020B0604020202020204" pitchFamily="34" charset="0"/>
              </a:rPr>
              <a:t>能更好地为同学们服务、更全面地为红领巾增光添色。同时作为一名光荣的少先队员，若能生活在善真服务社这样一个充满活力的大集体中，我将感到无比的光荣和自豪。所以，我竞选宣传部成员。</a:t>
            </a:r>
            <a:endParaRPr lang="en-US" altLang="zh-CN" sz="120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  <a:latin typeface="方正卡通简体" pitchFamily="65" charset="-122"/>
              <a:ea typeface="方正卡通简体" pitchFamily="65" charset="-122"/>
              <a:sym typeface="Arial" panose="020B0604020202020204" pitchFamily="34" charset="0"/>
            </a:endParaRPr>
          </a:p>
          <a:p>
            <a:pPr defTabSz="68580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en-US" altLang="zh-CN" sz="1200" dirty="0">
              <a:gradFill>
                <a:gsLst>
                  <a:gs pos="0">
                    <a:schemeClr val="tx1">
                      <a:lumMod val="75000"/>
                      <a:lumOff val="25000"/>
                    </a:schemeClr>
                  </a:gs>
                  <a:gs pos="100000">
                    <a:schemeClr val="tx1">
                      <a:lumMod val="85000"/>
                      <a:lumOff val="15000"/>
                    </a:schemeClr>
                  </a:gs>
                </a:gsLst>
                <a:lin ang="5400000" scaled="1"/>
              </a:gradFill>
              <a:latin typeface="方正卡通简体" pitchFamily="65" charset="-122"/>
              <a:ea typeface="方正卡通简体" pitchFamily="65" charset="-122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250"/>
                            </p:stCondLst>
                            <p:childTnLst>
                              <p:par>
                                <p:cTn id="10" presetID="2" presetClass="entr" presetSubtype="1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7698"/>
            <a:ext cx="9144000" cy="3346704"/>
          </a:xfrm>
          <a:prstGeom prst="rect">
            <a:avLst/>
          </a:prstGeom>
        </p:spPr>
      </p:pic>
      <p:grpSp>
        <p:nvGrpSpPr>
          <p:cNvPr id="9" name="组合 8"/>
          <p:cNvGrpSpPr/>
          <p:nvPr/>
        </p:nvGrpSpPr>
        <p:grpSpPr>
          <a:xfrm>
            <a:off x="121092" y="-88789"/>
            <a:ext cx="2844444" cy="1206349"/>
            <a:chOff x="121092" y="-88789"/>
            <a:chExt cx="2844444" cy="1206349"/>
          </a:xfrm>
        </p:grpSpPr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92" y="-88789"/>
              <a:ext cx="2844444" cy="1206349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/>
          </p:nvSpPr>
          <p:spPr>
            <a:xfrm>
              <a:off x="767207" y="361909"/>
              <a:ext cx="1852168" cy="54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2800" spc="-150" dirty="0">
                  <a:solidFill>
                    <a:schemeClr val="bg1"/>
                  </a:solidFill>
                  <a:latin typeface="方正卡通简体" pitchFamily="65" charset="-122"/>
                  <a:ea typeface="方正卡通简体" pitchFamily="65" charset="-122"/>
                </a:rPr>
                <a:t>我的性格</a:t>
              </a:r>
              <a:endParaRPr lang="en-US" altLang="zh-CN" sz="2800" spc="-150" dirty="0">
                <a:solidFill>
                  <a:schemeClr val="bg1"/>
                </a:solidFill>
                <a:latin typeface="方正卡通简体" pitchFamily="65" charset="-122"/>
                <a:ea typeface="方正卡通简体" pitchFamily="65" charset="-122"/>
              </a:endParaRPr>
            </a:p>
          </p:txBody>
        </p:sp>
      </p:grpSp>
      <p:cxnSp>
        <p:nvCxnSpPr>
          <p:cNvPr id="10" name="Straight Connector 2"/>
          <p:cNvCxnSpPr/>
          <p:nvPr/>
        </p:nvCxnSpPr>
        <p:spPr>
          <a:xfrm>
            <a:off x="4383136" y="3294324"/>
            <a:ext cx="1149701" cy="692970"/>
          </a:xfrm>
          <a:prstGeom prst="line">
            <a:avLst/>
          </a:prstGeom>
          <a:noFill/>
          <a:ln w="7620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11" name="Straight Connector 3"/>
          <p:cNvCxnSpPr/>
          <p:nvPr/>
        </p:nvCxnSpPr>
        <p:spPr>
          <a:xfrm>
            <a:off x="4713872" y="2262743"/>
            <a:ext cx="1110327" cy="677221"/>
          </a:xfrm>
          <a:prstGeom prst="line">
            <a:avLst/>
          </a:prstGeom>
          <a:noFill/>
          <a:ln w="7620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12" name="Straight Connector 4"/>
          <p:cNvCxnSpPr/>
          <p:nvPr/>
        </p:nvCxnSpPr>
        <p:spPr>
          <a:xfrm flipV="1">
            <a:off x="3327932" y="3152580"/>
            <a:ext cx="1433188" cy="661472"/>
          </a:xfrm>
          <a:prstGeom prst="line">
            <a:avLst/>
          </a:prstGeom>
          <a:noFill/>
          <a:ln w="7620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13" name="Straight Connector 5"/>
          <p:cNvCxnSpPr/>
          <p:nvPr/>
        </p:nvCxnSpPr>
        <p:spPr>
          <a:xfrm flipV="1">
            <a:off x="2705834" y="2152499"/>
            <a:ext cx="1315068" cy="779591"/>
          </a:xfrm>
          <a:prstGeom prst="line">
            <a:avLst/>
          </a:prstGeom>
          <a:noFill/>
          <a:ln w="7620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14" name="Straight Connector 6"/>
          <p:cNvCxnSpPr/>
          <p:nvPr/>
        </p:nvCxnSpPr>
        <p:spPr>
          <a:xfrm flipV="1">
            <a:off x="6021066" y="2459610"/>
            <a:ext cx="559101" cy="1267820"/>
          </a:xfrm>
          <a:prstGeom prst="line">
            <a:avLst/>
          </a:prstGeom>
          <a:noFill/>
          <a:ln w="7620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15" name="Straight Connector 7"/>
          <p:cNvCxnSpPr/>
          <p:nvPr/>
        </p:nvCxnSpPr>
        <p:spPr>
          <a:xfrm flipV="1">
            <a:off x="5139103" y="2002880"/>
            <a:ext cx="519728" cy="1189074"/>
          </a:xfrm>
          <a:prstGeom prst="line">
            <a:avLst/>
          </a:prstGeom>
          <a:noFill/>
          <a:ln w="7620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16" name="Straight Connector 8"/>
          <p:cNvCxnSpPr/>
          <p:nvPr/>
        </p:nvCxnSpPr>
        <p:spPr>
          <a:xfrm>
            <a:off x="5879322" y="2648602"/>
            <a:ext cx="944959" cy="1015831"/>
          </a:xfrm>
          <a:prstGeom prst="line">
            <a:avLst/>
          </a:prstGeom>
          <a:noFill/>
          <a:ln w="7620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17" name="Straight Connector 9"/>
          <p:cNvCxnSpPr/>
          <p:nvPr/>
        </p:nvCxnSpPr>
        <p:spPr>
          <a:xfrm>
            <a:off x="6643164" y="2050128"/>
            <a:ext cx="803215" cy="732344"/>
          </a:xfrm>
          <a:prstGeom prst="line">
            <a:avLst/>
          </a:prstGeom>
          <a:noFill/>
          <a:ln w="7620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18" name="Straight Connector 10"/>
          <p:cNvCxnSpPr/>
          <p:nvPr/>
        </p:nvCxnSpPr>
        <p:spPr>
          <a:xfrm flipV="1">
            <a:off x="2044362" y="2459610"/>
            <a:ext cx="771717" cy="716594"/>
          </a:xfrm>
          <a:prstGeom prst="line">
            <a:avLst/>
          </a:prstGeom>
          <a:noFill/>
          <a:ln w="7620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cxnSp>
        <p:nvCxnSpPr>
          <p:cNvPr id="19" name="Straight Connector 11"/>
          <p:cNvCxnSpPr/>
          <p:nvPr/>
        </p:nvCxnSpPr>
        <p:spPr>
          <a:xfrm flipV="1">
            <a:off x="1587631" y="1908384"/>
            <a:ext cx="771717" cy="716594"/>
          </a:xfrm>
          <a:prstGeom prst="line">
            <a:avLst/>
          </a:prstGeom>
          <a:noFill/>
          <a:ln w="76200" cap="flat" cmpd="sng" algn="ctr">
            <a:solidFill>
              <a:sysClr val="window" lastClr="FFFFFF">
                <a:lumMod val="75000"/>
              </a:sysClr>
            </a:solidFill>
            <a:prstDash val="solid"/>
            <a:miter lim="800000"/>
          </a:ln>
          <a:effectLst/>
        </p:spPr>
      </p:cxnSp>
      <p:sp>
        <p:nvSpPr>
          <p:cNvPr id="20" name="Freeform 239"/>
          <p:cNvSpPr>
            <a:spLocks noEditPoints="1"/>
          </p:cNvSpPr>
          <p:nvPr/>
        </p:nvSpPr>
        <p:spPr bwMode="auto">
          <a:xfrm>
            <a:off x="3476207" y="1880421"/>
            <a:ext cx="1653679" cy="1653679"/>
          </a:xfrm>
          <a:custGeom>
            <a:avLst/>
            <a:gdLst>
              <a:gd name="T0" fmla="*/ 2116 w 2116"/>
              <a:gd name="T1" fmla="*/ 1052 h 2116"/>
              <a:gd name="T2" fmla="*/ 1925 w 2116"/>
              <a:gd name="T3" fmla="*/ 883 h 2116"/>
              <a:gd name="T4" fmla="*/ 2038 w 2116"/>
              <a:gd name="T5" fmla="*/ 652 h 2116"/>
              <a:gd name="T6" fmla="*/ 1795 w 2116"/>
              <a:gd name="T7" fmla="*/ 570 h 2116"/>
              <a:gd name="T8" fmla="*/ 1802 w 2116"/>
              <a:gd name="T9" fmla="*/ 305 h 2116"/>
              <a:gd name="T10" fmla="*/ 1548 w 2116"/>
              <a:gd name="T11" fmla="*/ 321 h 2116"/>
              <a:gd name="T12" fmla="*/ 1464 w 2116"/>
              <a:gd name="T13" fmla="*/ 80 h 2116"/>
              <a:gd name="T14" fmla="*/ 1234 w 2116"/>
              <a:gd name="T15" fmla="*/ 191 h 2116"/>
              <a:gd name="T16" fmla="*/ 1052 w 2116"/>
              <a:gd name="T17" fmla="*/ 0 h 2116"/>
              <a:gd name="T18" fmla="*/ 884 w 2116"/>
              <a:gd name="T19" fmla="*/ 191 h 2116"/>
              <a:gd name="T20" fmla="*/ 653 w 2116"/>
              <a:gd name="T21" fmla="*/ 78 h 2116"/>
              <a:gd name="T22" fmla="*/ 570 w 2116"/>
              <a:gd name="T23" fmla="*/ 321 h 2116"/>
              <a:gd name="T24" fmla="*/ 305 w 2116"/>
              <a:gd name="T25" fmla="*/ 314 h 2116"/>
              <a:gd name="T26" fmla="*/ 322 w 2116"/>
              <a:gd name="T27" fmla="*/ 568 h 2116"/>
              <a:gd name="T28" fmla="*/ 81 w 2116"/>
              <a:gd name="T29" fmla="*/ 652 h 2116"/>
              <a:gd name="T30" fmla="*/ 192 w 2116"/>
              <a:gd name="T31" fmla="*/ 882 h 2116"/>
              <a:gd name="T32" fmla="*/ 0 w 2116"/>
              <a:gd name="T33" fmla="*/ 1064 h 2116"/>
              <a:gd name="T34" fmla="*/ 191 w 2116"/>
              <a:gd name="T35" fmla="*/ 1233 h 2116"/>
              <a:gd name="T36" fmla="*/ 78 w 2116"/>
              <a:gd name="T37" fmla="*/ 1463 h 2116"/>
              <a:gd name="T38" fmla="*/ 321 w 2116"/>
              <a:gd name="T39" fmla="*/ 1546 h 2116"/>
              <a:gd name="T40" fmla="*/ 314 w 2116"/>
              <a:gd name="T41" fmla="*/ 1811 h 2116"/>
              <a:gd name="T42" fmla="*/ 569 w 2116"/>
              <a:gd name="T43" fmla="*/ 1794 h 2116"/>
              <a:gd name="T44" fmla="*/ 653 w 2116"/>
              <a:gd name="T45" fmla="*/ 2035 h 2116"/>
              <a:gd name="T46" fmla="*/ 882 w 2116"/>
              <a:gd name="T47" fmla="*/ 1925 h 2116"/>
              <a:gd name="T48" fmla="*/ 1064 w 2116"/>
              <a:gd name="T49" fmla="*/ 2116 h 2116"/>
              <a:gd name="T50" fmla="*/ 1233 w 2116"/>
              <a:gd name="T51" fmla="*/ 1925 h 2116"/>
              <a:gd name="T52" fmla="*/ 1464 w 2116"/>
              <a:gd name="T53" fmla="*/ 2038 h 2116"/>
              <a:gd name="T54" fmla="*/ 1546 w 2116"/>
              <a:gd name="T55" fmla="*/ 1795 h 2116"/>
              <a:gd name="T56" fmla="*/ 1811 w 2116"/>
              <a:gd name="T57" fmla="*/ 1802 h 2116"/>
              <a:gd name="T58" fmla="*/ 1795 w 2116"/>
              <a:gd name="T59" fmla="*/ 1547 h 2116"/>
              <a:gd name="T60" fmla="*/ 2036 w 2116"/>
              <a:gd name="T61" fmla="*/ 1463 h 2116"/>
              <a:gd name="T62" fmla="*/ 1925 w 2116"/>
              <a:gd name="T63" fmla="*/ 1234 h 2116"/>
              <a:gd name="T64" fmla="*/ 1358 w 2116"/>
              <a:gd name="T65" fmla="*/ 1669 h 2116"/>
              <a:gd name="T66" fmla="*/ 759 w 2116"/>
              <a:gd name="T67" fmla="*/ 447 h 2116"/>
              <a:gd name="T68" fmla="*/ 1358 w 2116"/>
              <a:gd name="T69" fmla="*/ 1669 h 21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116" h="2116">
                <a:moveTo>
                  <a:pt x="1941" y="1111"/>
                </a:moveTo>
                <a:cubicBezTo>
                  <a:pt x="2116" y="1052"/>
                  <a:pt x="2116" y="1052"/>
                  <a:pt x="2116" y="1052"/>
                </a:cubicBezTo>
                <a:cubicBezTo>
                  <a:pt x="2107" y="917"/>
                  <a:pt x="2107" y="917"/>
                  <a:pt x="2107" y="917"/>
                </a:cubicBezTo>
                <a:cubicBezTo>
                  <a:pt x="1925" y="883"/>
                  <a:pt x="1925" y="883"/>
                  <a:pt x="1925" y="883"/>
                </a:cubicBezTo>
                <a:cubicBezTo>
                  <a:pt x="1918" y="847"/>
                  <a:pt x="1908" y="810"/>
                  <a:pt x="1896" y="774"/>
                </a:cubicBezTo>
                <a:cubicBezTo>
                  <a:pt x="2038" y="652"/>
                  <a:pt x="2038" y="652"/>
                  <a:pt x="2038" y="652"/>
                </a:cubicBezTo>
                <a:cubicBezTo>
                  <a:pt x="1979" y="532"/>
                  <a:pt x="1979" y="532"/>
                  <a:pt x="1979" y="532"/>
                </a:cubicBezTo>
                <a:cubicBezTo>
                  <a:pt x="1795" y="570"/>
                  <a:pt x="1795" y="570"/>
                  <a:pt x="1795" y="570"/>
                </a:cubicBezTo>
                <a:cubicBezTo>
                  <a:pt x="1772" y="535"/>
                  <a:pt x="1747" y="502"/>
                  <a:pt x="1720" y="471"/>
                </a:cubicBezTo>
                <a:cubicBezTo>
                  <a:pt x="1802" y="305"/>
                  <a:pt x="1802" y="305"/>
                  <a:pt x="1802" y="305"/>
                </a:cubicBezTo>
                <a:cubicBezTo>
                  <a:pt x="1700" y="217"/>
                  <a:pt x="1700" y="217"/>
                  <a:pt x="1700" y="217"/>
                </a:cubicBezTo>
                <a:cubicBezTo>
                  <a:pt x="1548" y="321"/>
                  <a:pt x="1548" y="321"/>
                  <a:pt x="1548" y="321"/>
                </a:cubicBezTo>
                <a:cubicBezTo>
                  <a:pt x="1516" y="301"/>
                  <a:pt x="1483" y="282"/>
                  <a:pt x="1450" y="265"/>
                </a:cubicBezTo>
                <a:cubicBezTo>
                  <a:pt x="1464" y="80"/>
                  <a:pt x="1464" y="80"/>
                  <a:pt x="1464" y="80"/>
                </a:cubicBezTo>
                <a:cubicBezTo>
                  <a:pt x="1336" y="37"/>
                  <a:pt x="1336" y="37"/>
                  <a:pt x="1336" y="37"/>
                </a:cubicBezTo>
                <a:cubicBezTo>
                  <a:pt x="1234" y="191"/>
                  <a:pt x="1234" y="191"/>
                  <a:pt x="1234" y="191"/>
                </a:cubicBezTo>
                <a:cubicBezTo>
                  <a:pt x="1194" y="183"/>
                  <a:pt x="1152" y="178"/>
                  <a:pt x="1111" y="175"/>
                </a:cubicBezTo>
                <a:cubicBezTo>
                  <a:pt x="1052" y="0"/>
                  <a:pt x="1052" y="0"/>
                  <a:pt x="1052" y="0"/>
                </a:cubicBezTo>
                <a:cubicBezTo>
                  <a:pt x="918" y="9"/>
                  <a:pt x="918" y="9"/>
                  <a:pt x="918" y="9"/>
                </a:cubicBezTo>
                <a:cubicBezTo>
                  <a:pt x="884" y="191"/>
                  <a:pt x="884" y="191"/>
                  <a:pt x="884" y="191"/>
                </a:cubicBezTo>
                <a:cubicBezTo>
                  <a:pt x="847" y="198"/>
                  <a:pt x="810" y="208"/>
                  <a:pt x="774" y="220"/>
                </a:cubicBezTo>
                <a:cubicBezTo>
                  <a:pt x="653" y="78"/>
                  <a:pt x="653" y="78"/>
                  <a:pt x="653" y="78"/>
                </a:cubicBezTo>
                <a:cubicBezTo>
                  <a:pt x="532" y="137"/>
                  <a:pt x="532" y="137"/>
                  <a:pt x="532" y="137"/>
                </a:cubicBezTo>
                <a:cubicBezTo>
                  <a:pt x="570" y="321"/>
                  <a:pt x="570" y="321"/>
                  <a:pt x="570" y="321"/>
                </a:cubicBezTo>
                <a:cubicBezTo>
                  <a:pt x="535" y="344"/>
                  <a:pt x="502" y="369"/>
                  <a:pt x="471" y="396"/>
                </a:cubicBezTo>
                <a:cubicBezTo>
                  <a:pt x="305" y="314"/>
                  <a:pt x="305" y="314"/>
                  <a:pt x="305" y="314"/>
                </a:cubicBezTo>
                <a:cubicBezTo>
                  <a:pt x="217" y="416"/>
                  <a:pt x="217" y="416"/>
                  <a:pt x="217" y="416"/>
                </a:cubicBezTo>
                <a:cubicBezTo>
                  <a:pt x="322" y="568"/>
                  <a:pt x="322" y="568"/>
                  <a:pt x="322" y="568"/>
                </a:cubicBezTo>
                <a:cubicBezTo>
                  <a:pt x="301" y="600"/>
                  <a:pt x="282" y="633"/>
                  <a:pt x="265" y="666"/>
                </a:cubicBezTo>
                <a:cubicBezTo>
                  <a:pt x="81" y="652"/>
                  <a:pt x="81" y="652"/>
                  <a:pt x="81" y="652"/>
                </a:cubicBezTo>
                <a:cubicBezTo>
                  <a:pt x="37" y="780"/>
                  <a:pt x="37" y="780"/>
                  <a:pt x="37" y="780"/>
                </a:cubicBezTo>
                <a:cubicBezTo>
                  <a:pt x="192" y="882"/>
                  <a:pt x="192" y="882"/>
                  <a:pt x="192" y="882"/>
                </a:cubicBezTo>
                <a:cubicBezTo>
                  <a:pt x="183" y="923"/>
                  <a:pt x="178" y="964"/>
                  <a:pt x="175" y="1005"/>
                </a:cubicBezTo>
                <a:cubicBezTo>
                  <a:pt x="0" y="1064"/>
                  <a:pt x="0" y="1064"/>
                  <a:pt x="0" y="1064"/>
                </a:cubicBezTo>
                <a:cubicBezTo>
                  <a:pt x="9" y="1198"/>
                  <a:pt x="9" y="1198"/>
                  <a:pt x="9" y="1198"/>
                </a:cubicBezTo>
                <a:cubicBezTo>
                  <a:pt x="191" y="1233"/>
                  <a:pt x="191" y="1233"/>
                  <a:pt x="191" y="1233"/>
                </a:cubicBezTo>
                <a:cubicBezTo>
                  <a:pt x="199" y="1269"/>
                  <a:pt x="208" y="1306"/>
                  <a:pt x="221" y="1342"/>
                </a:cubicBezTo>
                <a:cubicBezTo>
                  <a:pt x="78" y="1463"/>
                  <a:pt x="78" y="1463"/>
                  <a:pt x="78" y="1463"/>
                </a:cubicBezTo>
                <a:cubicBezTo>
                  <a:pt x="138" y="1584"/>
                  <a:pt x="138" y="1584"/>
                  <a:pt x="138" y="1584"/>
                </a:cubicBezTo>
                <a:cubicBezTo>
                  <a:pt x="321" y="1546"/>
                  <a:pt x="321" y="1546"/>
                  <a:pt x="321" y="1546"/>
                </a:cubicBezTo>
                <a:cubicBezTo>
                  <a:pt x="344" y="1581"/>
                  <a:pt x="369" y="1614"/>
                  <a:pt x="397" y="1645"/>
                </a:cubicBezTo>
                <a:cubicBezTo>
                  <a:pt x="314" y="1811"/>
                  <a:pt x="314" y="1811"/>
                  <a:pt x="314" y="1811"/>
                </a:cubicBezTo>
                <a:cubicBezTo>
                  <a:pt x="416" y="1899"/>
                  <a:pt x="416" y="1899"/>
                  <a:pt x="416" y="1899"/>
                </a:cubicBezTo>
                <a:cubicBezTo>
                  <a:pt x="569" y="1794"/>
                  <a:pt x="569" y="1794"/>
                  <a:pt x="569" y="1794"/>
                </a:cubicBezTo>
                <a:cubicBezTo>
                  <a:pt x="600" y="1815"/>
                  <a:pt x="633" y="1834"/>
                  <a:pt x="667" y="1851"/>
                </a:cubicBezTo>
                <a:cubicBezTo>
                  <a:pt x="653" y="2035"/>
                  <a:pt x="653" y="2035"/>
                  <a:pt x="653" y="2035"/>
                </a:cubicBezTo>
                <a:cubicBezTo>
                  <a:pt x="780" y="2079"/>
                  <a:pt x="780" y="2079"/>
                  <a:pt x="780" y="2079"/>
                </a:cubicBezTo>
                <a:cubicBezTo>
                  <a:pt x="882" y="1925"/>
                  <a:pt x="882" y="1925"/>
                  <a:pt x="882" y="1925"/>
                </a:cubicBezTo>
                <a:cubicBezTo>
                  <a:pt x="923" y="1933"/>
                  <a:pt x="964" y="1938"/>
                  <a:pt x="1005" y="1941"/>
                </a:cubicBezTo>
                <a:cubicBezTo>
                  <a:pt x="1064" y="2116"/>
                  <a:pt x="1064" y="2116"/>
                  <a:pt x="1064" y="2116"/>
                </a:cubicBezTo>
                <a:cubicBezTo>
                  <a:pt x="1199" y="2107"/>
                  <a:pt x="1199" y="2107"/>
                  <a:pt x="1199" y="2107"/>
                </a:cubicBezTo>
                <a:cubicBezTo>
                  <a:pt x="1233" y="1925"/>
                  <a:pt x="1233" y="1925"/>
                  <a:pt x="1233" y="1925"/>
                </a:cubicBezTo>
                <a:cubicBezTo>
                  <a:pt x="1269" y="1918"/>
                  <a:pt x="1306" y="1908"/>
                  <a:pt x="1342" y="1896"/>
                </a:cubicBezTo>
                <a:cubicBezTo>
                  <a:pt x="1464" y="2038"/>
                  <a:pt x="1464" y="2038"/>
                  <a:pt x="1464" y="2038"/>
                </a:cubicBezTo>
                <a:cubicBezTo>
                  <a:pt x="1584" y="1979"/>
                  <a:pt x="1584" y="1979"/>
                  <a:pt x="1584" y="1979"/>
                </a:cubicBezTo>
                <a:cubicBezTo>
                  <a:pt x="1546" y="1795"/>
                  <a:pt x="1546" y="1795"/>
                  <a:pt x="1546" y="1795"/>
                </a:cubicBezTo>
                <a:cubicBezTo>
                  <a:pt x="1581" y="1772"/>
                  <a:pt x="1614" y="1747"/>
                  <a:pt x="1645" y="1719"/>
                </a:cubicBezTo>
                <a:cubicBezTo>
                  <a:pt x="1811" y="1802"/>
                  <a:pt x="1811" y="1802"/>
                  <a:pt x="1811" y="1802"/>
                </a:cubicBezTo>
                <a:cubicBezTo>
                  <a:pt x="1899" y="1700"/>
                  <a:pt x="1899" y="1700"/>
                  <a:pt x="1899" y="1700"/>
                </a:cubicBezTo>
                <a:cubicBezTo>
                  <a:pt x="1795" y="1547"/>
                  <a:pt x="1795" y="1547"/>
                  <a:pt x="1795" y="1547"/>
                </a:cubicBezTo>
                <a:cubicBezTo>
                  <a:pt x="1816" y="1516"/>
                  <a:pt x="1834" y="1483"/>
                  <a:pt x="1851" y="1450"/>
                </a:cubicBezTo>
                <a:cubicBezTo>
                  <a:pt x="2036" y="1463"/>
                  <a:pt x="2036" y="1463"/>
                  <a:pt x="2036" y="1463"/>
                </a:cubicBezTo>
                <a:cubicBezTo>
                  <a:pt x="2079" y="1336"/>
                  <a:pt x="2079" y="1336"/>
                  <a:pt x="2079" y="1336"/>
                </a:cubicBezTo>
                <a:cubicBezTo>
                  <a:pt x="1925" y="1234"/>
                  <a:pt x="1925" y="1234"/>
                  <a:pt x="1925" y="1234"/>
                </a:cubicBezTo>
                <a:cubicBezTo>
                  <a:pt x="1933" y="1193"/>
                  <a:pt x="1938" y="1152"/>
                  <a:pt x="1941" y="1111"/>
                </a:cubicBezTo>
                <a:close/>
                <a:moveTo>
                  <a:pt x="1358" y="1669"/>
                </a:moveTo>
                <a:cubicBezTo>
                  <a:pt x="1020" y="1834"/>
                  <a:pt x="613" y="1695"/>
                  <a:pt x="447" y="1357"/>
                </a:cubicBezTo>
                <a:cubicBezTo>
                  <a:pt x="282" y="1020"/>
                  <a:pt x="421" y="613"/>
                  <a:pt x="759" y="447"/>
                </a:cubicBezTo>
                <a:cubicBezTo>
                  <a:pt x="1096" y="282"/>
                  <a:pt x="1504" y="421"/>
                  <a:pt x="1669" y="759"/>
                </a:cubicBezTo>
                <a:cubicBezTo>
                  <a:pt x="1834" y="1096"/>
                  <a:pt x="1695" y="1503"/>
                  <a:pt x="1358" y="1669"/>
                </a:cubicBezTo>
                <a:close/>
              </a:path>
            </a:pathLst>
          </a:custGeom>
          <a:solidFill>
            <a:srgbClr val="F4921E"/>
          </a:solidFill>
          <a:ln>
            <a:noFill/>
          </a:ln>
        </p:spPr>
        <p:txBody>
          <a:bodyPr vert="horz" wrap="square" lIns="56698" tIns="28349" rIns="56698" bIns="28349" numCol="1" anchor="t" anchorCtr="0" compatLnSpc="1"/>
          <a:lstStyle/>
          <a:p>
            <a:pPr marL="0" marR="0" lvl="0" indent="0" defTabSz="5670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83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1" name="Freeform 240"/>
          <p:cNvSpPr>
            <a:spLocks noEditPoints="1"/>
          </p:cNvSpPr>
          <p:nvPr/>
        </p:nvSpPr>
        <p:spPr bwMode="auto">
          <a:xfrm>
            <a:off x="2263509" y="2653262"/>
            <a:ext cx="1438111" cy="1438110"/>
          </a:xfrm>
          <a:custGeom>
            <a:avLst/>
            <a:gdLst>
              <a:gd name="T0" fmla="*/ 1840 w 1840"/>
              <a:gd name="T1" fmla="*/ 964 h 1840"/>
              <a:gd name="T2" fmla="*/ 1682 w 1840"/>
              <a:gd name="T3" fmla="*/ 808 h 1840"/>
              <a:gd name="T4" fmla="*/ 1791 w 1840"/>
              <a:gd name="T5" fmla="*/ 614 h 1840"/>
              <a:gd name="T6" fmla="*/ 1578 w 1840"/>
              <a:gd name="T7" fmla="*/ 521 h 1840"/>
              <a:gd name="T8" fmla="*/ 1602 w 1840"/>
              <a:gd name="T9" fmla="*/ 301 h 1840"/>
              <a:gd name="T10" fmla="*/ 1379 w 1840"/>
              <a:gd name="T11" fmla="*/ 303 h 1840"/>
              <a:gd name="T12" fmla="*/ 1318 w 1840"/>
              <a:gd name="T13" fmla="*/ 90 h 1840"/>
              <a:gd name="T14" fmla="*/ 1103 w 1840"/>
              <a:gd name="T15" fmla="*/ 173 h 1840"/>
              <a:gd name="T16" fmla="*/ 964 w 1840"/>
              <a:gd name="T17" fmla="*/ 0 h 1840"/>
              <a:gd name="T18" fmla="*/ 808 w 1840"/>
              <a:gd name="T19" fmla="*/ 159 h 1840"/>
              <a:gd name="T20" fmla="*/ 613 w 1840"/>
              <a:gd name="T21" fmla="*/ 49 h 1840"/>
              <a:gd name="T22" fmla="*/ 521 w 1840"/>
              <a:gd name="T23" fmla="*/ 262 h 1840"/>
              <a:gd name="T24" fmla="*/ 301 w 1840"/>
              <a:gd name="T25" fmla="*/ 239 h 1840"/>
              <a:gd name="T26" fmla="*/ 303 w 1840"/>
              <a:gd name="T27" fmla="*/ 461 h 1840"/>
              <a:gd name="T28" fmla="*/ 89 w 1840"/>
              <a:gd name="T29" fmla="*/ 522 h 1840"/>
              <a:gd name="T30" fmla="*/ 173 w 1840"/>
              <a:gd name="T31" fmla="*/ 737 h 1840"/>
              <a:gd name="T32" fmla="*/ 0 w 1840"/>
              <a:gd name="T33" fmla="*/ 877 h 1840"/>
              <a:gd name="T34" fmla="*/ 159 w 1840"/>
              <a:gd name="T35" fmla="*/ 1032 h 1840"/>
              <a:gd name="T36" fmla="*/ 49 w 1840"/>
              <a:gd name="T37" fmla="*/ 1227 h 1840"/>
              <a:gd name="T38" fmla="*/ 262 w 1840"/>
              <a:gd name="T39" fmla="*/ 1320 h 1840"/>
              <a:gd name="T40" fmla="*/ 239 w 1840"/>
              <a:gd name="T41" fmla="*/ 1540 h 1840"/>
              <a:gd name="T42" fmla="*/ 461 w 1840"/>
              <a:gd name="T43" fmla="*/ 1538 h 1840"/>
              <a:gd name="T44" fmla="*/ 522 w 1840"/>
              <a:gd name="T45" fmla="*/ 1751 h 1840"/>
              <a:gd name="T46" fmla="*/ 737 w 1840"/>
              <a:gd name="T47" fmla="*/ 1668 h 1840"/>
              <a:gd name="T48" fmla="*/ 876 w 1840"/>
              <a:gd name="T49" fmla="*/ 1840 h 1840"/>
              <a:gd name="T50" fmla="*/ 1032 w 1840"/>
              <a:gd name="T51" fmla="*/ 1682 h 1840"/>
              <a:gd name="T52" fmla="*/ 1227 w 1840"/>
              <a:gd name="T53" fmla="*/ 1791 h 1840"/>
              <a:gd name="T54" fmla="*/ 1319 w 1840"/>
              <a:gd name="T55" fmla="*/ 1579 h 1840"/>
              <a:gd name="T56" fmla="*/ 1540 w 1840"/>
              <a:gd name="T57" fmla="*/ 1602 h 1840"/>
              <a:gd name="T58" fmla="*/ 1538 w 1840"/>
              <a:gd name="T59" fmla="*/ 1380 h 1840"/>
              <a:gd name="T60" fmla="*/ 1751 w 1840"/>
              <a:gd name="T61" fmla="*/ 1318 h 1840"/>
              <a:gd name="T62" fmla="*/ 1668 w 1840"/>
              <a:gd name="T63" fmla="*/ 1104 h 1840"/>
              <a:gd name="T64" fmla="*/ 1081 w 1840"/>
              <a:gd name="T65" fmla="*/ 1490 h 1840"/>
              <a:gd name="T66" fmla="*/ 759 w 1840"/>
              <a:gd name="T67" fmla="*/ 351 h 1840"/>
              <a:gd name="T68" fmla="*/ 1081 w 1840"/>
              <a:gd name="T69" fmla="*/ 149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0" h="1840">
                <a:moveTo>
                  <a:pt x="1827" y="1080"/>
                </a:moveTo>
                <a:cubicBezTo>
                  <a:pt x="1840" y="964"/>
                  <a:pt x="1840" y="964"/>
                  <a:pt x="1840" y="964"/>
                </a:cubicBezTo>
                <a:cubicBezTo>
                  <a:pt x="1690" y="906"/>
                  <a:pt x="1690" y="906"/>
                  <a:pt x="1690" y="906"/>
                </a:cubicBezTo>
                <a:cubicBezTo>
                  <a:pt x="1689" y="874"/>
                  <a:pt x="1687" y="841"/>
                  <a:pt x="1682" y="808"/>
                </a:cubicBezTo>
                <a:cubicBezTo>
                  <a:pt x="1823" y="726"/>
                  <a:pt x="1823" y="726"/>
                  <a:pt x="1823" y="726"/>
                </a:cubicBezTo>
                <a:cubicBezTo>
                  <a:pt x="1791" y="614"/>
                  <a:pt x="1791" y="614"/>
                  <a:pt x="1791" y="614"/>
                </a:cubicBezTo>
                <a:cubicBezTo>
                  <a:pt x="1628" y="618"/>
                  <a:pt x="1628" y="618"/>
                  <a:pt x="1628" y="618"/>
                </a:cubicBezTo>
                <a:cubicBezTo>
                  <a:pt x="1614" y="584"/>
                  <a:pt x="1597" y="552"/>
                  <a:pt x="1578" y="521"/>
                </a:cubicBezTo>
                <a:cubicBezTo>
                  <a:pt x="1675" y="392"/>
                  <a:pt x="1675" y="392"/>
                  <a:pt x="1675" y="392"/>
                </a:cubicBezTo>
                <a:cubicBezTo>
                  <a:pt x="1602" y="301"/>
                  <a:pt x="1602" y="301"/>
                  <a:pt x="1602" y="301"/>
                </a:cubicBezTo>
                <a:cubicBezTo>
                  <a:pt x="1455" y="366"/>
                  <a:pt x="1455" y="366"/>
                  <a:pt x="1455" y="366"/>
                </a:cubicBezTo>
                <a:cubicBezTo>
                  <a:pt x="1431" y="344"/>
                  <a:pt x="1406" y="322"/>
                  <a:pt x="1379" y="303"/>
                </a:cubicBezTo>
                <a:cubicBezTo>
                  <a:pt x="1420" y="147"/>
                  <a:pt x="1420" y="147"/>
                  <a:pt x="1420" y="147"/>
                </a:cubicBezTo>
                <a:cubicBezTo>
                  <a:pt x="1318" y="90"/>
                  <a:pt x="1318" y="90"/>
                  <a:pt x="1318" y="90"/>
                </a:cubicBezTo>
                <a:cubicBezTo>
                  <a:pt x="1206" y="206"/>
                  <a:pt x="1206" y="206"/>
                  <a:pt x="1206" y="206"/>
                </a:cubicBezTo>
                <a:cubicBezTo>
                  <a:pt x="1173" y="193"/>
                  <a:pt x="1139" y="181"/>
                  <a:pt x="1103" y="173"/>
                </a:cubicBezTo>
                <a:cubicBezTo>
                  <a:pt x="1080" y="13"/>
                  <a:pt x="1080" y="13"/>
                  <a:pt x="1080" y="13"/>
                </a:cubicBezTo>
                <a:cubicBezTo>
                  <a:pt x="964" y="0"/>
                  <a:pt x="964" y="0"/>
                  <a:pt x="964" y="0"/>
                </a:cubicBezTo>
                <a:cubicBezTo>
                  <a:pt x="906" y="151"/>
                  <a:pt x="906" y="151"/>
                  <a:pt x="906" y="151"/>
                </a:cubicBezTo>
                <a:cubicBezTo>
                  <a:pt x="874" y="151"/>
                  <a:pt x="841" y="154"/>
                  <a:pt x="808" y="159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613" y="49"/>
                  <a:pt x="613" y="49"/>
                  <a:pt x="613" y="49"/>
                </a:cubicBezTo>
                <a:cubicBezTo>
                  <a:pt x="617" y="213"/>
                  <a:pt x="617" y="213"/>
                  <a:pt x="617" y="213"/>
                </a:cubicBezTo>
                <a:cubicBezTo>
                  <a:pt x="584" y="227"/>
                  <a:pt x="552" y="244"/>
                  <a:pt x="521" y="262"/>
                </a:cubicBezTo>
                <a:cubicBezTo>
                  <a:pt x="392" y="166"/>
                  <a:pt x="392" y="166"/>
                  <a:pt x="392" y="166"/>
                </a:cubicBezTo>
                <a:cubicBezTo>
                  <a:pt x="301" y="239"/>
                  <a:pt x="301" y="239"/>
                  <a:pt x="301" y="239"/>
                </a:cubicBezTo>
                <a:cubicBezTo>
                  <a:pt x="366" y="386"/>
                  <a:pt x="366" y="386"/>
                  <a:pt x="366" y="386"/>
                </a:cubicBezTo>
                <a:cubicBezTo>
                  <a:pt x="343" y="410"/>
                  <a:pt x="322" y="435"/>
                  <a:pt x="303" y="461"/>
                </a:cubicBezTo>
                <a:cubicBezTo>
                  <a:pt x="147" y="420"/>
                  <a:pt x="147" y="420"/>
                  <a:pt x="147" y="420"/>
                </a:cubicBezTo>
                <a:cubicBezTo>
                  <a:pt x="89" y="522"/>
                  <a:pt x="89" y="522"/>
                  <a:pt x="89" y="522"/>
                </a:cubicBezTo>
                <a:cubicBezTo>
                  <a:pt x="206" y="634"/>
                  <a:pt x="206" y="634"/>
                  <a:pt x="206" y="634"/>
                </a:cubicBezTo>
                <a:cubicBezTo>
                  <a:pt x="192" y="668"/>
                  <a:pt x="181" y="702"/>
                  <a:pt x="173" y="737"/>
                </a:cubicBezTo>
                <a:cubicBezTo>
                  <a:pt x="13" y="760"/>
                  <a:pt x="13" y="760"/>
                  <a:pt x="13" y="760"/>
                </a:cubicBezTo>
                <a:cubicBezTo>
                  <a:pt x="0" y="877"/>
                  <a:pt x="0" y="877"/>
                  <a:pt x="0" y="877"/>
                </a:cubicBezTo>
                <a:cubicBezTo>
                  <a:pt x="151" y="934"/>
                  <a:pt x="151" y="934"/>
                  <a:pt x="151" y="934"/>
                </a:cubicBezTo>
                <a:cubicBezTo>
                  <a:pt x="151" y="967"/>
                  <a:pt x="154" y="1000"/>
                  <a:pt x="159" y="1032"/>
                </a:cubicBezTo>
                <a:cubicBezTo>
                  <a:pt x="17" y="1115"/>
                  <a:pt x="17" y="1115"/>
                  <a:pt x="17" y="1115"/>
                </a:cubicBezTo>
                <a:cubicBezTo>
                  <a:pt x="49" y="1227"/>
                  <a:pt x="49" y="1227"/>
                  <a:pt x="49" y="1227"/>
                </a:cubicBezTo>
                <a:cubicBezTo>
                  <a:pt x="212" y="1223"/>
                  <a:pt x="212" y="1223"/>
                  <a:pt x="212" y="1223"/>
                </a:cubicBezTo>
                <a:cubicBezTo>
                  <a:pt x="227" y="1257"/>
                  <a:pt x="243" y="1289"/>
                  <a:pt x="262" y="1320"/>
                </a:cubicBezTo>
                <a:cubicBezTo>
                  <a:pt x="166" y="1449"/>
                  <a:pt x="166" y="1449"/>
                  <a:pt x="166" y="1449"/>
                </a:cubicBezTo>
                <a:cubicBezTo>
                  <a:pt x="239" y="1540"/>
                  <a:pt x="239" y="1540"/>
                  <a:pt x="239" y="1540"/>
                </a:cubicBezTo>
                <a:cubicBezTo>
                  <a:pt x="386" y="1474"/>
                  <a:pt x="386" y="1474"/>
                  <a:pt x="386" y="1474"/>
                </a:cubicBezTo>
                <a:cubicBezTo>
                  <a:pt x="410" y="1497"/>
                  <a:pt x="435" y="1518"/>
                  <a:pt x="461" y="1538"/>
                </a:cubicBezTo>
                <a:cubicBezTo>
                  <a:pt x="420" y="1694"/>
                  <a:pt x="420" y="1694"/>
                  <a:pt x="420" y="1694"/>
                </a:cubicBezTo>
                <a:cubicBezTo>
                  <a:pt x="522" y="1751"/>
                  <a:pt x="522" y="1751"/>
                  <a:pt x="522" y="1751"/>
                </a:cubicBezTo>
                <a:cubicBezTo>
                  <a:pt x="634" y="1635"/>
                  <a:pt x="634" y="1635"/>
                  <a:pt x="634" y="1635"/>
                </a:cubicBezTo>
                <a:cubicBezTo>
                  <a:pt x="667" y="1648"/>
                  <a:pt x="702" y="1659"/>
                  <a:pt x="737" y="1668"/>
                </a:cubicBezTo>
                <a:cubicBezTo>
                  <a:pt x="760" y="1827"/>
                  <a:pt x="760" y="1827"/>
                  <a:pt x="760" y="1827"/>
                </a:cubicBezTo>
                <a:cubicBezTo>
                  <a:pt x="876" y="1840"/>
                  <a:pt x="876" y="1840"/>
                  <a:pt x="876" y="1840"/>
                </a:cubicBezTo>
                <a:cubicBezTo>
                  <a:pt x="934" y="1690"/>
                  <a:pt x="934" y="1690"/>
                  <a:pt x="934" y="1690"/>
                </a:cubicBezTo>
                <a:cubicBezTo>
                  <a:pt x="967" y="1689"/>
                  <a:pt x="1000" y="1687"/>
                  <a:pt x="1032" y="1682"/>
                </a:cubicBezTo>
                <a:cubicBezTo>
                  <a:pt x="1114" y="1823"/>
                  <a:pt x="1114" y="1823"/>
                  <a:pt x="1114" y="1823"/>
                </a:cubicBezTo>
                <a:cubicBezTo>
                  <a:pt x="1227" y="1791"/>
                  <a:pt x="1227" y="1791"/>
                  <a:pt x="1227" y="1791"/>
                </a:cubicBezTo>
                <a:cubicBezTo>
                  <a:pt x="1223" y="1628"/>
                  <a:pt x="1223" y="1628"/>
                  <a:pt x="1223" y="1628"/>
                </a:cubicBezTo>
                <a:cubicBezTo>
                  <a:pt x="1256" y="1614"/>
                  <a:pt x="1289" y="1597"/>
                  <a:pt x="1319" y="1579"/>
                </a:cubicBezTo>
                <a:cubicBezTo>
                  <a:pt x="1448" y="1675"/>
                  <a:pt x="1448" y="1675"/>
                  <a:pt x="1448" y="1675"/>
                </a:cubicBezTo>
                <a:cubicBezTo>
                  <a:pt x="1540" y="1602"/>
                  <a:pt x="1540" y="1602"/>
                  <a:pt x="1540" y="1602"/>
                </a:cubicBezTo>
                <a:cubicBezTo>
                  <a:pt x="1474" y="1455"/>
                  <a:pt x="1474" y="1455"/>
                  <a:pt x="1474" y="1455"/>
                </a:cubicBezTo>
                <a:cubicBezTo>
                  <a:pt x="1497" y="1431"/>
                  <a:pt x="1518" y="1406"/>
                  <a:pt x="1538" y="1380"/>
                </a:cubicBezTo>
                <a:cubicBezTo>
                  <a:pt x="1694" y="1420"/>
                  <a:pt x="1694" y="1420"/>
                  <a:pt x="1694" y="1420"/>
                </a:cubicBezTo>
                <a:cubicBezTo>
                  <a:pt x="1751" y="1318"/>
                  <a:pt x="1751" y="1318"/>
                  <a:pt x="1751" y="1318"/>
                </a:cubicBezTo>
                <a:cubicBezTo>
                  <a:pt x="1635" y="1207"/>
                  <a:pt x="1635" y="1207"/>
                  <a:pt x="1635" y="1207"/>
                </a:cubicBezTo>
                <a:cubicBezTo>
                  <a:pt x="1648" y="1173"/>
                  <a:pt x="1659" y="1139"/>
                  <a:pt x="1668" y="1104"/>
                </a:cubicBezTo>
                <a:lnTo>
                  <a:pt x="1827" y="1080"/>
                </a:lnTo>
                <a:close/>
                <a:moveTo>
                  <a:pt x="1081" y="1490"/>
                </a:moveTo>
                <a:cubicBezTo>
                  <a:pt x="766" y="1579"/>
                  <a:pt x="439" y="1396"/>
                  <a:pt x="350" y="1081"/>
                </a:cubicBezTo>
                <a:cubicBezTo>
                  <a:pt x="262" y="767"/>
                  <a:pt x="445" y="439"/>
                  <a:pt x="759" y="351"/>
                </a:cubicBezTo>
                <a:cubicBezTo>
                  <a:pt x="1074" y="262"/>
                  <a:pt x="1401" y="445"/>
                  <a:pt x="1490" y="760"/>
                </a:cubicBezTo>
                <a:cubicBezTo>
                  <a:pt x="1579" y="1074"/>
                  <a:pt x="1396" y="1401"/>
                  <a:pt x="1081" y="1490"/>
                </a:cubicBezTo>
                <a:close/>
              </a:path>
            </a:pathLst>
          </a:custGeom>
          <a:solidFill>
            <a:srgbClr val="328512"/>
          </a:solidFill>
          <a:ln>
            <a:noFill/>
          </a:ln>
        </p:spPr>
        <p:txBody>
          <a:bodyPr vert="horz" wrap="square" lIns="56698" tIns="28349" rIns="56698" bIns="28349" numCol="1" anchor="t" anchorCtr="0" compatLnSpc="1"/>
          <a:lstStyle/>
          <a:p>
            <a:pPr marL="0" marR="0" lvl="0" indent="0" defTabSz="5670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83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2" name="Freeform 241"/>
          <p:cNvSpPr>
            <a:spLocks noEditPoints="1"/>
          </p:cNvSpPr>
          <p:nvPr/>
        </p:nvSpPr>
        <p:spPr bwMode="auto">
          <a:xfrm>
            <a:off x="1355354" y="2349538"/>
            <a:ext cx="1043393" cy="1043393"/>
          </a:xfrm>
          <a:custGeom>
            <a:avLst/>
            <a:gdLst>
              <a:gd name="T0" fmla="*/ 1335 w 1335"/>
              <a:gd name="T1" fmla="*/ 699 h 1335"/>
              <a:gd name="T2" fmla="*/ 1220 w 1335"/>
              <a:gd name="T3" fmla="*/ 586 h 1335"/>
              <a:gd name="T4" fmla="*/ 1300 w 1335"/>
              <a:gd name="T5" fmla="*/ 445 h 1335"/>
              <a:gd name="T6" fmla="*/ 1145 w 1335"/>
              <a:gd name="T7" fmla="*/ 378 h 1335"/>
              <a:gd name="T8" fmla="*/ 1162 w 1335"/>
              <a:gd name="T9" fmla="*/ 218 h 1335"/>
              <a:gd name="T10" fmla="*/ 1001 w 1335"/>
              <a:gd name="T11" fmla="*/ 219 h 1335"/>
              <a:gd name="T12" fmla="*/ 956 w 1335"/>
              <a:gd name="T13" fmla="*/ 65 h 1335"/>
              <a:gd name="T14" fmla="*/ 801 w 1335"/>
              <a:gd name="T15" fmla="*/ 125 h 1335"/>
              <a:gd name="T16" fmla="*/ 699 w 1335"/>
              <a:gd name="T17" fmla="*/ 0 h 1335"/>
              <a:gd name="T18" fmla="*/ 586 w 1335"/>
              <a:gd name="T19" fmla="*/ 115 h 1335"/>
              <a:gd name="T20" fmla="*/ 445 w 1335"/>
              <a:gd name="T21" fmla="*/ 35 h 1335"/>
              <a:gd name="T22" fmla="*/ 378 w 1335"/>
              <a:gd name="T23" fmla="*/ 190 h 1335"/>
              <a:gd name="T24" fmla="*/ 218 w 1335"/>
              <a:gd name="T25" fmla="*/ 173 h 1335"/>
              <a:gd name="T26" fmla="*/ 220 w 1335"/>
              <a:gd name="T27" fmla="*/ 334 h 1335"/>
              <a:gd name="T28" fmla="*/ 65 w 1335"/>
              <a:gd name="T29" fmla="*/ 379 h 1335"/>
              <a:gd name="T30" fmla="*/ 125 w 1335"/>
              <a:gd name="T31" fmla="*/ 535 h 1335"/>
              <a:gd name="T32" fmla="*/ 0 w 1335"/>
              <a:gd name="T33" fmla="*/ 636 h 1335"/>
              <a:gd name="T34" fmla="*/ 115 w 1335"/>
              <a:gd name="T35" fmla="*/ 749 h 1335"/>
              <a:gd name="T36" fmla="*/ 35 w 1335"/>
              <a:gd name="T37" fmla="*/ 890 h 1335"/>
              <a:gd name="T38" fmla="*/ 190 w 1335"/>
              <a:gd name="T39" fmla="*/ 957 h 1335"/>
              <a:gd name="T40" fmla="*/ 173 w 1335"/>
              <a:gd name="T41" fmla="*/ 1117 h 1335"/>
              <a:gd name="T42" fmla="*/ 334 w 1335"/>
              <a:gd name="T43" fmla="*/ 1116 h 1335"/>
              <a:gd name="T44" fmla="*/ 379 w 1335"/>
              <a:gd name="T45" fmla="*/ 1270 h 1335"/>
              <a:gd name="T46" fmla="*/ 535 w 1335"/>
              <a:gd name="T47" fmla="*/ 1210 h 1335"/>
              <a:gd name="T48" fmla="*/ 636 w 1335"/>
              <a:gd name="T49" fmla="*/ 1335 h 1335"/>
              <a:gd name="T50" fmla="*/ 749 w 1335"/>
              <a:gd name="T51" fmla="*/ 1220 h 1335"/>
              <a:gd name="T52" fmla="*/ 890 w 1335"/>
              <a:gd name="T53" fmla="*/ 1299 h 1335"/>
              <a:gd name="T54" fmla="*/ 957 w 1335"/>
              <a:gd name="T55" fmla="*/ 1145 h 1335"/>
              <a:gd name="T56" fmla="*/ 1117 w 1335"/>
              <a:gd name="T57" fmla="*/ 1162 h 1335"/>
              <a:gd name="T58" fmla="*/ 1116 w 1335"/>
              <a:gd name="T59" fmla="*/ 1001 h 1335"/>
              <a:gd name="T60" fmla="*/ 1271 w 1335"/>
              <a:gd name="T61" fmla="*/ 956 h 1335"/>
              <a:gd name="T62" fmla="*/ 1210 w 1335"/>
              <a:gd name="T63" fmla="*/ 801 h 1335"/>
              <a:gd name="T64" fmla="*/ 776 w 1335"/>
              <a:gd name="T65" fmla="*/ 1050 h 1335"/>
              <a:gd name="T66" fmla="*/ 560 w 1335"/>
              <a:gd name="T67" fmla="*/ 286 h 1335"/>
              <a:gd name="T68" fmla="*/ 776 w 1335"/>
              <a:gd name="T69" fmla="*/ 1050 h 1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35" h="1335">
                <a:moveTo>
                  <a:pt x="1326" y="784"/>
                </a:moveTo>
                <a:cubicBezTo>
                  <a:pt x="1335" y="699"/>
                  <a:pt x="1335" y="699"/>
                  <a:pt x="1335" y="699"/>
                </a:cubicBezTo>
                <a:cubicBezTo>
                  <a:pt x="1226" y="658"/>
                  <a:pt x="1226" y="658"/>
                  <a:pt x="1226" y="658"/>
                </a:cubicBezTo>
                <a:cubicBezTo>
                  <a:pt x="1226" y="634"/>
                  <a:pt x="1224" y="610"/>
                  <a:pt x="1220" y="586"/>
                </a:cubicBezTo>
                <a:cubicBezTo>
                  <a:pt x="1323" y="527"/>
                  <a:pt x="1323" y="527"/>
                  <a:pt x="1323" y="527"/>
                </a:cubicBezTo>
                <a:cubicBezTo>
                  <a:pt x="1300" y="445"/>
                  <a:pt x="1300" y="445"/>
                  <a:pt x="1300" y="445"/>
                </a:cubicBezTo>
                <a:cubicBezTo>
                  <a:pt x="1181" y="448"/>
                  <a:pt x="1181" y="448"/>
                  <a:pt x="1181" y="448"/>
                </a:cubicBezTo>
                <a:cubicBezTo>
                  <a:pt x="1171" y="424"/>
                  <a:pt x="1159" y="400"/>
                  <a:pt x="1145" y="378"/>
                </a:cubicBezTo>
                <a:cubicBezTo>
                  <a:pt x="1215" y="284"/>
                  <a:pt x="1215" y="284"/>
                  <a:pt x="1215" y="284"/>
                </a:cubicBezTo>
                <a:cubicBezTo>
                  <a:pt x="1162" y="218"/>
                  <a:pt x="1162" y="218"/>
                  <a:pt x="1162" y="218"/>
                </a:cubicBezTo>
                <a:cubicBezTo>
                  <a:pt x="1055" y="266"/>
                  <a:pt x="1055" y="266"/>
                  <a:pt x="1055" y="266"/>
                </a:cubicBezTo>
                <a:cubicBezTo>
                  <a:pt x="1038" y="249"/>
                  <a:pt x="1020" y="234"/>
                  <a:pt x="1001" y="219"/>
                </a:cubicBezTo>
                <a:cubicBezTo>
                  <a:pt x="1031" y="106"/>
                  <a:pt x="1031" y="106"/>
                  <a:pt x="1031" y="106"/>
                </a:cubicBezTo>
                <a:cubicBezTo>
                  <a:pt x="956" y="65"/>
                  <a:pt x="956" y="65"/>
                  <a:pt x="956" y="65"/>
                </a:cubicBezTo>
                <a:cubicBezTo>
                  <a:pt x="875" y="149"/>
                  <a:pt x="875" y="149"/>
                  <a:pt x="875" y="149"/>
                </a:cubicBezTo>
                <a:cubicBezTo>
                  <a:pt x="851" y="139"/>
                  <a:pt x="826" y="131"/>
                  <a:pt x="801" y="125"/>
                </a:cubicBezTo>
                <a:cubicBezTo>
                  <a:pt x="784" y="9"/>
                  <a:pt x="784" y="9"/>
                  <a:pt x="784" y="9"/>
                </a:cubicBezTo>
                <a:cubicBezTo>
                  <a:pt x="699" y="0"/>
                  <a:pt x="699" y="0"/>
                  <a:pt x="699" y="0"/>
                </a:cubicBezTo>
                <a:cubicBezTo>
                  <a:pt x="658" y="109"/>
                  <a:pt x="658" y="109"/>
                  <a:pt x="658" y="109"/>
                </a:cubicBezTo>
                <a:cubicBezTo>
                  <a:pt x="634" y="109"/>
                  <a:pt x="610" y="111"/>
                  <a:pt x="586" y="115"/>
                </a:cubicBezTo>
                <a:cubicBezTo>
                  <a:pt x="527" y="12"/>
                  <a:pt x="527" y="12"/>
                  <a:pt x="527" y="12"/>
                </a:cubicBezTo>
                <a:cubicBezTo>
                  <a:pt x="445" y="35"/>
                  <a:pt x="445" y="35"/>
                  <a:pt x="445" y="35"/>
                </a:cubicBezTo>
                <a:cubicBezTo>
                  <a:pt x="448" y="154"/>
                  <a:pt x="448" y="154"/>
                  <a:pt x="448" y="154"/>
                </a:cubicBezTo>
                <a:cubicBezTo>
                  <a:pt x="424" y="164"/>
                  <a:pt x="400" y="176"/>
                  <a:pt x="378" y="190"/>
                </a:cubicBezTo>
                <a:cubicBezTo>
                  <a:pt x="284" y="120"/>
                  <a:pt x="284" y="120"/>
                  <a:pt x="284" y="120"/>
                </a:cubicBezTo>
                <a:cubicBezTo>
                  <a:pt x="218" y="173"/>
                  <a:pt x="218" y="173"/>
                  <a:pt x="218" y="173"/>
                </a:cubicBezTo>
                <a:cubicBezTo>
                  <a:pt x="266" y="280"/>
                  <a:pt x="266" y="280"/>
                  <a:pt x="266" y="280"/>
                </a:cubicBezTo>
                <a:cubicBezTo>
                  <a:pt x="249" y="297"/>
                  <a:pt x="234" y="315"/>
                  <a:pt x="220" y="334"/>
                </a:cubicBezTo>
                <a:cubicBezTo>
                  <a:pt x="106" y="305"/>
                  <a:pt x="106" y="305"/>
                  <a:pt x="106" y="305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149" y="460"/>
                  <a:pt x="149" y="460"/>
                  <a:pt x="149" y="460"/>
                </a:cubicBezTo>
                <a:cubicBezTo>
                  <a:pt x="139" y="484"/>
                  <a:pt x="131" y="509"/>
                  <a:pt x="125" y="535"/>
                </a:cubicBezTo>
                <a:cubicBezTo>
                  <a:pt x="9" y="551"/>
                  <a:pt x="9" y="551"/>
                  <a:pt x="9" y="551"/>
                </a:cubicBezTo>
                <a:cubicBezTo>
                  <a:pt x="0" y="636"/>
                  <a:pt x="0" y="636"/>
                  <a:pt x="0" y="636"/>
                </a:cubicBezTo>
                <a:cubicBezTo>
                  <a:pt x="109" y="678"/>
                  <a:pt x="109" y="678"/>
                  <a:pt x="109" y="678"/>
                </a:cubicBezTo>
                <a:cubicBezTo>
                  <a:pt x="110" y="701"/>
                  <a:pt x="111" y="725"/>
                  <a:pt x="115" y="749"/>
                </a:cubicBezTo>
                <a:cubicBezTo>
                  <a:pt x="12" y="809"/>
                  <a:pt x="12" y="809"/>
                  <a:pt x="12" y="809"/>
                </a:cubicBezTo>
                <a:cubicBezTo>
                  <a:pt x="35" y="890"/>
                  <a:pt x="35" y="890"/>
                  <a:pt x="35" y="890"/>
                </a:cubicBezTo>
                <a:cubicBezTo>
                  <a:pt x="154" y="887"/>
                  <a:pt x="154" y="887"/>
                  <a:pt x="154" y="887"/>
                </a:cubicBezTo>
                <a:cubicBezTo>
                  <a:pt x="164" y="912"/>
                  <a:pt x="177" y="935"/>
                  <a:pt x="190" y="957"/>
                </a:cubicBezTo>
                <a:cubicBezTo>
                  <a:pt x="120" y="1051"/>
                  <a:pt x="120" y="1051"/>
                  <a:pt x="120" y="1051"/>
                </a:cubicBezTo>
                <a:cubicBezTo>
                  <a:pt x="173" y="1117"/>
                  <a:pt x="173" y="1117"/>
                  <a:pt x="173" y="1117"/>
                </a:cubicBezTo>
                <a:cubicBezTo>
                  <a:pt x="280" y="1070"/>
                  <a:pt x="280" y="1070"/>
                  <a:pt x="280" y="1070"/>
                </a:cubicBezTo>
                <a:cubicBezTo>
                  <a:pt x="297" y="1086"/>
                  <a:pt x="315" y="1102"/>
                  <a:pt x="334" y="1116"/>
                </a:cubicBezTo>
                <a:cubicBezTo>
                  <a:pt x="305" y="1229"/>
                  <a:pt x="305" y="1229"/>
                  <a:pt x="305" y="1229"/>
                </a:cubicBezTo>
                <a:cubicBezTo>
                  <a:pt x="379" y="1270"/>
                  <a:pt x="379" y="1270"/>
                  <a:pt x="379" y="1270"/>
                </a:cubicBezTo>
                <a:cubicBezTo>
                  <a:pt x="460" y="1186"/>
                  <a:pt x="460" y="1186"/>
                  <a:pt x="460" y="1186"/>
                </a:cubicBezTo>
                <a:cubicBezTo>
                  <a:pt x="484" y="1196"/>
                  <a:pt x="509" y="1204"/>
                  <a:pt x="535" y="1210"/>
                </a:cubicBezTo>
                <a:cubicBezTo>
                  <a:pt x="551" y="1326"/>
                  <a:pt x="551" y="1326"/>
                  <a:pt x="551" y="1326"/>
                </a:cubicBezTo>
                <a:cubicBezTo>
                  <a:pt x="636" y="1335"/>
                  <a:pt x="636" y="1335"/>
                  <a:pt x="636" y="1335"/>
                </a:cubicBezTo>
                <a:cubicBezTo>
                  <a:pt x="678" y="1226"/>
                  <a:pt x="678" y="1226"/>
                  <a:pt x="678" y="1226"/>
                </a:cubicBezTo>
                <a:cubicBezTo>
                  <a:pt x="701" y="1226"/>
                  <a:pt x="725" y="1224"/>
                  <a:pt x="749" y="1220"/>
                </a:cubicBezTo>
                <a:cubicBezTo>
                  <a:pt x="808" y="1323"/>
                  <a:pt x="808" y="1323"/>
                  <a:pt x="808" y="1323"/>
                </a:cubicBezTo>
                <a:cubicBezTo>
                  <a:pt x="890" y="1299"/>
                  <a:pt x="890" y="1299"/>
                  <a:pt x="890" y="1299"/>
                </a:cubicBezTo>
                <a:cubicBezTo>
                  <a:pt x="887" y="1181"/>
                  <a:pt x="887" y="1181"/>
                  <a:pt x="887" y="1181"/>
                </a:cubicBezTo>
                <a:cubicBezTo>
                  <a:pt x="912" y="1171"/>
                  <a:pt x="935" y="1159"/>
                  <a:pt x="957" y="1145"/>
                </a:cubicBezTo>
                <a:cubicBezTo>
                  <a:pt x="1051" y="1215"/>
                  <a:pt x="1051" y="1215"/>
                  <a:pt x="1051" y="1215"/>
                </a:cubicBezTo>
                <a:cubicBezTo>
                  <a:pt x="1117" y="1162"/>
                  <a:pt x="1117" y="1162"/>
                  <a:pt x="1117" y="1162"/>
                </a:cubicBezTo>
                <a:cubicBezTo>
                  <a:pt x="1070" y="1055"/>
                  <a:pt x="1070" y="1055"/>
                  <a:pt x="1070" y="1055"/>
                </a:cubicBezTo>
                <a:cubicBezTo>
                  <a:pt x="1086" y="1038"/>
                  <a:pt x="1102" y="1020"/>
                  <a:pt x="1116" y="1001"/>
                </a:cubicBezTo>
                <a:cubicBezTo>
                  <a:pt x="1229" y="1031"/>
                  <a:pt x="1229" y="1031"/>
                  <a:pt x="1229" y="1031"/>
                </a:cubicBezTo>
                <a:cubicBezTo>
                  <a:pt x="1271" y="956"/>
                  <a:pt x="1271" y="956"/>
                  <a:pt x="1271" y="956"/>
                </a:cubicBezTo>
                <a:cubicBezTo>
                  <a:pt x="1186" y="875"/>
                  <a:pt x="1186" y="875"/>
                  <a:pt x="1186" y="875"/>
                </a:cubicBezTo>
                <a:cubicBezTo>
                  <a:pt x="1196" y="851"/>
                  <a:pt x="1204" y="826"/>
                  <a:pt x="1210" y="801"/>
                </a:cubicBezTo>
                <a:lnTo>
                  <a:pt x="1326" y="784"/>
                </a:lnTo>
                <a:close/>
                <a:moveTo>
                  <a:pt x="776" y="1050"/>
                </a:moveTo>
                <a:cubicBezTo>
                  <a:pt x="565" y="1109"/>
                  <a:pt x="345" y="986"/>
                  <a:pt x="286" y="775"/>
                </a:cubicBezTo>
                <a:cubicBezTo>
                  <a:pt x="226" y="564"/>
                  <a:pt x="349" y="345"/>
                  <a:pt x="560" y="286"/>
                </a:cubicBezTo>
                <a:cubicBezTo>
                  <a:pt x="771" y="226"/>
                  <a:pt x="990" y="349"/>
                  <a:pt x="1050" y="560"/>
                </a:cubicBezTo>
                <a:cubicBezTo>
                  <a:pt x="1109" y="771"/>
                  <a:pt x="987" y="990"/>
                  <a:pt x="776" y="1050"/>
                </a:cubicBezTo>
                <a:close/>
              </a:path>
            </a:pathLst>
          </a:custGeom>
          <a:solidFill>
            <a:srgbClr val="0094D7"/>
          </a:solidFill>
          <a:ln>
            <a:noFill/>
          </a:ln>
        </p:spPr>
        <p:txBody>
          <a:bodyPr vert="horz" wrap="square" lIns="56698" tIns="28349" rIns="56698" bIns="28349" numCol="1" anchor="t" anchorCtr="0" compatLnSpc="1"/>
          <a:lstStyle/>
          <a:p>
            <a:pPr marL="0" marR="0" lvl="0" indent="0" defTabSz="5670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83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3" name="Freeform 241"/>
          <p:cNvSpPr>
            <a:spLocks noEditPoints="1"/>
          </p:cNvSpPr>
          <p:nvPr/>
        </p:nvSpPr>
        <p:spPr bwMode="auto">
          <a:xfrm rot="21321938">
            <a:off x="2063451" y="1616334"/>
            <a:ext cx="1043393" cy="1043393"/>
          </a:xfrm>
          <a:custGeom>
            <a:avLst/>
            <a:gdLst>
              <a:gd name="T0" fmla="*/ 1335 w 1335"/>
              <a:gd name="T1" fmla="*/ 699 h 1335"/>
              <a:gd name="T2" fmla="*/ 1220 w 1335"/>
              <a:gd name="T3" fmla="*/ 586 h 1335"/>
              <a:gd name="T4" fmla="*/ 1300 w 1335"/>
              <a:gd name="T5" fmla="*/ 445 h 1335"/>
              <a:gd name="T6" fmla="*/ 1145 w 1335"/>
              <a:gd name="T7" fmla="*/ 378 h 1335"/>
              <a:gd name="T8" fmla="*/ 1162 w 1335"/>
              <a:gd name="T9" fmla="*/ 218 h 1335"/>
              <a:gd name="T10" fmla="*/ 1001 w 1335"/>
              <a:gd name="T11" fmla="*/ 219 h 1335"/>
              <a:gd name="T12" fmla="*/ 956 w 1335"/>
              <a:gd name="T13" fmla="*/ 65 h 1335"/>
              <a:gd name="T14" fmla="*/ 801 w 1335"/>
              <a:gd name="T15" fmla="*/ 125 h 1335"/>
              <a:gd name="T16" fmla="*/ 699 w 1335"/>
              <a:gd name="T17" fmla="*/ 0 h 1335"/>
              <a:gd name="T18" fmla="*/ 586 w 1335"/>
              <a:gd name="T19" fmla="*/ 115 h 1335"/>
              <a:gd name="T20" fmla="*/ 445 w 1335"/>
              <a:gd name="T21" fmla="*/ 35 h 1335"/>
              <a:gd name="T22" fmla="*/ 378 w 1335"/>
              <a:gd name="T23" fmla="*/ 190 h 1335"/>
              <a:gd name="T24" fmla="*/ 218 w 1335"/>
              <a:gd name="T25" fmla="*/ 173 h 1335"/>
              <a:gd name="T26" fmla="*/ 220 w 1335"/>
              <a:gd name="T27" fmla="*/ 334 h 1335"/>
              <a:gd name="T28" fmla="*/ 65 w 1335"/>
              <a:gd name="T29" fmla="*/ 379 h 1335"/>
              <a:gd name="T30" fmla="*/ 125 w 1335"/>
              <a:gd name="T31" fmla="*/ 535 h 1335"/>
              <a:gd name="T32" fmla="*/ 0 w 1335"/>
              <a:gd name="T33" fmla="*/ 636 h 1335"/>
              <a:gd name="T34" fmla="*/ 115 w 1335"/>
              <a:gd name="T35" fmla="*/ 749 h 1335"/>
              <a:gd name="T36" fmla="*/ 35 w 1335"/>
              <a:gd name="T37" fmla="*/ 890 h 1335"/>
              <a:gd name="T38" fmla="*/ 190 w 1335"/>
              <a:gd name="T39" fmla="*/ 957 h 1335"/>
              <a:gd name="T40" fmla="*/ 173 w 1335"/>
              <a:gd name="T41" fmla="*/ 1117 h 1335"/>
              <a:gd name="T42" fmla="*/ 334 w 1335"/>
              <a:gd name="T43" fmla="*/ 1116 h 1335"/>
              <a:gd name="T44" fmla="*/ 379 w 1335"/>
              <a:gd name="T45" fmla="*/ 1270 h 1335"/>
              <a:gd name="T46" fmla="*/ 535 w 1335"/>
              <a:gd name="T47" fmla="*/ 1210 h 1335"/>
              <a:gd name="T48" fmla="*/ 636 w 1335"/>
              <a:gd name="T49" fmla="*/ 1335 h 1335"/>
              <a:gd name="T50" fmla="*/ 749 w 1335"/>
              <a:gd name="T51" fmla="*/ 1220 h 1335"/>
              <a:gd name="T52" fmla="*/ 890 w 1335"/>
              <a:gd name="T53" fmla="*/ 1299 h 1335"/>
              <a:gd name="T54" fmla="*/ 957 w 1335"/>
              <a:gd name="T55" fmla="*/ 1145 h 1335"/>
              <a:gd name="T56" fmla="*/ 1117 w 1335"/>
              <a:gd name="T57" fmla="*/ 1162 h 1335"/>
              <a:gd name="T58" fmla="*/ 1116 w 1335"/>
              <a:gd name="T59" fmla="*/ 1001 h 1335"/>
              <a:gd name="T60" fmla="*/ 1271 w 1335"/>
              <a:gd name="T61" fmla="*/ 956 h 1335"/>
              <a:gd name="T62" fmla="*/ 1210 w 1335"/>
              <a:gd name="T63" fmla="*/ 801 h 1335"/>
              <a:gd name="T64" fmla="*/ 776 w 1335"/>
              <a:gd name="T65" fmla="*/ 1050 h 1335"/>
              <a:gd name="T66" fmla="*/ 560 w 1335"/>
              <a:gd name="T67" fmla="*/ 286 h 1335"/>
              <a:gd name="T68" fmla="*/ 776 w 1335"/>
              <a:gd name="T69" fmla="*/ 1050 h 13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335" h="1335">
                <a:moveTo>
                  <a:pt x="1326" y="784"/>
                </a:moveTo>
                <a:cubicBezTo>
                  <a:pt x="1335" y="699"/>
                  <a:pt x="1335" y="699"/>
                  <a:pt x="1335" y="699"/>
                </a:cubicBezTo>
                <a:cubicBezTo>
                  <a:pt x="1226" y="658"/>
                  <a:pt x="1226" y="658"/>
                  <a:pt x="1226" y="658"/>
                </a:cubicBezTo>
                <a:cubicBezTo>
                  <a:pt x="1226" y="634"/>
                  <a:pt x="1224" y="610"/>
                  <a:pt x="1220" y="586"/>
                </a:cubicBezTo>
                <a:cubicBezTo>
                  <a:pt x="1323" y="527"/>
                  <a:pt x="1323" y="527"/>
                  <a:pt x="1323" y="527"/>
                </a:cubicBezTo>
                <a:cubicBezTo>
                  <a:pt x="1300" y="445"/>
                  <a:pt x="1300" y="445"/>
                  <a:pt x="1300" y="445"/>
                </a:cubicBezTo>
                <a:cubicBezTo>
                  <a:pt x="1181" y="448"/>
                  <a:pt x="1181" y="448"/>
                  <a:pt x="1181" y="448"/>
                </a:cubicBezTo>
                <a:cubicBezTo>
                  <a:pt x="1171" y="424"/>
                  <a:pt x="1159" y="400"/>
                  <a:pt x="1145" y="378"/>
                </a:cubicBezTo>
                <a:cubicBezTo>
                  <a:pt x="1215" y="284"/>
                  <a:pt x="1215" y="284"/>
                  <a:pt x="1215" y="284"/>
                </a:cubicBezTo>
                <a:cubicBezTo>
                  <a:pt x="1162" y="218"/>
                  <a:pt x="1162" y="218"/>
                  <a:pt x="1162" y="218"/>
                </a:cubicBezTo>
                <a:cubicBezTo>
                  <a:pt x="1055" y="266"/>
                  <a:pt x="1055" y="266"/>
                  <a:pt x="1055" y="266"/>
                </a:cubicBezTo>
                <a:cubicBezTo>
                  <a:pt x="1038" y="249"/>
                  <a:pt x="1020" y="234"/>
                  <a:pt x="1001" y="219"/>
                </a:cubicBezTo>
                <a:cubicBezTo>
                  <a:pt x="1031" y="106"/>
                  <a:pt x="1031" y="106"/>
                  <a:pt x="1031" y="106"/>
                </a:cubicBezTo>
                <a:cubicBezTo>
                  <a:pt x="956" y="65"/>
                  <a:pt x="956" y="65"/>
                  <a:pt x="956" y="65"/>
                </a:cubicBezTo>
                <a:cubicBezTo>
                  <a:pt x="875" y="149"/>
                  <a:pt x="875" y="149"/>
                  <a:pt x="875" y="149"/>
                </a:cubicBezTo>
                <a:cubicBezTo>
                  <a:pt x="851" y="139"/>
                  <a:pt x="826" y="131"/>
                  <a:pt x="801" y="125"/>
                </a:cubicBezTo>
                <a:cubicBezTo>
                  <a:pt x="784" y="9"/>
                  <a:pt x="784" y="9"/>
                  <a:pt x="784" y="9"/>
                </a:cubicBezTo>
                <a:cubicBezTo>
                  <a:pt x="699" y="0"/>
                  <a:pt x="699" y="0"/>
                  <a:pt x="699" y="0"/>
                </a:cubicBezTo>
                <a:cubicBezTo>
                  <a:pt x="658" y="109"/>
                  <a:pt x="658" y="109"/>
                  <a:pt x="658" y="109"/>
                </a:cubicBezTo>
                <a:cubicBezTo>
                  <a:pt x="634" y="109"/>
                  <a:pt x="610" y="111"/>
                  <a:pt x="586" y="115"/>
                </a:cubicBezTo>
                <a:cubicBezTo>
                  <a:pt x="527" y="12"/>
                  <a:pt x="527" y="12"/>
                  <a:pt x="527" y="12"/>
                </a:cubicBezTo>
                <a:cubicBezTo>
                  <a:pt x="445" y="35"/>
                  <a:pt x="445" y="35"/>
                  <a:pt x="445" y="35"/>
                </a:cubicBezTo>
                <a:cubicBezTo>
                  <a:pt x="448" y="154"/>
                  <a:pt x="448" y="154"/>
                  <a:pt x="448" y="154"/>
                </a:cubicBezTo>
                <a:cubicBezTo>
                  <a:pt x="424" y="164"/>
                  <a:pt x="400" y="176"/>
                  <a:pt x="378" y="190"/>
                </a:cubicBezTo>
                <a:cubicBezTo>
                  <a:pt x="284" y="120"/>
                  <a:pt x="284" y="120"/>
                  <a:pt x="284" y="120"/>
                </a:cubicBezTo>
                <a:cubicBezTo>
                  <a:pt x="218" y="173"/>
                  <a:pt x="218" y="173"/>
                  <a:pt x="218" y="173"/>
                </a:cubicBezTo>
                <a:cubicBezTo>
                  <a:pt x="266" y="280"/>
                  <a:pt x="266" y="280"/>
                  <a:pt x="266" y="280"/>
                </a:cubicBezTo>
                <a:cubicBezTo>
                  <a:pt x="249" y="297"/>
                  <a:pt x="234" y="315"/>
                  <a:pt x="220" y="334"/>
                </a:cubicBezTo>
                <a:cubicBezTo>
                  <a:pt x="106" y="305"/>
                  <a:pt x="106" y="305"/>
                  <a:pt x="106" y="305"/>
                </a:cubicBezTo>
                <a:cubicBezTo>
                  <a:pt x="65" y="379"/>
                  <a:pt x="65" y="379"/>
                  <a:pt x="65" y="379"/>
                </a:cubicBezTo>
                <a:cubicBezTo>
                  <a:pt x="149" y="460"/>
                  <a:pt x="149" y="460"/>
                  <a:pt x="149" y="460"/>
                </a:cubicBezTo>
                <a:cubicBezTo>
                  <a:pt x="139" y="484"/>
                  <a:pt x="131" y="509"/>
                  <a:pt x="125" y="535"/>
                </a:cubicBezTo>
                <a:cubicBezTo>
                  <a:pt x="9" y="551"/>
                  <a:pt x="9" y="551"/>
                  <a:pt x="9" y="551"/>
                </a:cubicBezTo>
                <a:cubicBezTo>
                  <a:pt x="0" y="636"/>
                  <a:pt x="0" y="636"/>
                  <a:pt x="0" y="636"/>
                </a:cubicBezTo>
                <a:cubicBezTo>
                  <a:pt x="109" y="678"/>
                  <a:pt x="109" y="678"/>
                  <a:pt x="109" y="678"/>
                </a:cubicBezTo>
                <a:cubicBezTo>
                  <a:pt x="110" y="701"/>
                  <a:pt x="111" y="725"/>
                  <a:pt x="115" y="749"/>
                </a:cubicBezTo>
                <a:cubicBezTo>
                  <a:pt x="12" y="809"/>
                  <a:pt x="12" y="809"/>
                  <a:pt x="12" y="809"/>
                </a:cubicBezTo>
                <a:cubicBezTo>
                  <a:pt x="35" y="890"/>
                  <a:pt x="35" y="890"/>
                  <a:pt x="35" y="890"/>
                </a:cubicBezTo>
                <a:cubicBezTo>
                  <a:pt x="154" y="887"/>
                  <a:pt x="154" y="887"/>
                  <a:pt x="154" y="887"/>
                </a:cubicBezTo>
                <a:cubicBezTo>
                  <a:pt x="164" y="912"/>
                  <a:pt x="177" y="935"/>
                  <a:pt x="190" y="957"/>
                </a:cubicBezTo>
                <a:cubicBezTo>
                  <a:pt x="120" y="1051"/>
                  <a:pt x="120" y="1051"/>
                  <a:pt x="120" y="1051"/>
                </a:cubicBezTo>
                <a:cubicBezTo>
                  <a:pt x="173" y="1117"/>
                  <a:pt x="173" y="1117"/>
                  <a:pt x="173" y="1117"/>
                </a:cubicBezTo>
                <a:cubicBezTo>
                  <a:pt x="280" y="1070"/>
                  <a:pt x="280" y="1070"/>
                  <a:pt x="280" y="1070"/>
                </a:cubicBezTo>
                <a:cubicBezTo>
                  <a:pt x="297" y="1086"/>
                  <a:pt x="315" y="1102"/>
                  <a:pt x="334" y="1116"/>
                </a:cubicBezTo>
                <a:cubicBezTo>
                  <a:pt x="305" y="1229"/>
                  <a:pt x="305" y="1229"/>
                  <a:pt x="305" y="1229"/>
                </a:cubicBezTo>
                <a:cubicBezTo>
                  <a:pt x="379" y="1270"/>
                  <a:pt x="379" y="1270"/>
                  <a:pt x="379" y="1270"/>
                </a:cubicBezTo>
                <a:cubicBezTo>
                  <a:pt x="460" y="1186"/>
                  <a:pt x="460" y="1186"/>
                  <a:pt x="460" y="1186"/>
                </a:cubicBezTo>
                <a:cubicBezTo>
                  <a:pt x="484" y="1196"/>
                  <a:pt x="509" y="1204"/>
                  <a:pt x="535" y="1210"/>
                </a:cubicBezTo>
                <a:cubicBezTo>
                  <a:pt x="551" y="1326"/>
                  <a:pt x="551" y="1326"/>
                  <a:pt x="551" y="1326"/>
                </a:cubicBezTo>
                <a:cubicBezTo>
                  <a:pt x="636" y="1335"/>
                  <a:pt x="636" y="1335"/>
                  <a:pt x="636" y="1335"/>
                </a:cubicBezTo>
                <a:cubicBezTo>
                  <a:pt x="678" y="1226"/>
                  <a:pt x="678" y="1226"/>
                  <a:pt x="678" y="1226"/>
                </a:cubicBezTo>
                <a:cubicBezTo>
                  <a:pt x="701" y="1226"/>
                  <a:pt x="725" y="1224"/>
                  <a:pt x="749" y="1220"/>
                </a:cubicBezTo>
                <a:cubicBezTo>
                  <a:pt x="808" y="1323"/>
                  <a:pt x="808" y="1323"/>
                  <a:pt x="808" y="1323"/>
                </a:cubicBezTo>
                <a:cubicBezTo>
                  <a:pt x="890" y="1299"/>
                  <a:pt x="890" y="1299"/>
                  <a:pt x="890" y="1299"/>
                </a:cubicBezTo>
                <a:cubicBezTo>
                  <a:pt x="887" y="1181"/>
                  <a:pt x="887" y="1181"/>
                  <a:pt x="887" y="1181"/>
                </a:cubicBezTo>
                <a:cubicBezTo>
                  <a:pt x="912" y="1171"/>
                  <a:pt x="935" y="1159"/>
                  <a:pt x="957" y="1145"/>
                </a:cubicBezTo>
                <a:cubicBezTo>
                  <a:pt x="1051" y="1215"/>
                  <a:pt x="1051" y="1215"/>
                  <a:pt x="1051" y="1215"/>
                </a:cubicBezTo>
                <a:cubicBezTo>
                  <a:pt x="1117" y="1162"/>
                  <a:pt x="1117" y="1162"/>
                  <a:pt x="1117" y="1162"/>
                </a:cubicBezTo>
                <a:cubicBezTo>
                  <a:pt x="1070" y="1055"/>
                  <a:pt x="1070" y="1055"/>
                  <a:pt x="1070" y="1055"/>
                </a:cubicBezTo>
                <a:cubicBezTo>
                  <a:pt x="1086" y="1038"/>
                  <a:pt x="1102" y="1020"/>
                  <a:pt x="1116" y="1001"/>
                </a:cubicBezTo>
                <a:cubicBezTo>
                  <a:pt x="1229" y="1031"/>
                  <a:pt x="1229" y="1031"/>
                  <a:pt x="1229" y="1031"/>
                </a:cubicBezTo>
                <a:cubicBezTo>
                  <a:pt x="1271" y="956"/>
                  <a:pt x="1271" y="956"/>
                  <a:pt x="1271" y="956"/>
                </a:cubicBezTo>
                <a:cubicBezTo>
                  <a:pt x="1186" y="875"/>
                  <a:pt x="1186" y="875"/>
                  <a:pt x="1186" y="875"/>
                </a:cubicBezTo>
                <a:cubicBezTo>
                  <a:pt x="1196" y="851"/>
                  <a:pt x="1204" y="826"/>
                  <a:pt x="1210" y="801"/>
                </a:cubicBezTo>
                <a:lnTo>
                  <a:pt x="1326" y="784"/>
                </a:lnTo>
                <a:close/>
                <a:moveTo>
                  <a:pt x="776" y="1050"/>
                </a:moveTo>
                <a:cubicBezTo>
                  <a:pt x="565" y="1109"/>
                  <a:pt x="345" y="986"/>
                  <a:pt x="286" y="775"/>
                </a:cubicBezTo>
                <a:cubicBezTo>
                  <a:pt x="226" y="564"/>
                  <a:pt x="349" y="345"/>
                  <a:pt x="560" y="286"/>
                </a:cubicBezTo>
                <a:cubicBezTo>
                  <a:pt x="771" y="226"/>
                  <a:pt x="990" y="349"/>
                  <a:pt x="1050" y="560"/>
                </a:cubicBezTo>
                <a:cubicBezTo>
                  <a:pt x="1109" y="771"/>
                  <a:pt x="987" y="990"/>
                  <a:pt x="776" y="1050"/>
                </a:cubicBezTo>
                <a:close/>
              </a:path>
            </a:pathLst>
          </a:custGeom>
          <a:solidFill>
            <a:srgbClr val="E61B46"/>
          </a:solidFill>
          <a:ln>
            <a:noFill/>
          </a:ln>
        </p:spPr>
        <p:txBody>
          <a:bodyPr vert="horz" wrap="square" lIns="56698" tIns="28349" rIns="56698" bIns="28349" numCol="1" anchor="t" anchorCtr="0" compatLnSpc="1"/>
          <a:lstStyle/>
          <a:p>
            <a:pPr marL="0" marR="0" lvl="0" indent="0" defTabSz="5670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83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4" name="TextBox 16"/>
          <p:cNvSpPr txBox="1"/>
          <p:nvPr/>
        </p:nvSpPr>
        <p:spPr>
          <a:xfrm>
            <a:off x="1569703" y="2684816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spcBef>
                <a:spcPct val="20000"/>
              </a:spcBef>
              <a:defRPr/>
            </a:pPr>
            <a:r>
              <a:rPr lang="zh-CN" altLang="en-US" sz="1600" dirty="0">
                <a:solidFill>
                  <a:prstClr val="black">
                    <a:lumMod val="85000"/>
                    <a:lumOff val="15000"/>
                  </a:prstClr>
                </a:solidFill>
                <a:latin typeface="方正卡通简体" pitchFamily="65" charset="-122"/>
                <a:ea typeface="方正卡通简体" pitchFamily="65" charset="-122"/>
              </a:rPr>
              <a:t>乐观</a:t>
            </a:r>
          </a:p>
        </p:txBody>
      </p:sp>
      <p:sp>
        <p:nvSpPr>
          <p:cNvPr id="25" name="TextBox 17"/>
          <p:cNvSpPr txBox="1"/>
          <p:nvPr/>
        </p:nvSpPr>
        <p:spPr>
          <a:xfrm>
            <a:off x="2287593" y="1977547"/>
            <a:ext cx="5950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spcBef>
                <a:spcPct val="20000"/>
              </a:spcBef>
              <a:defRPr/>
            </a:pPr>
            <a:r>
              <a:rPr lang="zh-CN" altLang="en-US" sz="1600" dirty="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方正卡通简体" pitchFamily="65" charset="-122"/>
                <a:ea typeface="方正卡通简体" pitchFamily="65" charset="-122"/>
              </a:rPr>
              <a:t>积极</a:t>
            </a:r>
          </a:p>
        </p:txBody>
      </p:sp>
      <p:sp>
        <p:nvSpPr>
          <p:cNvPr id="26" name="TextBox 18"/>
          <p:cNvSpPr txBox="1"/>
          <p:nvPr/>
        </p:nvSpPr>
        <p:spPr>
          <a:xfrm>
            <a:off x="2658165" y="3169801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方正卡通简体" pitchFamily="65" charset="-122"/>
                <a:ea typeface="方正卡通简体" pitchFamily="65" charset="-122"/>
              </a:rPr>
              <a:t>执着</a:t>
            </a:r>
            <a:endParaRPr lang="en-US" altLang="zh-CN" sz="990" b="1" kern="0" dirty="0">
              <a:gradFill>
                <a:gsLst>
                  <a:gs pos="0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Clear Sans" panose="020B0503030202020304" pitchFamily="34" charset="0"/>
            </a:endParaRPr>
          </a:p>
        </p:txBody>
      </p:sp>
      <p:sp>
        <p:nvSpPr>
          <p:cNvPr id="27" name="TextBox 19"/>
          <p:cNvSpPr txBox="1"/>
          <p:nvPr/>
        </p:nvSpPr>
        <p:spPr>
          <a:xfrm>
            <a:off x="3979175" y="2366574"/>
            <a:ext cx="6908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spcBef>
                <a:spcPct val="20000"/>
              </a:spcBef>
              <a:defRPr/>
            </a:pP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方正卡通简体" pitchFamily="65" charset="-122"/>
                <a:ea typeface="方正卡通简体" pitchFamily="65" charset="-122"/>
              </a:rPr>
              <a:t>乐于</a:t>
            </a:r>
          </a:p>
          <a:p>
            <a:pPr lvl="0" defTabSz="914400">
              <a:spcBef>
                <a:spcPct val="20000"/>
              </a:spcBef>
              <a:defRPr/>
            </a:pP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方正卡通简体" pitchFamily="65" charset="-122"/>
                <a:ea typeface="方正卡通简体" pitchFamily="65" charset="-122"/>
              </a:rPr>
              <a:t>助人</a:t>
            </a:r>
          </a:p>
        </p:txBody>
      </p:sp>
      <p:sp>
        <p:nvSpPr>
          <p:cNvPr id="28" name="Freeform 240"/>
          <p:cNvSpPr>
            <a:spLocks noEditPoints="1"/>
          </p:cNvSpPr>
          <p:nvPr/>
        </p:nvSpPr>
        <p:spPr bwMode="auto">
          <a:xfrm>
            <a:off x="4878189" y="2720712"/>
            <a:ext cx="1438111" cy="1438110"/>
          </a:xfrm>
          <a:custGeom>
            <a:avLst/>
            <a:gdLst>
              <a:gd name="T0" fmla="*/ 1840 w 1840"/>
              <a:gd name="T1" fmla="*/ 964 h 1840"/>
              <a:gd name="T2" fmla="*/ 1682 w 1840"/>
              <a:gd name="T3" fmla="*/ 808 h 1840"/>
              <a:gd name="T4" fmla="*/ 1791 w 1840"/>
              <a:gd name="T5" fmla="*/ 614 h 1840"/>
              <a:gd name="T6" fmla="*/ 1578 w 1840"/>
              <a:gd name="T7" fmla="*/ 521 h 1840"/>
              <a:gd name="T8" fmla="*/ 1602 w 1840"/>
              <a:gd name="T9" fmla="*/ 301 h 1840"/>
              <a:gd name="T10" fmla="*/ 1379 w 1840"/>
              <a:gd name="T11" fmla="*/ 303 h 1840"/>
              <a:gd name="T12" fmla="*/ 1318 w 1840"/>
              <a:gd name="T13" fmla="*/ 90 h 1840"/>
              <a:gd name="T14" fmla="*/ 1103 w 1840"/>
              <a:gd name="T15" fmla="*/ 173 h 1840"/>
              <a:gd name="T16" fmla="*/ 964 w 1840"/>
              <a:gd name="T17" fmla="*/ 0 h 1840"/>
              <a:gd name="T18" fmla="*/ 808 w 1840"/>
              <a:gd name="T19" fmla="*/ 159 h 1840"/>
              <a:gd name="T20" fmla="*/ 613 w 1840"/>
              <a:gd name="T21" fmla="*/ 49 h 1840"/>
              <a:gd name="T22" fmla="*/ 521 w 1840"/>
              <a:gd name="T23" fmla="*/ 262 h 1840"/>
              <a:gd name="T24" fmla="*/ 301 w 1840"/>
              <a:gd name="T25" fmla="*/ 239 h 1840"/>
              <a:gd name="T26" fmla="*/ 303 w 1840"/>
              <a:gd name="T27" fmla="*/ 461 h 1840"/>
              <a:gd name="T28" fmla="*/ 89 w 1840"/>
              <a:gd name="T29" fmla="*/ 522 h 1840"/>
              <a:gd name="T30" fmla="*/ 173 w 1840"/>
              <a:gd name="T31" fmla="*/ 737 h 1840"/>
              <a:gd name="T32" fmla="*/ 0 w 1840"/>
              <a:gd name="T33" fmla="*/ 877 h 1840"/>
              <a:gd name="T34" fmla="*/ 159 w 1840"/>
              <a:gd name="T35" fmla="*/ 1032 h 1840"/>
              <a:gd name="T36" fmla="*/ 49 w 1840"/>
              <a:gd name="T37" fmla="*/ 1227 h 1840"/>
              <a:gd name="T38" fmla="*/ 262 w 1840"/>
              <a:gd name="T39" fmla="*/ 1320 h 1840"/>
              <a:gd name="T40" fmla="*/ 239 w 1840"/>
              <a:gd name="T41" fmla="*/ 1540 h 1840"/>
              <a:gd name="T42" fmla="*/ 461 w 1840"/>
              <a:gd name="T43" fmla="*/ 1538 h 1840"/>
              <a:gd name="T44" fmla="*/ 522 w 1840"/>
              <a:gd name="T45" fmla="*/ 1751 h 1840"/>
              <a:gd name="T46" fmla="*/ 737 w 1840"/>
              <a:gd name="T47" fmla="*/ 1668 h 1840"/>
              <a:gd name="T48" fmla="*/ 876 w 1840"/>
              <a:gd name="T49" fmla="*/ 1840 h 1840"/>
              <a:gd name="T50" fmla="*/ 1032 w 1840"/>
              <a:gd name="T51" fmla="*/ 1682 h 1840"/>
              <a:gd name="T52" fmla="*/ 1227 w 1840"/>
              <a:gd name="T53" fmla="*/ 1791 h 1840"/>
              <a:gd name="T54" fmla="*/ 1319 w 1840"/>
              <a:gd name="T55" fmla="*/ 1579 h 1840"/>
              <a:gd name="T56" fmla="*/ 1540 w 1840"/>
              <a:gd name="T57" fmla="*/ 1602 h 1840"/>
              <a:gd name="T58" fmla="*/ 1538 w 1840"/>
              <a:gd name="T59" fmla="*/ 1380 h 1840"/>
              <a:gd name="T60" fmla="*/ 1751 w 1840"/>
              <a:gd name="T61" fmla="*/ 1318 h 1840"/>
              <a:gd name="T62" fmla="*/ 1668 w 1840"/>
              <a:gd name="T63" fmla="*/ 1104 h 1840"/>
              <a:gd name="T64" fmla="*/ 1081 w 1840"/>
              <a:gd name="T65" fmla="*/ 1490 h 1840"/>
              <a:gd name="T66" fmla="*/ 759 w 1840"/>
              <a:gd name="T67" fmla="*/ 351 h 1840"/>
              <a:gd name="T68" fmla="*/ 1081 w 1840"/>
              <a:gd name="T69" fmla="*/ 149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0" h="1840">
                <a:moveTo>
                  <a:pt x="1827" y="1080"/>
                </a:moveTo>
                <a:cubicBezTo>
                  <a:pt x="1840" y="964"/>
                  <a:pt x="1840" y="964"/>
                  <a:pt x="1840" y="964"/>
                </a:cubicBezTo>
                <a:cubicBezTo>
                  <a:pt x="1690" y="906"/>
                  <a:pt x="1690" y="906"/>
                  <a:pt x="1690" y="906"/>
                </a:cubicBezTo>
                <a:cubicBezTo>
                  <a:pt x="1689" y="874"/>
                  <a:pt x="1687" y="841"/>
                  <a:pt x="1682" y="808"/>
                </a:cubicBezTo>
                <a:cubicBezTo>
                  <a:pt x="1823" y="726"/>
                  <a:pt x="1823" y="726"/>
                  <a:pt x="1823" y="726"/>
                </a:cubicBezTo>
                <a:cubicBezTo>
                  <a:pt x="1791" y="614"/>
                  <a:pt x="1791" y="614"/>
                  <a:pt x="1791" y="614"/>
                </a:cubicBezTo>
                <a:cubicBezTo>
                  <a:pt x="1628" y="618"/>
                  <a:pt x="1628" y="618"/>
                  <a:pt x="1628" y="618"/>
                </a:cubicBezTo>
                <a:cubicBezTo>
                  <a:pt x="1614" y="584"/>
                  <a:pt x="1597" y="552"/>
                  <a:pt x="1578" y="521"/>
                </a:cubicBezTo>
                <a:cubicBezTo>
                  <a:pt x="1675" y="392"/>
                  <a:pt x="1675" y="392"/>
                  <a:pt x="1675" y="392"/>
                </a:cubicBezTo>
                <a:cubicBezTo>
                  <a:pt x="1602" y="301"/>
                  <a:pt x="1602" y="301"/>
                  <a:pt x="1602" y="301"/>
                </a:cubicBezTo>
                <a:cubicBezTo>
                  <a:pt x="1455" y="366"/>
                  <a:pt x="1455" y="366"/>
                  <a:pt x="1455" y="366"/>
                </a:cubicBezTo>
                <a:cubicBezTo>
                  <a:pt x="1431" y="344"/>
                  <a:pt x="1406" y="322"/>
                  <a:pt x="1379" y="303"/>
                </a:cubicBezTo>
                <a:cubicBezTo>
                  <a:pt x="1420" y="147"/>
                  <a:pt x="1420" y="147"/>
                  <a:pt x="1420" y="147"/>
                </a:cubicBezTo>
                <a:cubicBezTo>
                  <a:pt x="1318" y="90"/>
                  <a:pt x="1318" y="90"/>
                  <a:pt x="1318" y="90"/>
                </a:cubicBezTo>
                <a:cubicBezTo>
                  <a:pt x="1206" y="206"/>
                  <a:pt x="1206" y="206"/>
                  <a:pt x="1206" y="206"/>
                </a:cubicBezTo>
                <a:cubicBezTo>
                  <a:pt x="1173" y="193"/>
                  <a:pt x="1139" y="181"/>
                  <a:pt x="1103" y="173"/>
                </a:cubicBezTo>
                <a:cubicBezTo>
                  <a:pt x="1080" y="13"/>
                  <a:pt x="1080" y="13"/>
                  <a:pt x="1080" y="13"/>
                </a:cubicBezTo>
                <a:cubicBezTo>
                  <a:pt x="964" y="0"/>
                  <a:pt x="964" y="0"/>
                  <a:pt x="964" y="0"/>
                </a:cubicBezTo>
                <a:cubicBezTo>
                  <a:pt x="906" y="151"/>
                  <a:pt x="906" y="151"/>
                  <a:pt x="906" y="151"/>
                </a:cubicBezTo>
                <a:cubicBezTo>
                  <a:pt x="874" y="151"/>
                  <a:pt x="841" y="154"/>
                  <a:pt x="808" y="159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613" y="49"/>
                  <a:pt x="613" y="49"/>
                  <a:pt x="613" y="49"/>
                </a:cubicBezTo>
                <a:cubicBezTo>
                  <a:pt x="617" y="213"/>
                  <a:pt x="617" y="213"/>
                  <a:pt x="617" y="213"/>
                </a:cubicBezTo>
                <a:cubicBezTo>
                  <a:pt x="584" y="227"/>
                  <a:pt x="552" y="244"/>
                  <a:pt x="521" y="262"/>
                </a:cubicBezTo>
                <a:cubicBezTo>
                  <a:pt x="392" y="166"/>
                  <a:pt x="392" y="166"/>
                  <a:pt x="392" y="166"/>
                </a:cubicBezTo>
                <a:cubicBezTo>
                  <a:pt x="301" y="239"/>
                  <a:pt x="301" y="239"/>
                  <a:pt x="301" y="239"/>
                </a:cubicBezTo>
                <a:cubicBezTo>
                  <a:pt x="366" y="386"/>
                  <a:pt x="366" y="386"/>
                  <a:pt x="366" y="386"/>
                </a:cubicBezTo>
                <a:cubicBezTo>
                  <a:pt x="343" y="410"/>
                  <a:pt x="322" y="435"/>
                  <a:pt x="303" y="461"/>
                </a:cubicBezTo>
                <a:cubicBezTo>
                  <a:pt x="147" y="420"/>
                  <a:pt x="147" y="420"/>
                  <a:pt x="147" y="420"/>
                </a:cubicBezTo>
                <a:cubicBezTo>
                  <a:pt x="89" y="522"/>
                  <a:pt x="89" y="522"/>
                  <a:pt x="89" y="522"/>
                </a:cubicBezTo>
                <a:cubicBezTo>
                  <a:pt x="206" y="634"/>
                  <a:pt x="206" y="634"/>
                  <a:pt x="206" y="634"/>
                </a:cubicBezTo>
                <a:cubicBezTo>
                  <a:pt x="192" y="668"/>
                  <a:pt x="181" y="702"/>
                  <a:pt x="173" y="737"/>
                </a:cubicBezTo>
                <a:cubicBezTo>
                  <a:pt x="13" y="760"/>
                  <a:pt x="13" y="760"/>
                  <a:pt x="13" y="760"/>
                </a:cubicBezTo>
                <a:cubicBezTo>
                  <a:pt x="0" y="877"/>
                  <a:pt x="0" y="877"/>
                  <a:pt x="0" y="877"/>
                </a:cubicBezTo>
                <a:cubicBezTo>
                  <a:pt x="151" y="934"/>
                  <a:pt x="151" y="934"/>
                  <a:pt x="151" y="934"/>
                </a:cubicBezTo>
                <a:cubicBezTo>
                  <a:pt x="151" y="967"/>
                  <a:pt x="154" y="1000"/>
                  <a:pt x="159" y="1032"/>
                </a:cubicBezTo>
                <a:cubicBezTo>
                  <a:pt x="17" y="1115"/>
                  <a:pt x="17" y="1115"/>
                  <a:pt x="17" y="1115"/>
                </a:cubicBezTo>
                <a:cubicBezTo>
                  <a:pt x="49" y="1227"/>
                  <a:pt x="49" y="1227"/>
                  <a:pt x="49" y="1227"/>
                </a:cubicBezTo>
                <a:cubicBezTo>
                  <a:pt x="212" y="1223"/>
                  <a:pt x="212" y="1223"/>
                  <a:pt x="212" y="1223"/>
                </a:cubicBezTo>
                <a:cubicBezTo>
                  <a:pt x="227" y="1257"/>
                  <a:pt x="243" y="1289"/>
                  <a:pt x="262" y="1320"/>
                </a:cubicBezTo>
                <a:cubicBezTo>
                  <a:pt x="166" y="1449"/>
                  <a:pt x="166" y="1449"/>
                  <a:pt x="166" y="1449"/>
                </a:cubicBezTo>
                <a:cubicBezTo>
                  <a:pt x="239" y="1540"/>
                  <a:pt x="239" y="1540"/>
                  <a:pt x="239" y="1540"/>
                </a:cubicBezTo>
                <a:cubicBezTo>
                  <a:pt x="386" y="1474"/>
                  <a:pt x="386" y="1474"/>
                  <a:pt x="386" y="1474"/>
                </a:cubicBezTo>
                <a:cubicBezTo>
                  <a:pt x="410" y="1497"/>
                  <a:pt x="435" y="1518"/>
                  <a:pt x="461" y="1538"/>
                </a:cubicBezTo>
                <a:cubicBezTo>
                  <a:pt x="420" y="1694"/>
                  <a:pt x="420" y="1694"/>
                  <a:pt x="420" y="1694"/>
                </a:cubicBezTo>
                <a:cubicBezTo>
                  <a:pt x="522" y="1751"/>
                  <a:pt x="522" y="1751"/>
                  <a:pt x="522" y="1751"/>
                </a:cubicBezTo>
                <a:cubicBezTo>
                  <a:pt x="634" y="1635"/>
                  <a:pt x="634" y="1635"/>
                  <a:pt x="634" y="1635"/>
                </a:cubicBezTo>
                <a:cubicBezTo>
                  <a:pt x="667" y="1648"/>
                  <a:pt x="702" y="1659"/>
                  <a:pt x="737" y="1668"/>
                </a:cubicBezTo>
                <a:cubicBezTo>
                  <a:pt x="760" y="1827"/>
                  <a:pt x="760" y="1827"/>
                  <a:pt x="760" y="1827"/>
                </a:cubicBezTo>
                <a:cubicBezTo>
                  <a:pt x="876" y="1840"/>
                  <a:pt x="876" y="1840"/>
                  <a:pt x="876" y="1840"/>
                </a:cubicBezTo>
                <a:cubicBezTo>
                  <a:pt x="934" y="1690"/>
                  <a:pt x="934" y="1690"/>
                  <a:pt x="934" y="1690"/>
                </a:cubicBezTo>
                <a:cubicBezTo>
                  <a:pt x="967" y="1689"/>
                  <a:pt x="1000" y="1687"/>
                  <a:pt x="1032" y="1682"/>
                </a:cubicBezTo>
                <a:cubicBezTo>
                  <a:pt x="1114" y="1823"/>
                  <a:pt x="1114" y="1823"/>
                  <a:pt x="1114" y="1823"/>
                </a:cubicBezTo>
                <a:cubicBezTo>
                  <a:pt x="1227" y="1791"/>
                  <a:pt x="1227" y="1791"/>
                  <a:pt x="1227" y="1791"/>
                </a:cubicBezTo>
                <a:cubicBezTo>
                  <a:pt x="1223" y="1628"/>
                  <a:pt x="1223" y="1628"/>
                  <a:pt x="1223" y="1628"/>
                </a:cubicBezTo>
                <a:cubicBezTo>
                  <a:pt x="1256" y="1614"/>
                  <a:pt x="1289" y="1597"/>
                  <a:pt x="1319" y="1579"/>
                </a:cubicBezTo>
                <a:cubicBezTo>
                  <a:pt x="1448" y="1675"/>
                  <a:pt x="1448" y="1675"/>
                  <a:pt x="1448" y="1675"/>
                </a:cubicBezTo>
                <a:cubicBezTo>
                  <a:pt x="1540" y="1602"/>
                  <a:pt x="1540" y="1602"/>
                  <a:pt x="1540" y="1602"/>
                </a:cubicBezTo>
                <a:cubicBezTo>
                  <a:pt x="1474" y="1455"/>
                  <a:pt x="1474" y="1455"/>
                  <a:pt x="1474" y="1455"/>
                </a:cubicBezTo>
                <a:cubicBezTo>
                  <a:pt x="1497" y="1431"/>
                  <a:pt x="1518" y="1406"/>
                  <a:pt x="1538" y="1380"/>
                </a:cubicBezTo>
                <a:cubicBezTo>
                  <a:pt x="1694" y="1420"/>
                  <a:pt x="1694" y="1420"/>
                  <a:pt x="1694" y="1420"/>
                </a:cubicBezTo>
                <a:cubicBezTo>
                  <a:pt x="1751" y="1318"/>
                  <a:pt x="1751" y="1318"/>
                  <a:pt x="1751" y="1318"/>
                </a:cubicBezTo>
                <a:cubicBezTo>
                  <a:pt x="1635" y="1207"/>
                  <a:pt x="1635" y="1207"/>
                  <a:pt x="1635" y="1207"/>
                </a:cubicBezTo>
                <a:cubicBezTo>
                  <a:pt x="1648" y="1173"/>
                  <a:pt x="1659" y="1139"/>
                  <a:pt x="1668" y="1104"/>
                </a:cubicBezTo>
                <a:lnTo>
                  <a:pt x="1827" y="1080"/>
                </a:lnTo>
                <a:close/>
                <a:moveTo>
                  <a:pt x="1081" y="1490"/>
                </a:moveTo>
                <a:cubicBezTo>
                  <a:pt x="766" y="1579"/>
                  <a:pt x="439" y="1396"/>
                  <a:pt x="350" y="1081"/>
                </a:cubicBezTo>
                <a:cubicBezTo>
                  <a:pt x="262" y="767"/>
                  <a:pt x="445" y="439"/>
                  <a:pt x="759" y="351"/>
                </a:cubicBezTo>
                <a:cubicBezTo>
                  <a:pt x="1074" y="262"/>
                  <a:pt x="1401" y="445"/>
                  <a:pt x="1490" y="760"/>
                </a:cubicBezTo>
                <a:cubicBezTo>
                  <a:pt x="1579" y="1074"/>
                  <a:pt x="1396" y="1401"/>
                  <a:pt x="1081" y="1490"/>
                </a:cubicBezTo>
                <a:close/>
              </a:path>
            </a:pathLst>
          </a:custGeom>
          <a:solidFill>
            <a:srgbClr val="0094D7"/>
          </a:solidFill>
          <a:ln>
            <a:noFill/>
          </a:ln>
        </p:spPr>
        <p:txBody>
          <a:bodyPr vert="horz" wrap="square" lIns="56698" tIns="28349" rIns="56698" bIns="28349" numCol="1" anchor="t" anchorCtr="0" compatLnSpc="1"/>
          <a:lstStyle/>
          <a:p>
            <a:pPr marL="0" marR="0" lvl="0" indent="0" defTabSz="5670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83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TextBox 21"/>
          <p:cNvSpPr txBox="1"/>
          <p:nvPr/>
        </p:nvSpPr>
        <p:spPr>
          <a:xfrm>
            <a:off x="5248444" y="3239714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方正卡通简体" pitchFamily="65" charset="-122"/>
                <a:ea typeface="方正卡通简体" pitchFamily="65" charset="-122"/>
              </a:rPr>
              <a:t>诚实</a:t>
            </a:r>
            <a:endParaRPr lang="en-US" altLang="zh-CN" sz="990" b="1" kern="0" dirty="0">
              <a:gradFill>
                <a:gsLst>
                  <a:gs pos="0">
                    <a:prstClr val="black">
                      <a:lumMod val="75000"/>
                      <a:lumOff val="25000"/>
                    </a:prstClr>
                  </a:gs>
                  <a:gs pos="100000">
                    <a:prstClr val="black">
                      <a:lumMod val="85000"/>
                      <a:lumOff val="15000"/>
                    </a:prstClr>
                  </a:gs>
                </a:gsLst>
                <a:lin ang="5400000" scaled="0"/>
              </a:gradFill>
              <a:latin typeface="微软雅黑" panose="020B0503020204020204" pitchFamily="34" charset="-122"/>
              <a:ea typeface="微软雅黑" panose="020B0503020204020204" pitchFamily="34" charset="-122"/>
              <a:cs typeface="Clear Sans" panose="020B0503030202020304" pitchFamily="34" charset="0"/>
            </a:endParaRPr>
          </a:p>
        </p:txBody>
      </p:sp>
      <p:sp>
        <p:nvSpPr>
          <p:cNvPr id="30" name="Freeform 240"/>
          <p:cNvSpPr>
            <a:spLocks noEditPoints="1"/>
          </p:cNvSpPr>
          <p:nvPr/>
        </p:nvSpPr>
        <p:spPr bwMode="auto">
          <a:xfrm>
            <a:off x="5425683" y="1467661"/>
            <a:ext cx="1438111" cy="1438110"/>
          </a:xfrm>
          <a:custGeom>
            <a:avLst/>
            <a:gdLst>
              <a:gd name="T0" fmla="*/ 1840 w 1840"/>
              <a:gd name="T1" fmla="*/ 964 h 1840"/>
              <a:gd name="T2" fmla="*/ 1682 w 1840"/>
              <a:gd name="T3" fmla="*/ 808 h 1840"/>
              <a:gd name="T4" fmla="*/ 1791 w 1840"/>
              <a:gd name="T5" fmla="*/ 614 h 1840"/>
              <a:gd name="T6" fmla="*/ 1578 w 1840"/>
              <a:gd name="T7" fmla="*/ 521 h 1840"/>
              <a:gd name="T8" fmla="*/ 1602 w 1840"/>
              <a:gd name="T9" fmla="*/ 301 h 1840"/>
              <a:gd name="T10" fmla="*/ 1379 w 1840"/>
              <a:gd name="T11" fmla="*/ 303 h 1840"/>
              <a:gd name="T12" fmla="*/ 1318 w 1840"/>
              <a:gd name="T13" fmla="*/ 90 h 1840"/>
              <a:gd name="T14" fmla="*/ 1103 w 1840"/>
              <a:gd name="T15" fmla="*/ 173 h 1840"/>
              <a:gd name="T16" fmla="*/ 964 w 1840"/>
              <a:gd name="T17" fmla="*/ 0 h 1840"/>
              <a:gd name="T18" fmla="*/ 808 w 1840"/>
              <a:gd name="T19" fmla="*/ 159 h 1840"/>
              <a:gd name="T20" fmla="*/ 613 w 1840"/>
              <a:gd name="T21" fmla="*/ 49 h 1840"/>
              <a:gd name="T22" fmla="*/ 521 w 1840"/>
              <a:gd name="T23" fmla="*/ 262 h 1840"/>
              <a:gd name="T24" fmla="*/ 301 w 1840"/>
              <a:gd name="T25" fmla="*/ 239 h 1840"/>
              <a:gd name="T26" fmla="*/ 303 w 1840"/>
              <a:gd name="T27" fmla="*/ 461 h 1840"/>
              <a:gd name="T28" fmla="*/ 89 w 1840"/>
              <a:gd name="T29" fmla="*/ 522 h 1840"/>
              <a:gd name="T30" fmla="*/ 173 w 1840"/>
              <a:gd name="T31" fmla="*/ 737 h 1840"/>
              <a:gd name="T32" fmla="*/ 0 w 1840"/>
              <a:gd name="T33" fmla="*/ 877 h 1840"/>
              <a:gd name="T34" fmla="*/ 159 w 1840"/>
              <a:gd name="T35" fmla="*/ 1032 h 1840"/>
              <a:gd name="T36" fmla="*/ 49 w 1840"/>
              <a:gd name="T37" fmla="*/ 1227 h 1840"/>
              <a:gd name="T38" fmla="*/ 262 w 1840"/>
              <a:gd name="T39" fmla="*/ 1320 h 1840"/>
              <a:gd name="T40" fmla="*/ 239 w 1840"/>
              <a:gd name="T41" fmla="*/ 1540 h 1840"/>
              <a:gd name="T42" fmla="*/ 461 w 1840"/>
              <a:gd name="T43" fmla="*/ 1538 h 1840"/>
              <a:gd name="T44" fmla="*/ 522 w 1840"/>
              <a:gd name="T45" fmla="*/ 1751 h 1840"/>
              <a:gd name="T46" fmla="*/ 737 w 1840"/>
              <a:gd name="T47" fmla="*/ 1668 h 1840"/>
              <a:gd name="T48" fmla="*/ 876 w 1840"/>
              <a:gd name="T49" fmla="*/ 1840 h 1840"/>
              <a:gd name="T50" fmla="*/ 1032 w 1840"/>
              <a:gd name="T51" fmla="*/ 1682 h 1840"/>
              <a:gd name="T52" fmla="*/ 1227 w 1840"/>
              <a:gd name="T53" fmla="*/ 1791 h 1840"/>
              <a:gd name="T54" fmla="*/ 1319 w 1840"/>
              <a:gd name="T55" fmla="*/ 1579 h 1840"/>
              <a:gd name="T56" fmla="*/ 1540 w 1840"/>
              <a:gd name="T57" fmla="*/ 1602 h 1840"/>
              <a:gd name="T58" fmla="*/ 1538 w 1840"/>
              <a:gd name="T59" fmla="*/ 1380 h 1840"/>
              <a:gd name="T60" fmla="*/ 1751 w 1840"/>
              <a:gd name="T61" fmla="*/ 1318 h 1840"/>
              <a:gd name="T62" fmla="*/ 1668 w 1840"/>
              <a:gd name="T63" fmla="*/ 1104 h 1840"/>
              <a:gd name="T64" fmla="*/ 1081 w 1840"/>
              <a:gd name="T65" fmla="*/ 1490 h 1840"/>
              <a:gd name="T66" fmla="*/ 759 w 1840"/>
              <a:gd name="T67" fmla="*/ 351 h 1840"/>
              <a:gd name="T68" fmla="*/ 1081 w 1840"/>
              <a:gd name="T69" fmla="*/ 149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0" h="1840">
                <a:moveTo>
                  <a:pt x="1827" y="1080"/>
                </a:moveTo>
                <a:cubicBezTo>
                  <a:pt x="1840" y="964"/>
                  <a:pt x="1840" y="964"/>
                  <a:pt x="1840" y="964"/>
                </a:cubicBezTo>
                <a:cubicBezTo>
                  <a:pt x="1690" y="906"/>
                  <a:pt x="1690" y="906"/>
                  <a:pt x="1690" y="906"/>
                </a:cubicBezTo>
                <a:cubicBezTo>
                  <a:pt x="1689" y="874"/>
                  <a:pt x="1687" y="841"/>
                  <a:pt x="1682" y="808"/>
                </a:cubicBezTo>
                <a:cubicBezTo>
                  <a:pt x="1823" y="726"/>
                  <a:pt x="1823" y="726"/>
                  <a:pt x="1823" y="726"/>
                </a:cubicBezTo>
                <a:cubicBezTo>
                  <a:pt x="1791" y="614"/>
                  <a:pt x="1791" y="614"/>
                  <a:pt x="1791" y="614"/>
                </a:cubicBezTo>
                <a:cubicBezTo>
                  <a:pt x="1628" y="618"/>
                  <a:pt x="1628" y="618"/>
                  <a:pt x="1628" y="618"/>
                </a:cubicBezTo>
                <a:cubicBezTo>
                  <a:pt x="1614" y="584"/>
                  <a:pt x="1597" y="552"/>
                  <a:pt x="1578" y="521"/>
                </a:cubicBezTo>
                <a:cubicBezTo>
                  <a:pt x="1675" y="392"/>
                  <a:pt x="1675" y="392"/>
                  <a:pt x="1675" y="392"/>
                </a:cubicBezTo>
                <a:cubicBezTo>
                  <a:pt x="1602" y="301"/>
                  <a:pt x="1602" y="301"/>
                  <a:pt x="1602" y="301"/>
                </a:cubicBezTo>
                <a:cubicBezTo>
                  <a:pt x="1455" y="366"/>
                  <a:pt x="1455" y="366"/>
                  <a:pt x="1455" y="366"/>
                </a:cubicBezTo>
                <a:cubicBezTo>
                  <a:pt x="1431" y="344"/>
                  <a:pt x="1406" y="322"/>
                  <a:pt x="1379" y="303"/>
                </a:cubicBezTo>
                <a:cubicBezTo>
                  <a:pt x="1420" y="147"/>
                  <a:pt x="1420" y="147"/>
                  <a:pt x="1420" y="147"/>
                </a:cubicBezTo>
                <a:cubicBezTo>
                  <a:pt x="1318" y="90"/>
                  <a:pt x="1318" y="90"/>
                  <a:pt x="1318" y="90"/>
                </a:cubicBezTo>
                <a:cubicBezTo>
                  <a:pt x="1206" y="206"/>
                  <a:pt x="1206" y="206"/>
                  <a:pt x="1206" y="206"/>
                </a:cubicBezTo>
                <a:cubicBezTo>
                  <a:pt x="1173" y="193"/>
                  <a:pt x="1139" y="181"/>
                  <a:pt x="1103" y="173"/>
                </a:cubicBezTo>
                <a:cubicBezTo>
                  <a:pt x="1080" y="13"/>
                  <a:pt x="1080" y="13"/>
                  <a:pt x="1080" y="13"/>
                </a:cubicBezTo>
                <a:cubicBezTo>
                  <a:pt x="964" y="0"/>
                  <a:pt x="964" y="0"/>
                  <a:pt x="964" y="0"/>
                </a:cubicBezTo>
                <a:cubicBezTo>
                  <a:pt x="906" y="151"/>
                  <a:pt x="906" y="151"/>
                  <a:pt x="906" y="151"/>
                </a:cubicBezTo>
                <a:cubicBezTo>
                  <a:pt x="874" y="151"/>
                  <a:pt x="841" y="154"/>
                  <a:pt x="808" y="159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613" y="49"/>
                  <a:pt x="613" y="49"/>
                  <a:pt x="613" y="49"/>
                </a:cubicBezTo>
                <a:cubicBezTo>
                  <a:pt x="617" y="213"/>
                  <a:pt x="617" y="213"/>
                  <a:pt x="617" y="213"/>
                </a:cubicBezTo>
                <a:cubicBezTo>
                  <a:pt x="584" y="227"/>
                  <a:pt x="552" y="244"/>
                  <a:pt x="521" y="262"/>
                </a:cubicBezTo>
                <a:cubicBezTo>
                  <a:pt x="392" y="166"/>
                  <a:pt x="392" y="166"/>
                  <a:pt x="392" y="166"/>
                </a:cubicBezTo>
                <a:cubicBezTo>
                  <a:pt x="301" y="239"/>
                  <a:pt x="301" y="239"/>
                  <a:pt x="301" y="239"/>
                </a:cubicBezTo>
                <a:cubicBezTo>
                  <a:pt x="366" y="386"/>
                  <a:pt x="366" y="386"/>
                  <a:pt x="366" y="386"/>
                </a:cubicBezTo>
                <a:cubicBezTo>
                  <a:pt x="343" y="410"/>
                  <a:pt x="322" y="435"/>
                  <a:pt x="303" y="461"/>
                </a:cubicBezTo>
                <a:cubicBezTo>
                  <a:pt x="147" y="420"/>
                  <a:pt x="147" y="420"/>
                  <a:pt x="147" y="420"/>
                </a:cubicBezTo>
                <a:cubicBezTo>
                  <a:pt x="89" y="522"/>
                  <a:pt x="89" y="522"/>
                  <a:pt x="89" y="522"/>
                </a:cubicBezTo>
                <a:cubicBezTo>
                  <a:pt x="206" y="634"/>
                  <a:pt x="206" y="634"/>
                  <a:pt x="206" y="634"/>
                </a:cubicBezTo>
                <a:cubicBezTo>
                  <a:pt x="192" y="668"/>
                  <a:pt x="181" y="702"/>
                  <a:pt x="173" y="737"/>
                </a:cubicBezTo>
                <a:cubicBezTo>
                  <a:pt x="13" y="760"/>
                  <a:pt x="13" y="760"/>
                  <a:pt x="13" y="760"/>
                </a:cubicBezTo>
                <a:cubicBezTo>
                  <a:pt x="0" y="877"/>
                  <a:pt x="0" y="877"/>
                  <a:pt x="0" y="877"/>
                </a:cubicBezTo>
                <a:cubicBezTo>
                  <a:pt x="151" y="934"/>
                  <a:pt x="151" y="934"/>
                  <a:pt x="151" y="934"/>
                </a:cubicBezTo>
                <a:cubicBezTo>
                  <a:pt x="151" y="967"/>
                  <a:pt x="154" y="1000"/>
                  <a:pt x="159" y="1032"/>
                </a:cubicBezTo>
                <a:cubicBezTo>
                  <a:pt x="17" y="1115"/>
                  <a:pt x="17" y="1115"/>
                  <a:pt x="17" y="1115"/>
                </a:cubicBezTo>
                <a:cubicBezTo>
                  <a:pt x="49" y="1227"/>
                  <a:pt x="49" y="1227"/>
                  <a:pt x="49" y="1227"/>
                </a:cubicBezTo>
                <a:cubicBezTo>
                  <a:pt x="212" y="1223"/>
                  <a:pt x="212" y="1223"/>
                  <a:pt x="212" y="1223"/>
                </a:cubicBezTo>
                <a:cubicBezTo>
                  <a:pt x="227" y="1257"/>
                  <a:pt x="243" y="1289"/>
                  <a:pt x="262" y="1320"/>
                </a:cubicBezTo>
                <a:cubicBezTo>
                  <a:pt x="166" y="1449"/>
                  <a:pt x="166" y="1449"/>
                  <a:pt x="166" y="1449"/>
                </a:cubicBezTo>
                <a:cubicBezTo>
                  <a:pt x="239" y="1540"/>
                  <a:pt x="239" y="1540"/>
                  <a:pt x="239" y="1540"/>
                </a:cubicBezTo>
                <a:cubicBezTo>
                  <a:pt x="386" y="1474"/>
                  <a:pt x="386" y="1474"/>
                  <a:pt x="386" y="1474"/>
                </a:cubicBezTo>
                <a:cubicBezTo>
                  <a:pt x="410" y="1497"/>
                  <a:pt x="435" y="1518"/>
                  <a:pt x="461" y="1538"/>
                </a:cubicBezTo>
                <a:cubicBezTo>
                  <a:pt x="420" y="1694"/>
                  <a:pt x="420" y="1694"/>
                  <a:pt x="420" y="1694"/>
                </a:cubicBezTo>
                <a:cubicBezTo>
                  <a:pt x="522" y="1751"/>
                  <a:pt x="522" y="1751"/>
                  <a:pt x="522" y="1751"/>
                </a:cubicBezTo>
                <a:cubicBezTo>
                  <a:pt x="634" y="1635"/>
                  <a:pt x="634" y="1635"/>
                  <a:pt x="634" y="1635"/>
                </a:cubicBezTo>
                <a:cubicBezTo>
                  <a:pt x="667" y="1648"/>
                  <a:pt x="702" y="1659"/>
                  <a:pt x="737" y="1668"/>
                </a:cubicBezTo>
                <a:cubicBezTo>
                  <a:pt x="760" y="1827"/>
                  <a:pt x="760" y="1827"/>
                  <a:pt x="760" y="1827"/>
                </a:cubicBezTo>
                <a:cubicBezTo>
                  <a:pt x="876" y="1840"/>
                  <a:pt x="876" y="1840"/>
                  <a:pt x="876" y="1840"/>
                </a:cubicBezTo>
                <a:cubicBezTo>
                  <a:pt x="934" y="1690"/>
                  <a:pt x="934" y="1690"/>
                  <a:pt x="934" y="1690"/>
                </a:cubicBezTo>
                <a:cubicBezTo>
                  <a:pt x="967" y="1689"/>
                  <a:pt x="1000" y="1687"/>
                  <a:pt x="1032" y="1682"/>
                </a:cubicBezTo>
                <a:cubicBezTo>
                  <a:pt x="1114" y="1823"/>
                  <a:pt x="1114" y="1823"/>
                  <a:pt x="1114" y="1823"/>
                </a:cubicBezTo>
                <a:cubicBezTo>
                  <a:pt x="1227" y="1791"/>
                  <a:pt x="1227" y="1791"/>
                  <a:pt x="1227" y="1791"/>
                </a:cubicBezTo>
                <a:cubicBezTo>
                  <a:pt x="1223" y="1628"/>
                  <a:pt x="1223" y="1628"/>
                  <a:pt x="1223" y="1628"/>
                </a:cubicBezTo>
                <a:cubicBezTo>
                  <a:pt x="1256" y="1614"/>
                  <a:pt x="1289" y="1597"/>
                  <a:pt x="1319" y="1579"/>
                </a:cubicBezTo>
                <a:cubicBezTo>
                  <a:pt x="1448" y="1675"/>
                  <a:pt x="1448" y="1675"/>
                  <a:pt x="1448" y="1675"/>
                </a:cubicBezTo>
                <a:cubicBezTo>
                  <a:pt x="1540" y="1602"/>
                  <a:pt x="1540" y="1602"/>
                  <a:pt x="1540" y="1602"/>
                </a:cubicBezTo>
                <a:cubicBezTo>
                  <a:pt x="1474" y="1455"/>
                  <a:pt x="1474" y="1455"/>
                  <a:pt x="1474" y="1455"/>
                </a:cubicBezTo>
                <a:cubicBezTo>
                  <a:pt x="1497" y="1431"/>
                  <a:pt x="1518" y="1406"/>
                  <a:pt x="1538" y="1380"/>
                </a:cubicBezTo>
                <a:cubicBezTo>
                  <a:pt x="1694" y="1420"/>
                  <a:pt x="1694" y="1420"/>
                  <a:pt x="1694" y="1420"/>
                </a:cubicBezTo>
                <a:cubicBezTo>
                  <a:pt x="1751" y="1318"/>
                  <a:pt x="1751" y="1318"/>
                  <a:pt x="1751" y="1318"/>
                </a:cubicBezTo>
                <a:cubicBezTo>
                  <a:pt x="1635" y="1207"/>
                  <a:pt x="1635" y="1207"/>
                  <a:pt x="1635" y="1207"/>
                </a:cubicBezTo>
                <a:cubicBezTo>
                  <a:pt x="1648" y="1173"/>
                  <a:pt x="1659" y="1139"/>
                  <a:pt x="1668" y="1104"/>
                </a:cubicBezTo>
                <a:lnTo>
                  <a:pt x="1827" y="1080"/>
                </a:lnTo>
                <a:close/>
                <a:moveTo>
                  <a:pt x="1081" y="1490"/>
                </a:moveTo>
                <a:cubicBezTo>
                  <a:pt x="766" y="1579"/>
                  <a:pt x="439" y="1396"/>
                  <a:pt x="350" y="1081"/>
                </a:cubicBezTo>
                <a:cubicBezTo>
                  <a:pt x="262" y="767"/>
                  <a:pt x="445" y="439"/>
                  <a:pt x="759" y="351"/>
                </a:cubicBezTo>
                <a:cubicBezTo>
                  <a:pt x="1074" y="262"/>
                  <a:pt x="1401" y="445"/>
                  <a:pt x="1490" y="760"/>
                </a:cubicBezTo>
                <a:cubicBezTo>
                  <a:pt x="1579" y="1074"/>
                  <a:pt x="1396" y="1401"/>
                  <a:pt x="1081" y="1490"/>
                </a:cubicBezTo>
                <a:close/>
              </a:path>
            </a:pathLst>
          </a:custGeom>
          <a:solidFill>
            <a:srgbClr val="86C531"/>
          </a:solidFill>
          <a:ln>
            <a:noFill/>
          </a:ln>
        </p:spPr>
        <p:txBody>
          <a:bodyPr vert="horz" wrap="square" lIns="56698" tIns="28349" rIns="56698" bIns="28349" numCol="1" anchor="t" anchorCtr="0" compatLnSpc="1"/>
          <a:lstStyle/>
          <a:p>
            <a:pPr marL="0" marR="0" lvl="0" indent="0" defTabSz="5670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83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1" name="TextBox 23"/>
          <p:cNvSpPr txBox="1"/>
          <p:nvPr/>
        </p:nvSpPr>
        <p:spPr>
          <a:xfrm>
            <a:off x="5795624" y="2002857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spcBef>
                <a:spcPct val="20000"/>
              </a:spcBef>
              <a:defRPr/>
            </a:pPr>
            <a:r>
              <a:rPr lang="zh-CN" altLang="en-US" sz="2000">
                <a:solidFill>
                  <a:prstClr val="black">
                    <a:lumMod val="85000"/>
                    <a:lumOff val="15000"/>
                  </a:prstClr>
                </a:solidFill>
                <a:latin typeface="方正卡通简体" pitchFamily="65" charset="-122"/>
                <a:ea typeface="方正卡通简体" pitchFamily="65" charset="-122"/>
              </a:rPr>
              <a:t>可爱</a:t>
            </a:r>
            <a:endParaRPr lang="zh-CN" altLang="en-US" sz="2000" dirty="0">
              <a:solidFill>
                <a:prstClr val="black">
                  <a:lumMod val="85000"/>
                  <a:lumOff val="15000"/>
                </a:prstClr>
              </a:solidFill>
              <a:latin typeface="方正卡通简体" pitchFamily="65" charset="-122"/>
              <a:ea typeface="方正卡通简体" pitchFamily="65" charset="-122"/>
            </a:endParaRPr>
          </a:p>
        </p:txBody>
      </p:sp>
      <p:sp>
        <p:nvSpPr>
          <p:cNvPr id="32" name="Freeform 240"/>
          <p:cNvSpPr>
            <a:spLocks noEditPoints="1"/>
          </p:cNvSpPr>
          <p:nvPr/>
        </p:nvSpPr>
        <p:spPr bwMode="auto">
          <a:xfrm>
            <a:off x="6379930" y="2460840"/>
            <a:ext cx="1438111" cy="1438110"/>
          </a:xfrm>
          <a:custGeom>
            <a:avLst/>
            <a:gdLst>
              <a:gd name="T0" fmla="*/ 1840 w 1840"/>
              <a:gd name="T1" fmla="*/ 964 h 1840"/>
              <a:gd name="T2" fmla="*/ 1682 w 1840"/>
              <a:gd name="T3" fmla="*/ 808 h 1840"/>
              <a:gd name="T4" fmla="*/ 1791 w 1840"/>
              <a:gd name="T5" fmla="*/ 614 h 1840"/>
              <a:gd name="T6" fmla="*/ 1578 w 1840"/>
              <a:gd name="T7" fmla="*/ 521 h 1840"/>
              <a:gd name="T8" fmla="*/ 1602 w 1840"/>
              <a:gd name="T9" fmla="*/ 301 h 1840"/>
              <a:gd name="T10" fmla="*/ 1379 w 1840"/>
              <a:gd name="T11" fmla="*/ 303 h 1840"/>
              <a:gd name="T12" fmla="*/ 1318 w 1840"/>
              <a:gd name="T13" fmla="*/ 90 h 1840"/>
              <a:gd name="T14" fmla="*/ 1103 w 1840"/>
              <a:gd name="T15" fmla="*/ 173 h 1840"/>
              <a:gd name="T16" fmla="*/ 964 w 1840"/>
              <a:gd name="T17" fmla="*/ 0 h 1840"/>
              <a:gd name="T18" fmla="*/ 808 w 1840"/>
              <a:gd name="T19" fmla="*/ 159 h 1840"/>
              <a:gd name="T20" fmla="*/ 613 w 1840"/>
              <a:gd name="T21" fmla="*/ 49 h 1840"/>
              <a:gd name="T22" fmla="*/ 521 w 1840"/>
              <a:gd name="T23" fmla="*/ 262 h 1840"/>
              <a:gd name="T24" fmla="*/ 301 w 1840"/>
              <a:gd name="T25" fmla="*/ 239 h 1840"/>
              <a:gd name="T26" fmla="*/ 303 w 1840"/>
              <a:gd name="T27" fmla="*/ 461 h 1840"/>
              <a:gd name="T28" fmla="*/ 89 w 1840"/>
              <a:gd name="T29" fmla="*/ 522 h 1840"/>
              <a:gd name="T30" fmla="*/ 173 w 1840"/>
              <a:gd name="T31" fmla="*/ 737 h 1840"/>
              <a:gd name="T32" fmla="*/ 0 w 1840"/>
              <a:gd name="T33" fmla="*/ 877 h 1840"/>
              <a:gd name="T34" fmla="*/ 159 w 1840"/>
              <a:gd name="T35" fmla="*/ 1032 h 1840"/>
              <a:gd name="T36" fmla="*/ 49 w 1840"/>
              <a:gd name="T37" fmla="*/ 1227 h 1840"/>
              <a:gd name="T38" fmla="*/ 262 w 1840"/>
              <a:gd name="T39" fmla="*/ 1320 h 1840"/>
              <a:gd name="T40" fmla="*/ 239 w 1840"/>
              <a:gd name="T41" fmla="*/ 1540 h 1840"/>
              <a:gd name="T42" fmla="*/ 461 w 1840"/>
              <a:gd name="T43" fmla="*/ 1538 h 1840"/>
              <a:gd name="T44" fmla="*/ 522 w 1840"/>
              <a:gd name="T45" fmla="*/ 1751 h 1840"/>
              <a:gd name="T46" fmla="*/ 737 w 1840"/>
              <a:gd name="T47" fmla="*/ 1668 h 1840"/>
              <a:gd name="T48" fmla="*/ 876 w 1840"/>
              <a:gd name="T49" fmla="*/ 1840 h 1840"/>
              <a:gd name="T50" fmla="*/ 1032 w 1840"/>
              <a:gd name="T51" fmla="*/ 1682 h 1840"/>
              <a:gd name="T52" fmla="*/ 1227 w 1840"/>
              <a:gd name="T53" fmla="*/ 1791 h 1840"/>
              <a:gd name="T54" fmla="*/ 1319 w 1840"/>
              <a:gd name="T55" fmla="*/ 1579 h 1840"/>
              <a:gd name="T56" fmla="*/ 1540 w 1840"/>
              <a:gd name="T57" fmla="*/ 1602 h 1840"/>
              <a:gd name="T58" fmla="*/ 1538 w 1840"/>
              <a:gd name="T59" fmla="*/ 1380 h 1840"/>
              <a:gd name="T60" fmla="*/ 1751 w 1840"/>
              <a:gd name="T61" fmla="*/ 1318 h 1840"/>
              <a:gd name="T62" fmla="*/ 1668 w 1840"/>
              <a:gd name="T63" fmla="*/ 1104 h 1840"/>
              <a:gd name="T64" fmla="*/ 1081 w 1840"/>
              <a:gd name="T65" fmla="*/ 1490 h 1840"/>
              <a:gd name="T66" fmla="*/ 759 w 1840"/>
              <a:gd name="T67" fmla="*/ 351 h 1840"/>
              <a:gd name="T68" fmla="*/ 1081 w 1840"/>
              <a:gd name="T69" fmla="*/ 1490 h 1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1840" h="1840">
                <a:moveTo>
                  <a:pt x="1827" y="1080"/>
                </a:moveTo>
                <a:cubicBezTo>
                  <a:pt x="1840" y="964"/>
                  <a:pt x="1840" y="964"/>
                  <a:pt x="1840" y="964"/>
                </a:cubicBezTo>
                <a:cubicBezTo>
                  <a:pt x="1690" y="906"/>
                  <a:pt x="1690" y="906"/>
                  <a:pt x="1690" y="906"/>
                </a:cubicBezTo>
                <a:cubicBezTo>
                  <a:pt x="1689" y="874"/>
                  <a:pt x="1687" y="841"/>
                  <a:pt x="1682" y="808"/>
                </a:cubicBezTo>
                <a:cubicBezTo>
                  <a:pt x="1823" y="726"/>
                  <a:pt x="1823" y="726"/>
                  <a:pt x="1823" y="726"/>
                </a:cubicBezTo>
                <a:cubicBezTo>
                  <a:pt x="1791" y="614"/>
                  <a:pt x="1791" y="614"/>
                  <a:pt x="1791" y="614"/>
                </a:cubicBezTo>
                <a:cubicBezTo>
                  <a:pt x="1628" y="618"/>
                  <a:pt x="1628" y="618"/>
                  <a:pt x="1628" y="618"/>
                </a:cubicBezTo>
                <a:cubicBezTo>
                  <a:pt x="1614" y="584"/>
                  <a:pt x="1597" y="552"/>
                  <a:pt x="1578" y="521"/>
                </a:cubicBezTo>
                <a:cubicBezTo>
                  <a:pt x="1675" y="392"/>
                  <a:pt x="1675" y="392"/>
                  <a:pt x="1675" y="392"/>
                </a:cubicBezTo>
                <a:cubicBezTo>
                  <a:pt x="1602" y="301"/>
                  <a:pt x="1602" y="301"/>
                  <a:pt x="1602" y="301"/>
                </a:cubicBezTo>
                <a:cubicBezTo>
                  <a:pt x="1455" y="366"/>
                  <a:pt x="1455" y="366"/>
                  <a:pt x="1455" y="366"/>
                </a:cubicBezTo>
                <a:cubicBezTo>
                  <a:pt x="1431" y="344"/>
                  <a:pt x="1406" y="322"/>
                  <a:pt x="1379" y="303"/>
                </a:cubicBezTo>
                <a:cubicBezTo>
                  <a:pt x="1420" y="147"/>
                  <a:pt x="1420" y="147"/>
                  <a:pt x="1420" y="147"/>
                </a:cubicBezTo>
                <a:cubicBezTo>
                  <a:pt x="1318" y="90"/>
                  <a:pt x="1318" y="90"/>
                  <a:pt x="1318" y="90"/>
                </a:cubicBezTo>
                <a:cubicBezTo>
                  <a:pt x="1206" y="206"/>
                  <a:pt x="1206" y="206"/>
                  <a:pt x="1206" y="206"/>
                </a:cubicBezTo>
                <a:cubicBezTo>
                  <a:pt x="1173" y="193"/>
                  <a:pt x="1139" y="181"/>
                  <a:pt x="1103" y="173"/>
                </a:cubicBezTo>
                <a:cubicBezTo>
                  <a:pt x="1080" y="13"/>
                  <a:pt x="1080" y="13"/>
                  <a:pt x="1080" y="13"/>
                </a:cubicBezTo>
                <a:cubicBezTo>
                  <a:pt x="964" y="0"/>
                  <a:pt x="964" y="0"/>
                  <a:pt x="964" y="0"/>
                </a:cubicBezTo>
                <a:cubicBezTo>
                  <a:pt x="906" y="151"/>
                  <a:pt x="906" y="151"/>
                  <a:pt x="906" y="151"/>
                </a:cubicBezTo>
                <a:cubicBezTo>
                  <a:pt x="874" y="151"/>
                  <a:pt x="841" y="154"/>
                  <a:pt x="808" y="159"/>
                </a:cubicBezTo>
                <a:cubicBezTo>
                  <a:pt x="726" y="17"/>
                  <a:pt x="726" y="17"/>
                  <a:pt x="726" y="17"/>
                </a:cubicBezTo>
                <a:cubicBezTo>
                  <a:pt x="613" y="49"/>
                  <a:pt x="613" y="49"/>
                  <a:pt x="613" y="49"/>
                </a:cubicBezTo>
                <a:cubicBezTo>
                  <a:pt x="617" y="213"/>
                  <a:pt x="617" y="213"/>
                  <a:pt x="617" y="213"/>
                </a:cubicBezTo>
                <a:cubicBezTo>
                  <a:pt x="584" y="227"/>
                  <a:pt x="552" y="244"/>
                  <a:pt x="521" y="262"/>
                </a:cubicBezTo>
                <a:cubicBezTo>
                  <a:pt x="392" y="166"/>
                  <a:pt x="392" y="166"/>
                  <a:pt x="392" y="166"/>
                </a:cubicBezTo>
                <a:cubicBezTo>
                  <a:pt x="301" y="239"/>
                  <a:pt x="301" y="239"/>
                  <a:pt x="301" y="239"/>
                </a:cubicBezTo>
                <a:cubicBezTo>
                  <a:pt x="366" y="386"/>
                  <a:pt x="366" y="386"/>
                  <a:pt x="366" y="386"/>
                </a:cubicBezTo>
                <a:cubicBezTo>
                  <a:pt x="343" y="410"/>
                  <a:pt x="322" y="435"/>
                  <a:pt x="303" y="461"/>
                </a:cubicBezTo>
                <a:cubicBezTo>
                  <a:pt x="147" y="420"/>
                  <a:pt x="147" y="420"/>
                  <a:pt x="147" y="420"/>
                </a:cubicBezTo>
                <a:cubicBezTo>
                  <a:pt x="89" y="522"/>
                  <a:pt x="89" y="522"/>
                  <a:pt x="89" y="522"/>
                </a:cubicBezTo>
                <a:cubicBezTo>
                  <a:pt x="206" y="634"/>
                  <a:pt x="206" y="634"/>
                  <a:pt x="206" y="634"/>
                </a:cubicBezTo>
                <a:cubicBezTo>
                  <a:pt x="192" y="668"/>
                  <a:pt x="181" y="702"/>
                  <a:pt x="173" y="737"/>
                </a:cubicBezTo>
                <a:cubicBezTo>
                  <a:pt x="13" y="760"/>
                  <a:pt x="13" y="760"/>
                  <a:pt x="13" y="760"/>
                </a:cubicBezTo>
                <a:cubicBezTo>
                  <a:pt x="0" y="877"/>
                  <a:pt x="0" y="877"/>
                  <a:pt x="0" y="877"/>
                </a:cubicBezTo>
                <a:cubicBezTo>
                  <a:pt x="151" y="934"/>
                  <a:pt x="151" y="934"/>
                  <a:pt x="151" y="934"/>
                </a:cubicBezTo>
                <a:cubicBezTo>
                  <a:pt x="151" y="967"/>
                  <a:pt x="154" y="1000"/>
                  <a:pt x="159" y="1032"/>
                </a:cubicBezTo>
                <a:cubicBezTo>
                  <a:pt x="17" y="1115"/>
                  <a:pt x="17" y="1115"/>
                  <a:pt x="17" y="1115"/>
                </a:cubicBezTo>
                <a:cubicBezTo>
                  <a:pt x="49" y="1227"/>
                  <a:pt x="49" y="1227"/>
                  <a:pt x="49" y="1227"/>
                </a:cubicBezTo>
                <a:cubicBezTo>
                  <a:pt x="212" y="1223"/>
                  <a:pt x="212" y="1223"/>
                  <a:pt x="212" y="1223"/>
                </a:cubicBezTo>
                <a:cubicBezTo>
                  <a:pt x="227" y="1257"/>
                  <a:pt x="243" y="1289"/>
                  <a:pt x="262" y="1320"/>
                </a:cubicBezTo>
                <a:cubicBezTo>
                  <a:pt x="166" y="1449"/>
                  <a:pt x="166" y="1449"/>
                  <a:pt x="166" y="1449"/>
                </a:cubicBezTo>
                <a:cubicBezTo>
                  <a:pt x="239" y="1540"/>
                  <a:pt x="239" y="1540"/>
                  <a:pt x="239" y="1540"/>
                </a:cubicBezTo>
                <a:cubicBezTo>
                  <a:pt x="386" y="1474"/>
                  <a:pt x="386" y="1474"/>
                  <a:pt x="386" y="1474"/>
                </a:cubicBezTo>
                <a:cubicBezTo>
                  <a:pt x="410" y="1497"/>
                  <a:pt x="435" y="1518"/>
                  <a:pt x="461" y="1538"/>
                </a:cubicBezTo>
                <a:cubicBezTo>
                  <a:pt x="420" y="1694"/>
                  <a:pt x="420" y="1694"/>
                  <a:pt x="420" y="1694"/>
                </a:cubicBezTo>
                <a:cubicBezTo>
                  <a:pt x="522" y="1751"/>
                  <a:pt x="522" y="1751"/>
                  <a:pt x="522" y="1751"/>
                </a:cubicBezTo>
                <a:cubicBezTo>
                  <a:pt x="634" y="1635"/>
                  <a:pt x="634" y="1635"/>
                  <a:pt x="634" y="1635"/>
                </a:cubicBezTo>
                <a:cubicBezTo>
                  <a:pt x="667" y="1648"/>
                  <a:pt x="702" y="1659"/>
                  <a:pt x="737" y="1668"/>
                </a:cubicBezTo>
                <a:cubicBezTo>
                  <a:pt x="760" y="1827"/>
                  <a:pt x="760" y="1827"/>
                  <a:pt x="760" y="1827"/>
                </a:cubicBezTo>
                <a:cubicBezTo>
                  <a:pt x="876" y="1840"/>
                  <a:pt x="876" y="1840"/>
                  <a:pt x="876" y="1840"/>
                </a:cubicBezTo>
                <a:cubicBezTo>
                  <a:pt x="934" y="1690"/>
                  <a:pt x="934" y="1690"/>
                  <a:pt x="934" y="1690"/>
                </a:cubicBezTo>
                <a:cubicBezTo>
                  <a:pt x="967" y="1689"/>
                  <a:pt x="1000" y="1687"/>
                  <a:pt x="1032" y="1682"/>
                </a:cubicBezTo>
                <a:cubicBezTo>
                  <a:pt x="1114" y="1823"/>
                  <a:pt x="1114" y="1823"/>
                  <a:pt x="1114" y="1823"/>
                </a:cubicBezTo>
                <a:cubicBezTo>
                  <a:pt x="1227" y="1791"/>
                  <a:pt x="1227" y="1791"/>
                  <a:pt x="1227" y="1791"/>
                </a:cubicBezTo>
                <a:cubicBezTo>
                  <a:pt x="1223" y="1628"/>
                  <a:pt x="1223" y="1628"/>
                  <a:pt x="1223" y="1628"/>
                </a:cubicBezTo>
                <a:cubicBezTo>
                  <a:pt x="1256" y="1614"/>
                  <a:pt x="1289" y="1597"/>
                  <a:pt x="1319" y="1579"/>
                </a:cubicBezTo>
                <a:cubicBezTo>
                  <a:pt x="1448" y="1675"/>
                  <a:pt x="1448" y="1675"/>
                  <a:pt x="1448" y="1675"/>
                </a:cubicBezTo>
                <a:cubicBezTo>
                  <a:pt x="1540" y="1602"/>
                  <a:pt x="1540" y="1602"/>
                  <a:pt x="1540" y="1602"/>
                </a:cubicBezTo>
                <a:cubicBezTo>
                  <a:pt x="1474" y="1455"/>
                  <a:pt x="1474" y="1455"/>
                  <a:pt x="1474" y="1455"/>
                </a:cubicBezTo>
                <a:cubicBezTo>
                  <a:pt x="1497" y="1431"/>
                  <a:pt x="1518" y="1406"/>
                  <a:pt x="1538" y="1380"/>
                </a:cubicBezTo>
                <a:cubicBezTo>
                  <a:pt x="1694" y="1420"/>
                  <a:pt x="1694" y="1420"/>
                  <a:pt x="1694" y="1420"/>
                </a:cubicBezTo>
                <a:cubicBezTo>
                  <a:pt x="1751" y="1318"/>
                  <a:pt x="1751" y="1318"/>
                  <a:pt x="1751" y="1318"/>
                </a:cubicBezTo>
                <a:cubicBezTo>
                  <a:pt x="1635" y="1207"/>
                  <a:pt x="1635" y="1207"/>
                  <a:pt x="1635" y="1207"/>
                </a:cubicBezTo>
                <a:cubicBezTo>
                  <a:pt x="1648" y="1173"/>
                  <a:pt x="1659" y="1139"/>
                  <a:pt x="1668" y="1104"/>
                </a:cubicBezTo>
                <a:lnTo>
                  <a:pt x="1827" y="1080"/>
                </a:lnTo>
                <a:close/>
                <a:moveTo>
                  <a:pt x="1081" y="1490"/>
                </a:moveTo>
                <a:cubicBezTo>
                  <a:pt x="766" y="1579"/>
                  <a:pt x="439" y="1396"/>
                  <a:pt x="350" y="1081"/>
                </a:cubicBezTo>
                <a:cubicBezTo>
                  <a:pt x="262" y="767"/>
                  <a:pt x="445" y="439"/>
                  <a:pt x="759" y="351"/>
                </a:cubicBezTo>
                <a:cubicBezTo>
                  <a:pt x="1074" y="262"/>
                  <a:pt x="1401" y="445"/>
                  <a:pt x="1490" y="760"/>
                </a:cubicBezTo>
                <a:cubicBezTo>
                  <a:pt x="1579" y="1074"/>
                  <a:pt x="1396" y="1401"/>
                  <a:pt x="1081" y="1490"/>
                </a:cubicBezTo>
                <a:close/>
              </a:path>
            </a:pathLst>
          </a:custGeom>
          <a:solidFill>
            <a:srgbClr val="E61B46"/>
          </a:solidFill>
          <a:ln>
            <a:noFill/>
          </a:ln>
        </p:spPr>
        <p:txBody>
          <a:bodyPr vert="horz" wrap="square" lIns="56698" tIns="28349" rIns="56698" bIns="28349" numCol="1" anchor="t" anchorCtr="0" compatLnSpc="1"/>
          <a:lstStyle/>
          <a:p>
            <a:pPr marL="0" marR="0" lvl="0" indent="0" defTabSz="567055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id-ID" sz="835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TextBox 25"/>
          <p:cNvSpPr txBox="1"/>
          <p:nvPr/>
        </p:nvSpPr>
        <p:spPr>
          <a:xfrm>
            <a:off x="6765145" y="2991899"/>
            <a:ext cx="6976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914400">
              <a:spcBef>
                <a:spcPct val="20000"/>
              </a:spcBef>
              <a:defRPr/>
            </a:pPr>
            <a:r>
              <a:rPr lang="zh-CN" altLang="en-US" sz="2000" dirty="0">
                <a:solidFill>
                  <a:prstClr val="black">
                    <a:lumMod val="85000"/>
                    <a:lumOff val="15000"/>
                  </a:prstClr>
                </a:solidFill>
                <a:latin typeface="方正卡通简体" pitchFamily="65" charset="-122"/>
                <a:ea typeface="方正卡通简体" pitchFamily="65" charset="-122"/>
              </a:rPr>
              <a:t>勇敢</a:t>
            </a: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942851" y="142113"/>
            <a:ext cx="2201149" cy="1947561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750"/>
                            </p:stCondLst>
                            <p:childTnLst>
                              <p:par>
                                <p:cTn id="19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7" dur="2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9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46" dur="2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5" dur="2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7" dur="2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/>
      <p:bldP spid="25" grpId="0"/>
      <p:bldP spid="26" grpId="0"/>
      <p:bldP spid="27" grpId="0"/>
      <p:bldP spid="28" grpId="0" animBg="1"/>
      <p:bldP spid="28" grpId="1" animBg="1"/>
      <p:bldP spid="29" grpId="0"/>
      <p:bldP spid="30" grpId="0" animBg="1"/>
      <p:bldP spid="30" grpId="1" animBg="1"/>
      <p:bldP spid="31" grpId="0"/>
      <p:bldP spid="32" grpId="0" animBg="1"/>
      <p:bldP spid="32" grpId="1" animBg="1"/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7698"/>
            <a:ext cx="9144000" cy="3346704"/>
          </a:xfrm>
          <a:prstGeom prst="rect">
            <a:avLst/>
          </a:prstGeom>
        </p:spPr>
      </p:pic>
      <p:grpSp>
        <p:nvGrpSpPr>
          <p:cNvPr id="3" name="组合 2"/>
          <p:cNvGrpSpPr/>
          <p:nvPr/>
        </p:nvGrpSpPr>
        <p:grpSpPr>
          <a:xfrm>
            <a:off x="121092" y="-88789"/>
            <a:ext cx="2844444" cy="1206349"/>
            <a:chOff x="121092" y="-88789"/>
            <a:chExt cx="2844444" cy="120634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92" y="-88789"/>
              <a:ext cx="2844444" cy="1206349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67207" y="361909"/>
              <a:ext cx="1852168" cy="54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2800" spc="-150" dirty="0">
                  <a:solidFill>
                    <a:schemeClr val="bg1"/>
                  </a:solidFill>
                  <a:latin typeface="方正卡通简体" pitchFamily="65" charset="-122"/>
                  <a:ea typeface="方正卡通简体" pitchFamily="65" charset="-122"/>
                </a:rPr>
                <a:t>我的爱好</a:t>
              </a: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565" y="1148182"/>
            <a:ext cx="2911206" cy="278632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64" y="1443350"/>
            <a:ext cx="2698192" cy="258245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180" y="1812831"/>
            <a:ext cx="2415140" cy="231154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8668" y="611894"/>
            <a:ext cx="2204832" cy="2234399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375" y="1095516"/>
            <a:ext cx="1353477" cy="1371627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8290" y="1065637"/>
            <a:ext cx="1027246" cy="1041021"/>
          </a:xfrm>
          <a:prstGeom prst="rect">
            <a:avLst/>
          </a:prstGeom>
        </p:spPr>
      </p:pic>
      <p:sp>
        <p:nvSpPr>
          <p:cNvPr id="9" name="TextBox 8"/>
          <p:cNvSpPr txBox="1">
            <a:spLocks noChangeArrowheads="1"/>
          </p:cNvSpPr>
          <p:nvPr/>
        </p:nvSpPr>
        <p:spPr bwMode="auto">
          <a:xfrm flipH="1">
            <a:off x="1392041" y="2148386"/>
            <a:ext cx="191298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zh-CN" altLang="en-US" sz="4400" dirty="0">
                <a:solidFill>
                  <a:schemeClr val="bg1"/>
                </a:solidFill>
                <a:latin typeface="方正卡通简体" pitchFamily="65" charset="-122"/>
                <a:ea typeface="方正卡通简体" pitchFamily="65" charset="-122"/>
                <a:cs typeface="Times New Roman" panose="02020603050405020304" pitchFamily="18" charset="0"/>
              </a:rPr>
              <a:t>阅读</a:t>
            </a:r>
          </a:p>
        </p:txBody>
      </p:sp>
      <p:sp>
        <p:nvSpPr>
          <p:cNvPr id="10" name="TextBox 10"/>
          <p:cNvSpPr txBox="1">
            <a:spLocks noChangeArrowheads="1"/>
          </p:cNvSpPr>
          <p:nvPr/>
        </p:nvSpPr>
        <p:spPr bwMode="auto">
          <a:xfrm flipH="1">
            <a:off x="4114227" y="2396478"/>
            <a:ext cx="191298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zh-CN" altLang="en-US" sz="4400" dirty="0">
                <a:solidFill>
                  <a:schemeClr val="bg1"/>
                </a:solidFill>
                <a:latin typeface="方正卡通简体" pitchFamily="65" charset="-122"/>
                <a:ea typeface="方正卡通简体" pitchFamily="65" charset="-122"/>
                <a:cs typeface="Times New Roman" panose="02020603050405020304" pitchFamily="18" charset="0"/>
              </a:rPr>
              <a:t>跳舞</a:t>
            </a:r>
          </a:p>
        </p:txBody>
      </p:sp>
      <p:sp>
        <p:nvSpPr>
          <p:cNvPr id="11" name="TextBox 12"/>
          <p:cNvSpPr txBox="1">
            <a:spLocks noChangeArrowheads="1"/>
          </p:cNvSpPr>
          <p:nvPr/>
        </p:nvSpPr>
        <p:spPr bwMode="auto">
          <a:xfrm flipH="1">
            <a:off x="6682103" y="2583906"/>
            <a:ext cx="1912982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algn="l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400"/>
            <a:r>
              <a:rPr lang="zh-CN" altLang="en-US" sz="4400" dirty="0">
                <a:solidFill>
                  <a:schemeClr val="bg1"/>
                </a:solidFill>
                <a:latin typeface="方正卡通简体" pitchFamily="65" charset="-122"/>
                <a:ea typeface="方正卡通简体" pitchFamily="65" charset="-122"/>
                <a:cs typeface="Times New Roman" panose="02020603050405020304" pitchFamily="18" charset="0"/>
              </a:rPr>
              <a:t>书法</a:t>
            </a:r>
          </a:p>
        </p:txBody>
      </p:sp>
    </p:spTree>
  </p:cSld>
  <p:clrMapOvr>
    <a:masterClrMapping/>
  </p:clrMapOvr>
  <p:transition spd="slow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9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6" accel="44000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6" accel="44000" fill="hold" nodeType="withEffect" p14:presetBounceEnd="44000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6" accel="44000" fill="hold" nodeType="withEffect" p14:presetBounceEnd="44000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2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2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2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800"/>
                                </p:stCondLst>
                                <p:childTnLst>
                                  <p:par>
                                    <p:cTn id="38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6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7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8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9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0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1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2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3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26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2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63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4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65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6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67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8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69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78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79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0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81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2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83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4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85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1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9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6" ac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6" accel="4400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6" accel="44000" fill="hold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750"/>
                                </p:stCondLst>
                                <p:childTnLst>
                                  <p:par>
                                    <p:cTn id="28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0" dur="2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1" presetID="22" presetClass="entr" presetSubtype="4" fill="hold" nodeType="withEffect">
                                      <p:stCondLst>
                                        <p:cond delay="40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3" dur="25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4" presetID="2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6" dur="25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5800"/>
                                </p:stCondLst>
                                <p:childTnLst>
                                  <p:par>
                                    <p:cTn id="38" presetID="26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0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46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47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48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49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0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51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52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53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4" presetID="26" presetClass="entr" presetSubtype="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56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57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9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0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62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63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4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65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6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67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68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69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70" presetID="26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72" dur="29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3" dur="911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332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332" tmFilter="0, 0; 0.125,0.2665; 0.25,0.4; 0.375,0.465; 0.5,0.5;  0.625,0.535; 0.75,0.6; 0.875,0.7335; 1,1">
                                              <p:stCondLst>
                                                <p:cond delay="332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66" tmFilter="0, 0; 0.125,0.2665; 0.25,0.4; 0.375,0.465; 0.5,0.5;  0.625,0.535; 0.75,0.6; 0.875,0.7335; 1,1">
                                              <p:stCondLst>
                                                <p:cond delay="662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7" dur="82" tmFilter="0, 0; 0.125,0.2665; 0.25,0.4; 0.375,0.465; 0.5,0.5;  0.625,0.535; 0.75,0.6; 0.875,0.7335; 1,1">
                                              <p:stCondLst>
                                                <p:cond delay="828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78" dur="13">
                                              <p:stCondLst>
                                                <p:cond delay="325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79" dur="83" decel="50000">
                                              <p:stCondLst>
                                                <p:cond delay="338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0" dur="13">
                                              <p:stCondLst>
                                                <p:cond delay="656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81" dur="83" decel="50000">
                                              <p:stCondLst>
                                                <p:cond delay="669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2" dur="13">
                                              <p:stCondLst>
                                                <p:cond delay="821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83" dur="83" decel="50000">
                                              <p:stCondLst>
                                                <p:cond delay="834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84" dur="13">
                                              <p:stCondLst>
                                                <p:cond delay="904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85" dur="83" decel="50000">
                                              <p:stCondLst>
                                                <p:cond delay="917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/>
          <p:bldP spid="10" grpId="0"/>
          <p:bldP spid="11" grpId="0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121092" y="-88789"/>
            <a:ext cx="2844444" cy="1206349"/>
            <a:chOff x="121092" y="-88789"/>
            <a:chExt cx="2844444" cy="1206349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92" y="-88789"/>
              <a:ext cx="2844444" cy="1206349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767207" y="361909"/>
              <a:ext cx="1852168" cy="5452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2800" spc="-150" dirty="0">
                  <a:solidFill>
                    <a:schemeClr val="bg1"/>
                  </a:solidFill>
                  <a:latin typeface="方正卡通简体" pitchFamily="65" charset="-122"/>
                  <a:ea typeface="方正卡通简体" pitchFamily="65" charset="-122"/>
                </a:rPr>
                <a:t>我的生活</a:t>
              </a: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3013560" y="510810"/>
            <a:ext cx="3380524" cy="2752540"/>
            <a:chOff x="1059543" y="1465943"/>
            <a:chExt cx="3294743" cy="2682695"/>
          </a:xfrm>
        </p:grpSpPr>
        <p:sp>
          <p:nvSpPr>
            <p:cNvPr id="25" name="矩形 24"/>
            <p:cNvSpPr/>
            <p:nvPr/>
          </p:nvSpPr>
          <p:spPr>
            <a:xfrm>
              <a:off x="1059543" y="1465943"/>
              <a:ext cx="3294743" cy="2682695"/>
            </a:xfrm>
            <a:prstGeom prst="rect">
              <a:avLst/>
            </a:prstGeom>
            <a:gradFill>
              <a:gsLst>
                <a:gs pos="1869">
                  <a:sysClr val="window" lastClr="FFFFFF">
                    <a:lumMod val="95000"/>
                  </a:sysClr>
                </a:gs>
                <a:gs pos="73000">
                  <a:sysClr val="window" lastClr="FFFFFF"/>
                </a:gs>
                <a:gs pos="26200">
                  <a:srgbClr val="FCFCFC"/>
                </a:gs>
                <a:gs pos="100000">
                  <a:sysClr val="window" lastClr="FFFFFF">
                    <a:lumMod val="95000"/>
                  </a:sysClr>
                </a:gs>
              </a:gsLst>
              <a:lin ang="30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444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26" name="矩形 25"/>
            <p:cNvSpPr/>
            <p:nvPr/>
          </p:nvSpPr>
          <p:spPr>
            <a:xfrm>
              <a:off x="1170539" y="1628649"/>
              <a:ext cx="3022556" cy="2018037"/>
            </a:xfrm>
            <a:prstGeom prst="rect">
              <a:avLst/>
            </a:prstGeom>
            <a:blipFill rotWithShape="1">
              <a:blip r:embed="rId3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 rot="21033405">
            <a:off x="232548" y="1155889"/>
            <a:ext cx="3251066" cy="2647130"/>
            <a:chOff x="1059543" y="1465943"/>
            <a:chExt cx="3294743" cy="2682695"/>
          </a:xfrm>
          <a:blipFill rotWithShape="1">
            <a:blip r:embed="rId4"/>
            <a:stretch>
              <a:fillRect/>
            </a:stretch>
          </a:blipFill>
        </p:grpSpPr>
        <p:sp>
          <p:nvSpPr>
            <p:cNvPr id="28" name="矩形 27"/>
            <p:cNvSpPr/>
            <p:nvPr/>
          </p:nvSpPr>
          <p:spPr>
            <a:xfrm>
              <a:off x="1059543" y="1465943"/>
              <a:ext cx="3294743" cy="2682695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>
              <a:outerShdw blurRad="444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29" name="矩形 28"/>
            <p:cNvSpPr/>
            <p:nvPr/>
          </p:nvSpPr>
          <p:spPr>
            <a:xfrm>
              <a:off x="1219199" y="1640114"/>
              <a:ext cx="3022556" cy="2018037"/>
            </a:xfrm>
            <a:prstGeom prst="rect">
              <a:avLst/>
            </a:prstGeom>
            <a:grp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4" name="图片 3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67315">
            <a:off x="2554940" y="1279877"/>
            <a:ext cx="2075706" cy="3269236"/>
          </a:xfrm>
          <a:prstGeom prst="rect">
            <a:avLst/>
          </a:prstGeom>
        </p:spPr>
      </p:pic>
      <p:grpSp>
        <p:nvGrpSpPr>
          <p:cNvPr id="30" name="组合 29"/>
          <p:cNvGrpSpPr/>
          <p:nvPr/>
        </p:nvGrpSpPr>
        <p:grpSpPr>
          <a:xfrm rot="2118978">
            <a:off x="5875490" y="1572644"/>
            <a:ext cx="2862018" cy="2330354"/>
            <a:chOff x="1015737" y="1460190"/>
            <a:chExt cx="3294743" cy="2682695"/>
          </a:xfrm>
        </p:grpSpPr>
        <p:sp>
          <p:nvSpPr>
            <p:cNvPr id="31" name="矩形 30"/>
            <p:cNvSpPr/>
            <p:nvPr/>
          </p:nvSpPr>
          <p:spPr>
            <a:xfrm>
              <a:off x="1015737" y="1460190"/>
              <a:ext cx="3294743" cy="2682695"/>
            </a:xfrm>
            <a:prstGeom prst="rect">
              <a:avLst/>
            </a:prstGeom>
            <a:gradFill>
              <a:gsLst>
                <a:gs pos="1869">
                  <a:sysClr val="window" lastClr="FFFFFF">
                    <a:lumMod val="95000"/>
                  </a:sysClr>
                </a:gs>
                <a:gs pos="73000">
                  <a:sysClr val="window" lastClr="FFFFFF"/>
                </a:gs>
                <a:gs pos="26200">
                  <a:srgbClr val="FCFCFC"/>
                </a:gs>
                <a:gs pos="100000">
                  <a:sysClr val="window" lastClr="FFFFFF">
                    <a:lumMod val="95000"/>
                  </a:sysClr>
                </a:gs>
              </a:gsLst>
              <a:lin ang="3000000" scaled="0"/>
            </a:gradFill>
            <a:ln w="12700" cap="flat" cmpd="sng" algn="ctr">
              <a:noFill/>
              <a:prstDash val="solid"/>
              <a:miter lim="800000"/>
            </a:ln>
            <a:effectLst>
              <a:outerShdw blurRad="444500" sx="102000" sy="102000" algn="ctr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  <p:sp>
          <p:nvSpPr>
            <p:cNvPr id="32" name="矩形 31"/>
            <p:cNvSpPr/>
            <p:nvPr/>
          </p:nvSpPr>
          <p:spPr>
            <a:xfrm>
              <a:off x="1219199" y="1640114"/>
              <a:ext cx="3022556" cy="2018037"/>
            </a:xfrm>
            <a:prstGeom prst="rect">
              <a:avLst/>
            </a:prstGeom>
            <a:blipFill rotWithShape="1">
              <a:blip r:embed="rId6"/>
              <a:stretch>
                <a:fillRect/>
              </a:stretch>
            </a:blip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</a:endParaRPr>
            </a:p>
          </p:txBody>
        </p:sp>
      </p:grpSp>
      <p:pic>
        <p:nvPicPr>
          <p:cNvPr id="35" name="图片 3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1990">
            <a:off x="6164065" y="2929956"/>
            <a:ext cx="760504" cy="168168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79058"/>
            <a:ext cx="9144000" cy="334670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decel="10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2" decel="10000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6" decel="10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1092" y="-88789"/>
            <a:ext cx="2844444" cy="1206349"/>
            <a:chOff x="121092" y="-88789"/>
            <a:chExt cx="2844444" cy="120634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92" y="-88789"/>
              <a:ext cx="2844444" cy="1206349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767207" y="361909"/>
              <a:ext cx="1852168" cy="565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2800" spc="-150" dirty="0">
                  <a:solidFill>
                    <a:schemeClr val="bg1"/>
                  </a:solidFill>
                  <a:latin typeface="方正卡通简体" pitchFamily="65" charset="-122"/>
                  <a:ea typeface="方正卡通简体" pitchFamily="65" charset="-122"/>
                </a:rPr>
                <a:t>我的作品</a:t>
              </a: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6648"/>
            <a:ext cx="9144000" cy="334670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3748" y="2136518"/>
            <a:ext cx="3157734" cy="2609093"/>
          </a:xfrm>
          <a:prstGeom prst="rect">
            <a:avLst/>
          </a:prstGeom>
        </p:spPr>
      </p:pic>
      <p:pic>
        <p:nvPicPr>
          <p:cNvPr id="7" name="图片 6" descr="C:\Users\yy\Desktop\1\微信图片_20201025183333.jpg微信图片_2020102518333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250949" y="1117102"/>
            <a:ext cx="1714502" cy="22860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210" y="-934720"/>
            <a:ext cx="3526790" cy="5066665"/>
          </a:xfrm>
          <a:prstGeom prst="rect">
            <a:avLst/>
          </a:prstGeom>
        </p:spPr>
      </p:pic>
      <p:sp>
        <p:nvSpPr>
          <p:cNvPr id="8" name="TextBox 11"/>
          <p:cNvSpPr>
            <a:spLocks noChangeArrowheads="1"/>
          </p:cNvSpPr>
          <p:nvPr/>
        </p:nvSpPr>
        <p:spPr bwMode="auto">
          <a:xfrm>
            <a:off x="6339840" y="1288415"/>
            <a:ext cx="2160000" cy="1944000"/>
          </a:xfrm>
          <a:prstGeom prst="rect">
            <a:avLst/>
          </a:prstGeom>
          <a:blipFill rotWithShape="1">
            <a:blip r:embed="rId7"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009" tIns="36005" rIns="72009" bIns="36005">
            <a:spAutoFit/>
          </a:bodyPr>
          <a:lstStyle/>
          <a:p>
            <a:pPr algn="ctr" defTabSz="914400"/>
            <a:endParaRPr lang="zh-CN" altLang="en-US" sz="2800" dirty="0">
              <a:solidFill>
                <a:srgbClr val="0094D7"/>
              </a:solidFill>
              <a:latin typeface="方正卡通简体" pitchFamily="65" charset="-122"/>
              <a:ea typeface="方正卡通简体" pitchFamily="65" charset="-122"/>
              <a:sym typeface="微软雅黑" panose="020B0503020204020204" pitchFamily="34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73" y="2428069"/>
            <a:ext cx="1965496" cy="1965496"/>
          </a:xfrm>
          <a:prstGeom prst="rect">
            <a:avLst/>
          </a:prstGeom>
        </p:spPr>
      </p:pic>
      <p:pic>
        <p:nvPicPr>
          <p:cNvPr id="9" name="图片 8" descr="C:\Users\yy\Desktop\1\微信图片_20201025211123.jpg微信图片_20201025211123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16200000">
            <a:off x="3795395" y="245882"/>
            <a:ext cx="1714500" cy="22860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9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4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6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8" presetID="2" presetClass="entr" presetSubtype="8" accel="33000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3" presetID="2" presetClass="entr" presetSubtype="1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44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ldLvl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9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7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8" presetID="53" presetClass="entr" presetSubtype="16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0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75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" dur="75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" fill="hold">
                                <p:stCondLst>
                                  <p:cond delay="3250"/>
                                </p:stCondLst>
                                <p:childTnLst>
                                  <p:par>
                                    <p:cTn id="24" presetID="21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26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28" presetID="2" presetClass="entr" presetSubtype="8" accel="33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0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2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3" presetID="2" presetClass="entr" presetSubtype="1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7" fill="hold">
                                <p:stCondLst>
                                  <p:cond delay="6000"/>
                                </p:stCondLst>
                                <p:childTnLst>
                                  <p:par>
                                    <p:cTn id="38" presetID="47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0" dur="75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41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6750"/>
                                </p:stCondLst>
                                <p:childTnLst>
                                  <p:par>
                                    <p:cTn id="44" presetID="32" presetClass="emph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5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6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7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8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9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8" grpId="0" bldLvl="0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10491" y="727451"/>
            <a:ext cx="4416049" cy="4416049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121092" y="-88789"/>
            <a:ext cx="2844444" cy="1206349"/>
            <a:chOff x="121092" y="-88789"/>
            <a:chExt cx="2844444" cy="120634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92" y="-88789"/>
              <a:ext cx="2844444" cy="1206349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767207" y="361909"/>
              <a:ext cx="1852168" cy="5332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2800" spc="-150" dirty="0">
                  <a:solidFill>
                    <a:schemeClr val="bg1"/>
                  </a:solidFill>
                  <a:latin typeface="方正卡通简体" pitchFamily="65" charset="-122"/>
                  <a:ea typeface="方正卡通简体" pitchFamily="65" charset="-122"/>
                </a:rPr>
                <a:t>荣誉证书</a:t>
              </a:r>
            </a:p>
          </p:txBody>
        </p:sp>
      </p:grpSp>
      <p:pic>
        <p:nvPicPr>
          <p:cNvPr id="15" name="图片 14" descr="C:\Users\yy\Desktop\1\微信图片_20201025212442.jpg微信图片_20201025212442"/>
          <p:cNvPicPr>
            <a:picLocks noChangeAspect="1"/>
          </p:cNvPicPr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1447165" y="1249680"/>
            <a:ext cx="1793240" cy="1345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图片 15" descr="C:\Users\yy\Desktop\1\微信图片_20201025212450.jpg微信图片_20201025212450"/>
          <p:cNvPicPr>
            <a:picLocks noChangeAspect="1"/>
          </p:cNvPicPr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3610610" y="1249680"/>
            <a:ext cx="1793240" cy="13455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7" name="组合 16"/>
          <p:cNvGrpSpPr/>
          <p:nvPr/>
        </p:nvGrpSpPr>
        <p:grpSpPr>
          <a:xfrm>
            <a:off x="5780405" y="1249680"/>
            <a:ext cx="1793240" cy="1345593"/>
            <a:chOff x="320834" y="204306"/>
            <a:chExt cx="8502345" cy="6449402"/>
          </a:xfrm>
          <a:blipFill rotWithShape="1">
            <a:blip r:embed="rId6"/>
            <a:stretch>
              <a:fillRect/>
            </a:stretch>
          </a:blipFill>
        </p:grpSpPr>
        <p:pic>
          <p:nvPicPr>
            <p:cNvPr id="18" name="图片 17" descr="C:\Users\yy\Desktop\1\微信图片_20201025212456.jpg微信图片_20201025212456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320834" y="204306"/>
              <a:ext cx="8502345" cy="6449402"/>
            </a:xfrm>
            <a:prstGeom prst="rect">
              <a:avLst/>
            </a:prstGeom>
            <a:grpFill/>
            <a:ln w="88900" cap="sq">
              <a:solidFill>
                <a:srgbClr val="FFFFFF"/>
              </a:solidFill>
              <a:miter lim="800000"/>
              <a:headEnd/>
              <a:tailEnd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9" name="矩形 18"/>
            <p:cNvSpPr/>
            <p:nvPr/>
          </p:nvSpPr>
          <p:spPr>
            <a:xfrm>
              <a:off x="827584" y="1667848"/>
              <a:ext cx="1224136" cy="537016"/>
            </a:xfrm>
            <a:prstGeom prst="rect">
              <a:avLst/>
            </a:prstGeom>
            <a:grpFill/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</a:endParaRPr>
            </a:p>
          </p:txBody>
        </p:sp>
      </p:grpSp>
      <p:pic>
        <p:nvPicPr>
          <p:cNvPr id="20" name="图片 19" descr="C:\Users\yy\Desktop\1\微信图片_20201025212526.jpg微信图片_2020102521252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5400000">
            <a:off x="1418272" y="3108960"/>
            <a:ext cx="1880235" cy="1410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图片 20" descr="C:\Users\yy\Desktop\1\微信图片_20201025212505.jpg微信图片_20201025212505"/>
          <p:cNvPicPr>
            <a:picLocks noChangeAspect="1"/>
          </p:cNvPicPr>
          <p:nvPr/>
        </p:nvPicPr>
        <p:blipFill rotWithShape="1">
          <a:blip r:embed="rId8"/>
          <a:srcRect/>
          <a:stretch>
            <a:fillRect/>
          </a:stretch>
        </p:blipFill>
        <p:spPr>
          <a:xfrm rot="5400000">
            <a:off x="3605847" y="3108960"/>
            <a:ext cx="1880235" cy="1410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图片 21" descr="C:\Users\yy\Desktop\1\微信图片_20201025212512.jpg微信图片_20201025212512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5400000">
            <a:off x="5701030" y="3108960"/>
            <a:ext cx="1880235" cy="14103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85" y="4289933"/>
            <a:ext cx="9144000" cy="33467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6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600" decel="100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6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30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2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2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2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2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30" accel="10000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30" accel="100000" fill="hold">
                                          <p:stCondLst>
                                            <p:cond delay="52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3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6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6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30" presetClass="entr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600" decel="100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6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30" presetClass="entr" presetSubtype="0" fill="hold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600" decel="100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6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6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000"/>
                            </p:stCondLst>
                            <p:childTnLst>
                              <p:par>
                                <p:cTn id="6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9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26" presetClass="emph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3" presetID="2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26" presetClass="emph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9" presetID="2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26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21092" y="-88789"/>
            <a:ext cx="2844444" cy="1206349"/>
            <a:chOff x="121092" y="-88789"/>
            <a:chExt cx="2844444" cy="1206349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092" y="-88789"/>
              <a:ext cx="2844444" cy="1206349"/>
            </a:xfrm>
            <a:prstGeom prst="rect">
              <a:avLst/>
            </a:prstGeom>
          </p:spPr>
        </p:pic>
        <p:sp>
          <p:nvSpPr>
            <p:cNvPr id="4" name="文本框 3"/>
            <p:cNvSpPr txBox="1"/>
            <p:nvPr/>
          </p:nvSpPr>
          <p:spPr>
            <a:xfrm>
              <a:off x="767207" y="361909"/>
              <a:ext cx="1852168" cy="566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0000"/>
                </a:lnSpc>
              </a:pPr>
              <a:r>
                <a:rPr lang="zh-CN" altLang="en-US" sz="2800" spc="-150" dirty="0">
                  <a:solidFill>
                    <a:schemeClr val="bg1"/>
                  </a:solidFill>
                  <a:latin typeface="方正卡通简体" pitchFamily="65" charset="-122"/>
                  <a:ea typeface="方正卡通简体" pitchFamily="65" charset="-122"/>
                </a:rPr>
                <a:t>竞选感言</a:t>
              </a:r>
            </a:p>
          </p:txBody>
        </p:sp>
      </p:grpSp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36648"/>
            <a:ext cx="9144000" cy="3346704"/>
          </a:xfrm>
          <a:prstGeom prst="rect">
            <a:avLst/>
          </a:prstGeom>
        </p:spPr>
      </p:pic>
      <p:sp>
        <p:nvSpPr>
          <p:cNvPr id="6" name="Rectangle 7"/>
          <p:cNvSpPr/>
          <p:nvPr/>
        </p:nvSpPr>
        <p:spPr bwMode="auto">
          <a:xfrm>
            <a:off x="1521561" y="1313380"/>
            <a:ext cx="6507610" cy="24226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t"/>
          <a:lstStyle/>
          <a:p>
            <a:pPr lvl="0" fontAlgn="base">
              <a:lnSpc>
                <a:spcPct val="1500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zh-CN" altLang="en-US" sz="1600" kern="0" spc="300" dirty="0">
                <a:solidFill>
                  <a:srgbClr val="352B2B"/>
                </a:solidFill>
                <a:latin typeface="方正卡通简体" pitchFamily="65" charset="-122"/>
                <a:ea typeface="方正卡通简体" pitchFamily="65" charset="-122"/>
                <a:cs typeface="Lato Light" charset="0"/>
                <a:sym typeface="Lato Light" charset="0"/>
              </a:rPr>
              <a:t>   </a:t>
            </a:r>
            <a:r>
              <a:rPr lang="zh-CN" altLang="en-US" sz="1600" kern="0" spc="300" dirty="0">
                <a:solidFill>
                  <a:srgbClr val="352B2B"/>
                </a:solidFill>
                <a:latin typeface="方正卡通简体" pitchFamily="65" charset="-122"/>
                <a:ea typeface="方正卡通简体" pitchFamily="65" charset="-122"/>
                <a:cs typeface="Lato Light" charset="0"/>
                <a:sym typeface="Lato Light" charset="0"/>
              </a:rPr>
              <a:t> </a:t>
            </a:r>
            <a:r>
              <a:rPr lang="zh-CN" altLang="en-US" sz="1600" kern="0" spc="300" dirty="0" smtClean="0">
                <a:solidFill>
                  <a:srgbClr val="352B2B"/>
                </a:solidFill>
                <a:latin typeface="方正卡通简体" pitchFamily="65" charset="-122"/>
                <a:ea typeface="方正卡通简体" pitchFamily="65" charset="-122"/>
                <a:cs typeface="Lato Light" charset="0"/>
                <a:sym typeface="Lato Light" charset="0"/>
              </a:rPr>
              <a:t>如果</a:t>
            </a:r>
            <a:r>
              <a:rPr lang="zh-CN" altLang="en-US" sz="1600" kern="0" spc="300" dirty="0" smtClean="0">
                <a:solidFill>
                  <a:srgbClr val="352B2B"/>
                </a:solidFill>
                <a:latin typeface="方正卡通简体" pitchFamily="65" charset="-122"/>
                <a:ea typeface="方正卡通简体" pitchFamily="65" charset="-122"/>
                <a:cs typeface="Lato Light" charset="0"/>
                <a:sym typeface="Lato Light" charset="0"/>
              </a:rPr>
              <a:t>我能成为宣传部</a:t>
            </a:r>
            <a:r>
              <a:rPr lang="zh-CN" altLang="en-US" sz="1600" kern="0" spc="300" dirty="0">
                <a:solidFill>
                  <a:srgbClr val="352B2B"/>
                </a:solidFill>
                <a:latin typeface="方正卡通简体" pitchFamily="65" charset="-122"/>
                <a:ea typeface="方正卡通简体" pitchFamily="65" charset="-122"/>
                <a:cs typeface="Lato Light" charset="0"/>
                <a:sym typeface="Lato Light" charset="0"/>
              </a:rPr>
              <a:t>的一员，我会首先树立服务意识。热爱和关心每一个队员，真心实意地为大家服务，勤勤恳恳，任劳任怨。</a:t>
            </a:r>
          </a:p>
          <a:p>
            <a:pPr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600" kern="0" spc="300" dirty="0">
                <a:solidFill>
                  <a:srgbClr val="352B2B"/>
                </a:solidFill>
                <a:latin typeface="方正卡通简体" pitchFamily="65" charset="-122"/>
                <a:ea typeface="方正卡通简体" pitchFamily="65" charset="-122"/>
                <a:cs typeface="Lato Light" charset="0"/>
                <a:sym typeface="Lato Light" charset="0"/>
              </a:rPr>
              <a:t>   </a:t>
            </a:r>
            <a:r>
              <a:rPr lang="zh-CN" altLang="en-US" sz="1600" kern="0" spc="300" dirty="0" smtClean="0">
                <a:solidFill>
                  <a:srgbClr val="352B2B"/>
                </a:solidFill>
                <a:latin typeface="方正卡通简体" pitchFamily="65" charset="-122"/>
                <a:ea typeface="方正卡通简体" pitchFamily="65" charset="-122"/>
                <a:cs typeface="Lato Light" charset="0"/>
                <a:sym typeface="Lato Light" charset="0"/>
              </a:rPr>
              <a:t> 其次</a:t>
            </a:r>
            <a:r>
              <a:rPr lang="zh-CN" altLang="en-US" sz="1600" kern="0" spc="300" dirty="0">
                <a:solidFill>
                  <a:srgbClr val="352B2B"/>
                </a:solidFill>
                <a:latin typeface="方正卡通简体" pitchFamily="65" charset="-122"/>
                <a:ea typeface="方正卡通简体" pitchFamily="65" charset="-122"/>
                <a:cs typeface="Lato Light" charset="0"/>
                <a:sym typeface="Lato Light" charset="0"/>
              </a:rPr>
              <a:t>，我会用我擅长的书法，画画，舞蹈更好地服务于大家。</a:t>
            </a:r>
            <a:endParaRPr lang="en-US" altLang="zh-CN" sz="1600" kern="0" spc="300" dirty="0">
              <a:solidFill>
                <a:srgbClr val="352B2B"/>
              </a:solidFill>
              <a:latin typeface="方正卡通简体" pitchFamily="65" charset="-122"/>
              <a:ea typeface="方正卡通简体" pitchFamily="65" charset="-122"/>
              <a:cs typeface="Lato Light" charset="0"/>
              <a:sym typeface="Lato Light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456" y="3723056"/>
            <a:ext cx="4629150" cy="12360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9171" y="247650"/>
            <a:ext cx="2538292" cy="489585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9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1480" y="38100"/>
            <a:ext cx="2913842" cy="304908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17698"/>
            <a:ext cx="9144000" cy="3346704"/>
          </a:xfrm>
          <a:prstGeom prst="rect">
            <a:avLst/>
          </a:prstGeom>
        </p:spPr>
      </p:pic>
      <p:sp>
        <p:nvSpPr>
          <p:cNvPr id="5" name="椭圆 4"/>
          <p:cNvSpPr/>
          <p:nvPr/>
        </p:nvSpPr>
        <p:spPr>
          <a:xfrm>
            <a:off x="3656401" y="866025"/>
            <a:ext cx="1604000" cy="1603998"/>
          </a:xfrm>
          <a:prstGeom prst="ellipse">
            <a:avLst/>
          </a:prstGeom>
          <a:blipFill rotWithShape="1">
            <a:blip r:embed="rId4"/>
            <a:srcRect/>
            <a:stretch>
              <a:fillRect t="-8221" b="-27949"/>
            </a:stretch>
          </a:blipFill>
          <a:ln w="57150" cap="flat" cmpd="sng" algn="ctr">
            <a:solidFill>
              <a:sysClr val="window" lastClr="FFFFFF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srgbClr val="352B2B"/>
              </a:solidFill>
              <a:effectLst/>
              <a:uLnTx/>
              <a:uFillTx/>
              <a:latin typeface="方正卡通简体" pitchFamily="65" charset="-122"/>
              <a:ea typeface="方正卡通简体" pitchFamily="65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022" y="196343"/>
            <a:ext cx="2231819" cy="2231819"/>
          </a:xfrm>
          <a:prstGeom prst="rect">
            <a:avLst/>
          </a:prstGeom>
        </p:spPr>
      </p:pic>
      <p:pic>
        <p:nvPicPr>
          <p:cNvPr id="8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73" y="371853"/>
            <a:ext cx="1621036" cy="221209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7148E2D-2081-4BC2-B995-B72914E71B35}"/>
              </a:ext>
            </a:extLst>
          </p:cNvPr>
          <p:cNvSpPr/>
          <p:nvPr/>
        </p:nvSpPr>
        <p:spPr>
          <a:xfrm>
            <a:off x="1358374" y="3115055"/>
            <a:ext cx="710963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54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.Heiti GB18030PUA" panose="01010104010101010101" pitchFamily="2" charset="-122"/>
                <a:ea typeface=".Heiti GB18030PUA" panose="01010104010101010101" pitchFamily="2" charset="-122"/>
                <a:cs typeface=".Heiti GB18030PUA" panose="01010104010101010101" pitchFamily="2" charset="-122"/>
              </a:rPr>
              <a:t>请大家支持我，谢谢！</a:t>
            </a:r>
            <a:endParaRPr lang="zh-CN" altLang="en-US" sz="5400" b="1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</p:cSld>
  <p:clrMapOvr>
    <a:masterClrMapping/>
  </p:clrMapOvr>
  <p:transition spd="slow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5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8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6" presetClass="emph" presetSubtype="0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1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7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1" presetID="2" presetClass="entr" presetSubtype="2" accel="44000" fill="hold" nodeType="afterEffect" p14:presetBounceEnd="4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4000">
                                          <p:cBhvr additive="base">
                                            <p:cTn id="3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4000">
                                          <p:cBhvr additive="base">
                                            <p:cTn id="3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6" presetID="2" presetClass="entr" presetSubtype="9" accel="52000" fill="hold" nodeType="afterEffect" p14:presetBounceEnd="6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ldLvl="0" animBg="1"/>
          <p:bldP spid="5" grpId="1" bldLvl="0" animBg="1"/>
          <p:bldP spid="5" grpId="2" bldLvl="0" animBg="1"/>
          <p:bldP spid="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4" presetID="15" presetClass="entr" presetSubtype="0" fill="hold" grpId="0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0" presetID="8" presetClass="emph" presetSubtype="0" fill="hold" grpId="1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animRot by="21600000">
                                          <p:cBhvr>
                                            <p:cTn id="21" dur="1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2" presetID="26" presetClass="emph" presetSubtype="0" fill="hold" grpId="2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" dur="1500" tmFilter="0, 0; .2, .5; .8, .5; 1, 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4" dur="750" autoRev="1" fill="hold"/>
                                            <p:tgtEl>
                                              <p:spTgt spid="5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000"/>
                                </p:stCondLst>
                                <p:childTnLst>
                                  <p:par>
                                    <p:cTn id="31" presetID="2" presetClass="entr" presetSubtype="2" accel="44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5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36" presetID="2" presetClass="entr" presetSubtype="9" accel="52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bldLvl="0" animBg="1"/>
          <p:bldP spid="5" grpId="1" bldLvl="0" animBg="1"/>
          <p:bldP spid="5" grpId="2" bldLvl="0" animBg="1"/>
          <p:bldP spid="9" grpId="0"/>
        </p:bldLst>
      </p:timing>
    </mc:Fallback>
  </mc:AlternateContent>
</p:sld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172</TotalTime>
  <Words>112</Words>
  <Application>Microsoft Office PowerPoint</Application>
  <PresentationFormat>全屏显示(16:9)</PresentationFormat>
  <Paragraphs>29</Paragraphs>
  <Slides>9</Slides>
  <Notes>0</Notes>
  <HiddenSlides>0</HiddenSlides>
  <MMClips>1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9</vt:i4>
      </vt:variant>
    </vt:vector>
  </HeadingPairs>
  <TitlesOfParts>
    <vt:vector size="10" baseType="lpstr"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熊猫办公PPT</dc:title>
  <dc:creator>熊猫办公</dc:creator>
  <cp:keywords>www.tukuppt.com</cp:keywords>
  <cp:lastModifiedBy>wx</cp:lastModifiedBy>
  <cp:revision>49</cp:revision>
  <dcterms:created xsi:type="dcterms:W3CDTF">2016-10-16T14:17:00Z</dcterms:created>
  <dcterms:modified xsi:type="dcterms:W3CDTF">2020-10-28T02:28:39Z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2052-11.1.0.9208</vt:lpwstr>
  </property>
</Properties>
</file>