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2" r:id="rId4"/>
    <p:sldMasterId id="2147483654" r:id="rId5"/>
  </p:sldMasterIdLst>
  <p:sldIdLst>
    <p:sldId id="256" r:id="rId6"/>
    <p:sldId id="257" r:id="rId7"/>
    <p:sldId id="281" r:id="rId8"/>
    <p:sldId id="278" r:id="rId9"/>
    <p:sldId id="279" r:id="rId10"/>
    <p:sldId id="260" r:id="rId11"/>
    <p:sldId id="265" r:id="rId12"/>
    <p:sldId id="274" r:id="rId13"/>
  </p:sldIdLst>
  <p:sldSz cx="13817600" cy="79121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D8B"/>
    <a:srgbClr val="FED9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51" r:id="rId1"/>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53" r:id="rId1"/>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55"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jpeg"/><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D8B"/>
        </a:solidFill>
        <a:effectLst/>
      </p:bgPr>
    </p:bg>
    <p:spTree>
      <p:nvGrpSpPr>
        <p:cNvPr id="1" name=""/>
        <p:cNvGrpSpPr/>
        <p:nvPr/>
      </p:nvGrpSpPr>
      <p:grpSpPr/>
      <p:sp>
        <p:nvSpPr>
          <p:cNvPr id="15" name="矩形 14"/>
          <p:cNvSpPr/>
          <p:nvPr/>
        </p:nvSpPr>
        <p:spPr>
          <a:xfrm>
            <a:off x="2080895" y="3213100"/>
            <a:ext cx="9382760" cy="1198880"/>
          </a:xfrm>
          <a:prstGeom prst="rect">
            <a:avLst/>
          </a:prstGeom>
          <a:noFill/>
          <a:ln>
            <a:noFill/>
          </a:ln>
        </p:spPr>
        <p:txBody>
          <a:bodyPr wrap="none" rtlCol="0" anchor="t">
            <a:spAutoFit/>
          </a:bodyPr>
          <a:p>
            <a:pPr algn="ctr"/>
            <a:r>
              <a:rPr lang="en-US" altLang="zh-CN" sz="7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2020</a:t>
            </a:r>
            <a:r>
              <a:rPr lang="zh-CN" altLang="en-US" sz="7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第三届大队委竞选</a:t>
            </a:r>
            <a:endParaRPr lang="zh-CN" altLang="en-US" sz="7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16" name="矩形 15"/>
          <p:cNvSpPr/>
          <p:nvPr/>
        </p:nvSpPr>
        <p:spPr>
          <a:xfrm>
            <a:off x="2748280" y="1108075"/>
            <a:ext cx="7841615" cy="1322070"/>
          </a:xfrm>
          <a:prstGeom prst="rect">
            <a:avLst/>
          </a:prstGeom>
          <a:noFill/>
          <a:ln>
            <a:noFill/>
          </a:ln>
        </p:spPr>
        <p:txBody>
          <a:bodyPr wrap="square" rtlCol="0" anchor="t">
            <a:spAutoFit/>
          </a:bodyPr>
          <a:p>
            <a:pPr algn="ctr"/>
            <a:r>
              <a:rPr lang="zh-CN" altLang="en-US" sz="80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薛家实验小学</a:t>
            </a:r>
            <a:endParaRPr lang="zh-CN" altLang="en-US" sz="80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7" name="文本框 16"/>
          <p:cNvSpPr txBox="1"/>
          <p:nvPr/>
        </p:nvSpPr>
        <p:spPr>
          <a:xfrm>
            <a:off x="7849870" y="5323840"/>
            <a:ext cx="5008880" cy="583565"/>
          </a:xfrm>
          <a:prstGeom prst="rect">
            <a:avLst/>
          </a:prstGeom>
          <a:noFill/>
        </p:spPr>
        <p:txBody>
          <a:bodyPr wrap="square" rtlCol="0">
            <a:spAutoFit/>
          </a:bodyPr>
          <a:p>
            <a:r>
              <a:rPr lang="zh-CN" altLang="en-US" sz="3200" b="1">
                <a:latin typeface="微软雅黑" panose="020B0503020204020204" charset="-122"/>
                <a:ea typeface="微软雅黑" panose="020B0503020204020204" charset="-122"/>
              </a:rPr>
              <a:t>一</a:t>
            </a:r>
            <a:r>
              <a:rPr lang="zh-CN" altLang="en-US" sz="3200" b="1">
                <a:latin typeface="微软雅黑" panose="020B0503020204020204" charset="-122"/>
                <a:ea typeface="微软雅黑" panose="020B0503020204020204" charset="-122"/>
                <a:sym typeface="+mn-ea"/>
              </a:rPr>
              <a:t>一</a:t>
            </a:r>
            <a:r>
              <a:rPr lang="zh-CN" altLang="en-US" sz="3200" b="1"/>
              <a:t>三（</a:t>
            </a:r>
            <a:r>
              <a:rPr lang="en-US" altLang="zh-CN" sz="3200" b="1"/>
              <a:t>2</a:t>
            </a:r>
            <a:r>
              <a:rPr lang="zh-CN" altLang="en-US" sz="3200" b="1"/>
              <a:t>）班    邹子葭</a:t>
            </a:r>
            <a:endParaRPr lang="zh-CN" altLang="en-US" sz="3200" b="1"/>
          </a:p>
        </p:txBody>
      </p:sp>
      <p:pic>
        <p:nvPicPr>
          <p:cNvPr id="18" name="图片 17"/>
          <p:cNvPicPr>
            <a:picLocks noChangeAspect="1"/>
          </p:cNvPicPr>
          <p:nvPr/>
        </p:nvPicPr>
        <p:blipFill>
          <a:blip r:embed="rId1"/>
          <a:stretch>
            <a:fillRect/>
          </a:stretch>
        </p:blipFill>
        <p:spPr>
          <a:xfrm>
            <a:off x="140970" y="6584315"/>
            <a:ext cx="8157845" cy="990600"/>
          </a:xfrm>
          <a:prstGeom prst="rect">
            <a:avLst/>
          </a:prstGeom>
        </p:spPr>
      </p:pic>
      <p:sp>
        <p:nvSpPr>
          <p:cNvPr id="2" name="矩形 1"/>
          <p:cNvSpPr/>
          <p:nvPr/>
        </p:nvSpPr>
        <p:spPr>
          <a:xfrm>
            <a:off x="7631430" y="6584315"/>
            <a:ext cx="935990" cy="360045"/>
          </a:xfrm>
          <a:prstGeom prst="rect">
            <a:avLst/>
          </a:prstGeom>
          <a:solidFill>
            <a:srgbClr val="FFED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D907"/>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252095" y="313690"/>
            <a:ext cx="4540250" cy="7129780"/>
          </a:xfrm>
          <a:prstGeom prst="rect">
            <a:avLst/>
          </a:prstGeom>
        </p:spPr>
      </p:pic>
      <p:pic>
        <p:nvPicPr>
          <p:cNvPr id="4" name="图片 3" descr="QQ图片20201027191824"/>
          <p:cNvPicPr>
            <a:picLocks noChangeAspect="1"/>
          </p:cNvPicPr>
          <p:nvPr/>
        </p:nvPicPr>
        <p:blipFill>
          <a:blip r:embed="rId2"/>
          <a:srcRect l="36369" t="14580" r="33203" b="52038"/>
          <a:stretch>
            <a:fillRect/>
          </a:stretch>
        </p:blipFill>
        <p:spPr>
          <a:xfrm rot="21180000">
            <a:off x="1466215" y="482600"/>
            <a:ext cx="3011170" cy="3922395"/>
          </a:xfrm>
          <a:prstGeom prst="rect">
            <a:avLst/>
          </a:prstGeom>
        </p:spPr>
      </p:pic>
      <p:sp>
        <p:nvSpPr>
          <p:cNvPr id="7" name="文本框 6"/>
          <p:cNvSpPr txBox="1"/>
          <p:nvPr/>
        </p:nvSpPr>
        <p:spPr>
          <a:xfrm>
            <a:off x="6755765" y="2858770"/>
            <a:ext cx="6827520" cy="4030980"/>
          </a:xfrm>
          <a:prstGeom prst="rect">
            <a:avLst/>
          </a:prstGeom>
          <a:noFill/>
        </p:spPr>
        <p:txBody>
          <a:bodyPr wrap="square" rtlCol="0">
            <a:spAutoFit/>
          </a:bodyPr>
          <a:p>
            <a:r>
              <a:rPr lang="zh-CN" altLang="en-US" sz="3200">
                <a:solidFill>
                  <a:srgbClr val="FF0000"/>
                </a:solidFill>
                <a:effectLst>
                  <a:outerShdw blurRad="38100" dist="25400" dir="5400000" algn="ctr" rotWithShape="0">
                    <a:srgbClr val="6E747A">
                      <a:alpha val="43000"/>
                    </a:srgbClr>
                  </a:outerShdw>
                </a:effectLst>
              </a:rPr>
              <a:t>姓名：</a:t>
            </a:r>
            <a:r>
              <a:rPr lang="zh-CN" altLang="en-US" sz="3200">
                <a:solidFill>
                  <a:schemeClr val="tx1"/>
                </a:solidFill>
                <a:effectLst>
                  <a:outerShdw blurRad="38100" dist="25400" dir="5400000" algn="ctr" rotWithShape="0">
                    <a:srgbClr val="6E747A">
                      <a:alpha val="43000"/>
                    </a:srgbClr>
                  </a:outerShdw>
                </a:effectLst>
              </a:rPr>
              <a:t>邹子葭</a:t>
            </a:r>
            <a:endParaRPr lang="zh-CN" altLang="en-US" sz="3200">
              <a:solidFill>
                <a:srgbClr val="FF0000"/>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英文名： </a:t>
            </a:r>
            <a:r>
              <a:rPr lang="zh-CN" altLang="en-US" sz="3200">
                <a:solidFill>
                  <a:schemeClr val="tx1"/>
                </a:solidFill>
                <a:effectLst>
                  <a:outerShdw blurRad="38100" dist="25400" dir="5400000" algn="ctr" rotWithShape="0">
                    <a:srgbClr val="6E747A">
                      <a:alpha val="43000"/>
                    </a:srgbClr>
                  </a:outerShdw>
                </a:effectLst>
              </a:rPr>
              <a:t>Anana </a:t>
            </a:r>
            <a:endParaRPr lang="zh-CN" altLang="en-US" sz="3200">
              <a:solidFill>
                <a:schemeClr val="tx1"/>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班级：</a:t>
            </a:r>
            <a:r>
              <a:rPr lang="zh-CN" altLang="en-US" sz="3200">
                <a:solidFill>
                  <a:schemeClr val="tx1"/>
                </a:solidFill>
                <a:effectLst>
                  <a:outerShdw blurRad="38100" dist="25400" dir="5400000" algn="ctr" rotWithShape="0">
                    <a:srgbClr val="6E747A">
                      <a:alpha val="43000"/>
                    </a:srgbClr>
                  </a:outerShdw>
                </a:effectLst>
              </a:rPr>
              <a:t>三年二班</a:t>
            </a:r>
            <a:r>
              <a:rPr lang="zh-CN" altLang="en-US" sz="3200">
                <a:solidFill>
                  <a:srgbClr val="FF0000"/>
                </a:solidFill>
                <a:effectLst>
                  <a:outerShdw blurRad="38100" dist="25400" dir="5400000" algn="ctr" rotWithShape="0">
                    <a:srgbClr val="6E747A">
                      <a:alpha val="43000"/>
                    </a:srgbClr>
                  </a:outerShdw>
                </a:effectLst>
              </a:rPr>
              <a:t> </a:t>
            </a:r>
            <a:endParaRPr lang="zh-CN" altLang="en-US" sz="3200">
              <a:solidFill>
                <a:srgbClr val="FF0000"/>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年龄： </a:t>
            </a:r>
            <a:r>
              <a:rPr lang="zh-CN" altLang="en-US" sz="3200">
                <a:solidFill>
                  <a:schemeClr val="tx1"/>
                </a:solidFill>
                <a:effectLst>
                  <a:outerShdw blurRad="38100" dist="25400" dir="5400000" algn="ctr" rotWithShape="0">
                    <a:srgbClr val="6E747A">
                      <a:alpha val="43000"/>
                    </a:srgbClr>
                  </a:outerShdw>
                </a:effectLst>
              </a:rPr>
              <a:t>9岁</a:t>
            </a:r>
            <a:endParaRPr lang="zh-CN" altLang="en-US" sz="3200">
              <a:solidFill>
                <a:srgbClr val="FF0000"/>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身高： </a:t>
            </a:r>
            <a:r>
              <a:rPr lang="zh-CN" altLang="en-US" sz="3200">
                <a:solidFill>
                  <a:schemeClr val="tx1"/>
                </a:solidFill>
                <a:effectLst>
                  <a:outerShdw blurRad="38100" dist="25400" dir="5400000" algn="ctr" rotWithShape="0">
                    <a:srgbClr val="6E747A">
                      <a:alpha val="43000"/>
                    </a:srgbClr>
                  </a:outerShdw>
                </a:effectLst>
              </a:rPr>
              <a:t>1.30 米</a:t>
            </a:r>
            <a:endParaRPr lang="zh-CN" altLang="en-US" sz="3200">
              <a:solidFill>
                <a:schemeClr val="tx1"/>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性别：</a:t>
            </a:r>
            <a:r>
              <a:rPr lang="zh-CN" altLang="en-US" sz="3200">
                <a:solidFill>
                  <a:schemeClr val="tx1"/>
                </a:solidFill>
                <a:effectLst>
                  <a:outerShdw blurRad="38100" dist="25400" dir="5400000" algn="ctr" rotWithShape="0">
                    <a:srgbClr val="6E747A">
                      <a:alpha val="43000"/>
                    </a:srgbClr>
                  </a:outerShdw>
                </a:effectLst>
              </a:rPr>
              <a:t>女</a:t>
            </a:r>
            <a:endParaRPr lang="zh-CN" altLang="en-US" sz="3200">
              <a:solidFill>
                <a:schemeClr val="tx1"/>
              </a:solidFill>
              <a:effectLst>
                <a:outerShdw blurRad="38100" dist="25400" dir="5400000" algn="ctr" rotWithShape="0">
                  <a:srgbClr val="6E747A">
                    <a:alpha val="43000"/>
                  </a:srgbClr>
                </a:outerShdw>
              </a:effectLst>
            </a:endParaRPr>
          </a:p>
          <a:p>
            <a:r>
              <a:rPr lang="zh-CN" altLang="en-US" sz="3200">
                <a:solidFill>
                  <a:srgbClr val="FF0000"/>
                </a:solidFill>
                <a:effectLst>
                  <a:outerShdw blurRad="38100" dist="25400" dir="5400000" algn="ctr" rotWithShape="0">
                    <a:srgbClr val="6E747A">
                      <a:alpha val="43000"/>
                    </a:srgbClr>
                  </a:outerShdw>
                </a:effectLst>
              </a:rPr>
              <a:t>座右铭：</a:t>
            </a:r>
            <a:r>
              <a:rPr lang="zh-CN" altLang="en-US" sz="3200">
                <a:solidFill>
                  <a:schemeClr val="tx1"/>
                </a:solidFill>
                <a:effectLst>
                  <a:outerShdw blurRad="38100" dist="25400" dir="5400000" algn="ctr" rotWithShape="0">
                    <a:srgbClr val="6E747A">
                      <a:alpha val="43000"/>
                    </a:srgbClr>
                  </a:outerShdw>
                </a:effectLst>
              </a:rPr>
              <a:t>书山有路勤为径  </a:t>
            </a:r>
            <a:endParaRPr lang="zh-CN" altLang="en-US" sz="3200">
              <a:solidFill>
                <a:schemeClr val="tx1"/>
              </a:solidFill>
              <a:effectLst>
                <a:outerShdw blurRad="38100" dist="25400" dir="5400000" algn="ctr" rotWithShape="0">
                  <a:srgbClr val="6E747A">
                    <a:alpha val="43000"/>
                  </a:srgbClr>
                </a:outerShdw>
              </a:effectLst>
            </a:endParaRPr>
          </a:p>
          <a:p>
            <a:r>
              <a:rPr lang="zh-CN" altLang="en-US" sz="3200">
                <a:solidFill>
                  <a:schemeClr val="tx1"/>
                </a:solidFill>
                <a:effectLst>
                  <a:outerShdw blurRad="38100" dist="25400" dir="5400000" algn="ctr" rotWithShape="0">
                    <a:srgbClr val="6E747A">
                      <a:alpha val="43000"/>
                    </a:srgbClr>
                  </a:outerShdw>
                </a:effectLst>
              </a:rPr>
              <a:t>                           学海无涯苦作舟  </a:t>
            </a:r>
            <a:endParaRPr lang="zh-CN" altLang="en-US" sz="3200">
              <a:solidFill>
                <a:schemeClr val="tx1"/>
              </a:solidFill>
              <a:effectLst>
                <a:outerShdw blurRad="38100" dist="25400" dir="5400000" algn="ctr" rotWithShape="0">
                  <a:srgbClr val="6E747A">
                    <a:alpha val="43000"/>
                  </a:srgbClr>
                </a:outerShdw>
              </a:effectLst>
            </a:endParaRPr>
          </a:p>
        </p:txBody>
      </p:sp>
      <p:sp>
        <p:nvSpPr>
          <p:cNvPr id="8" name="矩形 7"/>
          <p:cNvSpPr/>
          <p:nvPr/>
        </p:nvSpPr>
        <p:spPr>
          <a:xfrm>
            <a:off x="6755765" y="1162685"/>
            <a:ext cx="4980940" cy="1445260"/>
          </a:xfrm>
          <a:prstGeom prst="rect">
            <a:avLst/>
          </a:prstGeom>
          <a:noFill/>
          <a:ln>
            <a:noFill/>
          </a:ln>
        </p:spPr>
        <p:txBody>
          <a:bodyPr wrap="square" rtlCol="0" anchor="t">
            <a:spAutoFit/>
          </a:bodyPr>
          <a:p>
            <a:pPr algn="ctr"/>
            <a:r>
              <a:rPr lang="zh-CN" altLang="en-US" sz="8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个人资料</a:t>
            </a:r>
            <a:endParaRPr lang="zh-CN" altLang="en-US" sz="88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511810" y="1732280"/>
            <a:ext cx="4629785" cy="4251325"/>
          </a:xfrm>
          <a:prstGeom prst="rect">
            <a:avLst/>
          </a:prstGeom>
        </p:spPr>
      </p:pic>
      <p:sp>
        <p:nvSpPr>
          <p:cNvPr id="4" name="矩形 3"/>
          <p:cNvSpPr/>
          <p:nvPr/>
        </p:nvSpPr>
        <p:spPr>
          <a:xfrm>
            <a:off x="797560" y="6712585"/>
            <a:ext cx="203200" cy="266700"/>
          </a:xfrm>
          <a:prstGeom prst="rect">
            <a:avLst/>
          </a:prstGeom>
          <a:solidFill>
            <a:srgbClr val="FFFFFF"/>
          </a:solidFill>
        </p:spPr>
        <p:txBody>
          <a:bodyPr lIns="0" tIns="0" rIns="0" bIns="0">
            <a:noAutofit/>
          </a:bodyPr>
          <a:p>
            <a:pPr indent="101600">
              <a:lnSpc>
                <a:spcPct val="78000"/>
              </a:lnSpc>
            </a:pPr>
            <a:r>
              <a:rPr lang="zh-TW" sz="1000">
                <a:latin typeface="Arial" panose="020B0604020202020204"/>
                <a:ea typeface="Arial" panose="020B0604020202020204"/>
              </a:rPr>
              <a:t>/ /</a:t>
            </a:r>
            <a:endParaRPr lang="zh-TW" sz="1000">
              <a:latin typeface="Arial" panose="020B0604020202020204"/>
              <a:ea typeface="Arial" panose="020B0604020202020204"/>
            </a:endParaRPr>
          </a:p>
        </p:txBody>
      </p:sp>
      <p:sp>
        <p:nvSpPr>
          <p:cNvPr id="5" name="文本框 4"/>
          <p:cNvSpPr txBox="1"/>
          <p:nvPr/>
        </p:nvSpPr>
        <p:spPr>
          <a:xfrm>
            <a:off x="5141595" y="902970"/>
            <a:ext cx="6358890" cy="2306955"/>
          </a:xfrm>
          <a:prstGeom prst="rect">
            <a:avLst/>
          </a:prstGeom>
          <a:noFill/>
        </p:spPr>
        <p:txBody>
          <a:bodyPr wrap="square" rtlCol="0">
            <a:spAutoFit/>
            <a:scene3d>
              <a:camera prst="orthographicFront"/>
              <a:lightRig rig="threePt" dir="t"/>
            </a:scene3d>
          </a:bodyPr>
          <a:p>
            <a:pPr indent="457200" algn="just" fontAlgn="auto">
              <a:lnSpc>
                <a:spcPct val="150000"/>
              </a:lnSpc>
            </a:pPr>
            <a:r>
              <a:rPr lang="zh-TW" sz="3200" b="1">
                <a:gradFill>
                  <a:gsLst>
                    <a:gs pos="0">
                      <a:srgbClr val="14CD68"/>
                    </a:gs>
                    <a:gs pos="100000">
                      <a:srgbClr val="0B6E38"/>
                    </a:gs>
                  </a:gsLst>
                  <a:lin scaled="0"/>
                </a:gradFill>
                <a:effectLst>
                  <a:outerShdw blurRad="38100" dist="25400" dir="5400000" algn="ctr" rotWithShape="0">
                    <a:srgbClr val="6E747A">
                      <a:alpha val="43000"/>
                    </a:srgbClr>
                  </a:outerShdw>
                </a:effectLst>
                <a:latin typeface="Microsoft Sans Serif" panose="020B0604020202020204" charset="0"/>
                <a:ea typeface="MingLiU" panose="02020509000000000000" charset="-120"/>
                <a:cs typeface="Microsoft Sans Serif" panose="020B0604020202020204" charset="0"/>
                <a:sym typeface="+mn-ea"/>
              </a:rPr>
              <a:t>作为一名光荣的少先队员</a:t>
            </a:r>
            <a:r>
              <a:rPr lang="en-US" altLang="zh-TW" sz="3200" b="1">
                <a:gradFill>
                  <a:gsLst>
                    <a:gs pos="0">
                      <a:srgbClr val="14CD68"/>
                    </a:gs>
                    <a:gs pos="100000">
                      <a:srgbClr val="0B6E38"/>
                    </a:gs>
                  </a:gsLst>
                  <a:lin scaled="0"/>
                </a:gradFill>
                <a:effectLst>
                  <a:outerShdw blurRad="38100" dist="25400" dir="5400000" algn="ctr" rotWithShape="0">
                    <a:srgbClr val="6E747A">
                      <a:alpha val="43000"/>
                    </a:srgbClr>
                  </a:outerShdw>
                </a:effectLst>
                <a:latin typeface="Microsoft Sans Serif" panose="020B0604020202020204" charset="0"/>
                <a:ea typeface="MingLiU" panose="02020509000000000000" charset="-120"/>
                <a:cs typeface="Microsoft Sans Serif" panose="020B0604020202020204" charset="0"/>
                <a:sym typeface="+mn-ea"/>
              </a:rPr>
              <a:t>,</a:t>
            </a:r>
            <a:r>
              <a:rPr lang="zh-TW" sz="3200" b="1">
                <a:gradFill>
                  <a:gsLst>
                    <a:gs pos="0">
                      <a:srgbClr val="14CD68"/>
                    </a:gs>
                    <a:gs pos="100000">
                      <a:srgbClr val="0B6E38"/>
                    </a:gs>
                  </a:gsLst>
                  <a:lin scaled="0"/>
                </a:gradFill>
                <a:effectLst>
                  <a:outerShdw blurRad="38100" dist="25400" dir="5400000" algn="ctr" rotWithShape="0">
                    <a:srgbClr val="6E747A">
                      <a:alpha val="43000"/>
                    </a:srgbClr>
                  </a:outerShdw>
                </a:effectLst>
                <a:latin typeface="Microsoft Sans Serif" panose="020B0604020202020204" charset="0"/>
                <a:ea typeface="MingLiU" panose="02020509000000000000" charset="-120"/>
                <a:cs typeface="Microsoft Sans Serif" panose="020B0604020202020204" charset="0"/>
                <a:sym typeface="+mn-ea"/>
              </a:rPr>
              <a:t>能生活在这样一个 充满活力的大集体中，我感到无比的光荣和自豪</a:t>
            </a:r>
            <a:r>
              <a:rPr lang="zh-CN" altLang="zh-TW" sz="3200" b="1">
                <a:gradFill>
                  <a:gsLst>
                    <a:gs pos="0">
                      <a:srgbClr val="14CD68"/>
                    </a:gs>
                    <a:gs pos="100000">
                      <a:srgbClr val="0B6E38"/>
                    </a:gs>
                  </a:gsLst>
                  <a:lin scaled="0"/>
                </a:gradFill>
                <a:effectLst>
                  <a:outerShdw blurRad="38100" dist="25400" dir="5400000" algn="ctr" rotWithShape="0">
                    <a:srgbClr val="6E747A">
                      <a:alpha val="43000"/>
                    </a:srgbClr>
                  </a:outerShdw>
                </a:effectLst>
                <a:latin typeface="Microsoft Sans Serif" panose="020B0604020202020204" charset="0"/>
                <a:ea typeface="宋体" panose="02010600030101010101" pitchFamily="2" charset="-122"/>
                <a:cs typeface="Microsoft Sans Serif" panose="020B0604020202020204" charset="0"/>
                <a:sym typeface="+mn-ea"/>
              </a:rPr>
              <a:t>。</a:t>
            </a:r>
            <a:endParaRPr lang="zh-CN" altLang="zh-TW" sz="3200" b="1">
              <a:gradFill>
                <a:gsLst>
                  <a:gs pos="0">
                    <a:srgbClr val="14CD68"/>
                  </a:gs>
                  <a:gs pos="100000">
                    <a:srgbClr val="0B6E38"/>
                  </a:gs>
                </a:gsLst>
                <a:lin scaled="0"/>
              </a:gradFill>
              <a:effectLst>
                <a:outerShdw blurRad="38100" dist="25400" dir="5400000" algn="ctr" rotWithShape="0">
                  <a:srgbClr val="6E747A">
                    <a:alpha val="43000"/>
                  </a:srgbClr>
                </a:outerShdw>
              </a:effectLst>
              <a:latin typeface="Microsoft Sans Serif" panose="020B0604020202020204" charset="0"/>
              <a:ea typeface="宋体" panose="02010600030101010101" pitchFamily="2" charset="-122"/>
              <a:cs typeface="Microsoft Sans Serif" panose="020B0604020202020204" charset="0"/>
              <a:sym typeface="+mn-ea"/>
            </a:endParaRPr>
          </a:p>
        </p:txBody>
      </p:sp>
      <p:sp>
        <p:nvSpPr>
          <p:cNvPr id="6" name="文本框 5"/>
          <p:cNvSpPr txBox="1"/>
          <p:nvPr/>
        </p:nvSpPr>
        <p:spPr>
          <a:xfrm>
            <a:off x="6408420" y="3672205"/>
            <a:ext cx="6438900" cy="2306955"/>
          </a:xfrm>
          <a:prstGeom prst="rect">
            <a:avLst/>
          </a:prstGeom>
          <a:noFill/>
        </p:spPr>
        <p:txBody>
          <a:bodyPr wrap="square" rtlCol="0">
            <a:spAutoFit/>
            <a:scene3d>
              <a:camera prst="orthographicFront"/>
              <a:lightRig rig="threePt" dir="t"/>
            </a:scene3d>
          </a:bodyPr>
          <a:p>
            <a:pPr indent="419100" fontAlgn="auto">
              <a:lnSpc>
                <a:spcPct val="150000"/>
              </a:lnSpc>
            </a:pPr>
            <a:r>
              <a:rPr 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MingLiU" panose="02020509000000000000" charset="-120"/>
                <a:sym typeface="+mn-ea"/>
              </a:rPr>
              <a:t>为了能更好为同学们服务</a:t>
            </a:r>
            <a:r>
              <a:rPr lang="zh-CN" alt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宋体" panose="02010600030101010101" pitchFamily="2" charset="-122"/>
                <a:sym typeface="+mn-ea"/>
              </a:rPr>
              <a:t>，</a:t>
            </a:r>
            <a:r>
              <a:rPr 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MingLiU" panose="02020509000000000000" charset="-120"/>
                <a:sym typeface="+mn-ea"/>
              </a:rPr>
              <a:t>更全面的为红领巾增光添色</a:t>
            </a:r>
            <a:r>
              <a:rPr lang="zh-CN" alt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宋体" panose="02010600030101010101" pitchFamily="2" charset="-122"/>
                <a:sym typeface="+mn-ea"/>
              </a:rPr>
              <a:t>，</a:t>
            </a:r>
            <a:r>
              <a:rPr 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MingLiU" panose="02020509000000000000" charset="-120"/>
                <a:sym typeface="+mn-ea"/>
              </a:rPr>
              <a:t>我参加了这次大队长竞选活动</a:t>
            </a:r>
            <a:r>
              <a:rPr lang="zh-CN" alt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宋体" panose="02010600030101010101" pitchFamily="2" charset="-122"/>
                <a:sym typeface="+mn-ea"/>
              </a:rPr>
              <a:t>。</a:t>
            </a:r>
            <a:endParaRPr lang="zh-CN" altLang="zh-TW" sz="3200" b="1">
              <a:gradFill>
                <a:gsLst>
                  <a:gs pos="0">
                    <a:srgbClr val="E30000"/>
                  </a:gs>
                  <a:gs pos="100000">
                    <a:srgbClr val="760303"/>
                  </a:gs>
                </a:gsLst>
                <a:lin scaled="0"/>
              </a:gradFill>
              <a:effectLst>
                <a:outerShdw blurRad="38100" dist="25400" dir="5400000" algn="ctr" rotWithShape="0">
                  <a:srgbClr val="6E747A">
                    <a:alpha val="43000"/>
                  </a:srgbClr>
                </a:outerShdw>
              </a:effectLst>
              <a:latin typeface="Segoe Print" panose="02000600000000000000" charset="0"/>
              <a:ea typeface="宋体" panose="02010600030101010101" pitchFamily="2" charset="-122"/>
              <a:sym typeface="+mn-ea"/>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246380" y="222885"/>
            <a:ext cx="13268960" cy="7494905"/>
          </a:xfrm>
          <a:prstGeom prst="rect">
            <a:avLst/>
          </a:prstGeom>
          <a:ln>
            <a:noFill/>
          </a:ln>
        </p:spPr>
      </p:pic>
      <p:sp>
        <p:nvSpPr>
          <p:cNvPr id="7" name="矩形 6"/>
          <p:cNvSpPr/>
          <p:nvPr/>
        </p:nvSpPr>
        <p:spPr>
          <a:xfrm>
            <a:off x="9573260" y="3668395"/>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9573260" y="440690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9573260" y="508762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8472805" y="50419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4398645" y="238760"/>
            <a:ext cx="6402705" cy="12782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none" lIns="0" tIns="0" rIns="0" bIns="0">
            <a:noAutofit/>
          </a:bodyPr>
          <a:p>
            <a:pPr indent="0" algn="ctr"/>
            <a:r>
              <a:rPr lang="zh-CN" altLang="zh-TW" sz="8000">
                <a:ln w="22225">
                  <a:solidFill>
                    <a:schemeClr val="accent2"/>
                  </a:solidFill>
                  <a:prstDash val="solid"/>
                </a:ln>
                <a:solidFill>
                  <a:schemeClr val="accent2">
                    <a:lumMod val="40000"/>
                    <a:lumOff val="60000"/>
                  </a:schemeClr>
                </a:solidFill>
                <a:effectLst/>
                <a:latin typeface="MingLiU" panose="02020509000000000000" charset="-120"/>
                <a:ea typeface="宋体" panose="02010600030101010101" pitchFamily="2" charset="-122"/>
              </a:rPr>
              <a:t>竞选宣言</a:t>
            </a:r>
            <a:endParaRPr lang="zh-CN" altLang="zh-TW" sz="8000">
              <a:ln w="22225">
                <a:solidFill>
                  <a:schemeClr val="accent2"/>
                </a:solidFill>
                <a:prstDash val="solid"/>
              </a:ln>
              <a:solidFill>
                <a:schemeClr val="accent2">
                  <a:lumMod val="40000"/>
                  <a:lumOff val="60000"/>
                </a:schemeClr>
              </a:solidFill>
              <a:effectLst/>
              <a:latin typeface="MingLiU" panose="02020509000000000000" charset="-120"/>
              <a:ea typeface="宋体" panose="02010600030101010101" pitchFamily="2" charset="-122"/>
            </a:endParaRPr>
          </a:p>
        </p:txBody>
      </p:sp>
      <p:sp>
        <p:nvSpPr>
          <p:cNvPr id="12" name="矩形 11"/>
          <p:cNvSpPr/>
          <p:nvPr/>
        </p:nvSpPr>
        <p:spPr>
          <a:xfrm>
            <a:off x="5108575" y="2228215"/>
            <a:ext cx="504190" cy="3312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4608195" y="1631950"/>
            <a:ext cx="7072630" cy="4338320"/>
          </a:xfrm>
          <a:prstGeom prst="rect">
            <a:avLst/>
          </a:prstGeom>
          <a:noFill/>
        </p:spPr>
        <p:txBody>
          <a:bodyPr wrap="square" rtlCol="0">
            <a:spAutoFit/>
          </a:bodyPr>
          <a:p>
            <a:pPr fontAlgn="auto">
              <a:lnSpc>
                <a:spcPct val="150000"/>
              </a:lnSpc>
            </a:pPr>
            <a:r>
              <a:rPr lang="en-US" altLang="zh-CN" sz="2400">
                <a:solidFill>
                  <a:srgbClr val="0070C0"/>
                </a:solidFill>
              </a:rPr>
              <a:t>       </a:t>
            </a:r>
            <a:r>
              <a:rPr lang="zh-CN" altLang="en-US" sz="3200">
                <a:solidFill>
                  <a:srgbClr val="0070C0"/>
                </a:solidFill>
              </a:rPr>
              <a:t> 中国是历史悠久的文明古国，几千年来创造了灿烂的文化，形成了高尚的道德准则、完整的礼仪规范，被世人称为“文明古国，礼仪之邦”。</a:t>
            </a:r>
            <a:endParaRPr lang="zh-CN" altLang="en-US" sz="3200">
              <a:solidFill>
                <a:srgbClr val="0070C0"/>
              </a:solidFill>
            </a:endParaRPr>
          </a:p>
          <a:p>
            <a:pPr fontAlgn="auto">
              <a:lnSpc>
                <a:spcPct val="150000"/>
              </a:lnSpc>
            </a:pPr>
            <a:r>
              <a:rPr lang="zh-CN" altLang="en-US" sz="3200">
                <a:solidFill>
                  <a:srgbClr val="0070C0"/>
                </a:solidFill>
              </a:rPr>
              <a:t>             </a:t>
            </a:r>
            <a:r>
              <a:rPr lang="zh-CN" altLang="en-US" sz="3200" b="1">
                <a:solidFill>
                  <a:schemeClr val="tx1"/>
                </a:solidFill>
              </a:rPr>
              <a:t>我为我是中国人而感到骄傲。</a:t>
            </a:r>
            <a:endParaRPr lang="zh-CN" altLang="en-US" sz="3200" b="1">
              <a:solidFill>
                <a:srgbClr val="0070C0"/>
              </a:solidFill>
            </a:endParaRPr>
          </a:p>
          <a:p>
            <a:r>
              <a:rPr lang="zh-CN" altLang="en-US" sz="3600">
                <a:solidFill>
                  <a:srgbClr val="0070C0"/>
                </a:solidFill>
              </a:rPr>
              <a:t>       </a:t>
            </a:r>
            <a:endParaRPr lang="zh-CN" altLang="en-US" sz="3600">
              <a:solidFill>
                <a:srgbClr val="0070C0"/>
              </a:solidFill>
            </a:endParaRPr>
          </a:p>
        </p:txBody>
      </p:sp>
      <p:sp>
        <p:nvSpPr>
          <p:cNvPr id="5" name="矩形 4"/>
          <p:cNvSpPr/>
          <p:nvPr/>
        </p:nvSpPr>
        <p:spPr>
          <a:xfrm>
            <a:off x="140970" y="0"/>
            <a:ext cx="2282190" cy="746760"/>
          </a:xfrm>
          <a:prstGeom prst="rect">
            <a:avLst/>
          </a:prstGeom>
          <a:solidFill>
            <a:srgbClr val="FED9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822325" y="222885"/>
            <a:ext cx="2282190" cy="401955"/>
          </a:xfrm>
          <a:prstGeom prst="rect">
            <a:avLst/>
          </a:prstGeom>
          <a:solidFill>
            <a:srgbClr val="FED9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274320" y="208280"/>
            <a:ext cx="13268960" cy="7494905"/>
          </a:xfrm>
          <a:prstGeom prst="rect">
            <a:avLst/>
          </a:prstGeom>
          <a:ln>
            <a:noFill/>
          </a:ln>
        </p:spPr>
      </p:pic>
      <p:sp>
        <p:nvSpPr>
          <p:cNvPr id="7" name="矩形 6"/>
          <p:cNvSpPr/>
          <p:nvPr/>
        </p:nvSpPr>
        <p:spPr>
          <a:xfrm>
            <a:off x="9573260" y="3668395"/>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9573260" y="440690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9573260" y="508762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8472805" y="504190"/>
            <a:ext cx="720090" cy="43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4398645" y="238760"/>
            <a:ext cx="6402705" cy="12782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none" lIns="0" tIns="0" rIns="0" bIns="0">
            <a:noAutofit/>
          </a:bodyPr>
          <a:p>
            <a:pPr indent="0" algn="ctr"/>
            <a:r>
              <a:rPr lang="zh-CN" altLang="zh-TW" sz="8000">
                <a:ln w="22225">
                  <a:solidFill>
                    <a:schemeClr val="accent2"/>
                  </a:solidFill>
                  <a:prstDash val="solid"/>
                </a:ln>
                <a:solidFill>
                  <a:schemeClr val="accent2">
                    <a:lumMod val="40000"/>
                    <a:lumOff val="60000"/>
                  </a:schemeClr>
                </a:solidFill>
                <a:effectLst/>
                <a:latin typeface="MingLiU" panose="02020509000000000000" charset="-120"/>
                <a:ea typeface="宋体" panose="02010600030101010101" pitchFamily="2" charset="-122"/>
              </a:rPr>
              <a:t>竞选宣言</a:t>
            </a:r>
            <a:endParaRPr lang="zh-CN" altLang="zh-TW" sz="8000">
              <a:ln w="22225">
                <a:solidFill>
                  <a:schemeClr val="accent2"/>
                </a:solidFill>
                <a:prstDash val="solid"/>
              </a:ln>
              <a:solidFill>
                <a:schemeClr val="accent2">
                  <a:lumMod val="40000"/>
                  <a:lumOff val="60000"/>
                </a:schemeClr>
              </a:solidFill>
              <a:effectLst/>
              <a:latin typeface="MingLiU" panose="02020509000000000000" charset="-120"/>
              <a:ea typeface="宋体" panose="02010600030101010101" pitchFamily="2" charset="-122"/>
            </a:endParaRPr>
          </a:p>
        </p:txBody>
      </p:sp>
      <p:sp>
        <p:nvSpPr>
          <p:cNvPr id="12" name="矩形 11"/>
          <p:cNvSpPr/>
          <p:nvPr/>
        </p:nvSpPr>
        <p:spPr>
          <a:xfrm>
            <a:off x="5108575" y="2228215"/>
            <a:ext cx="504190" cy="3312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4605655" y="1488440"/>
            <a:ext cx="7419340" cy="572389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p>
            <a:pPr fontAlgn="auto">
              <a:lnSpc>
                <a:spcPct val="150000"/>
              </a:lnSpc>
            </a:pPr>
            <a:r>
              <a:rPr lang="en-US" altLang="zh-CN" sz="2400" b="1">
                <a:solidFill>
                  <a:srgbClr val="7030A0"/>
                </a:solidFill>
                <a:effectLst/>
              </a:rPr>
              <a:t>        </a:t>
            </a:r>
            <a:r>
              <a:rPr lang="zh-CN" altLang="en-US" sz="2800" b="1">
                <a:solidFill>
                  <a:srgbClr val="7030A0"/>
                </a:solidFill>
                <a:effectLst/>
              </a:rPr>
              <a:t> 我作为一名炎黄子孙、一名少先队员，在学习生活中养成了良好的礼仪习惯，尊敬师长、友爱同学，待人有礼貌，自认为能够做好同学的榜样，以及带领同学做好礼仪，并且能督促自己在以后的学习生活中更进一步深刻地了解礼仪和规范礼仪行动。</a:t>
            </a:r>
            <a:endParaRPr lang="zh-CN" altLang="en-US" sz="2400" b="1">
              <a:solidFill>
                <a:srgbClr val="7030A0"/>
              </a:solidFill>
              <a:effectLst/>
            </a:endParaRPr>
          </a:p>
          <a:p>
            <a:pPr fontAlgn="auto">
              <a:lnSpc>
                <a:spcPct val="150000"/>
              </a:lnSpc>
            </a:pPr>
            <a:r>
              <a:rPr lang="zh-CN" altLang="en-US" sz="2400" b="1">
                <a:solidFill>
                  <a:srgbClr val="7030A0"/>
                </a:solidFill>
                <a:effectLst/>
              </a:rPr>
              <a:t>                                </a:t>
            </a:r>
            <a:r>
              <a:rPr lang="zh-CN" altLang="en-US" sz="3600" b="1">
                <a:solidFill>
                  <a:srgbClr val="FF0000"/>
                </a:solidFill>
                <a:sym typeface="+mn-ea"/>
              </a:rPr>
              <a:t>我相信我一定行！</a:t>
            </a:r>
            <a:endParaRPr lang="zh-CN" altLang="en-US" sz="2400"/>
          </a:p>
          <a:p>
            <a:pPr fontAlgn="auto">
              <a:lnSpc>
                <a:spcPct val="150000"/>
              </a:lnSpc>
            </a:pPr>
            <a:endParaRPr lang="zh-CN" altLang="en-US" sz="2400" b="1">
              <a:solidFill>
                <a:srgbClr val="7030A0"/>
              </a:solidFill>
              <a:effectLst/>
            </a:endParaRPr>
          </a:p>
          <a:p>
            <a:r>
              <a:rPr lang="zh-CN" altLang="en-US" sz="2400" b="1">
                <a:solidFill>
                  <a:srgbClr val="7030A0"/>
                </a:solidFill>
                <a:effectLst/>
              </a:rPr>
              <a:t>      </a:t>
            </a:r>
            <a:endParaRPr lang="zh-CN" altLang="en-US" sz="2400" b="1">
              <a:solidFill>
                <a:srgbClr val="7030A0"/>
              </a:solidFill>
              <a:effectLst/>
            </a:endParaRPr>
          </a:p>
        </p:txBody>
      </p:sp>
      <p:sp>
        <p:nvSpPr>
          <p:cNvPr id="6" name="矩形 5"/>
          <p:cNvSpPr/>
          <p:nvPr/>
        </p:nvSpPr>
        <p:spPr>
          <a:xfrm>
            <a:off x="144145" y="71120"/>
            <a:ext cx="2357755" cy="737870"/>
          </a:xfrm>
          <a:prstGeom prst="rect">
            <a:avLst/>
          </a:prstGeom>
          <a:solidFill>
            <a:srgbClr val="FED906"/>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911225" y="0"/>
            <a:ext cx="2228215" cy="601980"/>
          </a:xfrm>
          <a:prstGeom prst="rect">
            <a:avLst/>
          </a:prstGeom>
          <a:solidFill>
            <a:srgbClr val="FED906"/>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641350" y="287020"/>
            <a:ext cx="12534900" cy="70104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pic>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8649335" y="241300"/>
            <a:ext cx="4889500" cy="3479800"/>
          </a:xfrm>
          <a:prstGeom prst="rect">
            <a:avLst/>
          </a:prstGeom>
        </p:spPr>
      </p:pic>
      <p:sp>
        <p:nvSpPr>
          <p:cNvPr id="8" name="矩形 7"/>
          <p:cNvSpPr/>
          <p:nvPr/>
        </p:nvSpPr>
        <p:spPr>
          <a:xfrm>
            <a:off x="8288020" y="127635"/>
            <a:ext cx="2399030" cy="1224280"/>
          </a:xfrm>
          <a:prstGeom prst="rect">
            <a:avLst/>
          </a:prstGeom>
          <a:solidFill>
            <a:srgbClr val="FED9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8415020" y="3343910"/>
            <a:ext cx="2399030" cy="1224280"/>
          </a:xfrm>
          <a:prstGeom prst="rect">
            <a:avLst/>
          </a:prstGeom>
          <a:solidFill>
            <a:srgbClr val="FED9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033145" y="1433195"/>
            <a:ext cx="10359390" cy="5384800"/>
          </a:xfrm>
          <a:prstGeom prst="rect">
            <a:avLst/>
          </a:prstGeom>
          <a:noFill/>
        </p:spPr>
        <p:txBody>
          <a:bodyPr wrap="square" rtlCol="0">
            <a:spAutoFit/>
          </a:bodyPr>
          <a:p>
            <a:pPr algn="ctr"/>
            <a:r>
              <a:rPr lang="en-US" altLang="zh-CN" sz="8000">
                <a:ln w="9525" cmpd="sng">
                  <a:solidFill>
                    <a:schemeClr val="accent1"/>
                  </a:solidFill>
                  <a:prstDash val="solid"/>
                </a:ln>
                <a:solidFill>
                  <a:srgbClr val="70AD47">
                    <a:tint val="1000"/>
                  </a:srgbClr>
                </a:solidFill>
                <a:effectLst>
                  <a:glow rad="38100">
                    <a:schemeClr val="accent1">
                      <a:alpha val="40000"/>
                    </a:schemeClr>
                  </a:glow>
                </a:effectLst>
              </a:rPr>
              <a:t>      </a:t>
            </a:r>
            <a:r>
              <a:rPr lang="zh-CN" altLang="en-US" sz="8000">
                <a:ln w="9525" cmpd="sng">
                  <a:solidFill>
                    <a:schemeClr val="accent1"/>
                  </a:solidFill>
                  <a:prstDash val="solid"/>
                </a:ln>
                <a:solidFill>
                  <a:srgbClr val="70AD47">
                    <a:tint val="1000"/>
                  </a:srgbClr>
                </a:solidFill>
                <a:effectLst>
                  <a:glow rad="38100">
                    <a:schemeClr val="accent1">
                      <a:alpha val="40000"/>
                    </a:schemeClr>
                  </a:glow>
                </a:effectLst>
              </a:rPr>
              <a:t>我的荣誉</a:t>
            </a:r>
            <a:r>
              <a:rPr lang="zh-CN" altLang="en-US" sz="2400"/>
              <a:t>  </a:t>
            </a:r>
            <a:endParaRPr lang="zh-CN" altLang="en-US" sz="2400"/>
          </a:p>
          <a:p>
            <a:pPr algn="ctr"/>
            <a:r>
              <a:rPr lang="zh-CN" altLang="en-US" sz="2400"/>
              <a:t>   </a:t>
            </a:r>
            <a:endParaRPr lang="zh-CN" altLang="en-US" sz="2400"/>
          </a:p>
          <a:p>
            <a:pPr algn="l" fontAlgn="auto">
              <a:lnSpc>
                <a:spcPct val="200000"/>
              </a:lnSpc>
            </a:pPr>
            <a:r>
              <a:rPr lang="zh-CN" altLang="en-US" sz="2400"/>
              <a:t>              </a:t>
            </a:r>
            <a:r>
              <a:rPr lang="zh-CN" altLang="en-US" sz="4000">
                <a:solidFill>
                  <a:srgbClr val="00B050"/>
                </a:solidFill>
              </a:rPr>
              <a:t> </a:t>
            </a:r>
            <a:r>
              <a:rPr lang="zh-CN" altLang="en-US" sz="4000">
                <a:solidFill>
                  <a:srgbClr val="00B050"/>
                </a:solidFill>
                <a:latin typeface="Arial" panose="020B0604020202020204" pitchFamily="34" charset="0"/>
              </a:rPr>
              <a:t>♣</a:t>
            </a:r>
            <a:r>
              <a:rPr lang="zh-CN" altLang="en-US" sz="3200"/>
              <a:t>一年级：学习之星、三好学生</a:t>
            </a:r>
            <a:endParaRPr lang="zh-CN" altLang="en-US" sz="2400"/>
          </a:p>
          <a:p>
            <a:pPr algn="l" fontAlgn="auto">
              <a:lnSpc>
                <a:spcPct val="200000"/>
              </a:lnSpc>
            </a:pPr>
            <a:r>
              <a:rPr lang="zh-CN" altLang="en-US" sz="2400"/>
              <a:t>               </a:t>
            </a:r>
            <a:r>
              <a:rPr lang="zh-CN" altLang="en-US" sz="3200"/>
              <a:t>      </a:t>
            </a:r>
            <a:r>
              <a:rPr lang="zh-CN" altLang="en-US" sz="4000">
                <a:solidFill>
                  <a:srgbClr val="0070C0"/>
                </a:solidFill>
                <a:latin typeface="Arial" panose="020B0604020202020204" pitchFamily="34" charset="0"/>
                <a:sym typeface="+mn-ea"/>
              </a:rPr>
              <a:t>♣</a:t>
            </a:r>
            <a:r>
              <a:rPr lang="zh-CN" altLang="en-US" sz="3200"/>
              <a:t>二年级：岗位之星、礼仪之星、三好学生</a:t>
            </a:r>
            <a:endParaRPr lang="zh-CN" altLang="en-US" sz="3200"/>
          </a:p>
          <a:p>
            <a:pPr algn="l" fontAlgn="auto">
              <a:lnSpc>
                <a:spcPct val="200000"/>
              </a:lnSpc>
            </a:pPr>
            <a:r>
              <a:rPr lang="zh-CN" altLang="en-US" sz="2400"/>
              <a:t>                </a:t>
            </a:r>
            <a:r>
              <a:rPr lang="zh-CN" altLang="en-US" sz="3200"/>
              <a:t>                               </a:t>
            </a:r>
            <a:r>
              <a:rPr lang="zh-CN" altLang="en-US" sz="4000">
                <a:solidFill>
                  <a:schemeClr val="accent6"/>
                </a:solidFill>
                <a:latin typeface="Arial" panose="020B0604020202020204" pitchFamily="34" charset="0"/>
                <a:sym typeface="+mn-ea"/>
              </a:rPr>
              <a:t>♣</a:t>
            </a:r>
            <a:r>
              <a:rPr lang="zh-CN" altLang="en-US" sz="3200"/>
              <a:t>三年级：学习之星</a:t>
            </a:r>
            <a:endParaRPr lang="zh-CN" altLang="en-US" sz="3200"/>
          </a:p>
        </p:txBody>
      </p:sp>
      <p:pic>
        <p:nvPicPr>
          <p:cNvPr id="10" name="图片 9"/>
          <p:cNvPicPr>
            <a:picLocks noChangeAspect="1"/>
          </p:cNvPicPr>
          <p:nvPr/>
        </p:nvPicPr>
        <p:blipFill>
          <a:blip r:embed="rId2"/>
          <a:srcRect l="30953" t="3235" b="22244"/>
          <a:stretch>
            <a:fillRect/>
          </a:stretch>
        </p:blipFill>
        <p:spPr>
          <a:xfrm>
            <a:off x="70485" y="127635"/>
            <a:ext cx="3923665" cy="2691130"/>
          </a:xfrm>
          <a:prstGeom prst="rect">
            <a:avLst/>
          </a:prstGeom>
          <a:effectLst>
            <a:softEdge rad="127000"/>
          </a:effectLst>
        </p:spPr>
      </p:pic>
      <p:pic>
        <p:nvPicPr>
          <p:cNvPr id="11" name="图片 10"/>
          <p:cNvPicPr>
            <a:picLocks noChangeAspect="1"/>
          </p:cNvPicPr>
          <p:nvPr/>
        </p:nvPicPr>
        <p:blipFill>
          <a:blip r:embed="rId3"/>
          <a:srcRect r="14031"/>
          <a:stretch>
            <a:fillRect/>
          </a:stretch>
        </p:blipFill>
        <p:spPr>
          <a:xfrm>
            <a:off x="11751945" y="4502785"/>
            <a:ext cx="2019935" cy="3228975"/>
          </a:xfrm>
          <a:prstGeom prst="rect">
            <a:avLst/>
          </a:prstGeom>
          <a:effectLst>
            <a:softEdge rad="127000"/>
          </a:effectLst>
        </p:spPr>
      </p:pic>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D906"/>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9070340" y="232410"/>
            <a:ext cx="4747260" cy="7553960"/>
          </a:xfrm>
          <a:prstGeom prst="rect">
            <a:avLst/>
          </a:prstGeom>
          <a:effectLst>
            <a:softEdge rad="63500"/>
          </a:effectLst>
        </p:spPr>
      </p:pic>
      <p:sp>
        <p:nvSpPr>
          <p:cNvPr id="4" name="文本框 3"/>
          <p:cNvSpPr txBox="1"/>
          <p:nvPr/>
        </p:nvSpPr>
        <p:spPr>
          <a:xfrm>
            <a:off x="282575" y="1098550"/>
            <a:ext cx="8159115" cy="5077460"/>
          </a:xfrm>
          <a:prstGeom prst="rect">
            <a:avLst/>
          </a:prstGeom>
          <a:noFill/>
        </p:spPr>
        <p:txBody>
          <a:bodyPr wrap="square" rtlCol="0">
            <a:spAutoFit/>
          </a:bodyPr>
          <a:p>
            <a:pPr fontAlgn="auto">
              <a:lnSpc>
                <a:spcPct val="200000"/>
              </a:lnSpc>
            </a:pPr>
            <a:r>
              <a:rPr lang="en-US" altLang="zh-TW" sz="4400" b="1">
                <a:solidFill>
                  <a:srgbClr val="FF0000"/>
                </a:solidFill>
                <a:effectLst>
                  <a:reflection blurRad="6350" stA="53000" endA="300" endPos="35500" dir="5400000" sy="-90000" algn="bl" rotWithShape="0"/>
                </a:effectLst>
                <a:latin typeface="MingLiU" panose="02020509000000000000" charset="-120"/>
                <a:ea typeface="MingLiU" panose="02020509000000000000" charset="-120"/>
                <a:sym typeface="+mn-ea"/>
              </a:rPr>
              <a:t>   </a:t>
            </a:r>
            <a:r>
              <a:rPr lang="zh-TW" sz="5400" b="1">
                <a:solidFill>
                  <a:srgbClr val="FF0000"/>
                </a:solidFill>
                <a:effectLst>
                  <a:reflection blurRad="6350" stA="53000" endA="300" endPos="35500" dir="5400000" sy="-90000" algn="bl" rotWithShape="0"/>
                </a:effectLst>
                <a:latin typeface="MingLiU" panose="02020509000000000000" charset="-120"/>
                <a:ea typeface="MingLiU" panose="02020509000000000000" charset="-120"/>
                <a:sym typeface="+mn-ea"/>
              </a:rPr>
              <a:t>请投我一票! </a:t>
            </a:r>
            <a:endParaRPr lang="zh-TW" sz="5400" b="1">
              <a:solidFill>
                <a:srgbClr val="FF0000"/>
              </a:solidFill>
              <a:effectLst>
                <a:reflection blurRad="6350" stA="53000" endA="300" endPos="35500" dir="5400000" sy="-90000" algn="bl" rotWithShape="0"/>
              </a:effectLst>
              <a:latin typeface="MingLiU" panose="02020509000000000000" charset="-120"/>
              <a:ea typeface="MingLiU" panose="02020509000000000000" charset="-120"/>
              <a:sym typeface="+mn-ea"/>
            </a:endParaRPr>
          </a:p>
          <a:p>
            <a:pPr fontAlgn="auto">
              <a:lnSpc>
                <a:spcPct val="200000"/>
              </a:lnSpc>
            </a:pPr>
            <a:r>
              <a:rPr lang="zh-TW" sz="4400" b="1">
                <a:solidFill>
                  <a:srgbClr val="FF0000"/>
                </a:solidFill>
                <a:effectLst>
                  <a:reflection blurRad="6350" stA="53000" endA="300" endPos="35500" dir="5400000" sy="-90000" algn="bl" rotWithShape="0"/>
                </a:effectLst>
                <a:latin typeface="MingLiU" panose="02020509000000000000" charset="-120"/>
                <a:ea typeface="MingLiU" panose="02020509000000000000" charset="-120"/>
                <a:sym typeface="+mn-ea"/>
              </a:rPr>
              <a:t>        </a:t>
            </a:r>
            <a:r>
              <a:rPr lang="en-US" altLang="zh-TW" sz="5400" b="1">
                <a:gradFill>
                  <a:gsLst>
                    <a:gs pos="0">
                      <a:srgbClr val="012D86"/>
                    </a:gs>
                    <a:gs pos="100000">
                      <a:srgbClr val="0E2557"/>
                    </a:gs>
                  </a:gsLst>
                  <a:lin scaled="0"/>
                </a:gradFill>
                <a:effectLst>
                  <a:reflection blurRad="6350" stA="53000" endA="300" endPos="35500" dir="5400000" sy="-90000" algn="bl" rotWithShape="0"/>
                </a:effectLst>
                <a:latin typeface="MingLiU" panose="02020509000000000000" charset="-120"/>
                <a:ea typeface="MingLiU" panose="02020509000000000000" charset="-120"/>
                <a:sym typeface="+mn-ea"/>
              </a:rPr>
              <a:t>相信我没有错!</a:t>
            </a:r>
            <a:r>
              <a:rPr lang="en-US" altLang="zh-TW" sz="4800" b="1">
                <a:gradFill>
                  <a:gsLst>
                    <a:gs pos="0">
                      <a:srgbClr val="012D86"/>
                    </a:gs>
                    <a:gs pos="100000">
                      <a:srgbClr val="0E2557"/>
                    </a:gs>
                  </a:gsLst>
                  <a:lin scaled="0"/>
                </a:gradFill>
                <a:effectLst>
                  <a:reflection blurRad="6350" stA="53000" endA="300" endPos="35500" dir="5400000" sy="-90000" algn="bl" rotWithShape="0"/>
                </a:effectLst>
                <a:latin typeface="MingLiU" panose="02020509000000000000" charset="-120"/>
                <a:ea typeface="MingLiU" panose="02020509000000000000" charset="-120"/>
                <a:sym typeface="+mn-ea"/>
              </a:rPr>
              <a:t> </a:t>
            </a:r>
            <a:endParaRPr lang="en-US" altLang="zh-TW" sz="4400" b="1">
              <a:gradFill>
                <a:gsLst>
                  <a:gs pos="0">
                    <a:srgbClr val="012D86"/>
                  </a:gs>
                  <a:gs pos="100000">
                    <a:srgbClr val="0E2557"/>
                  </a:gs>
                </a:gsLst>
                <a:lin scaled="0"/>
              </a:gradFill>
              <a:effectLst>
                <a:reflection blurRad="6350" stA="53000" endA="300" endPos="35500" dir="5400000" sy="-90000" algn="bl" rotWithShape="0"/>
              </a:effectLst>
              <a:latin typeface="MingLiU" panose="02020509000000000000" charset="-120"/>
              <a:ea typeface="MingLiU" panose="02020509000000000000" charset="-120"/>
              <a:sym typeface="+mn-ea"/>
            </a:endParaRPr>
          </a:p>
          <a:p>
            <a:pPr fontAlgn="auto">
              <a:lnSpc>
                <a:spcPct val="200000"/>
              </a:lnSpc>
            </a:pPr>
            <a:r>
              <a:rPr lang="en-US" altLang="zh-TW" sz="5400" b="1">
                <a:gradFill>
                  <a:gsLst>
                    <a:gs pos="0">
                      <a:srgbClr val="E30000"/>
                    </a:gs>
                    <a:gs pos="100000">
                      <a:srgbClr val="760303"/>
                    </a:gs>
                  </a:gsLst>
                  <a:lin scaled="0"/>
                </a:gradFill>
                <a:effectLst>
                  <a:reflection blurRad="6350" stA="53000" endA="300" endPos="35500" dir="5400000" sy="-90000" algn="bl" rotWithShape="0"/>
                </a:effectLst>
                <a:latin typeface="MingLiU" panose="02020509000000000000" charset="-120"/>
                <a:ea typeface="MingLiU" panose="02020509000000000000" charset="-120"/>
                <a:sym typeface="+mn-ea"/>
              </a:rPr>
              <a:t>           谢谢 支持!</a:t>
            </a:r>
            <a:endParaRPr lang="en-US" altLang="zh-TW" sz="5400" b="1">
              <a:gradFill>
                <a:gsLst>
                  <a:gs pos="0">
                    <a:srgbClr val="E30000"/>
                  </a:gs>
                  <a:gs pos="100000">
                    <a:srgbClr val="760303"/>
                  </a:gs>
                </a:gsLst>
                <a:lin scaled="0"/>
              </a:gradFill>
              <a:effectLst>
                <a:reflection blurRad="6350" stA="53000" endA="300" endPos="35500" dir="5400000" sy="-90000" algn="bl" rotWithShape="0"/>
              </a:effectLst>
              <a:latin typeface="MingLiU" panose="02020509000000000000" charset="-120"/>
              <a:ea typeface="MingLiU" panose="02020509000000000000" charset="-120"/>
              <a:sym typeface="+mn-ea"/>
            </a:endParaRPr>
          </a:p>
        </p:txBody>
      </p:sp>
      <p:pic>
        <p:nvPicPr>
          <p:cNvPr id="10" name="图片 9"/>
          <p:cNvPicPr>
            <a:picLocks noChangeAspect="1"/>
          </p:cNvPicPr>
          <p:nvPr/>
        </p:nvPicPr>
        <p:blipFill>
          <a:blip r:embed="rId2"/>
          <a:srcRect l="30953" t="3235" b="22244"/>
          <a:stretch>
            <a:fillRect/>
          </a:stretch>
        </p:blipFill>
        <p:spPr>
          <a:xfrm rot="21240000">
            <a:off x="8809355" y="3474085"/>
            <a:ext cx="4672330" cy="3594735"/>
          </a:xfrm>
          <a:prstGeom prst="rect">
            <a:avLst/>
          </a:prstGeom>
          <a:effectLst>
            <a:softEdge rad="127000"/>
          </a:effectLst>
        </p:spPr>
      </p:pic>
      <p:pic>
        <p:nvPicPr>
          <p:cNvPr id="11" name="图片 10"/>
          <p:cNvPicPr>
            <a:picLocks noChangeAspect="1"/>
          </p:cNvPicPr>
          <p:nvPr/>
        </p:nvPicPr>
        <p:blipFill>
          <a:blip r:embed="rId3"/>
          <a:srcRect r="14031"/>
          <a:stretch>
            <a:fillRect/>
          </a:stretch>
        </p:blipFill>
        <p:spPr>
          <a:xfrm rot="20940000">
            <a:off x="8913495" y="236855"/>
            <a:ext cx="2223770" cy="3512185"/>
          </a:xfrm>
          <a:prstGeom prst="rect">
            <a:avLst/>
          </a:prstGeom>
          <a:effectLst>
            <a:softEdge rad="127000"/>
          </a:effectLst>
        </p:spPr>
      </p:pic>
      <p:pic>
        <p:nvPicPr>
          <p:cNvPr id="5" name="图片 4" descr="QQ图片20201027191824"/>
          <p:cNvPicPr>
            <a:picLocks noChangeAspect="1"/>
          </p:cNvPicPr>
          <p:nvPr/>
        </p:nvPicPr>
        <p:blipFill>
          <a:blip r:embed="rId4"/>
          <a:srcRect l="39542" t="12490" r="35432" b="60629"/>
          <a:stretch>
            <a:fillRect/>
          </a:stretch>
        </p:blipFill>
        <p:spPr>
          <a:xfrm rot="21180000">
            <a:off x="10576560" y="164465"/>
            <a:ext cx="2875280" cy="2959100"/>
          </a:xfrm>
          <a:prstGeom prst="ellipse">
            <a:avLst/>
          </a:prstGeom>
          <a:effectLst>
            <a:softEdge rad="127000"/>
          </a:effectLst>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673</Words>
  <Application>WPS 演示</Application>
  <PresentationFormat/>
  <Paragraphs>46</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4</vt:i4>
      </vt:variant>
      <vt:variant>
        <vt:lpstr>幻灯片标题</vt:lpstr>
      </vt:variant>
      <vt:variant>
        <vt:i4>8</vt:i4>
      </vt:variant>
    </vt:vector>
  </HeadingPairs>
  <TitlesOfParts>
    <vt:vector size="22" baseType="lpstr">
      <vt:lpstr>Arial</vt:lpstr>
      <vt:lpstr>宋体</vt:lpstr>
      <vt:lpstr>Wingdings</vt:lpstr>
      <vt:lpstr>微软雅黑</vt:lpstr>
      <vt:lpstr>Arial</vt:lpstr>
      <vt:lpstr>Microsoft Sans Serif</vt:lpstr>
      <vt:lpstr>MingLiU</vt:lpstr>
      <vt:lpstr>Segoe Print</vt:lpstr>
      <vt:lpstr>Calibri</vt:lpstr>
      <vt:lpstr>Arial Unicode MS</vt:lpstr>
      <vt:lpstr>Office Theme</vt:lpstr>
      <vt:lpstr>2_Office Theme</vt:lpstr>
      <vt:lpstr>3_Office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bingdian001.com</dc:title>
  <dc:creator>bingdian001.com</dc:creator>
  <cp:keywords>bingdian001.com</cp:keywords>
  <dc:subject>bingdian001.com</dc:subject>
  <cp:lastModifiedBy>爱尚学精品晚托</cp:lastModifiedBy>
  <cp:revision>12</cp:revision>
  <dcterms:created xsi:type="dcterms:W3CDTF">2020-10-29T01:16:00Z</dcterms:created>
  <dcterms:modified xsi:type="dcterms:W3CDTF">2020-10-29T06:01:26Z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2052-11.1.0.10069</vt:lpwstr>
  </property>
</Properties>
</file>