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63" r:id="rId3"/>
    <p:sldId id="264" r:id="rId5"/>
    <p:sldId id="256" r:id="rId6"/>
    <p:sldId id="257" r:id="rId7"/>
    <p:sldId id="259" r:id="rId8"/>
    <p:sldId id="260" r:id="rId9"/>
    <p:sldId id="261" r:id="rId10"/>
    <p:sldId id="262" r:id="rId11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30"/>
        <p:guide pos="38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.pn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6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5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6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6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8.png"/><Relationship Id="rId5" Type="http://schemas.openxmlformats.org/officeDocument/2006/relationships/tags" Target="../tags/tag114.xml"/><Relationship Id="rId4" Type="http://schemas.openxmlformats.org/officeDocument/2006/relationships/image" Target="../media/image3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4.png"/><Relationship Id="rId7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tags" Target="../tags/tag35.xml"/><Relationship Id="rId4" Type="http://schemas.openxmlformats.org/officeDocument/2006/relationships/image" Target="../media/image2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春图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523040" y="2660612"/>
            <a:ext cx="4754880" cy="101473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0" spc="600" baseline="0">
                <a:solidFill>
                  <a:schemeClr val="bg1"/>
                </a:solidFill>
                <a:ea typeface="汉仪旗黑-85S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1523040" y="3960840"/>
            <a:ext cx="4754880" cy="623859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>
            <a:off x="1624639" y="3818091"/>
            <a:ext cx="460692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春图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822517" y="2309495"/>
            <a:ext cx="5728470" cy="1172210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822517" y="3696333"/>
            <a:ext cx="5728468" cy="481967"/>
          </a:xfrm>
        </p:spPr>
        <p:txBody>
          <a:bodyPr lIns="90000" rIns="90000" bIns="468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>
            <a:off x="1865447" y="3557905"/>
            <a:ext cx="559435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4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11"/>
          <a:stretch>
            <a:fillRect/>
          </a:stretch>
        </p:blipFill>
        <p:spPr>
          <a:xfrm flipH="1">
            <a:off x="8342630" y="5769610"/>
            <a:ext cx="3849370" cy="1088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9" name="图片 8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10312400" y="4963795"/>
            <a:ext cx="1428750" cy="1590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6" name="图片 5" descr="44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-11"/>
          <a:stretch>
            <a:fillRect/>
          </a:stretch>
        </p:blipFill>
        <p:spPr>
          <a:xfrm>
            <a:off x="-635" y="5774690"/>
            <a:ext cx="3849370" cy="1088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283845" y="0"/>
            <a:ext cx="1428750" cy="1590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0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" name="图片 9" descr="44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-11"/>
          <a:stretch>
            <a:fillRect/>
          </a:stretch>
        </p:blipFill>
        <p:spPr>
          <a:xfrm>
            <a:off x="-635" y="5662930"/>
            <a:ext cx="4243705" cy="1200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0537825" y="0"/>
            <a:ext cx="1428750" cy="1590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sz="2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497695" y="0"/>
            <a:ext cx="2694305" cy="2997835"/>
          </a:xfrm>
          <a:prstGeom prst="rect">
            <a:avLst/>
          </a:prstGeom>
        </p:spPr>
      </p:pic>
      <p:pic>
        <p:nvPicPr>
          <p:cNvPr id="6" name="图片 5" descr="44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-635" y="5349240"/>
            <a:ext cx="12193270" cy="1513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春图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327465" y="3213100"/>
            <a:ext cx="5537073" cy="82274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327460" y="4081141"/>
            <a:ext cx="5537073" cy="71447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4290" y="-8890"/>
            <a:ext cx="12226925" cy="6862445"/>
            <a:chOff x="-54" y="-14"/>
            <a:chExt cx="19255" cy="10807"/>
          </a:xfrm>
        </p:grpSpPr>
        <p:pic>
          <p:nvPicPr>
            <p:cNvPr id="7" name="图片 6" descr="444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-1" y="899"/>
              <a:ext cx="19202" cy="989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8" name="图片 7" descr="春图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14473" y="-14"/>
              <a:ext cx="4243" cy="4721"/>
            </a:xfrm>
            <a:prstGeom prst="rect">
              <a:avLst/>
            </a:prstGeom>
          </p:spPr>
        </p:pic>
        <p:pic>
          <p:nvPicPr>
            <p:cNvPr id="9" name="图片 8" descr="春图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-2011"/>
            <a:stretch>
              <a:fillRect/>
            </a:stretch>
          </p:blipFill>
          <p:spPr>
            <a:xfrm>
              <a:off x="-54" y="8279"/>
              <a:ext cx="2690" cy="174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9.xm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image" Target="../media/image14.jpeg"/><Relationship Id="rId1" Type="http://schemas.openxmlformats.org/officeDocument/2006/relationships/tags" Target="../tags/tag1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9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2.png"/><Relationship Id="rId5" Type="http://schemas.openxmlformats.org/officeDocument/2006/relationships/tags" Target="../tags/tag14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1.png"/><Relationship Id="rId2" Type="http://schemas.openxmlformats.org/officeDocument/2006/relationships/tags" Target="../tags/tag14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4.xml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>
            <p:custDataLst>
              <p:tags r:id="rId1"/>
            </p:custDataLst>
          </p:nvPr>
        </p:nvSpPr>
        <p:spPr>
          <a:xfrm>
            <a:off x="1522413" y="1461770"/>
            <a:ext cx="2217420" cy="11988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2020</a:t>
            </a:r>
            <a:endParaRPr lang="en-US" altLang="zh-CN" sz="7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标题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>
              <a:lnSpc>
                <a:spcPct val="120000"/>
              </a:lnSpc>
            </a:pPr>
            <a:r>
              <a:rPr lang="zh-CN" altLang="en-US"/>
              <a:t>大队委竞选</a:t>
            </a:r>
            <a:endParaRPr lang="zh-CN" altLang="en-US"/>
          </a:p>
        </p:txBody>
      </p:sp>
      <p:sp>
        <p:nvSpPr>
          <p:cNvPr id="8" name="副标题 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/>
              <a:t>四（</a:t>
            </a:r>
            <a:r>
              <a:rPr lang="en-US" altLang="zh-CN"/>
              <a:t>16</a:t>
            </a:r>
            <a:r>
              <a:rPr lang="zh-CN" altLang="en-US"/>
              <a:t>）班 红苹果中队 周荃蔚</a:t>
            </a:r>
            <a:endParaRPr lang="zh-CN" altLang="en-US"/>
          </a:p>
        </p:txBody>
      </p:sp>
      <p:pic>
        <p:nvPicPr>
          <p:cNvPr id="4" name="久石让-少女のままで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2410" y="4663440"/>
            <a:ext cx="619125" cy="619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600000"/>
    </mc:Choice>
    <mc:Fallback>
      <p:transition spd="med" advTm="6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8975" y="527050"/>
            <a:ext cx="10852150" cy="5492750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</a:rPr>
              <a:t>目     录</a:t>
            </a:r>
            <a:br>
              <a:rPr lang="zh-CN" altLang="en-US">
                <a:solidFill>
                  <a:srgbClr val="FFFF00"/>
                </a:solidFill>
              </a:rPr>
            </a:br>
            <a:r>
              <a:rPr lang="zh-CN" altLang="en-US">
                <a:solidFill>
                  <a:srgbClr val="FFFF00"/>
                </a:solidFill>
              </a:rPr>
              <a:t>一、自我介绍</a:t>
            </a:r>
            <a:br>
              <a:rPr lang="zh-CN" altLang="en-US">
                <a:solidFill>
                  <a:srgbClr val="FFFF00"/>
                </a:solidFill>
              </a:rPr>
            </a:br>
            <a:r>
              <a:rPr lang="zh-CN" altLang="en-US">
                <a:solidFill>
                  <a:srgbClr val="FFFF00"/>
                </a:solidFill>
              </a:rPr>
              <a:t>二、我的性格</a:t>
            </a:r>
            <a:br>
              <a:rPr lang="zh-CN" altLang="en-US">
                <a:solidFill>
                  <a:srgbClr val="FFFF00"/>
                </a:solidFill>
              </a:rPr>
            </a:br>
            <a:r>
              <a:rPr lang="zh-CN" altLang="en-US">
                <a:solidFill>
                  <a:srgbClr val="FFFF00"/>
                </a:solidFill>
              </a:rPr>
              <a:t>三、我的竞选优势</a:t>
            </a:r>
            <a:br>
              <a:rPr lang="zh-CN" altLang="en-US">
                <a:solidFill>
                  <a:srgbClr val="FFFF00"/>
                </a:solidFill>
              </a:rPr>
            </a:br>
            <a:r>
              <a:rPr lang="zh-CN" altLang="en-US">
                <a:solidFill>
                  <a:srgbClr val="FFFF00"/>
                </a:solidFill>
              </a:rPr>
              <a:t>四、我的奖状</a:t>
            </a:r>
            <a:br>
              <a:rPr lang="zh-CN" altLang="en-US">
                <a:solidFill>
                  <a:srgbClr val="FFFF00"/>
                </a:solidFill>
              </a:rPr>
            </a:br>
            <a:r>
              <a:rPr lang="zh-CN" altLang="en-US">
                <a:solidFill>
                  <a:srgbClr val="FFFF00"/>
                </a:solidFill>
              </a:rPr>
              <a:t>五、我的证书</a:t>
            </a:r>
            <a:endParaRPr lang="zh-CN" altLang="en-US">
              <a:solidFill>
                <a:srgbClr val="FFFF00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600000">
        <p:fade/>
      </p:transition>
    </mc:Choice>
    <mc:Fallback>
      <p:transition spd="med" advTm="60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6" name="图片 5" descr="u=3656158612,1352869224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" y="-56515"/>
            <a:ext cx="12122150" cy="7031355"/>
          </a:xfrm>
          <a:prstGeom prst="rect">
            <a:avLst/>
          </a:prstGeom>
        </p:spPr>
      </p:pic>
      <p:pic>
        <p:nvPicPr>
          <p:cNvPr id="7" name="图片 6" descr="微信图片_201909211035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785495"/>
            <a:ext cx="3812540" cy="52876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17160" y="1106170"/>
            <a:ext cx="3881120" cy="7683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4400">
                <a:solidFill>
                  <a:srgbClr val="00B0F0"/>
                </a:solidFill>
                <a:latin typeface="+mj-ea"/>
                <a:ea typeface="+mj-ea"/>
              </a:rPr>
              <a:t>  </a:t>
            </a:r>
            <a:r>
              <a:rPr lang="zh-CN" altLang="en-US" sz="4400">
                <a:solidFill>
                  <a:srgbClr val="00B0F0"/>
                </a:solidFill>
                <a:latin typeface="+mj-ea"/>
                <a:ea typeface="+mj-ea"/>
              </a:rPr>
              <a:t>自 我 介 绍</a:t>
            </a:r>
            <a:endParaRPr lang="zh-CN" altLang="en-US" sz="440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70220" y="2219960"/>
            <a:ext cx="2199640" cy="365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/>
              <a:t>姓名；周荃蔚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70220" y="3010535"/>
            <a:ext cx="2199640" cy="368300"/>
          </a:xfrm>
          <a:prstGeom prst="rect">
            <a:avLst/>
          </a:prstGeom>
          <a:gradFill>
            <a:gsLst>
              <a:gs pos="100000">
                <a:srgbClr val="FE8B8B"/>
              </a:gs>
              <a:gs pos="0">
                <a:srgbClr val="FEE6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p>
            <a:r>
              <a:rPr lang="zh-CN" altLang="en-US"/>
              <a:t>性别：女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02605" y="3695700"/>
            <a:ext cx="2167255" cy="368300"/>
          </a:xfrm>
          <a:prstGeom prst="rect">
            <a:avLst/>
          </a:prstGeom>
          <a:gradFill>
            <a:gsLst>
              <a:gs pos="50410">
                <a:srgbClr val="5FFFD2"/>
              </a:gs>
              <a:gs pos="0">
                <a:srgbClr val="AEFFAD"/>
              </a:gs>
              <a:gs pos="100000">
                <a:srgbClr val="19FFF5"/>
              </a:gs>
            </a:gsLst>
            <a:lin scaled="1"/>
          </a:gradFill>
        </p:spPr>
        <p:txBody>
          <a:bodyPr wrap="square" rtlCol="0">
            <a:spAutoFit/>
          </a:bodyPr>
          <a:p>
            <a:r>
              <a:rPr lang="zh-CN" altLang="en-US"/>
              <a:t>年龄：</a:t>
            </a:r>
            <a:r>
              <a:rPr lang="en-US" altLang="zh-CN"/>
              <a:t>10</a:t>
            </a:r>
            <a:r>
              <a:rPr lang="zh-CN" altLang="en-US"/>
              <a:t>岁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20255" y="-5854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2605" y="4517390"/>
            <a:ext cx="2167890" cy="365760"/>
          </a:xfrm>
          <a:prstGeom prst="rect">
            <a:avLst/>
          </a:prstGeom>
          <a:gradFill>
            <a:gsLst>
              <a:gs pos="50410">
                <a:srgbClr val="5FFFD2"/>
              </a:gs>
              <a:gs pos="0">
                <a:srgbClr val="AEFFAD"/>
              </a:gs>
              <a:gs pos="100000">
                <a:srgbClr val="19FFF5"/>
              </a:gs>
            </a:gsLst>
            <a:lin scaled="1"/>
          </a:gradFill>
        </p:spPr>
        <p:txBody>
          <a:bodyPr wrap="square" rtlCol="0">
            <a:spAutoFit/>
          </a:bodyPr>
          <a:p>
            <a:r>
              <a:rPr lang="zh-CN" altLang="en-US"/>
              <a:t>班级：四（</a:t>
            </a:r>
            <a:r>
              <a:rPr lang="en-US" altLang="zh-CN"/>
              <a:t>16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15940" y="5339080"/>
            <a:ext cx="5337175" cy="64008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0" scaled="0"/>
          </a:gradFill>
        </p:spPr>
        <p:txBody>
          <a:bodyPr wrap="square" rtlCol="0">
            <a:spAutoFit/>
          </a:bodyPr>
          <a:p>
            <a:r>
              <a:rPr lang="zh-CN" altLang="en-US" sz="3600"/>
              <a:t>竞选岗位：文娱部副部长</a:t>
            </a:r>
            <a:endParaRPr lang="zh-CN" altLang="en-US" sz="360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200000">
        <p:split orient="vert"/>
      </p:transition>
    </mc:Choice>
    <mc:Fallback>
      <p:transition spd="med" advTm="120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占位符 15"/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2540" y="635"/>
            <a:ext cx="12214225" cy="6875780"/>
          </a:xfr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200000">
        <p:circle/>
      </p:transition>
    </mc:Choice>
    <mc:Fallback>
      <p:transition spd="med" advTm="1200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45" y="-6350"/>
            <a:ext cx="12218670" cy="6873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64135" y="250190"/>
            <a:ext cx="12230735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320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敬爱的老师，亲爱的同学们：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大家好！我叫周荃蔚，是个活泼开朗、积极向上的小女生，想竞选文娱部副部长！协助老师和部长做好文娱部的工作，用自已的热情及责任心做部长的好帮手。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平时我努力学习，兴趣爱好广泛，喜欢跳舞、弹琴及画画。今年以优秀的成绩通过中国舞六级，并在积极备考古筝六级。我还有着比较丰富的舞台演出经验，参加过武进电视台少儿春晚的演出，同时也是学校舞蹈队的一员，前段时间刚刚参演了学校大型舞蹈《精卫填海》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如果我当选了，我一定做好同学们的榜样，努力学习，勤奋工作；如果我落选了，我也不会气馁，因为学会走路时也会经历摔跤！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希望大家选我！如果我是一只小鸟，我一定让它飞得更高！谢谢大家！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>
                <a:solidFill>
                  <a:schemeClr val="accent4"/>
                </a:solidFill>
                <a:sym typeface="+mn-ea"/>
              </a:rPr>
              <a:t>      </a:t>
            </a:r>
            <a:endParaRPr lang="zh-CN" altLang="en-US" sz="320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000" advTm="1800000">
        <p:fade/>
      </p:transition>
    </mc:Choice>
    <mc:Fallback>
      <p:transition spd="med" advTm="18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view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17780"/>
            <a:ext cx="12189460" cy="6823075"/>
          </a:xfrm>
          <a:prstGeom prst="rect">
            <a:avLst/>
          </a:prstGeom>
        </p:spPr>
      </p:pic>
      <p:pic>
        <p:nvPicPr>
          <p:cNvPr id="14" name="图片 13" descr="QQ图片201909222037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7815" y="895350"/>
            <a:ext cx="5650230" cy="6242050"/>
          </a:xfrm>
          <a:prstGeom prst="rect">
            <a:avLst/>
          </a:prstGeom>
        </p:spPr>
      </p:pic>
      <p:pic>
        <p:nvPicPr>
          <p:cNvPr id="15" name="图片 14" descr="QQ图片201909222038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49060" y="984885"/>
            <a:ext cx="5651500" cy="60591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4950" y="31750"/>
            <a:ext cx="6162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   的   奖   状：</a:t>
            </a:r>
            <a:endParaRPr lang="zh-CN" altLang="en-US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600000">
        <p:wheel spokes="4"/>
      </p:transition>
    </mc:Choice>
    <mc:Fallback>
      <p:transition spd="med" advTm="600000">
        <p:wheel spokes="4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/private/var/mobile/Containers/Data/Application/6ABD7B72-16DC-419C-B324-F274560C533C/tmp/insert_image_tmp_dir/2020-10-28 17:30:13.273000.png2020-10-28 17:30:13.273000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93700" y="465455"/>
            <a:ext cx="5815330" cy="7078980"/>
          </a:xfrm>
          <a:prstGeom prst="rect">
            <a:avLst/>
          </a:prstGeom>
        </p:spPr>
      </p:pic>
      <p:pic>
        <p:nvPicPr>
          <p:cNvPr id="6" name="图片 5" descr="QQ图片201909222038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1096010"/>
            <a:ext cx="5596255" cy="57461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1170" y="266700"/>
            <a:ext cx="99891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我的中国舞蹈证书和国画考级证书：</a:t>
            </a:r>
            <a:endParaRPr lang="zh-CN" altLang="en-US" sz="4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600000">
        <p:wheel spokes="2"/>
      </p:transition>
    </mc:Choice>
    <mc:Fallback>
      <p:transition spd="med" advTm="600000">
        <p:wheel spokes="2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7" name="图片 6" descr="C:\Users\kingsoft\Desktop\字体包\卡通\画笔\刷子, 原本, 塗料, 墨水 的 免费素材照片.jpeg刷子, 原本, 塗料, 墨水 的 免费素材照片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r="645" b="13042"/>
          <a:stretch>
            <a:fillRect/>
          </a:stretch>
        </p:blipFill>
        <p:spPr>
          <a:xfrm>
            <a:off x="10160" y="-15240"/>
            <a:ext cx="12515215" cy="69519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advTm="600000">
    <p:pull dir="r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  <p:tag name="KSO_WM_TEMPLATE_SUBCATEGORY" val="0"/>
  <p:tag name="KSO_WM_TEMPLATE_MASTER_TYPE" val="1"/>
  <p:tag name="KSO_WM_TEMPLATE_COLOR_TYPE" val="1"/>
  <p:tag name="KSO_WM_TAG_VERSION" val="1.0"/>
  <p:tag name="KSO_WM_TEMPLATE_THUMBS_INDEX" val="1、4、7、10、13、14、15、16、17、18、19、20、21、22"/>
  <p:tag name="KSO_WM_TEMPLATE_MASTER_THUMB_INDEX" val="1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170_1*i*1"/>
  <p:tag name="KSO_WM_TEMPLATE_CATEGORY" val="custom"/>
  <p:tag name="KSO_WM_TEMPLATE_INDEX" val="20205170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0_1*a*1"/>
  <p:tag name="KSO_WM_TEMPLATE_CATEGORY" val="custom"/>
  <p:tag name="KSO_WM_TEMPLATE_INDEX" val="20205170"/>
  <p:tag name="KSO_WM_UNIT_LAYERLEVEL" val="1"/>
  <p:tag name="KSO_WM_TAG_VERSION" val="1.0"/>
  <p:tag name="KSO_WM_BEAUTIFY_FLAG" val="#wm#"/>
  <p:tag name="KSO_WM_UNIT_PRESET_TEXT" val="春季工作总结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0_1*b*1"/>
  <p:tag name="KSO_WM_TEMPLATE_CATEGORY" val="custom"/>
  <p:tag name="KSO_WM_TEMPLATE_INDEX" val="20205170"/>
  <p:tag name="KSO_WM_UNIT_LAYERLEVEL" val="1"/>
  <p:tag name="KSO_WM_TAG_VERSION" val="1.0"/>
  <p:tag name="KSO_WM_BEAUTIFY_FLAG" val="#wm#"/>
  <p:tag name="KSO_WM_UNIT_PRESET_TEXT" val="部门 / 时间 / 姓名"/>
</p:tagLst>
</file>

<file path=ppt/tags/tag129.xml><?xml version="1.0" encoding="utf-8"?>
<p:tagLst xmlns:p="http://schemas.openxmlformats.org/presentationml/2006/main">
  <p:tag name="KSO_WM_TEMPLATE_THUMBS_INDEX" val="1、4、7、10、13、14、15、16、17、18、19、20、21、22"/>
  <p:tag name="KSO_WM_SLIDE_ID" val="custom20205170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0"/>
  <p:tag name="KSO_WM_SLIDE_LAYOUT" val="a_b"/>
  <p:tag name="KSO_WM_SLIDE_LAYOUT_CNT" val="1_1"/>
  <p:tag name="KSO_WM_TEMPLATE_MASTER_THUMB_INDEX" val="1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空白演示"/>
</p:tagLst>
</file>

<file path=ppt/tags/tag131.xml><?xml version="1.0" encoding="utf-8"?>
<p:tagLst xmlns:p="http://schemas.openxmlformats.org/presentationml/2006/main">
  <p:tag name="KSO_WM_TEMPLATE_THUMBS_INDEX" val="1、2、3、6、9、11、12、13、14、15、16"/>
  <p:tag name="KSO_WM_SLIDE_ID" val="custom20187308_1"/>
  <p:tag name="KSO_WM_TEMPLATE_SUBCATEGORY" val="19"/>
  <p:tag name="KSO_WM_TEMPLATE_MASTER_TYPE" val="0"/>
  <p:tag name="KSO_WM_TEMPLATE_COLOR_TYPE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"/>
  <p:tag name="KSO_WM_TEMPLATE_INDEX" val="20205170"/>
  <p:tag name="KSO_WM_SLIDE_LAYOUT" val="a_b"/>
  <p:tag name="KSO_WM_SLIDE_LAYOUT_CNT" val="1_1"/>
</p:tagLst>
</file>

<file path=ppt/tags/tag13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"/>
  <p:tag name="KSO_WM_TEMPLATE_INDEX" val="20205170"/>
  <p:tag name="KSO_WM_SLIDE_LAYOUT" val="a_b"/>
  <p:tag name="KSO_WM_SLIDE_LAYOUT_CNT" val="1_1"/>
  <p:tag name="KSO_WM_SLIDE_MODEL_TYPE" val="cover"/>
</p:tagLst>
</file>

<file path=ppt/tags/tag135.xml><?xml version="1.0" encoding="utf-8"?>
<p:tagLst xmlns:p="http://schemas.openxmlformats.org/presentationml/2006/main">
  <p:tag name="KSO_WM_TEMPLATE_CATEGORY" val="custom"/>
  <p:tag name="KSO_WM_TEMPLATE_INDEX" val="20184582"/>
  <p:tag name="KSO_WM_UNIT_TYPE" val="d"/>
  <p:tag name="KSO_WM_UNIT_INDEX" val="1"/>
  <p:tag name="KSO_WM_UNIT_ID" val="custom20184582_4*d*1"/>
  <p:tag name="KSO_WM_UNIT_LAYERLEVEL" val="1"/>
  <p:tag name="KSO_WM_UNIT_VALUE" val="1500*1713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</p:tagLst>
</file>

<file path=ppt/tags/tag136.xml><?xml version="1.0" encoding="utf-8"?>
<p:tagLst xmlns:p="http://schemas.openxmlformats.org/presentationml/2006/main">
  <p:tag name="KSO_WM_BEAUTIFY_FLAG" val="#wm#"/>
  <p:tag name="KSO_WM_TEMPLATE_CATEGORY" val=""/>
  <p:tag name="KSO_WM_TEMPLATE_INDEX" val="20205170"/>
  <p:tag name="KSO_WM_TEMPLATE_SUBCATEGORY" val="0"/>
  <p:tag name="KSO_WM_SLIDE_ITEM_CNT" val="0"/>
  <p:tag name="KSO_WM_SLIDE_INDEX" val="4"/>
  <p:tag name="KSO_WM_TAG_VERSION" val="1.0"/>
  <p:tag name="KSO_WM_SLIDE_TYPE" val="text"/>
  <p:tag name="KSO_WM_SLIDE_SIZE" val="827*426"/>
  <p:tag name="KSO_WM_SLIDE_POSITION" val="66*36"/>
  <p:tag name="KSO_WM_SLIDE_LAYOUT" val="a_d_f"/>
  <p:tag name="KSO_WM_SLIDE_LAYOUT_CNT" val="1_1_1"/>
  <p:tag name="KSO_WM_SLIDE_SUBTYPE" val="picTxt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topBottom&quot;,&quot;left&quot;:0.0,&quot;top&quot;:0.0,&quot;right&quot;:0.0,&quot;bottom&quot;:0.0,&quot;leftAbs&quot;:false,&quot;topAbs&quot;:false,&quot;rightAbs&quot;:false,&quot;bottomAbs&quot;:false}]}"/>
  <p:tag name="KSO_WM_SLIDE_BACKGROUND" val="[&quot;general&quot;,&quot;topBottom&quot;]"/>
  <p:tag name="KSO_WM_SLIDE_RATIO" val="1.777778"/>
  <p:tag name="KSO_WM_TEMPLATE_MASTER_TYPE" val="1"/>
  <p:tag name="KSO_WM_TEMPLATE_COLOR_TYPE" val="1"/>
  <p:tag name="KSO_WM_SLIDE_ID" val="custom20184582_4"/>
</p:tagLst>
</file>

<file path=ppt/tags/tag137.xml><?xml version="1.0" encoding="utf-8"?>
<p:tagLst xmlns:p="http://schemas.openxmlformats.org/presentationml/2006/main">
  <p:tag name="KSO_WM_BEAUTIFY_FLAG" val="#wm#"/>
  <p:tag name="KSO_WM_TEMPLATE_CATEGORY" val=""/>
  <p:tag name="KSO_WM_TEMPLATE_INDEX" val="20205170"/>
</p:tagLst>
</file>

<file path=ppt/tags/tag138.xml><?xml version="1.0" encoding="utf-8"?>
<p:tagLst xmlns:p="http://schemas.openxmlformats.org/presentationml/2006/main">
  <p:tag name="KSO_WM_BEAUTIFY_FLAG" val="#wm#"/>
  <p:tag name="KSO_WM_TEMPLATE_CATEGORY" val=""/>
  <p:tag name="KSO_WM_TEMPLATE_INDEX" val="20205170"/>
</p:tagLst>
</file>

<file path=ppt/tags/tag139.xml><?xml version="1.0" encoding="utf-8"?>
<p:tagLst xmlns:p="http://schemas.openxmlformats.org/presentationml/2006/main">
  <p:tag name="KSO_WM_BEAUTIFY_FLAG" val="#wm#"/>
  <p:tag name="KSO_WM_TEMPLATE_CATEGORY" val=""/>
  <p:tag name="KSO_WM_TEMPLATE_INDEX" val="2020517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44"/>
  <p:tag name="KSO_WM_UNIT_ID" val="custom20204144_9*i*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TYPE" val="i"/>
  <p:tag name="KSO_WM_UNIT_INDEX" val="1"/>
  <p:tag name="KSO_WM_TEMPLATE_CATEGORY" val="custom"/>
  <p:tag name="KSO_WM_TEMPLATE_INDEX" val="20204144"/>
  <p:tag name="KSO_WM_UNIT_ID" val="custom20204144_9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44"/>
  <p:tag name="KSO_WM_UNIT_ID" val="custom20204144_9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VALUE" val="1307*3044"/>
  <p:tag name="KSO_WM_UNIT_TYPE" val="d"/>
  <p:tag name="KSO_WM_UNIT_INDEX" val="1"/>
  <p:tag name="KSO_WM_UNIT_SUPPORT_UNIT_TYPE" val="[&quot;all&quot;]"/>
  <p:tag name="KSO_WM_UNIT_BLOCK" val="0"/>
  <p:tag name="KSO_WM_TEMPLATE_CATEGORY" val="custom"/>
  <p:tag name="KSO_WM_TEMPLATE_INDEX" val="20204144"/>
  <p:tag name="KSO_WM_UNIT_ID" val="custom20204144_9*d*1"/>
</p:tagLst>
</file>

<file path=ppt/tags/tag144.xml><?xml version="1.0" encoding="utf-8"?>
<p:tagLst xmlns:p="http://schemas.openxmlformats.org/presentationml/2006/main">
  <p:tag name="KSO_WM_BEAUTIFY_FLAG" val="#wm#"/>
  <p:tag name="KSO_WM_TEMPLATE_CATEGORY" val=""/>
  <p:tag name="KSO_WM_TEMPLATE_INDEX" val="20205170"/>
  <p:tag name="KSO_WM_TEMPLATE_SUBCATEGORY" val="0"/>
  <p:tag name="KSO_WM_SLIDE_ITEM_CNT" val="0"/>
  <p:tag name="KSO_WM_SLIDE_INDEX" val="9"/>
  <p:tag name="KSO_WM_TAG_VERSION" val="1.0"/>
  <p:tag name="KSO_WM_SLIDE_TYPE" val="text"/>
  <p:tag name="KSO_WM_SLIDE_SIZE" val="960*491"/>
  <p:tag name="KSO_WM_SLIDE_POSITION" val="0*0"/>
  <p:tag name="KSO_WM_SLIDE_LAYOUT" val="a_d_i"/>
  <p:tag name="KSO_WM_SLIDE_LAYOUT_CNT" val="1_1_1"/>
  <p:tag name="KSO_WM_SLIDE_SUBTYPE" val="picTxt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topBottom&quot;,&quot;left&quot;:0.0,&quot;top&quot;:0.0,&quot;right&quot;:0.0,&quot;bottom&quot;:0.0,&quot;leftAbs&quot;:false,&quot;topAbs&quot;:false,&quot;rightAbs&quot;:false,&quot;bottomAbs&quot;:false}]}"/>
  <p:tag name="KSO_WM_SLIDE_BACKGROUND" val="[&quot;topBottom&quot;]"/>
  <p:tag name="KSO_WM_SLIDE_RATIO" val="1.777778"/>
  <p:tag name="KSO_WM_TEMPLATE_MASTER_TYPE" val="1"/>
  <p:tag name="KSO_WM_TEMPLATE_COLOR_TYPE" val="1"/>
  <p:tag name="KSO_WM_SLIDE_ID" val="custom20204144_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4">
      <a:dk1>
        <a:sysClr val="windowText" lastClr="000000"/>
      </a:dk1>
      <a:lt1>
        <a:sysClr val="window" lastClr="FFFFFF"/>
      </a:lt1>
      <a:dk2>
        <a:srgbClr val="F4FAEB"/>
      </a:dk2>
      <a:lt2>
        <a:srgbClr val="FFFFFF"/>
      </a:lt2>
      <a:accent1>
        <a:srgbClr val="BCDE82"/>
      </a:accent1>
      <a:accent2>
        <a:srgbClr val="B0D794"/>
      </a:accent2>
      <a:accent3>
        <a:srgbClr val="A5D0A7"/>
      </a:accent3>
      <a:accent4>
        <a:srgbClr val="99CAB9"/>
      </a:accent4>
      <a:accent5>
        <a:srgbClr val="8EC3CC"/>
      </a:accent5>
      <a:accent6>
        <a:srgbClr val="82BCD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WPS 演示</Application>
  <PresentationFormat>宽屏</PresentationFormat>
  <Paragraphs>35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Office 主题​​</vt:lpstr>
      <vt:lpstr>大队委竞选</vt:lpstr>
      <vt:lpstr>目     录 一、自我介绍 二、我的性格 三、我的竞选优势 四、我的奖状 五、我的证书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大队委竞选</dc:title>
  <dc:creator/>
  <cp:lastModifiedBy>Zhouquan009</cp:lastModifiedBy>
  <cp:revision>23</cp:revision>
  <dcterms:created xsi:type="dcterms:W3CDTF">1900-01-01T00:00:00Z</dcterms:created>
  <dcterms:modified xsi:type="dcterms:W3CDTF">2020-10-28T11:38:18Z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