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75" r:id="rId3"/>
    <p:sldId id="262" r:id="rId4"/>
    <p:sldId id="260" r:id="rId5"/>
    <p:sldId id="271" r:id="rId6"/>
    <p:sldId id="268" r:id="rId7"/>
    <p:sldId id="269" r:id="rId8"/>
    <p:sldId id="265" r:id="rId9"/>
    <p:sldId id="273" r:id="rId10"/>
    <p:sldId id="274" r:id="rId11"/>
  </p:sldIdLst>
  <p:sldSz cx="12192000" cy="6858000"/>
  <p:notesSz cx="6858000" cy="9144000"/>
  <p:custShowLst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1414EA"/>
    <a:srgbClr val="5EC3C2"/>
    <a:srgbClr val="003049"/>
    <a:srgbClr val="71461D"/>
    <a:srgbClr val="F77F00"/>
    <a:srgbClr val="528F14"/>
    <a:srgbClr val="D62828"/>
    <a:srgbClr val="246261"/>
    <a:srgbClr val="173E3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>
        <p:scale>
          <a:sx n="50" d="100"/>
          <a:sy n="50" d="100"/>
        </p:scale>
        <p:origin x="-276" y="-17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-762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11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handoutMaster" Target="handoutMasters/handoutMaster1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354B-F797-4A56-BB45-613F0C9A275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21675-D591-49A7-916C-BFA0478F7CD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>
            <a:off x="8325228" y="654542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www.1ppt.com/xiazai/jihua/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www.1ppt.com/xiazai/jianli/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www.1ppt.com/xiazai/huibao/   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en-US" altLang="zh-CN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wdp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wdp"/><Relationship Id="rId4" Type="http://schemas.openxmlformats.org/officeDocument/2006/relationships/image" Target="../media/image11.wdp"/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9.emf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22090" y="534569"/>
            <a:ext cx="8747820" cy="605491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039535" y="1875487"/>
            <a:ext cx="4450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善真服务社竞选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560061" y="2691813"/>
            <a:ext cx="51090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cs typeface="+mn-ea"/>
                <a:sym typeface="+mn-lt"/>
              </a:rPr>
              <a:t>自</a:t>
            </a: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528F14"/>
                </a:solidFill>
                <a:effectLst/>
                <a:uLnTx/>
                <a:uFillTx/>
                <a:cs typeface="+mn-ea"/>
                <a:sym typeface="+mn-lt"/>
              </a:rPr>
              <a:t>我</a:t>
            </a: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3049"/>
                </a:solidFill>
                <a:effectLst/>
                <a:uLnTx/>
                <a:uFillTx/>
                <a:cs typeface="+mn-ea"/>
                <a:sym typeface="+mn-lt"/>
              </a:rPr>
              <a:t>介</a:t>
            </a: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77F00"/>
                </a:solidFill>
                <a:effectLst/>
                <a:uLnTx/>
                <a:uFillTx/>
                <a:cs typeface="+mn-ea"/>
                <a:sym typeface="+mn-lt"/>
              </a:rPr>
              <a:t>绍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77F00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665135" y="4340226"/>
            <a:ext cx="2824480" cy="46037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五年级</a:t>
            </a:r>
            <a:r>
              <a:rPr kumimoji="0" lang="en-US" altLang="zh-CN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10</a:t>
            </a:r>
            <a:r>
              <a:rPr kumimoji="0" lang="zh-CN" altLang="en-US" sz="2400" b="0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班  </a:t>
            </a:r>
            <a:r>
              <a:rPr kumimoji="0" lang="zh-CN" sz="2400" b="0" i="0" u="none" strike="noStrike" kern="1200" cap="none" spc="0" normalizeH="0" baseline="0" noProof="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cs typeface="+mn-ea"/>
                <a:sym typeface="+mn-lt"/>
              </a:rPr>
              <a:t>王霈晽</a:t>
            </a:r>
            <a:endParaRPr kumimoji="0" lang="zh-CN" sz="2400" b="0" i="0" u="none" strike="noStrike" kern="1200" cap="none" spc="0" normalizeH="0" baseline="0" noProof="0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93871">
            <a:off x="2673328" y="646339"/>
            <a:ext cx="6844074" cy="55653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68210">
            <a:off x="3896762" y="3402803"/>
            <a:ext cx="2621280" cy="2061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姓名</a:t>
            </a:r>
            <a:r>
              <a:rPr kumimoji="0" lang="zh-C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：</a:t>
            </a:r>
            <a:r>
              <a:rPr kumimoji="0" 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王霈晽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年龄：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11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岁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性别：女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星座：狮子座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7" name="图片 6" descr="图片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80000">
            <a:off x="4400550" y="1221105"/>
            <a:ext cx="2005965" cy="223964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090056" y="568589"/>
            <a:ext cx="8011888" cy="5720822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67611" y="1687476"/>
            <a:ext cx="680149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     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cs typeface="+mn-ea"/>
                <a:sym typeface="+mn-lt"/>
              </a:rPr>
              <a:t>近年来，在老师的辛勤培育教导下，连续被评为“三好”学生和善真之星。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cs typeface="+mn-ea"/>
                <a:sym typeface="+mn-lt"/>
              </a:rPr>
              <a:t>老师给我的评价是：做事认真、主动、组织能力强；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srgbClr val="D62828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cs typeface="+mn-ea"/>
                <a:sym typeface="+mn-lt"/>
              </a:rPr>
              <a:t>同学们给我的评价是：</a:t>
            </a:r>
            <a:r>
              <a:rPr lang="zh-CN" altLang="en-US" sz="2000" dirty="0">
                <a:solidFill>
                  <a:srgbClr val="D62828"/>
                </a:solidFill>
                <a:cs typeface="+mn-ea"/>
                <a:sym typeface="+mn-lt"/>
              </a:rPr>
              <a:t>学习成绩好，性格好；</a:t>
            </a:r>
            <a:endParaRPr lang="en-US" altLang="zh-CN" sz="2000" dirty="0">
              <a:solidFill>
                <a:srgbClr val="D62828"/>
              </a:solidFill>
              <a:cs typeface="+mn-ea"/>
              <a:sym typeface="+mn-lt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sz="200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cs typeface="+mn-ea"/>
                <a:sym typeface="+mn-lt"/>
              </a:rPr>
              <a:t>我给自己的评价是：充满自信、喜欢挑战、乐于奉献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cs typeface="+mn-ea"/>
                <a:sym typeface="+mn-lt"/>
              </a:rPr>
              <a:t>。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rgbClr val="D62828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003606" y="475450"/>
            <a:ext cx="8186058" cy="59058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90412" y="1544693"/>
            <a:ext cx="4286250" cy="3184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   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 </a:t>
            </a: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作为一名光荣的少先队员，能生活在这样一个充满活力的大集体中，我感到无比的光荣和自豪。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414EA"/>
                </a:solidFill>
                <a:effectLst/>
                <a:uLnTx/>
                <a:uFillTx/>
                <a:cs typeface="+mn-ea"/>
                <a:sym typeface="+mn-lt"/>
              </a:rPr>
              <a:t>为了能更好的为同学们服务，更全面的为红领巾增光添色，我参加了这次大队委竞选活动。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414EA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293257" y="470950"/>
            <a:ext cx="7605486" cy="591483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116887" y="1207863"/>
            <a:ext cx="5958226" cy="2772784"/>
            <a:chOff x="3527439" y="2299985"/>
            <a:chExt cx="5958226" cy="2772784"/>
          </a:xfrm>
        </p:grpSpPr>
        <p:sp>
          <p:nvSpPr>
            <p:cNvPr id="4" name="文本框 3"/>
            <p:cNvSpPr txBox="1"/>
            <p:nvPr/>
          </p:nvSpPr>
          <p:spPr>
            <a:xfrm>
              <a:off x="4564709" y="2299985"/>
              <a:ext cx="1111527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画画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450616" y="2969198"/>
              <a:ext cx="2035049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阅读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7296150" y="4290748"/>
              <a:ext cx="1358153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侦探剧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4008945" y="4538734"/>
              <a:ext cx="1111527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旅游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527439" y="3267216"/>
              <a:ext cx="1111527" cy="534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24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rPr>
                <a:t>美食</a:t>
              </a: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9" name="MH_Other_1"/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810578" y="2584862"/>
              <a:ext cx="584785" cy="587206"/>
            </a:xfrm>
            <a:prstGeom prst="ellipse">
              <a:avLst/>
            </a:prstGeom>
            <a:solidFill>
              <a:srgbClr val="D62828"/>
            </a:solidFill>
            <a:ln>
              <a:noFill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1</a:t>
              </a:r>
              <a:endParaRPr lang="zh-CN" altLang="en-US" sz="20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0" name="MH_Other_2"/>
            <p:cNvSpPr>
              <a:spLocks noEditPoints="1"/>
            </p:cNvSpPr>
            <p:nvPr>
              <p:custDataLst>
                <p:tags r:id="rId3"/>
              </p:custDataLst>
            </p:nvPr>
          </p:nvSpPr>
          <p:spPr bwMode="auto">
            <a:xfrm>
              <a:off x="6711365" y="3192651"/>
              <a:ext cx="584785" cy="587206"/>
            </a:xfrm>
            <a:prstGeom prst="ellipse">
              <a:avLst/>
            </a:prstGeom>
            <a:solidFill>
              <a:srgbClr val="F77F00"/>
            </a:solidFill>
            <a:ln>
              <a:noFill/>
            </a:ln>
          </p:spPr>
          <p:txBody>
            <a:bodyPr wrap="none"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</a:t>
              </a:r>
              <a:endParaRPr lang="zh-CN" altLang="en-US" sz="28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11" name="MH_Other_3"/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6412314" y="4237514"/>
              <a:ext cx="583575" cy="587207"/>
            </a:xfrm>
            <a:prstGeom prst="ellipse">
              <a:avLst/>
            </a:prstGeom>
            <a:solidFill>
              <a:srgbClr val="71461D"/>
            </a:solidFill>
            <a:ln>
              <a:noFill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2" name="MH_Other_4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5326284" y="4275048"/>
              <a:ext cx="583575" cy="587206"/>
            </a:xfrm>
            <a:prstGeom prst="ellipse">
              <a:avLst/>
            </a:prstGeom>
            <a:solidFill>
              <a:srgbClr val="003049"/>
            </a:solidFill>
            <a:ln>
              <a:noFill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MH_Other_5"/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 rot="20634168">
              <a:off x="6049093" y="4523248"/>
              <a:ext cx="240937" cy="191296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>
                <a:defRPr/>
              </a:pPr>
              <a:endParaRPr lang="zh-CN" altLang="en-US" sz="1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4" name="MH_Other_6"/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 rot="6727599">
              <a:off x="5534530" y="3084895"/>
              <a:ext cx="240937" cy="19250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>
                <a:defRPr/>
              </a:pPr>
              <a:endParaRPr lang="zh-CN" altLang="en-US" sz="1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MH_Other_7"/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 rot="11874108">
              <a:off x="6483747" y="3027991"/>
              <a:ext cx="240936" cy="191296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>
                <a:defRPr/>
              </a:pPr>
              <a:endParaRPr lang="zh-CN" altLang="en-US" sz="1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MH_Other_8"/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 rot="16200000">
              <a:off x="6787036" y="3912432"/>
              <a:ext cx="240936" cy="191296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lIns="0" tIns="0" rIns="0" bIns="0" anchor="ctr">
              <a:normAutofit fontScale="85000" lnSpcReduction="20000"/>
            </a:bodyPr>
            <a:lstStyle/>
            <a:p>
              <a:pPr>
                <a:defRPr/>
              </a:pPr>
              <a:endParaRPr lang="zh-CN" altLang="en-US" sz="1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7" name="MH_Other_9"/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4954588" y="3254397"/>
              <a:ext cx="584786" cy="587207"/>
            </a:xfrm>
            <a:prstGeom prst="ellipse">
              <a:avLst/>
            </a:prstGeom>
            <a:solidFill>
              <a:srgbClr val="528F14"/>
            </a:solidFill>
            <a:ln>
              <a:noFill/>
            </a:ln>
          </p:spPr>
          <p:txBody>
            <a:bodyPr wrap="none" lIns="0" tIns="0" rIns="0" bIns="0" anchor="ctr">
              <a:normAutofit lnSpcReduction="10000"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chemeClr val="bg1"/>
                  </a:solidFill>
                  <a:cs typeface="+mn-ea"/>
                  <a:sym typeface="+mn-lt"/>
                </a:rPr>
                <a:t>5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8" name="MH_Other_10"/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 rot="2984858">
              <a:off x="5260299" y="3970547"/>
              <a:ext cx="239726" cy="192507"/>
            </a:xfrm>
            <a:custGeom>
              <a:avLst/>
              <a:gdLst>
                <a:gd name="T0" fmla="*/ 202 w 232"/>
                <a:gd name="T1" fmla="*/ 90 h 184"/>
                <a:gd name="T2" fmla="*/ 21 w 232"/>
                <a:gd name="T3" fmla="*/ 128 h 184"/>
                <a:gd name="T4" fmla="*/ 108 w 232"/>
                <a:gd name="T5" fmla="*/ 145 h 184"/>
                <a:gd name="T6" fmla="*/ 208 w 232"/>
                <a:gd name="T7" fmla="*/ 117 h 184"/>
                <a:gd name="T8" fmla="*/ 4 w 232"/>
                <a:gd name="T9" fmla="*/ 84 h 184"/>
                <a:gd name="T10" fmla="*/ 110 w 232"/>
                <a:gd name="T11" fmla="*/ 159 h 184"/>
                <a:gd name="T12" fmla="*/ 116 w 232"/>
                <a:gd name="T13" fmla="*/ 162 h 184"/>
                <a:gd name="T14" fmla="*/ 28 w 232"/>
                <a:gd name="T15" fmla="*/ 120 h 184"/>
                <a:gd name="T16" fmla="*/ 28 w 232"/>
                <a:gd name="T17" fmla="*/ 120 h 184"/>
                <a:gd name="T18" fmla="*/ 93 w 232"/>
                <a:gd name="T19" fmla="*/ 153 h 184"/>
                <a:gd name="T20" fmla="*/ 25 w 232"/>
                <a:gd name="T21" fmla="*/ 129 h 184"/>
                <a:gd name="T22" fmla="*/ 160 w 232"/>
                <a:gd name="T23" fmla="*/ 171 h 184"/>
                <a:gd name="T24" fmla="*/ 111 w 232"/>
                <a:gd name="T25" fmla="*/ 151 h 184"/>
                <a:gd name="T26" fmla="*/ 134 w 232"/>
                <a:gd name="T27" fmla="*/ 157 h 184"/>
                <a:gd name="T28" fmla="*/ 37 w 232"/>
                <a:gd name="T29" fmla="*/ 126 h 184"/>
                <a:gd name="T30" fmla="*/ 127 w 232"/>
                <a:gd name="T31" fmla="*/ 153 h 184"/>
                <a:gd name="T32" fmla="*/ 100 w 232"/>
                <a:gd name="T33" fmla="*/ 148 h 184"/>
                <a:gd name="T34" fmla="*/ 105 w 232"/>
                <a:gd name="T35" fmla="*/ 151 h 184"/>
                <a:gd name="T36" fmla="*/ 134 w 232"/>
                <a:gd name="T37" fmla="*/ 154 h 184"/>
                <a:gd name="T38" fmla="*/ 174 w 232"/>
                <a:gd name="T39" fmla="*/ 168 h 184"/>
                <a:gd name="T40" fmla="*/ 84 w 232"/>
                <a:gd name="T41" fmla="*/ 133 h 184"/>
                <a:gd name="T42" fmla="*/ 103 w 232"/>
                <a:gd name="T43" fmla="*/ 157 h 184"/>
                <a:gd name="T44" fmla="*/ 180 w 232"/>
                <a:gd name="T45" fmla="*/ 164 h 184"/>
                <a:gd name="T46" fmla="*/ 145 w 232"/>
                <a:gd name="T47" fmla="*/ 158 h 184"/>
                <a:gd name="T48" fmla="*/ 140 w 232"/>
                <a:gd name="T49" fmla="*/ 156 h 184"/>
                <a:gd name="T50" fmla="*/ 96 w 232"/>
                <a:gd name="T51" fmla="*/ 146 h 184"/>
                <a:gd name="T52" fmla="*/ 98 w 232"/>
                <a:gd name="T53" fmla="*/ 140 h 184"/>
                <a:gd name="T54" fmla="*/ 155 w 232"/>
                <a:gd name="T55" fmla="*/ 166 h 184"/>
                <a:gd name="T56" fmla="*/ 147 w 232"/>
                <a:gd name="T57" fmla="*/ 164 h 184"/>
                <a:gd name="T58" fmla="*/ 12 w 232"/>
                <a:gd name="T59" fmla="*/ 38 h 184"/>
                <a:gd name="T60" fmla="*/ 142 w 232"/>
                <a:gd name="T61" fmla="*/ 156 h 184"/>
                <a:gd name="T62" fmla="*/ 83 w 232"/>
                <a:gd name="T63" fmla="*/ 70 h 184"/>
                <a:gd name="T64" fmla="*/ 173 w 232"/>
                <a:gd name="T65" fmla="*/ 159 h 184"/>
                <a:gd name="T66" fmla="*/ 157 w 232"/>
                <a:gd name="T67" fmla="*/ 158 h 184"/>
                <a:gd name="T68" fmla="*/ 144 w 232"/>
                <a:gd name="T69" fmla="*/ 164 h 184"/>
                <a:gd name="T70" fmla="*/ 85 w 232"/>
                <a:gd name="T71" fmla="*/ 133 h 184"/>
                <a:gd name="T72" fmla="*/ 32 w 232"/>
                <a:gd name="T73" fmla="*/ 23 h 184"/>
                <a:gd name="T74" fmla="*/ 17 w 232"/>
                <a:gd name="T75" fmla="*/ 49 h 184"/>
                <a:gd name="T76" fmla="*/ 88 w 232"/>
                <a:gd name="T77" fmla="*/ 67 h 184"/>
                <a:gd name="T78" fmla="*/ 14 w 232"/>
                <a:gd name="T79" fmla="*/ 45 h 184"/>
                <a:gd name="T80" fmla="*/ 94 w 232"/>
                <a:gd name="T81" fmla="*/ 60 h 184"/>
                <a:gd name="T82" fmla="*/ 59 w 232"/>
                <a:gd name="T83" fmla="*/ 114 h 184"/>
                <a:gd name="T84" fmla="*/ 24 w 232"/>
                <a:gd name="T85" fmla="*/ 54 h 184"/>
                <a:gd name="T86" fmla="*/ 19 w 232"/>
                <a:gd name="T87" fmla="*/ 120 h 184"/>
                <a:gd name="T88" fmla="*/ 153 w 232"/>
                <a:gd name="T89" fmla="*/ 147 h 184"/>
                <a:gd name="T90" fmla="*/ 204 w 232"/>
                <a:gd name="T91" fmla="*/ 129 h 184"/>
                <a:gd name="T92" fmla="*/ 186 w 232"/>
                <a:gd name="T93" fmla="*/ 132 h 184"/>
                <a:gd name="T94" fmla="*/ 168 w 232"/>
                <a:gd name="T95" fmla="*/ 117 h 184"/>
                <a:gd name="T96" fmla="*/ 192 w 232"/>
                <a:gd name="T97" fmla="*/ 108 h 184"/>
                <a:gd name="T98" fmla="*/ 64 w 232"/>
                <a:gd name="T99" fmla="*/ 66 h 184"/>
                <a:gd name="T100" fmla="*/ 47 w 232"/>
                <a:gd name="T101" fmla="*/ 31 h 184"/>
                <a:gd name="T102" fmla="*/ 40 w 232"/>
                <a:gd name="T103" fmla="*/ 59 h 184"/>
                <a:gd name="T104" fmla="*/ 28 w 232"/>
                <a:gd name="T105" fmla="*/ 61 h 184"/>
                <a:gd name="T106" fmla="*/ 209 w 232"/>
                <a:gd name="T107" fmla="*/ 172 h 184"/>
                <a:gd name="T108" fmla="*/ 162 w 232"/>
                <a:gd name="T109" fmla="*/ 176 h 184"/>
                <a:gd name="T110" fmla="*/ 47 w 232"/>
                <a:gd name="T111" fmla="*/ 126 h 184"/>
                <a:gd name="T112" fmla="*/ 6 w 232"/>
                <a:gd name="T113" fmla="*/ 74 h 184"/>
                <a:gd name="T114" fmla="*/ 4 w 232"/>
                <a:gd name="T115" fmla="*/ 81 h 184"/>
                <a:gd name="T116" fmla="*/ 2 w 232"/>
                <a:gd name="T117" fmla="*/ 38 h 184"/>
                <a:gd name="T118" fmla="*/ 7 w 232"/>
                <a:gd name="T119" fmla="*/ 6 h 184"/>
                <a:gd name="T120" fmla="*/ 104 w 232"/>
                <a:gd name="T121" fmla="*/ 31 h 184"/>
                <a:gd name="T122" fmla="*/ 186 w 232"/>
                <a:gd name="T123" fmla="*/ 83 h 184"/>
                <a:gd name="T124" fmla="*/ 224 w 232"/>
                <a:gd name="T125" fmla="*/ 14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2" h="184">
                  <a:moveTo>
                    <a:pt x="191" y="61"/>
                  </a:moveTo>
                  <a:cubicBezTo>
                    <a:pt x="191" y="61"/>
                    <a:pt x="191" y="62"/>
                    <a:pt x="191" y="62"/>
                  </a:cubicBezTo>
                  <a:cubicBezTo>
                    <a:pt x="190" y="62"/>
                    <a:pt x="191" y="61"/>
                    <a:pt x="191" y="61"/>
                  </a:cubicBezTo>
                  <a:cubicBezTo>
                    <a:pt x="191" y="61"/>
                    <a:pt x="191" y="61"/>
                    <a:pt x="191" y="61"/>
                  </a:cubicBezTo>
                  <a:close/>
                  <a:moveTo>
                    <a:pt x="16" y="50"/>
                  </a:move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6" y="50"/>
                    <a:pt x="16" y="49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6" y="50"/>
                    <a:pt x="16" y="50"/>
                    <a:pt x="16" y="50"/>
                  </a:cubicBezTo>
                  <a:close/>
                  <a:moveTo>
                    <a:pt x="201" y="88"/>
                  </a:moveTo>
                  <a:cubicBezTo>
                    <a:pt x="201" y="89"/>
                    <a:pt x="201" y="89"/>
                    <a:pt x="201" y="89"/>
                  </a:cubicBezTo>
                  <a:cubicBezTo>
                    <a:pt x="201" y="90"/>
                    <a:pt x="201" y="90"/>
                    <a:pt x="202" y="90"/>
                  </a:cubicBezTo>
                  <a:cubicBezTo>
                    <a:pt x="201" y="90"/>
                    <a:pt x="201" y="89"/>
                    <a:pt x="201" y="89"/>
                  </a:cubicBezTo>
                  <a:lnTo>
                    <a:pt x="201" y="88"/>
                  </a:lnTo>
                  <a:close/>
                  <a:moveTo>
                    <a:pt x="81" y="71"/>
                  </a:moveTo>
                  <a:cubicBezTo>
                    <a:pt x="81" y="69"/>
                    <a:pt x="81" y="69"/>
                    <a:pt x="81" y="69"/>
                  </a:cubicBezTo>
                  <a:cubicBezTo>
                    <a:pt x="80" y="69"/>
                    <a:pt x="81" y="70"/>
                    <a:pt x="81" y="70"/>
                  </a:cubicBezTo>
                  <a:cubicBezTo>
                    <a:pt x="81" y="71"/>
                    <a:pt x="81" y="71"/>
                    <a:pt x="81" y="71"/>
                  </a:cubicBezTo>
                  <a:close/>
                  <a:moveTo>
                    <a:pt x="91" y="82"/>
                  </a:moveTo>
                  <a:cubicBezTo>
                    <a:pt x="91" y="81"/>
                    <a:pt x="90" y="81"/>
                    <a:pt x="89" y="81"/>
                  </a:cubicBezTo>
                  <a:cubicBezTo>
                    <a:pt x="89" y="82"/>
                    <a:pt x="90" y="82"/>
                    <a:pt x="91" y="82"/>
                  </a:cubicBezTo>
                  <a:close/>
                  <a:moveTo>
                    <a:pt x="21" y="128"/>
                  </a:moveTo>
                  <a:cubicBezTo>
                    <a:pt x="21" y="128"/>
                    <a:pt x="21" y="129"/>
                    <a:pt x="21" y="129"/>
                  </a:cubicBezTo>
                  <a:cubicBezTo>
                    <a:pt x="21" y="130"/>
                    <a:pt x="21" y="130"/>
                    <a:pt x="21" y="130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8"/>
                    <a:pt x="21" y="128"/>
                  </a:cubicBezTo>
                  <a:close/>
                  <a:moveTo>
                    <a:pt x="143" y="168"/>
                  </a:moveTo>
                  <a:cubicBezTo>
                    <a:pt x="143" y="168"/>
                    <a:pt x="143" y="168"/>
                    <a:pt x="143" y="169"/>
                  </a:cubicBezTo>
                  <a:cubicBezTo>
                    <a:pt x="143" y="169"/>
                    <a:pt x="144" y="169"/>
                    <a:pt x="145" y="168"/>
                  </a:cubicBezTo>
                  <a:cubicBezTo>
                    <a:pt x="144" y="168"/>
                    <a:pt x="144" y="168"/>
                    <a:pt x="143" y="168"/>
                  </a:cubicBezTo>
                  <a:close/>
                  <a:moveTo>
                    <a:pt x="4" y="52"/>
                  </a:moveTo>
                  <a:cubicBezTo>
                    <a:pt x="4" y="52"/>
                    <a:pt x="4" y="52"/>
                    <a:pt x="4" y="52"/>
                  </a:cubicBezTo>
                  <a:cubicBezTo>
                    <a:pt x="4" y="53"/>
                    <a:pt x="4" y="54"/>
                    <a:pt x="4" y="54"/>
                  </a:cubicBezTo>
                  <a:lnTo>
                    <a:pt x="4" y="52"/>
                  </a:lnTo>
                  <a:close/>
                  <a:moveTo>
                    <a:pt x="185" y="153"/>
                  </a:moveTo>
                  <a:cubicBezTo>
                    <a:pt x="185" y="154"/>
                    <a:pt x="185" y="153"/>
                    <a:pt x="185" y="153"/>
                  </a:cubicBezTo>
                  <a:cubicBezTo>
                    <a:pt x="184" y="153"/>
                    <a:pt x="184" y="154"/>
                    <a:pt x="185" y="154"/>
                  </a:cubicBezTo>
                  <a:cubicBezTo>
                    <a:pt x="185" y="154"/>
                    <a:pt x="186" y="154"/>
                    <a:pt x="185" y="153"/>
                  </a:cubicBezTo>
                  <a:close/>
                  <a:moveTo>
                    <a:pt x="108" y="145"/>
                  </a:moveTo>
                  <a:cubicBezTo>
                    <a:pt x="108" y="145"/>
                    <a:pt x="108" y="145"/>
                    <a:pt x="108" y="145"/>
                  </a:cubicBezTo>
                  <a:cubicBezTo>
                    <a:pt x="108" y="146"/>
                    <a:pt x="108" y="147"/>
                    <a:pt x="108" y="147"/>
                  </a:cubicBezTo>
                  <a:cubicBezTo>
                    <a:pt x="108" y="146"/>
                    <a:pt x="109" y="146"/>
                    <a:pt x="108" y="145"/>
                  </a:cubicBezTo>
                  <a:close/>
                  <a:moveTo>
                    <a:pt x="25" y="136"/>
                  </a:moveTo>
                  <a:cubicBezTo>
                    <a:pt x="25" y="136"/>
                    <a:pt x="26" y="135"/>
                    <a:pt x="25" y="135"/>
                  </a:cubicBezTo>
                  <a:cubicBezTo>
                    <a:pt x="25" y="135"/>
                    <a:pt x="26" y="137"/>
                    <a:pt x="25" y="136"/>
                  </a:cubicBezTo>
                  <a:close/>
                  <a:moveTo>
                    <a:pt x="175" y="171"/>
                  </a:moveTo>
                  <a:cubicBezTo>
                    <a:pt x="174" y="171"/>
                    <a:pt x="173" y="171"/>
                    <a:pt x="173" y="172"/>
                  </a:cubicBezTo>
                  <a:cubicBezTo>
                    <a:pt x="174" y="172"/>
                    <a:pt x="175" y="172"/>
                    <a:pt x="176" y="172"/>
                  </a:cubicBezTo>
                  <a:cubicBezTo>
                    <a:pt x="175" y="171"/>
                    <a:pt x="175" y="171"/>
                    <a:pt x="175" y="171"/>
                  </a:cubicBezTo>
                  <a:close/>
                  <a:moveTo>
                    <a:pt x="14" y="33"/>
                  </a:moveTo>
                  <a:cubicBezTo>
                    <a:pt x="14" y="34"/>
                    <a:pt x="13" y="34"/>
                    <a:pt x="13" y="35"/>
                  </a:cubicBezTo>
                  <a:cubicBezTo>
                    <a:pt x="13" y="35"/>
                    <a:pt x="14" y="34"/>
                    <a:pt x="14" y="33"/>
                  </a:cubicBezTo>
                  <a:close/>
                  <a:moveTo>
                    <a:pt x="209" y="119"/>
                  </a:moveTo>
                  <a:cubicBezTo>
                    <a:pt x="209" y="119"/>
                    <a:pt x="208" y="118"/>
                    <a:pt x="208" y="117"/>
                  </a:cubicBezTo>
                  <a:cubicBezTo>
                    <a:pt x="208" y="118"/>
                    <a:pt x="208" y="119"/>
                    <a:pt x="209" y="119"/>
                  </a:cubicBezTo>
                  <a:close/>
                  <a:moveTo>
                    <a:pt x="5" y="87"/>
                  </a:moveTo>
                  <a:cubicBezTo>
                    <a:pt x="5" y="88"/>
                    <a:pt x="5" y="89"/>
                    <a:pt x="5" y="89"/>
                  </a:cubicBezTo>
                  <a:cubicBezTo>
                    <a:pt x="4" y="88"/>
                    <a:pt x="4" y="88"/>
                    <a:pt x="4" y="87"/>
                  </a:cubicBezTo>
                  <a:lnTo>
                    <a:pt x="5" y="87"/>
                  </a:lnTo>
                  <a:close/>
                  <a:moveTo>
                    <a:pt x="24" y="123"/>
                  </a:moveTo>
                  <a:cubicBezTo>
                    <a:pt x="24" y="121"/>
                    <a:pt x="24" y="121"/>
                    <a:pt x="24" y="121"/>
                  </a:cubicBezTo>
                  <a:cubicBezTo>
                    <a:pt x="23" y="121"/>
                    <a:pt x="24" y="122"/>
                    <a:pt x="24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21" y="128"/>
                  </a:moveTo>
                  <a:cubicBezTo>
                    <a:pt x="21" y="127"/>
                    <a:pt x="21" y="126"/>
                    <a:pt x="20" y="126"/>
                  </a:cubicBezTo>
                  <a:cubicBezTo>
                    <a:pt x="20" y="126"/>
                    <a:pt x="20" y="127"/>
                    <a:pt x="21" y="128"/>
                  </a:cubicBezTo>
                  <a:close/>
                  <a:moveTo>
                    <a:pt x="4" y="84"/>
                  </a:moveTo>
                  <a:cubicBezTo>
                    <a:pt x="4" y="83"/>
                    <a:pt x="3" y="84"/>
                    <a:pt x="4" y="84"/>
                  </a:cubicBezTo>
                  <a:cubicBezTo>
                    <a:pt x="4" y="84"/>
                    <a:pt x="3" y="86"/>
                    <a:pt x="4" y="85"/>
                  </a:cubicBezTo>
                  <a:cubicBezTo>
                    <a:pt x="4" y="85"/>
                    <a:pt x="4" y="84"/>
                    <a:pt x="4" y="84"/>
                  </a:cubicBezTo>
                  <a:close/>
                  <a:moveTo>
                    <a:pt x="103" y="139"/>
                  </a:move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03" y="140"/>
                    <a:pt x="104" y="139"/>
                  </a:cubicBezTo>
                  <a:cubicBezTo>
                    <a:pt x="104" y="139"/>
                    <a:pt x="103" y="139"/>
                    <a:pt x="103" y="139"/>
                  </a:cubicBezTo>
                  <a:close/>
                  <a:moveTo>
                    <a:pt x="87" y="67"/>
                  </a:moveTo>
                  <a:cubicBezTo>
                    <a:pt x="87" y="66"/>
                    <a:pt x="86" y="66"/>
                    <a:pt x="86" y="67"/>
                  </a:cubicBezTo>
                  <a:cubicBezTo>
                    <a:pt x="86" y="67"/>
                    <a:pt x="86" y="69"/>
                    <a:pt x="87" y="68"/>
                  </a:cubicBezTo>
                  <a:cubicBezTo>
                    <a:pt x="87" y="68"/>
                    <a:pt x="87" y="67"/>
                    <a:pt x="87" y="67"/>
                  </a:cubicBezTo>
                  <a:close/>
                  <a:moveTo>
                    <a:pt x="191" y="170"/>
                  </a:moveTo>
                  <a:cubicBezTo>
                    <a:pt x="191" y="170"/>
                    <a:pt x="190" y="171"/>
                    <a:pt x="189" y="172"/>
                  </a:cubicBezTo>
                  <a:cubicBezTo>
                    <a:pt x="190" y="171"/>
                    <a:pt x="191" y="171"/>
                    <a:pt x="191" y="170"/>
                  </a:cubicBezTo>
                  <a:close/>
                  <a:moveTo>
                    <a:pt x="110" y="159"/>
                  </a:moveTo>
                  <a:cubicBezTo>
                    <a:pt x="109" y="159"/>
                    <a:pt x="111" y="160"/>
                    <a:pt x="109" y="160"/>
                  </a:cubicBezTo>
                  <a:cubicBezTo>
                    <a:pt x="110" y="161"/>
                    <a:pt x="110" y="161"/>
                    <a:pt x="110" y="161"/>
                  </a:cubicBezTo>
                  <a:cubicBezTo>
                    <a:pt x="110" y="160"/>
                    <a:pt x="111" y="160"/>
                    <a:pt x="110" y="159"/>
                  </a:cubicBezTo>
                  <a:close/>
                  <a:moveTo>
                    <a:pt x="27" y="122"/>
                  </a:moveTo>
                  <a:cubicBezTo>
                    <a:pt x="28" y="121"/>
                    <a:pt x="27" y="120"/>
                    <a:pt x="27" y="118"/>
                  </a:cubicBezTo>
                  <a:cubicBezTo>
                    <a:pt x="27" y="120"/>
                    <a:pt x="27" y="121"/>
                    <a:pt x="27" y="122"/>
                  </a:cubicBezTo>
                  <a:cubicBezTo>
                    <a:pt x="27" y="122"/>
                    <a:pt x="27" y="122"/>
                    <a:pt x="27" y="122"/>
                  </a:cubicBezTo>
                  <a:close/>
                  <a:moveTo>
                    <a:pt x="195" y="170"/>
                  </a:moveTo>
                  <a:cubicBezTo>
                    <a:pt x="194" y="170"/>
                    <a:pt x="193" y="171"/>
                    <a:pt x="193" y="172"/>
                  </a:cubicBezTo>
                  <a:cubicBezTo>
                    <a:pt x="194" y="172"/>
                    <a:pt x="195" y="171"/>
                    <a:pt x="195" y="170"/>
                  </a:cubicBezTo>
                  <a:close/>
                  <a:moveTo>
                    <a:pt x="116" y="162"/>
                  </a:moveTo>
                  <a:cubicBezTo>
                    <a:pt x="116" y="162"/>
                    <a:pt x="116" y="162"/>
                    <a:pt x="115" y="162"/>
                  </a:cubicBezTo>
                  <a:cubicBezTo>
                    <a:pt x="115" y="162"/>
                    <a:pt x="116" y="163"/>
                    <a:pt x="116" y="163"/>
                  </a:cubicBezTo>
                  <a:cubicBezTo>
                    <a:pt x="116" y="163"/>
                    <a:pt x="117" y="162"/>
                    <a:pt x="116" y="162"/>
                  </a:cubicBezTo>
                  <a:close/>
                  <a:moveTo>
                    <a:pt x="92" y="152"/>
                  </a:moveTo>
                  <a:cubicBezTo>
                    <a:pt x="91" y="151"/>
                    <a:pt x="90" y="151"/>
                    <a:pt x="89" y="150"/>
                  </a:cubicBezTo>
                  <a:cubicBezTo>
                    <a:pt x="90" y="151"/>
                    <a:pt x="91" y="152"/>
                    <a:pt x="92" y="152"/>
                  </a:cubicBezTo>
                  <a:cubicBezTo>
                    <a:pt x="92" y="152"/>
                    <a:pt x="92" y="152"/>
                    <a:pt x="92" y="152"/>
                  </a:cubicBezTo>
                  <a:close/>
                  <a:moveTo>
                    <a:pt x="98" y="155"/>
                  </a:moveTo>
                  <a:cubicBezTo>
                    <a:pt x="98" y="155"/>
                    <a:pt x="98" y="154"/>
                    <a:pt x="98" y="154"/>
                  </a:cubicBezTo>
                  <a:cubicBezTo>
                    <a:pt x="97" y="155"/>
                    <a:pt x="98" y="156"/>
                    <a:pt x="99" y="156"/>
                  </a:cubicBezTo>
                  <a:cubicBezTo>
                    <a:pt x="99" y="156"/>
                    <a:pt x="99" y="155"/>
                    <a:pt x="99" y="155"/>
                  </a:cubicBezTo>
                  <a:cubicBezTo>
                    <a:pt x="99" y="155"/>
                    <a:pt x="98" y="155"/>
                    <a:pt x="98" y="155"/>
                  </a:cubicBezTo>
                  <a:close/>
                  <a:moveTo>
                    <a:pt x="107" y="149"/>
                  </a:moveTo>
                  <a:cubicBezTo>
                    <a:pt x="106" y="149"/>
                    <a:pt x="106" y="149"/>
                    <a:pt x="106" y="149"/>
                  </a:cubicBezTo>
                  <a:cubicBezTo>
                    <a:pt x="106" y="150"/>
                    <a:pt x="106" y="153"/>
                    <a:pt x="106" y="153"/>
                  </a:cubicBezTo>
                  <a:cubicBezTo>
                    <a:pt x="106" y="152"/>
                    <a:pt x="106" y="151"/>
                    <a:pt x="107" y="149"/>
                  </a:cubicBezTo>
                  <a:close/>
                  <a:moveTo>
                    <a:pt x="28" y="120"/>
                  </a:moveTo>
                  <a:cubicBezTo>
                    <a:pt x="28" y="119"/>
                    <a:pt x="29" y="118"/>
                    <a:pt x="29" y="117"/>
                  </a:cubicBezTo>
                  <a:cubicBezTo>
                    <a:pt x="28" y="117"/>
                    <a:pt x="28" y="118"/>
                    <a:pt x="28" y="118"/>
                  </a:cubicBezTo>
                  <a:cubicBezTo>
                    <a:pt x="28" y="119"/>
                    <a:pt x="28" y="119"/>
                    <a:pt x="28" y="120"/>
                  </a:cubicBezTo>
                  <a:close/>
                  <a:moveTo>
                    <a:pt x="139" y="167"/>
                  </a:moveTo>
                  <a:cubicBezTo>
                    <a:pt x="138" y="168"/>
                    <a:pt x="137" y="167"/>
                    <a:pt x="136" y="168"/>
                  </a:cubicBezTo>
                  <a:cubicBezTo>
                    <a:pt x="137" y="168"/>
                    <a:pt x="139" y="168"/>
                    <a:pt x="139" y="168"/>
                  </a:cubicBezTo>
                  <a:cubicBezTo>
                    <a:pt x="140" y="168"/>
                    <a:pt x="140" y="167"/>
                    <a:pt x="139" y="167"/>
                  </a:cubicBezTo>
                  <a:close/>
                  <a:moveTo>
                    <a:pt x="28" y="120"/>
                  </a:moveTo>
                  <a:cubicBezTo>
                    <a:pt x="28" y="121"/>
                    <a:pt x="29" y="122"/>
                    <a:pt x="29" y="124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5"/>
                    <a:pt x="29" y="125"/>
                    <a:pt x="29" y="125"/>
                  </a:cubicBezTo>
                  <a:cubicBezTo>
                    <a:pt x="29" y="124"/>
                    <a:pt x="29" y="124"/>
                    <a:pt x="29" y="124"/>
                  </a:cubicBezTo>
                  <a:cubicBezTo>
                    <a:pt x="29" y="123"/>
                    <a:pt x="29" y="121"/>
                    <a:pt x="29" y="120"/>
                  </a:cubicBezTo>
                  <a:cubicBezTo>
                    <a:pt x="29" y="120"/>
                    <a:pt x="28" y="120"/>
                    <a:pt x="28" y="120"/>
                  </a:cubicBezTo>
                  <a:close/>
                  <a:moveTo>
                    <a:pt x="179" y="154"/>
                  </a:moveTo>
                  <a:cubicBezTo>
                    <a:pt x="180" y="154"/>
                    <a:pt x="182" y="154"/>
                    <a:pt x="183" y="154"/>
                  </a:cubicBezTo>
                  <a:cubicBezTo>
                    <a:pt x="182" y="154"/>
                    <a:pt x="181" y="154"/>
                    <a:pt x="181" y="153"/>
                  </a:cubicBezTo>
                  <a:cubicBezTo>
                    <a:pt x="180" y="154"/>
                    <a:pt x="180" y="154"/>
                    <a:pt x="179" y="154"/>
                  </a:cubicBezTo>
                  <a:close/>
                  <a:moveTo>
                    <a:pt x="114" y="148"/>
                  </a:moveTo>
                  <a:cubicBezTo>
                    <a:pt x="114" y="149"/>
                    <a:pt x="114" y="150"/>
                    <a:pt x="114" y="151"/>
                  </a:cubicBezTo>
                  <a:cubicBezTo>
                    <a:pt x="114" y="150"/>
                    <a:pt x="114" y="149"/>
                    <a:pt x="115" y="149"/>
                  </a:cubicBezTo>
                  <a:cubicBezTo>
                    <a:pt x="115" y="148"/>
                    <a:pt x="115" y="148"/>
                    <a:pt x="114" y="148"/>
                  </a:cubicBezTo>
                  <a:close/>
                  <a:moveTo>
                    <a:pt x="156" y="154"/>
                  </a:moveTo>
                  <a:cubicBezTo>
                    <a:pt x="156" y="154"/>
                    <a:pt x="156" y="153"/>
                    <a:pt x="156" y="153"/>
                  </a:cubicBezTo>
                  <a:cubicBezTo>
                    <a:pt x="155" y="153"/>
                    <a:pt x="153" y="153"/>
                    <a:pt x="152" y="153"/>
                  </a:cubicBezTo>
                  <a:lnTo>
                    <a:pt x="156" y="154"/>
                  </a:lnTo>
                  <a:close/>
                  <a:moveTo>
                    <a:pt x="96" y="154"/>
                  </a:moveTo>
                  <a:cubicBezTo>
                    <a:pt x="95" y="153"/>
                    <a:pt x="94" y="153"/>
                    <a:pt x="93" y="153"/>
                  </a:cubicBezTo>
                  <a:cubicBezTo>
                    <a:pt x="94" y="154"/>
                    <a:pt x="95" y="154"/>
                    <a:pt x="96" y="155"/>
                  </a:cubicBezTo>
                  <a:cubicBezTo>
                    <a:pt x="96" y="155"/>
                    <a:pt x="96" y="154"/>
                    <a:pt x="96" y="154"/>
                  </a:cubicBezTo>
                  <a:close/>
                  <a:moveTo>
                    <a:pt x="171" y="171"/>
                  </a:moveTo>
                  <a:cubicBezTo>
                    <a:pt x="170" y="172"/>
                    <a:pt x="169" y="171"/>
                    <a:pt x="168" y="171"/>
                  </a:cubicBezTo>
                  <a:cubicBezTo>
                    <a:pt x="168" y="171"/>
                    <a:pt x="168" y="172"/>
                    <a:pt x="168" y="172"/>
                  </a:cubicBezTo>
                  <a:cubicBezTo>
                    <a:pt x="169" y="172"/>
                    <a:pt x="170" y="172"/>
                    <a:pt x="170" y="172"/>
                  </a:cubicBezTo>
                  <a:cubicBezTo>
                    <a:pt x="171" y="172"/>
                    <a:pt x="172" y="172"/>
                    <a:pt x="171" y="171"/>
                  </a:cubicBezTo>
                  <a:close/>
                  <a:moveTo>
                    <a:pt x="24" y="123"/>
                  </a:moveTo>
                  <a:cubicBezTo>
                    <a:pt x="24" y="123"/>
                    <a:pt x="24" y="124"/>
                    <a:pt x="24" y="125"/>
                  </a:cubicBezTo>
                  <a:cubicBezTo>
                    <a:pt x="24" y="125"/>
                    <a:pt x="25" y="125"/>
                    <a:pt x="25" y="125"/>
                  </a:cubicBezTo>
                  <a:cubicBezTo>
                    <a:pt x="25" y="125"/>
                    <a:pt x="25" y="126"/>
                    <a:pt x="25" y="126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30"/>
                    <a:pt x="25" y="130"/>
                    <a:pt x="25" y="130"/>
                  </a:cubicBezTo>
                  <a:cubicBezTo>
                    <a:pt x="25" y="129"/>
                    <a:pt x="25" y="129"/>
                    <a:pt x="25" y="129"/>
                  </a:cubicBezTo>
                  <a:cubicBezTo>
                    <a:pt x="25" y="128"/>
                    <a:pt x="25" y="128"/>
                    <a:pt x="25" y="128"/>
                  </a:cubicBezTo>
                  <a:cubicBezTo>
                    <a:pt x="25" y="127"/>
                    <a:pt x="25" y="127"/>
                    <a:pt x="25" y="127"/>
                  </a:cubicBezTo>
                  <a:cubicBezTo>
                    <a:pt x="25" y="126"/>
                    <a:pt x="25" y="126"/>
                    <a:pt x="25" y="126"/>
                  </a:cubicBezTo>
                  <a:cubicBezTo>
                    <a:pt x="25" y="126"/>
                    <a:pt x="25" y="125"/>
                    <a:pt x="25" y="125"/>
                  </a:cubicBezTo>
                  <a:cubicBezTo>
                    <a:pt x="25" y="124"/>
                    <a:pt x="25" y="124"/>
                    <a:pt x="25" y="123"/>
                  </a:cubicBezTo>
                  <a:cubicBezTo>
                    <a:pt x="24" y="123"/>
                    <a:pt x="24" y="123"/>
                    <a:pt x="24" y="123"/>
                  </a:cubicBezTo>
                  <a:close/>
                  <a:moveTo>
                    <a:pt x="114" y="161"/>
                  </a:moveTo>
                  <a:cubicBezTo>
                    <a:pt x="113" y="161"/>
                    <a:pt x="112" y="160"/>
                    <a:pt x="112" y="160"/>
                  </a:cubicBezTo>
                  <a:cubicBezTo>
                    <a:pt x="111" y="161"/>
                    <a:pt x="112" y="161"/>
                    <a:pt x="113" y="162"/>
                  </a:cubicBezTo>
                  <a:cubicBezTo>
                    <a:pt x="113" y="162"/>
                    <a:pt x="114" y="161"/>
                    <a:pt x="114" y="161"/>
                  </a:cubicBezTo>
                  <a:close/>
                  <a:moveTo>
                    <a:pt x="162" y="171"/>
                  </a:moveTo>
                  <a:cubicBezTo>
                    <a:pt x="161" y="171"/>
                    <a:pt x="161" y="170"/>
                    <a:pt x="160" y="171"/>
                  </a:cubicBezTo>
                  <a:cubicBezTo>
                    <a:pt x="161" y="171"/>
                    <a:pt x="162" y="171"/>
                    <a:pt x="163" y="171"/>
                  </a:cubicBezTo>
                  <a:cubicBezTo>
                    <a:pt x="163" y="171"/>
                    <a:pt x="164" y="171"/>
                    <a:pt x="164" y="171"/>
                  </a:cubicBezTo>
                  <a:cubicBezTo>
                    <a:pt x="163" y="171"/>
                    <a:pt x="163" y="171"/>
                    <a:pt x="162" y="171"/>
                  </a:cubicBezTo>
                  <a:close/>
                  <a:moveTo>
                    <a:pt x="96" y="84"/>
                  </a:moveTo>
                  <a:cubicBezTo>
                    <a:pt x="95" y="83"/>
                    <a:pt x="93" y="82"/>
                    <a:pt x="91" y="82"/>
                  </a:cubicBezTo>
                  <a:cubicBezTo>
                    <a:pt x="93" y="82"/>
                    <a:pt x="94" y="83"/>
                    <a:pt x="96" y="84"/>
                  </a:cubicBezTo>
                  <a:close/>
                  <a:moveTo>
                    <a:pt x="123" y="154"/>
                  </a:moveTo>
                  <a:cubicBezTo>
                    <a:pt x="124" y="153"/>
                    <a:pt x="124" y="152"/>
                    <a:pt x="125" y="152"/>
                  </a:cubicBezTo>
                  <a:cubicBezTo>
                    <a:pt x="124" y="151"/>
                    <a:pt x="124" y="151"/>
                    <a:pt x="124" y="152"/>
                  </a:cubicBezTo>
                  <a:cubicBezTo>
                    <a:pt x="123" y="153"/>
                    <a:pt x="123" y="154"/>
                    <a:pt x="123" y="155"/>
                  </a:cubicBezTo>
                  <a:cubicBezTo>
                    <a:pt x="123" y="155"/>
                    <a:pt x="123" y="154"/>
                    <a:pt x="123" y="154"/>
                  </a:cubicBezTo>
                  <a:close/>
                  <a:moveTo>
                    <a:pt x="112" y="147"/>
                  </a:moveTo>
                  <a:cubicBezTo>
                    <a:pt x="112" y="147"/>
                    <a:pt x="111" y="147"/>
                    <a:pt x="111" y="147"/>
                  </a:cubicBezTo>
                  <a:cubicBezTo>
                    <a:pt x="111" y="148"/>
                    <a:pt x="111" y="150"/>
                    <a:pt x="111" y="151"/>
                  </a:cubicBezTo>
                  <a:cubicBezTo>
                    <a:pt x="111" y="149"/>
                    <a:pt x="112" y="148"/>
                    <a:pt x="112" y="147"/>
                  </a:cubicBezTo>
                  <a:close/>
                  <a:moveTo>
                    <a:pt x="201" y="88"/>
                  </a:moveTo>
                  <a:cubicBezTo>
                    <a:pt x="201" y="87"/>
                    <a:pt x="200" y="85"/>
                    <a:pt x="200" y="83"/>
                  </a:cubicBezTo>
                  <a:cubicBezTo>
                    <a:pt x="200" y="84"/>
                    <a:pt x="199" y="84"/>
                    <a:pt x="199" y="84"/>
                  </a:cubicBezTo>
                  <a:cubicBezTo>
                    <a:pt x="200" y="86"/>
                    <a:pt x="200" y="87"/>
                    <a:pt x="201" y="88"/>
                  </a:cubicBezTo>
                  <a:close/>
                  <a:moveTo>
                    <a:pt x="207" y="158"/>
                  </a:moveTo>
                  <a:cubicBezTo>
                    <a:pt x="206" y="159"/>
                    <a:pt x="204" y="160"/>
                    <a:pt x="203" y="162"/>
                  </a:cubicBezTo>
                  <a:cubicBezTo>
                    <a:pt x="203" y="162"/>
                    <a:pt x="203" y="162"/>
                    <a:pt x="203" y="162"/>
                  </a:cubicBezTo>
                  <a:cubicBezTo>
                    <a:pt x="204" y="161"/>
                    <a:pt x="206" y="160"/>
                    <a:pt x="207" y="158"/>
                  </a:cubicBezTo>
                  <a:cubicBezTo>
                    <a:pt x="207" y="158"/>
                    <a:pt x="207" y="158"/>
                    <a:pt x="207" y="158"/>
                  </a:cubicBezTo>
                  <a:close/>
                  <a:moveTo>
                    <a:pt x="134" y="157"/>
                  </a:moveTo>
                  <a:cubicBezTo>
                    <a:pt x="133" y="159"/>
                    <a:pt x="132" y="160"/>
                    <a:pt x="131" y="162"/>
                  </a:cubicBezTo>
                  <a:cubicBezTo>
                    <a:pt x="131" y="162"/>
                    <a:pt x="131" y="162"/>
                    <a:pt x="132" y="162"/>
                  </a:cubicBezTo>
                  <a:lnTo>
                    <a:pt x="134" y="157"/>
                  </a:lnTo>
                  <a:close/>
                  <a:moveTo>
                    <a:pt x="112" y="151"/>
                  </a:moveTo>
                  <a:cubicBezTo>
                    <a:pt x="112" y="152"/>
                    <a:pt x="111" y="154"/>
                    <a:pt x="111" y="155"/>
                  </a:cubicBezTo>
                  <a:cubicBezTo>
                    <a:pt x="112" y="155"/>
                    <a:pt x="112" y="155"/>
                    <a:pt x="112" y="155"/>
                  </a:cubicBezTo>
                  <a:cubicBezTo>
                    <a:pt x="112" y="154"/>
                    <a:pt x="112" y="153"/>
                    <a:pt x="112" y="152"/>
                  </a:cubicBezTo>
                  <a:cubicBezTo>
                    <a:pt x="112" y="151"/>
                    <a:pt x="113" y="151"/>
                    <a:pt x="112" y="151"/>
                  </a:cubicBezTo>
                  <a:close/>
                  <a:moveTo>
                    <a:pt x="164" y="153"/>
                  </a:moveTo>
                  <a:cubicBezTo>
                    <a:pt x="164" y="153"/>
                    <a:pt x="164" y="154"/>
                    <a:pt x="164" y="154"/>
                  </a:cubicBezTo>
                  <a:cubicBezTo>
                    <a:pt x="157" y="153"/>
                    <a:pt x="157" y="153"/>
                    <a:pt x="157" y="153"/>
                  </a:cubicBezTo>
                  <a:cubicBezTo>
                    <a:pt x="159" y="154"/>
                    <a:pt x="161" y="154"/>
                    <a:pt x="162" y="154"/>
                  </a:cubicBezTo>
                  <a:cubicBezTo>
                    <a:pt x="163" y="154"/>
                    <a:pt x="164" y="154"/>
                    <a:pt x="164" y="153"/>
                  </a:cubicBezTo>
                  <a:close/>
                  <a:moveTo>
                    <a:pt x="37" y="126"/>
                  </a:moveTo>
                  <a:cubicBezTo>
                    <a:pt x="37" y="124"/>
                    <a:pt x="37" y="122"/>
                    <a:pt x="36" y="120"/>
                  </a:cubicBezTo>
                  <a:cubicBezTo>
                    <a:pt x="37" y="120"/>
                    <a:pt x="36" y="119"/>
                    <a:pt x="36" y="120"/>
                  </a:cubicBezTo>
                  <a:cubicBezTo>
                    <a:pt x="37" y="126"/>
                    <a:pt x="37" y="126"/>
                    <a:pt x="37" y="126"/>
                  </a:cubicBezTo>
                  <a:cubicBezTo>
                    <a:pt x="37" y="126"/>
                    <a:pt x="38" y="127"/>
                    <a:pt x="37" y="126"/>
                  </a:cubicBezTo>
                  <a:close/>
                  <a:moveTo>
                    <a:pt x="35" y="127"/>
                  </a:moveTo>
                  <a:cubicBezTo>
                    <a:pt x="33" y="120"/>
                    <a:pt x="33" y="120"/>
                    <a:pt x="33" y="120"/>
                  </a:cubicBezTo>
                  <a:cubicBezTo>
                    <a:pt x="33" y="123"/>
                    <a:pt x="34" y="126"/>
                    <a:pt x="34" y="129"/>
                  </a:cubicBezTo>
                  <a:cubicBezTo>
                    <a:pt x="34" y="128"/>
                    <a:pt x="35" y="128"/>
                    <a:pt x="35" y="127"/>
                  </a:cubicBezTo>
                  <a:close/>
                  <a:moveTo>
                    <a:pt x="15" y="21"/>
                  </a:moveTo>
                  <a:cubicBezTo>
                    <a:pt x="13" y="21"/>
                    <a:pt x="12" y="23"/>
                    <a:pt x="11" y="25"/>
                  </a:cubicBezTo>
                  <a:cubicBezTo>
                    <a:pt x="13" y="24"/>
                    <a:pt x="14" y="22"/>
                    <a:pt x="15" y="21"/>
                  </a:cubicBezTo>
                  <a:close/>
                  <a:moveTo>
                    <a:pt x="74" y="67"/>
                  </a:moveTo>
                  <a:cubicBezTo>
                    <a:pt x="74" y="67"/>
                    <a:pt x="73" y="64"/>
                    <a:pt x="73" y="63"/>
                  </a:cubicBezTo>
                  <a:cubicBezTo>
                    <a:pt x="73" y="64"/>
                    <a:pt x="72" y="64"/>
                    <a:pt x="72" y="65"/>
                  </a:cubicBezTo>
                  <a:cubicBezTo>
                    <a:pt x="73" y="66"/>
                    <a:pt x="73" y="67"/>
                    <a:pt x="74" y="68"/>
                  </a:cubicBezTo>
                  <a:cubicBezTo>
                    <a:pt x="74" y="68"/>
                    <a:pt x="74" y="68"/>
                    <a:pt x="74" y="67"/>
                  </a:cubicBezTo>
                  <a:close/>
                  <a:moveTo>
                    <a:pt x="127" y="153"/>
                  </a:moveTo>
                  <a:cubicBezTo>
                    <a:pt x="126" y="154"/>
                    <a:pt x="126" y="156"/>
                    <a:pt x="126" y="157"/>
                  </a:cubicBezTo>
                  <a:cubicBezTo>
                    <a:pt x="127" y="156"/>
                    <a:pt x="128" y="154"/>
                    <a:pt x="128" y="153"/>
                  </a:cubicBezTo>
                  <a:lnTo>
                    <a:pt x="127" y="153"/>
                  </a:lnTo>
                  <a:close/>
                  <a:moveTo>
                    <a:pt x="125" y="154"/>
                  </a:moveTo>
                  <a:cubicBezTo>
                    <a:pt x="124" y="155"/>
                    <a:pt x="123" y="157"/>
                    <a:pt x="122" y="159"/>
                  </a:cubicBezTo>
                  <a:cubicBezTo>
                    <a:pt x="122" y="159"/>
                    <a:pt x="123" y="160"/>
                    <a:pt x="123" y="159"/>
                  </a:cubicBezTo>
                  <a:lnTo>
                    <a:pt x="125" y="154"/>
                  </a:lnTo>
                  <a:close/>
                  <a:moveTo>
                    <a:pt x="30" y="123"/>
                  </a:moveTo>
                  <a:cubicBezTo>
                    <a:pt x="30" y="124"/>
                    <a:pt x="30" y="124"/>
                    <a:pt x="30" y="124"/>
                  </a:cubicBezTo>
                  <a:cubicBezTo>
                    <a:pt x="31" y="131"/>
                    <a:pt x="31" y="131"/>
                    <a:pt x="31" y="131"/>
                  </a:cubicBezTo>
                  <a:cubicBezTo>
                    <a:pt x="31" y="131"/>
                    <a:pt x="32" y="131"/>
                    <a:pt x="32" y="130"/>
                  </a:cubicBezTo>
                  <a:cubicBezTo>
                    <a:pt x="30" y="124"/>
                    <a:pt x="30" y="124"/>
                    <a:pt x="30" y="124"/>
                  </a:cubicBezTo>
                  <a:lnTo>
                    <a:pt x="30" y="123"/>
                  </a:lnTo>
                  <a:close/>
                  <a:moveTo>
                    <a:pt x="100" y="148"/>
                  </a:moveTo>
                  <a:cubicBezTo>
                    <a:pt x="99" y="147"/>
                    <a:pt x="100" y="146"/>
                    <a:pt x="99" y="145"/>
                  </a:cubicBezTo>
                  <a:cubicBezTo>
                    <a:pt x="98" y="150"/>
                    <a:pt x="98" y="150"/>
                    <a:pt x="98" y="150"/>
                  </a:cubicBezTo>
                  <a:cubicBezTo>
                    <a:pt x="100" y="151"/>
                    <a:pt x="100" y="151"/>
                    <a:pt x="100" y="151"/>
                  </a:cubicBezTo>
                  <a:cubicBezTo>
                    <a:pt x="100" y="150"/>
                    <a:pt x="100" y="149"/>
                    <a:pt x="100" y="148"/>
                  </a:cubicBezTo>
                  <a:close/>
                  <a:moveTo>
                    <a:pt x="134" y="160"/>
                  </a:moveTo>
                  <a:cubicBezTo>
                    <a:pt x="135" y="158"/>
                    <a:pt x="137" y="157"/>
                    <a:pt x="138" y="155"/>
                  </a:cubicBezTo>
                  <a:cubicBezTo>
                    <a:pt x="137" y="155"/>
                    <a:pt x="136" y="154"/>
                    <a:pt x="136" y="155"/>
                  </a:cubicBezTo>
                  <a:cubicBezTo>
                    <a:pt x="136" y="157"/>
                    <a:pt x="135" y="158"/>
                    <a:pt x="134" y="160"/>
                  </a:cubicBezTo>
                  <a:close/>
                  <a:moveTo>
                    <a:pt x="27" y="122"/>
                  </a:moveTo>
                  <a:cubicBezTo>
                    <a:pt x="29" y="133"/>
                    <a:pt x="29" y="133"/>
                    <a:pt x="29" y="133"/>
                  </a:cubicBezTo>
                  <a:cubicBezTo>
                    <a:pt x="29" y="133"/>
                    <a:pt x="30" y="133"/>
                    <a:pt x="29" y="132"/>
                  </a:cubicBezTo>
                  <a:lnTo>
                    <a:pt x="27" y="122"/>
                  </a:lnTo>
                  <a:close/>
                  <a:moveTo>
                    <a:pt x="104" y="151"/>
                  </a:moveTo>
                  <a:cubicBezTo>
                    <a:pt x="105" y="151"/>
                    <a:pt x="105" y="151"/>
                    <a:pt x="105" y="151"/>
                  </a:cubicBezTo>
                  <a:cubicBezTo>
                    <a:pt x="105" y="149"/>
                    <a:pt x="106" y="146"/>
                    <a:pt x="106" y="144"/>
                  </a:cubicBezTo>
                  <a:cubicBezTo>
                    <a:pt x="105" y="144"/>
                    <a:pt x="105" y="144"/>
                    <a:pt x="105" y="144"/>
                  </a:cubicBezTo>
                  <a:cubicBezTo>
                    <a:pt x="105" y="146"/>
                    <a:pt x="105" y="148"/>
                    <a:pt x="104" y="151"/>
                  </a:cubicBezTo>
                  <a:close/>
                  <a:moveTo>
                    <a:pt x="179" y="154"/>
                  </a:moveTo>
                  <a:cubicBezTo>
                    <a:pt x="175" y="154"/>
                    <a:pt x="171" y="154"/>
                    <a:pt x="166" y="154"/>
                  </a:cubicBezTo>
                  <a:cubicBezTo>
                    <a:pt x="166" y="155"/>
                    <a:pt x="167" y="154"/>
                    <a:pt x="167" y="154"/>
                  </a:cubicBezTo>
                  <a:cubicBezTo>
                    <a:pt x="172" y="154"/>
                    <a:pt x="175" y="154"/>
                    <a:pt x="179" y="154"/>
                  </a:cubicBezTo>
                  <a:close/>
                  <a:moveTo>
                    <a:pt x="77" y="69"/>
                  </a:move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75" y="62"/>
                    <a:pt x="75" y="62"/>
                  </a:cubicBezTo>
                  <a:cubicBezTo>
                    <a:pt x="76" y="65"/>
                    <a:pt x="76" y="68"/>
                    <a:pt x="77" y="71"/>
                  </a:cubicBezTo>
                  <a:cubicBezTo>
                    <a:pt x="77" y="70"/>
                    <a:pt x="77" y="69"/>
                    <a:pt x="77" y="69"/>
                  </a:cubicBezTo>
                  <a:close/>
                  <a:moveTo>
                    <a:pt x="130" y="160"/>
                  </a:moveTo>
                  <a:cubicBezTo>
                    <a:pt x="132" y="158"/>
                    <a:pt x="133" y="156"/>
                    <a:pt x="134" y="154"/>
                  </a:cubicBezTo>
                  <a:cubicBezTo>
                    <a:pt x="133" y="155"/>
                    <a:pt x="133" y="154"/>
                    <a:pt x="132" y="154"/>
                  </a:cubicBezTo>
                  <a:lnTo>
                    <a:pt x="130" y="160"/>
                  </a:lnTo>
                  <a:close/>
                  <a:moveTo>
                    <a:pt x="188" y="169"/>
                  </a:moveTo>
                  <a:cubicBezTo>
                    <a:pt x="187" y="170"/>
                    <a:pt x="186" y="171"/>
                    <a:pt x="184" y="171"/>
                  </a:cubicBezTo>
                  <a:cubicBezTo>
                    <a:pt x="184" y="171"/>
                    <a:pt x="183" y="171"/>
                    <a:pt x="183" y="172"/>
                  </a:cubicBezTo>
                  <a:cubicBezTo>
                    <a:pt x="188" y="172"/>
                    <a:pt x="188" y="172"/>
                    <a:pt x="188" y="172"/>
                  </a:cubicBezTo>
                  <a:cubicBezTo>
                    <a:pt x="187" y="171"/>
                    <a:pt x="189" y="170"/>
                    <a:pt x="188" y="169"/>
                  </a:cubicBezTo>
                  <a:close/>
                  <a:moveTo>
                    <a:pt x="125" y="165"/>
                  </a:moveTo>
                  <a:cubicBezTo>
                    <a:pt x="118" y="162"/>
                    <a:pt x="118" y="162"/>
                    <a:pt x="118" y="162"/>
                  </a:cubicBezTo>
                  <a:cubicBezTo>
                    <a:pt x="118" y="162"/>
                    <a:pt x="118" y="163"/>
                    <a:pt x="117" y="163"/>
                  </a:cubicBezTo>
                  <a:cubicBezTo>
                    <a:pt x="120" y="164"/>
                    <a:pt x="122" y="164"/>
                    <a:pt x="125" y="165"/>
                  </a:cubicBezTo>
                  <a:close/>
                  <a:moveTo>
                    <a:pt x="179" y="163"/>
                  </a:moveTo>
                  <a:cubicBezTo>
                    <a:pt x="177" y="164"/>
                    <a:pt x="175" y="166"/>
                    <a:pt x="173" y="168"/>
                  </a:cubicBezTo>
                  <a:cubicBezTo>
                    <a:pt x="173" y="168"/>
                    <a:pt x="174" y="168"/>
                    <a:pt x="174" y="168"/>
                  </a:cubicBezTo>
                  <a:cubicBezTo>
                    <a:pt x="176" y="167"/>
                    <a:pt x="177" y="165"/>
                    <a:pt x="179" y="163"/>
                  </a:cubicBezTo>
                  <a:cubicBezTo>
                    <a:pt x="179" y="163"/>
                    <a:pt x="179" y="163"/>
                    <a:pt x="179" y="163"/>
                  </a:cubicBezTo>
                  <a:close/>
                  <a:moveTo>
                    <a:pt x="122" y="151"/>
                  </a:moveTo>
                  <a:cubicBezTo>
                    <a:pt x="122" y="151"/>
                    <a:pt x="122" y="151"/>
                    <a:pt x="122" y="151"/>
                  </a:cubicBezTo>
                  <a:cubicBezTo>
                    <a:pt x="121" y="153"/>
                    <a:pt x="120" y="156"/>
                    <a:pt x="119" y="158"/>
                  </a:cubicBezTo>
                  <a:cubicBezTo>
                    <a:pt x="120" y="158"/>
                    <a:pt x="120" y="159"/>
                    <a:pt x="121" y="15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2" y="151"/>
                    <a:pt x="122" y="151"/>
                  </a:cubicBezTo>
                  <a:close/>
                  <a:moveTo>
                    <a:pt x="84" y="133"/>
                  </a:moveTo>
                  <a:cubicBezTo>
                    <a:pt x="84" y="133"/>
                    <a:pt x="84" y="132"/>
                    <a:pt x="84" y="132"/>
                  </a:cubicBezTo>
                  <a:cubicBezTo>
                    <a:pt x="83" y="132"/>
                    <a:pt x="82" y="131"/>
                    <a:pt x="82" y="131"/>
                  </a:cubicBezTo>
                  <a:cubicBezTo>
                    <a:pt x="81" y="131"/>
                    <a:pt x="81" y="131"/>
                    <a:pt x="81" y="132"/>
                  </a:cubicBezTo>
                  <a:cubicBezTo>
                    <a:pt x="82" y="133"/>
                    <a:pt x="82" y="136"/>
                    <a:pt x="83" y="138"/>
                  </a:cubicBezTo>
                  <a:lnTo>
                    <a:pt x="84" y="133"/>
                  </a:lnTo>
                  <a:close/>
                  <a:moveTo>
                    <a:pt x="94" y="138"/>
                  </a:moveTo>
                  <a:cubicBezTo>
                    <a:pt x="94" y="138"/>
                    <a:pt x="94" y="138"/>
                    <a:pt x="93" y="138"/>
                  </a:cubicBezTo>
                  <a:cubicBezTo>
                    <a:pt x="93" y="140"/>
                    <a:pt x="93" y="143"/>
                    <a:pt x="94" y="146"/>
                  </a:cubicBezTo>
                  <a:cubicBezTo>
                    <a:pt x="94" y="143"/>
                    <a:pt x="95" y="141"/>
                    <a:pt x="95" y="139"/>
                  </a:cubicBezTo>
                  <a:cubicBezTo>
                    <a:pt x="95" y="139"/>
                    <a:pt x="94" y="139"/>
                    <a:pt x="94" y="138"/>
                  </a:cubicBezTo>
                  <a:close/>
                  <a:moveTo>
                    <a:pt x="119" y="150"/>
                  </a:moveTo>
                  <a:cubicBezTo>
                    <a:pt x="119" y="150"/>
                    <a:pt x="118" y="150"/>
                    <a:pt x="118" y="149"/>
                  </a:cubicBezTo>
                  <a:cubicBezTo>
                    <a:pt x="118" y="152"/>
                    <a:pt x="117" y="155"/>
                    <a:pt x="116" y="157"/>
                  </a:cubicBezTo>
                  <a:cubicBezTo>
                    <a:pt x="117" y="155"/>
                    <a:pt x="118" y="152"/>
                    <a:pt x="119" y="150"/>
                  </a:cubicBezTo>
                  <a:close/>
                  <a:moveTo>
                    <a:pt x="108" y="159"/>
                  </a:moveTo>
                  <a:cubicBezTo>
                    <a:pt x="107" y="158"/>
                    <a:pt x="107" y="158"/>
                    <a:pt x="106" y="158"/>
                  </a:cubicBezTo>
                  <a:cubicBezTo>
                    <a:pt x="106" y="158"/>
                    <a:pt x="105" y="158"/>
                    <a:pt x="105" y="157"/>
                  </a:cubicBezTo>
                  <a:cubicBezTo>
                    <a:pt x="104" y="157"/>
                    <a:pt x="104" y="157"/>
                    <a:pt x="103" y="158"/>
                  </a:cubicBezTo>
                  <a:cubicBezTo>
                    <a:pt x="103" y="158"/>
                    <a:pt x="103" y="157"/>
                    <a:pt x="103" y="157"/>
                  </a:cubicBezTo>
                  <a:cubicBezTo>
                    <a:pt x="103" y="156"/>
                    <a:pt x="102" y="156"/>
                    <a:pt x="101" y="156"/>
                  </a:cubicBezTo>
                  <a:cubicBezTo>
                    <a:pt x="100" y="155"/>
                    <a:pt x="100" y="156"/>
                    <a:pt x="100" y="156"/>
                  </a:cubicBezTo>
                  <a:cubicBezTo>
                    <a:pt x="103" y="158"/>
                    <a:pt x="105" y="159"/>
                    <a:pt x="108" y="160"/>
                  </a:cubicBezTo>
                  <a:cubicBezTo>
                    <a:pt x="108" y="159"/>
                    <a:pt x="108" y="159"/>
                    <a:pt x="108" y="159"/>
                  </a:cubicBezTo>
                  <a:close/>
                  <a:moveTo>
                    <a:pt x="17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3"/>
                    <a:pt x="13" y="25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4" y="26"/>
                    <a:pt x="16" y="24"/>
                    <a:pt x="17" y="22"/>
                  </a:cubicBezTo>
                  <a:cubicBezTo>
                    <a:pt x="18" y="22"/>
                    <a:pt x="18" y="21"/>
                    <a:pt x="17" y="21"/>
                  </a:cubicBezTo>
                  <a:close/>
                  <a:moveTo>
                    <a:pt x="180" y="164"/>
                  </a:moveTo>
                  <a:cubicBezTo>
                    <a:pt x="183" y="162"/>
                    <a:pt x="185" y="160"/>
                    <a:pt x="188" y="158"/>
                  </a:cubicBezTo>
                  <a:cubicBezTo>
                    <a:pt x="187" y="158"/>
                    <a:pt x="186" y="158"/>
                    <a:pt x="186" y="158"/>
                  </a:cubicBezTo>
                  <a:cubicBezTo>
                    <a:pt x="184" y="160"/>
                    <a:pt x="182" y="162"/>
                    <a:pt x="180" y="164"/>
                  </a:cubicBezTo>
                  <a:close/>
                  <a:moveTo>
                    <a:pt x="198" y="152"/>
                  </a:moveTo>
                  <a:cubicBezTo>
                    <a:pt x="194" y="152"/>
                    <a:pt x="190" y="152"/>
                    <a:pt x="187" y="153"/>
                  </a:cubicBezTo>
                  <a:cubicBezTo>
                    <a:pt x="186" y="153"/>
                    <a:pt x="186" y="154"/>
                    <a:pt x="186" y="153"/>
                  </a:cubicBezTo>
                  <a:cubicBezTo>
                    <a:pt x="190" y="153"/>
                    <a:pt x="195" y="153"/>
                    <a:pt x="198" y="152"/>
                  </a:cubicBezTo>
                  <a:close/>
                  <a:moveTo>
                    <a:pt x="116" y="149"/>
                  </a:moveTo>
                  <a:cubicBezTo>
                    <a:pt x="116" y="149"/>
                    <a:pt x="116" y="149"/>
                    <a:pt x="116" y="149"/>
                  </a:cubicBezTo>
                  <a:cubicBezTo>
                    <a:pt x="113" y="156"/>
                    <a:pt x="113" y="156"/>
                    <a:pt x="113" y="156"/>
                  </a:cubicBezTo>
                  <a:cubicBezTo>
                    <a:pt x="114" y="156"/>
                    <a:pt x="115" y="157"/>
                    <a:pt x="115" y="156"/>
                  </a:cubicBezTo>
                  <a:cubicBezTo>
                    <a:pt x="116" y="154"/>
                    <a:pt x="116" y="151"/>
                    <a:pt x="116" y="149"/>
                  </a:cubicBezTo>
                  <a:close/>
                  <a:moveTo>
                    <a:pt x="145" y="158"/>
                  </a:moveTo>
                  <a:cubicBezTo>
                    <a:pt x="143" y="160"/>
                    <a:pt x="142" y="162"/>
                    <a:pt x="140" y="164"/>
                  </a:cubicBezTo>
                  <a:cubicBezTo>
                    <a:pt x="142" y="164"/>
                    <a:pt x="142" y="164"/>
                    <a:pt x="142" y="164"/>
                  </a:cubicBezTo>
                  <a:cubicBezTo>
                    <a:pt x="143" y="162"/>
                    <a:pt x="144" y="160"/>
                    <a:pt x="145" y="159"/>
                  </a:cubicBezTo>
                  <a:cubicBezTo>
                    <a:pt x="145" y="159"/>
                    <a:pt x="145" y="158"/>
                    <a:pt x="145" y="158"/>
                  </a:cubicBezTo>
                  <a:close/>
                  <a:moveTo>
                    <a:pt x="109" y="153"/>
                  </a:moveTo>
                  <a:cubicBezTo>
                    <a:pt x="110" y="149"/>
                    <a:pt x="110" y="149"/>
                    <a:pt x="110" y="149"/>
                  </a:cubicBezTo>
                  <a:cubicBezTo>
                    <a:pt x="110" y="148"/>
                    <a:pt x="110" y="146"/>
                    <a:pt x="109" y="147"/>
                  </a:cubicBezTo>
                  <a:cubicBezTo>
                    <a:pt x="108" y="154"/>
                    <a:pt x="108" y="154"/>
                    <a:pt x="108" y="154"/>
                  </a:cubicBezTo>
                  <a:cubicBezTo>
                    <a:pt x="107" y="154"/>
                    <a:pt x="109" y="155"/>
                    <a:pt x="109" y="155"/>
                  </a:cubicBezTo>
                  <a:cubicBezTo>
                    <a:pt x="109" y="154"/>
                    <a:pt x="109" y="153"/>
                    <a:pt x="109" y="153"/>
                  </a:cubicBezTo>
                  <a:close/>
                  <a:moveTo>
                    <a:pt x="173" y="161"/>
                  </a:moveTo>
                  <a:cubicBezTo>
                    <a:pt x="170" y="163"/>
                    <a:pt x="167" y="165"/>
                    <a:pt x="165" y="167"/>
                  </a:cubicBezTo>
                  <a:cubicBezTo>
                    <a:pt x="166" y="167"/>
                    <a:pt x="167" y="168"/>
                    <a:pt x="168" y="167"/>
                  </a:cubicBezTo>
                  <a:lnTo>
                    <a:pt x="173" y="161"/>
                  </a:lnTo>
                  <a:close/>
                  <a:moveTo>
                    <a:pt x="140" y="156"/>
                  </a:moveTo>
                  <a:cubicBezTo>
                    <a:pt x="137" y="158"/>
                    <a:pt x="136" y="160"/>
                    <a:pt x="134" y="163"/>
                  </a:cubicBezTo>
                  <a:cubicBezTo>
                    <a:pt x="135" y="163"/>
                    <a:pt x="136" y="163"/>
                    <a:pt x="136" y="163"/>
                  </a:cubicBezTo>
                  <a:cubicBezTo>
                    <a:pt x="137" y="161"/>
                    <a:pt x="139" y="158"/>
                    <a:pt x="140" y="156"/>
                  </a:cubicBezTo>
                  <a:close/>
                  <a:moveTo>
                    <a:pt x="80" y="72"/>
                  </a:moveTo>
                  <a:cubicBezTo>
                    <a:pt x="80" y="68"/>
                    <a:pt x="79" y="64"/>
                    <a:pt x="78" y="60"/>
                  </a:cubicBezTo>
                  <a:cubicBezTo>
                    <a:pt x="78" y="59"/>
                    <a:pt x="77" y="60"/>
                    <a:pt x="77" y="61"/>
                  </a:cubicBezTo>
                  <a:cubicBezTo>
                    <a:pt x="78" y="64"/>
                    <a:pt x="78" y="67"/>
                    <a:pt x="79" y="70"/>
                  </a:cubicBezTo>
                  <a:cubicBezTo>
                    <a:pt x="79" y="70"/>
                    <a:pt x="79" y="72"/>
                    <a:pt x="80" y="72"/>
                  </a:cubicBezTo>
                  <a:close/>
                  <a:moveTo>
                    <a:pt x="199" y="159"/>
                  </a:moveTo>
                  <a:cubicBezTo>
                    <a:pt x="195" y="161"/>
                    <a:pt x="192" y="164"/>
                    <a:pt x="189" y="166"/>
                  </a:cubicBezTo>
                  <a:cubicBezTo>
                    <a:pt x="191" y="167"/>
                    <a:pt x="193" y="166"/>
                    <a:pt x="194" y="164"/>
                  </a:cubicBezTo>
                  <a:cubicBezTo>
                    <a:pt x="195" y="163"/>
                    <a:pt x="197" y="161"/>
                    <a:pt x="199" y="159"/>
                  </a:cubicBezTo>
                  <a:close/>
                  <a:moveTo>
                    <a:pt x="96" y="146"/>
                  </a:moveTo>
                  <a:cubicBezTo>
                    <a:pt x="96" y="140"/>
                    <a:pt x="96" y="140"/>
                    <a:pt x="96" y="140"/>
                  </a:cubicBezTo>
                  <a:cubicBezTo>
                    <a:pt x="96" y="143"/>
                    <a:pt x="95" y="145"/>
                    <a:pt x="94" y="149"/>
                  </a:cubicBezTo>
                  <a:cubicBezTo>
                    <a:pt x="96" y="149"/>
                    <a:pt x="96" y="149"/>
                    <a:pt x="96" y="149"/>
                  </a:cubicBezTo>
                  <a:cubicBezTo>
                    <a:pt x="97" y="148"/>
                    <a:pt x="97" y="147"/>
                    <a:pt x="96" y="146"/>
                  </a:cubicBezTo>
                  <a:close/>
                  <a:moveTo>
                    <a:pt x="86" y="69"/>
                  </a:moveTo>
                  <a:cubicBezTo>
                    <a:pt x="84" y="56"/>
                    <a:pt x="84" y="56"/>
                    <a:pt x="84" y="56"/>
                  </a:cubicBezTo>
                  <a:cubicBezTo>
                    <a:pt x="84" y="56"/>
                    <a:pt x="82" y="56"/>
                    <a:pt x="83" y="56"/>
                  </a:cubicBezTo>
                  <a:cubicBezTo>
                    <a:pt x="85" y="68"/>
                    <a:pt x="85" y="68"/>
                    <a:pt x="85" y="68"/>
                  </a:cubicBezTo>
                  <a:cubicBezTo>
                    <a:pt x="85" y="69"/>
                    <a:pt x="86" y="69"/>
                    <a:pt x="86" y="69"/>
                  </a:cubicBezTo>
                  <a:close/>
                  <a:moveTo>
                    <a:pt x="104" y="150"/>
                  </a:moveTo>
                  <a:cubicBezTo>
                    <a:pt x="104" y="146"/>
                    <a:pt x="104" y="146"/>
                    <a:pt x="104" y="146"/>
                  </a:cubicBezTo>
                  <a:cubicBezTo>
                    <a:pt x="104" y="145"/>
                    <a:pt x="104" y="144"/>
                    <a:pt x="103" y="143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01" y="152"/>
                    <a:pt x="102" y="152"/>
                    <a:pt x="103" y="152"/>
                  </a:cubicBezTo>
                  <a:cubicBezTo>
                    <a:pt x="103" y="152"/>
                    <a:pt x="104" y="150"/>
                    <a:pt x="104" y="150"/>
                  </a:cubicBezTo>
                  <a:close/>
                  <a:moveTo>
                    <a:pt x="102" y="143"/>
                  </a:moveTo>
                  <a:cubicBezTo>
                    <a:pt x="102" y="143"/>
                    <a:pt x="102" y="142"/>
                    <a:pt x="102" y="142"/>
                  </a:cubicBezTo>
                  <a:cubicBezTo>
                    <a:pt x="100" y="142"/>
                    <a:pt x="99" y="141"/>
                    <a:pt x="98" y="140"/>
                  </a:cubicBezTo>
                  <a:cubicBezTo>
                    <a:pt x="97" y="142"/>
                    <a:pt x="98" y="144"/>
                    <a:pt x="98" y="146"/>
                  </a:cubicBezTo>
                  <a:cubicBezTo>
                    <a:pt x="98" y="145"/>
                    <a:pt x="98" y="144"/>
                    <a:pt x="99" y="143"/>
                  </a:cubicBezTo>
                  <a:cubicBezTo>
                    <a:pt x="99" y="142"/>
                    <a:pt x="100" y="142"/>
                    <a:pt x="100" y="142"/>
                  </a:cubicBezTo>
                  <a:cubicBezTo>
                    <a:pt x="100" y="143"/>
                    <a:pt x="101" y="145"/>
                    <a:pt x="101" y="147"/>
                  </a:cubicBezTo>
                  <a:cubicBezTo>
                    <a:pt x="101" y="145"/>
                    <a:pt x="102" y="144"/>
                    <a:pt x="102" y="143"/>
                  </a:cubicBezTo>
                  <a:close/>
                  <a:moveTo>
                    <a:pt x="36" y="127"/>
                  </a:moveTo>
                  <a:cubicBezTo>
                    <a:pt x="35" y="122"/>
                    <a:pt x="34" y="117"/>
                    <a:pt x="34" y="112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5" y="126"/>
                    <a:pt x="35" y="126"/>
                    <a:pt x="35" y="126"/>
                  </a:cubicBezTo>
                  <a:cubicBezTo>
                    <a:pt x="35" y="126"/>
                    <a:pt x="36" y="128"/>
                    <a:pt x="36" y="127"/>
                  </a:cubicBezTo>
                  <a:close/>
                  <a:moveTo>
                    <a:pt x="162" y="158"/>
                  </a:moveTo>
                  <a:cubicBezTo>
                    <a:pt x="161" y="158"/>
                    <a:pt x="161" y="159"/>
                    <a:pt x="161" y="159"/>
                  </a:cubicBezTo>
                  <a:cubicBezTo>
                    <a:pt x="158" y="161"/>
                    <a:pt x="156" y="163"/>
                    <a:pt x="153" y="166"/>
                  </a:cubicBezTo>
                  <a:cubicBezTo>
                    <a:pt x="154" y="166"/>
                    <a:pt x="155" y="166"/>
                    <a:pt x="155" y="166"/>
                  </a:cubicBezTo>
                  <a:cubicBezTo>
                    <a:pt x="158" y="164"/>
                    <a:pt x="159" y="161"/>
                    <a:pt x="162" y="158"/>
                  </a:cubicBezTo>
                  <a:close/>
                  <a:moveTo>
                    <a:pt x="218" y="145"/>
                  </a:moveTo>
                  <a:cubicBezTo>
                    <a:pt x="217" y="141"/>
                    <a:pt x="217" y="141"/>
                    <a:pt x="217" y="141"/>
                  </a:cubicBezTo>
                  <a:cubicBezTo>
                    <a:pt x="216" y="139"/>
                    <a:pt x="216" y="137"/>
                    <a:pt x="215" y="137"/>
                  </a:cubicBezTo>
                  <a:cubicBezTo>
                    <a:pt x="215" y="140"/>
                    <a:pt x="216" y="143"/>
                    <a:pt x="217" y="145"/>
                  </a:cubicBezTo>
                  <a:cubicBezTo>
                    <a:pt x="217" y="146"/>
                    <a:pt x="217" y="145"/>
                    <a:pt x="218" y="145"/>
                  </a:cubicBezTo>
                  <a:cubicBezTo>
                    <a:pt x="218" y="145"/>
                    <a:pt x="218" y="146"/>
                    <a:pt x="218" y="145"/>
                  </a:cubicBezTo>
                  <a:close/>
                  <a:moveTo>
                    <a:pt x="191" y="160"/>
                  </a:moveTo>
                  <a:cubicBezTo>
                    <a:pt x="187" y="162"/>
                    <a:pt x="184" y="164"/>
                    <a:pt x="181" y="167"/>
                  </a:cubicBezTo>
                  <a:cubicBezTo>
                    <a:pt x="180" y="168"/>
                    <a:pt x="181" y="168"/>
                    <a:pt x="181" y="168"/>
                  </a:cubicBezTo>
                  <a:cubicBezTo>
                    <a:pt x="182" y="167"/>
                    <a:pt x="183" y="168"/>
                    <a:pt x="183" y="168"/>
                  </a:cubicBezTo>
                  <a:cubicBezTo>
                    <a:pt x="186" y="164"/>
                    <a:pt x="188" y="162"/>
                    <a:pt x="191" y="160"/>
                  </a:cubicBezTo>
                  <a:close/>
                  <a:moveTo>
                    <a:pt x="154" y="158"/>
                  </a:moveTo>
                  <a:cubicBezTo>
                    <a:pt x="152" y="160"/>
                    <a:pt x="149" y="162"/>
                    <a:pt x="147" y="164"/>
                  </a:cubicBezTo>
                  <a:cubicBezTo>
                    <a:pt x="147" y="165"/>
                    <a:pt x="149" y="166"/>
                    <a:pt x="149" y="165"/>
                  </a:cubicBezTo>
                  <a:cubicBezTo>
                    <a:pt x="154" y="159"/>
                    <a:pt x="154" y="159"/>
                    <a:pt x="154" y="159"/>
                  </a:cubicBezTo>
                  <a:cubicBezTo>
                    <a:pt x="153" y="158"/>
                    <a:pt x="154" y="157"/>
                    <a:pt x="154" y="158"/>
                  </a:cubicBezTo>
                  <a:close/>
                  <a:moveTo>
                    <a:pt x="33" y="129"/>
                  </a:moveTo>
                  <a:cubicBezTo>
                    <a:pt x="33" y="124"/>
                    <a:pt x="31" y="120"/>
                    <a:pt x="32" y="114"/>
                  </a:cubicBezTo>
                  <a:cubicBezTo>
                    <a:pt x="31" y="115"/>
                    <a:pt x="30" y="115"/>
                    <a:pt x="30" y="116"/>
                  </a:cubicBezTo>
                  <a:cubicBezTo>
                    <a:pt x="31" y="120"/>
                    <a:pt x="32" y="124"/>
                    <a:pt x="33" y="129"/>
                  </a:cubicBezTo>
                  <a:cubicBezTo>
                    <a:pt x="33" y="129"/>
                    <a:pt x="33" y="130"/>
                    <a:pt x="33" y="129"/>
                  </a:cubicBezTo>
                  <a:close/>
                  <a:moveTo>
                    <a:pt x="24" y="26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9" y="31"/>
                    <a:pt x="16" y="34"/>
                    <a:pt x="12" y="38"/>
                  </a:cubicBezTo>
                  <a:cubicBezTo>
                    <a:pt x="12" y="38"/>
                    <a:pt x="12" y="39"/>
                    <a:pt x="12" y="40"/>
                  </a:cubicBezTo>
                  <a:cubicBezTo>
                    <a:pt x="13" y="41"/>
                    <a:pt x="13" y="40"/>
                    <a:pt x="13" y="40"/>
                  </a:cubicBezTo>
                  <a:cubicBezTo>
                    <a:pt x="16" y="35"/>
                    <a:pt x="19" y="32"/>
                    <a:pt x="23" y="28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3" y="28"/>
                    <a:pt x="24" y="27"/>
                    <a:pt x="24" y="27"/>
                  </a:cubicBezTo>
                  <a:cubicBezTo>
                    <a:pt x="24" y="27"/>
                    <a:pt x="24" y="27"/>
                    <a:pt x="24" y="27"/>
                  </a:cubicBezTo>
                  <a:lnTo>
                    <a:pt x="24" y="26"/>
                  </a:lnTo>
                  <a:close/>
                  <a:moveTo>
                    <a:pt x="21" y="21"/>
                  </a:moveTo>
                  <a:cubicBezTo>
                    <a:pt x="21" y="21"/>
                    <a:pt x="20" y="21"/>
                    <a:pt x="20" y="21"/>
                  </a:cubicBezTo>
                  <a:cubicBezTo>
                    <a:pt x="17" y="25"/>
                    <a:pt x="14" y="28"/>
                    <a:pt x="12" y="3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1"/>
                    <a:pt x="21" y="21"/>
                  </a:cubicBezTo>
                  <a:close/>
                  <a:moveTo>
                    <a:pt x="144" y="156"/>
                  </a:moveTo>
                  <a:cubicBezTo>
                    <a:pt x="143" y="156"/>
                    <a:pt x="142" y="156"/>
                    <a:pt x="142" y="156"/>
                  </a:cubicBezTo>
                  <a:cubicBezTo>
                    <a:pt x="141" y="156"/>
                    <a:pt x="141" y="156"/>
                    <a:pt x="141" y="156"/>
                  </a:cubicBezTo>
                  <a:cubicBezTo>
                    <a:pt x="140" y="159"/>
                    <a:pt x="139" y="161"/>
                    <a:pt x="137" y="163"/>
                  </a:cubicBezTo>
                  <a:cubicBezTo>
                    <a:pt x="137" y="163"/>
                    <a:pt x="138" y="163"/>
                    <a:pt x="138" y="163"/>
                  </a:cubicBezTo>
                  <a:cubicBezTo>
                    <a:pt x="140" y="161"/>
                    <a:pt x="142" y="159"/>
                    <a:pt x="144" y="156"/>
                  </a:cubicBezTo>
                  <a:cubicBezTo>
                    <a:pt x="144" y="156"/>
                    <a:pt x="144" y="156"/>
                    <a:pt x="144" y="156"/>
                  </a:cubicBezTo>
                  <a:close/>
                  <a:moveTo>
                    <a:pt x="197" y="163"/>
                  </a:moveTo>
                  <a:cubicBezTo>
                    <a:pt x="201" y="161"/>
                    <a:pt x="205" y="158"/>
                    <a:pt x="208" y="155"/>
                  </a:cubicBezTo>
                  <a:cubicBezTo>
                    <a:pt x="207" y="155"/>
                    <a:pt x="205" y="155"/>
                    <a:pt x="205" y="155"/>
                  </a:cubicBezTo>
                  <a:cubicBezTo>
                    <a:pt x="202" y="158"/>
                    <a:pt x="199" y="160"/>
                    <a:pt x="197" y="163"/>
                  </a:cubicBezTo>
                  <a:close/>
                  <a:moveTo>
                    <a:pt x="83" y="70"/>
                  </a:moveTo>
                  <a:cubicBezTo>
                    <a:pt x="83" y="66"/>
                    <a:pt x="82" y="61"/>
                    <a:pt x="81" y="57"/>
                  </a:cubicBezTo>
                  <a:cubicBezTo>
                    <a:pt x="81" y="58"/>
                    <a:pt x="80" y="58"/>
                    <a:pt x="80" y="59"/>
                  </a:cubicBezTo>
                  <a:cubicBezTo>
                    <a:pt x="81" y="63"/>
                    <a:pt x="82" y="67"/>
                    <a:pt x="83" y="71"/>
                  </a:cubicBezTo>
                  <a:cubicBezTo>
                    <a:pt x="84" y="71"/>
                    <a:pt x="83" y="70"/>
                    <a:pt x="83" y="70"/>
                  </a:cubicBezTo>
                  <a:close/>
                  <a:moveTo>
                    <a:pt x="129" y="154"/>
                  </a:moveTo>
                  <a:cubicBezTo>
                    <a:pt x="128" y="156"/>
                    <a:pt x="127" y="158"/>
                    <a:pt x="125" y="160"/>
                  </a:cubicBezTo>
                  <a:cubicBezTo>
                    <a:pt x="126" y="160"/>
                    <a:pt x="127" y="160"/>
                    <a:pt x="128" y="161"/>
                  </a:cubicBezTo>
                  <a:cubicBezTo>
                    <a:pt x="129" y="159"/>
                    <a:pt x="130" y="156"/>
                    <a:pt x="131" y="154"/>
                  </a:cubicBezTo>
                  <a:cubicBezTo>
                    <a:pt x="131" y="154"/>
                    <a:pt x="130" y="153"/>
                    <a:pt x="129" y="154"/>
                  </a:cubicBezTo>
                  <a:close/>
                  <a:moveTo>
                    <a:pt x="14" y="33"/>
                  </a:moveTo>
                  <a:cubicBezTo>
                    <a:pt x="14" y="33"/>
                    <a:pt x="15" y="34"/>
                    <a:pt x="15" y="3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22"/>
                    <a:pt x="26" y="22"/>
                    <a:pt x="25" y="21"/>
                  </a:cubicBezTo>
                  <a:cubicBezTo>
                    <a:pt x="21" y="25"/>
                    <a:pt x="18" y="29"/>
                    <a:pt x="14" y="33"/>
                  </a:cubicBezTo>
                  <a:close/>
                  <a:moveTo>
                    <a:pt x="173" y="159"/>
                  </a:moveTo>
                  <a:cubicBezTo>
                    <a:pt x="171" y="159"/>
                    <a:pt x="170" y="158"/>
                    <a:pt x="169" y="159"/>
                  </a:cubicBezTo>
                  <a:cubicBezTo>
                    <a:pt x="162" y="167"/>
                    <a:pt x="162" y="167"/>
                    <a:pt x="162" y="167"/>
                  </a:cubicBezTo>
                  <a:lnTo>
                    <a:pt x="173" y="159"/>
                  </a:lnTo>
                  <a:close/>
                  <a:moveTo>
                    <a:pt x="39" y="123"/>
                  </a:moveTo>
                  <a:cubicBezTo>
                    <a:pt x="38" y="118"/>
                    <a:pt x="37" y="114"/>
                    <a:pt x="37" y="109"/>
                  </a:cubicBezTo>
                  <a:cubicBezTo>
                    <a:pt x="36" y="109"/>
                    <a:pt x="35" y="110"/>
                    <a:pt x="35" y="111"/>
                  </a:cubicBezTo>
                  <a:cubicBezTo>
                    <a:pt x="39" y="126"/>
                    <a:pt x="39" y="126"/>
                    <a:pt x="39" y="126"/>
                  </a:cubicBezTo>
                  <a:cubicBezTo>
                    <a:pt x="39" y="124"/>
                    <a:pt x="39" y="123"/>
                    <a:pt x="39" y="123"/>
                  </a:cubicBezTo>
                  <a:close/>
                  <a:moveTo>
                    <a:pt x="46" y="119"/>
                  </a:moveTo>
                  <a:cubicBezTo>
                    <a:pt x="45" y="113"/>
                    <a:pt x="45" y="113"/>
                    <a:pt x="45" y="113"/>
                  </a:cubicBezTo>
                  <a:cubicBezTo>
                    <a:pt x="45" y="113"/>
                    <a:pt x="44" y="112"/>
                    <a:pt x="44" y="112"/>
                  </a:cubicBezTo>
                  <a:cubicBezTo>
                    <a:pt x="43" y="112"/>
                    <a:pt x="43" y="111"/>
                    <a:pt x="43" y="111"/>
                  </a:cubicBezTo>
                  <a:cubicBezTo>
                    <a:pt x="43" y="115"/>
                    <a:pt x="44" y="118"/>
                    <a:pt x="44" y="123"/>
                  </a:cubicBezTo>
                  <a:cubicBezTo>
                    <a:pt x="44" y="122"/>
                    <a:pt x="45" y="122"/>
                    <a:pt x="45" y="122"/>
                  </a:cubicBezTo>
                  <a:cubicBezTo>
                    <a:pt x="45" y="121"/>
                    <a:pt x="46" y="120"/>
                    <a:pt x="46" y="119"/>
                  </a:cubicBezTo>
                  <a:close/>
                  <a:moveTo>
                    <a:pt x="159" y="158"/>
                  </a:moveTo>
                  <a:cubicBezTo>
                    <a:pt x="158" y="158"/>
                    <a:pt x="158" y="158"/>
                    <a:pt x="157" y="158"/>
                  </a:cubicBezTo>
                  <a:cubicBezTo>
                    <a:pt x="157" y="158"/>
                    <a:pt x="155" y="157"/>
                    <a:pt x="155" y="158"/>
                  </a:cubicBezTo>
                  <a:cubicBezTo>
                    <a:pt x="154" y="160"/>
                    <a:pt x="153" y="162"/>
                    <a:pt x="152" y="163"/>
                  </a:cubicBezTo>
                  <a:cubicBezTo>
                    <a:pt x="152" y="164"/>
                    <a:pt x="151" y="166"/>
                    <a:pt x="151" y="166"/>
                  </a:cubicBezTo>
                  <a:cubicBezTo>
                    <a:pt x="159" y="159"/>
                    <a:pt x="159" y="159"/>
                    <a:pt x="159" y="159"/>
                  </a:cubicBezTo>
                  <a:cubicBezTo>
                    <a:pt x="159" y="159"/>
                    <a:pt x="160" y="158"/>
                    <a:pt x="159" y="158"/>
                  </a:cubicBezTo>
                  <a:close/>
                  <a:moveTo>
                    <a:pt x="42" y="123"/>
                  </a:moveTo>
                  <a:cubicBezTo>
                    <a:pt x="42" y="123"/>
                    <a:pt x="42" y="123"/>
                    <a:pt x="42" y="123"/>
                  </a:cubicBezTo>
                  <a:cubicBezTo>
                    <a:pt x="40" y="118"/>
                    <a:pt x="39" y="114"/>
                    <a:pt x="38" y="109"/>
                  </a:cubicBezTo>
                  <a:cubicBezTo>
                    <a:pt x="39" y="114"/>
                    <a:pt x="39" y="120"/>
                    <a:pt x="40" y="125"/>
                  </a:cubicBezTo>
                  <a:cubicBezTo>
                    <a:pt x="40" y="125"/>
                    <a:pt x="41" y="124"/>
                    <a:pt x="42" y="123"/>
                  </a:cubicBezTo>
                  <a:close/>
                  <a:moveTo>
                    <a:pt x="149" y="157"/>
                  </a:moveTo>
                  <a:cubicBezTo>
                    <a:pt x="149" y="157"/>
                    <a:pt x="148" y="157"/>
                    <a:pt x="148" y="157"/>
                  </a:cubicBezTo>
                  <a:cubicBezTo>
                    <a:pt x="144" y="164"/>
                    <a:pt x="144" y="164"/>
                    <a:pt x="144" y="164"/>
                  </a:cubicBezTo>
                  <a:cubicBezTo>
                    <a:pt x="143" y="164"/>
                    <a:pt x="144" y="165"/>
                    <a:pt x="144" y="164"/>
                  </a:cubicBezTo>
                  <a:cubicBezTo>
                    <a:pt x="147" y="162"/>
                    <a:pt x="149" y="160"/>
                    <a:pt x="152" y="157"/>
                  </a:cubicBezTo>
                  <a:cubicBezTo>
                    <a:pt x="151" y="157"/>
                    <a:pt x="150" y="157"/>
                    <a:pt x="149" y="157"/>
                  </a:cubicBezTo>
                  <a:close/>
                  <a:moveTo>
                    <a:pt x="200" y="156"/>
                  </a:moveTo>
                  <a:cubicBezTo>
                    <a:pt x="195" y="156"/>
                    <a:pt x="193" y="159"/>
                    <a:pt x="191" y="162"/>
                  </a:cubicBezTo>
                  <a:cubicBezTo>
                    <a:pt x="186" y="167"/>
                    <a:pt x="186" y="167"/>
                    <a:pt x="186" y="167"/>
                  </a:cubicBezTo>
                  <a:cubicBezTo>
                    <a:pt x="190" y="163"/>
                    <a:pt x="195" y="160"/>
                    <a:pt x="200" y="156"/>
                  </a:cubicBezTo>
                  <a:close/>
                  <a:moveTo>
                    <a:pt x="157" y="166"/>
                  </a:moveTo>
                  <a:cubicBezTo>
                    <a:pt x="157" y="167"/>
                    <a:pt x="158" y="167"/>
                    <a:pt x="158" y="167"/>
                  </a:cubicBezTo>
                  <a:cubicBezTo>
                    <a:pt x="161" y="164"/>
                    <a:pt x="164" y="162"/>
                    <a:pt x="167" y="159"/>
                  </a:cubicBezTo>
                  <a:cubicBezTo>
                    <a:pt x="166" y="159"/>
                    <a:pt x="165" y="158"/>
                    <a:pt x="163" y="159"/>
                  </a:cubicBezTo>
                  <a:lnTo>
                    <a:pt x="157" y="166"/>
                  </a:lnTo>
                  <a:close/>
                  <a:moveTo>
                    <a:pt x="87" y="144"/>
                  </a:moveTo>
                  <a:cubicBezTo>
                    <a:pt x="87" y="140"/>
                    <a:pt x="86" y="137"/>
                    <a:pt x="86" y="134"/>
                  </a:cubicBezTo>
                  <a:cubicBezTo>
                    <a:pt x="86" y="134"/>
                    <a:pt x="85" y="133"/>
                    <a:pt x="85" y="133"/>
                  </a:cubicBezTo>
                  <a:cubicBezTo>
                    <a:pt x="84" y="137"/>
                    <a:pt x="83" y="140"/>
                    <a:pt x="83" y="143"/>
                  </a:cubicBezTo>
                  <a:cubicBezTo>
                    <a:pt x="84" y="143"/>
                    <a:pt x="85" y="144"/>
                    <a:pt x="86" y="145"/>
                  </a:cubicBezTo>
                  <a:cubicBezTo>
                    <a:pt x="86" y="145"/>
                    <a:pt x="87" y="144"/>
                    <a:pt x="87" y="144"/>
                  </a:cubicBezTo>
                  <a:close/>
                  <a:moveTo>
                    <a:pt x="182" y="158"/>
                  </a:moveTo>
                  <a:cubicBezTo>
                    <a:pt x="180" y="159"/>
                    <a:pt x="179" y="159"/>
                    <a:pt x="177" y="159"/>
                  </a:cubicBezTo>
                  <a:cubicBezTo>
                    <a:pt x="169" y="168"/>
                    <a:pt x="169" y="168"/>
                    <a:pt x="169" y="168"/>
                  </a:cubicBezTo>
                  <a:cubicBezTo>
                    <a:pt x="169" y="168"/>
                    <a:pt x="170" y="168"/>
                    <a:pt x="170" y="168"/>
                  </a:cubicBezTo>
                  <a:cubicBezTo>
                    <a:pt x="174" y="165"/>
                    <a:pt x="178" y="162"/>
                    <a:pt x="181" y="159"/>
                  </a:cubicBezTo>
                  <a:cubicBezTo>
                    <a:pt x="182" y="159"/>
                    <a:pt x="183" y="158"/>
                    <a:pt x="182" y="158"/>
                  </a:cubicBezTo>
                  <a:close/>
                  <a:moveTo>
                    <a:pt x="30" y="23"/>
                  </a:moveTo>
                  <a:cubicBezTo>
                    <a:pt x="30" y="23"/>
                    <a:pt x="29" y="23"/>
                    <a:pt x="29" y="23"/>
                  </a:cubicBezTo>
                  <a:cubicBezTo>
                    <a:pt x="24" y="29"/>
                    <a:pt x="18" y="34"/>
                    <a:pt x="14" y="41"/>
                  </a:cubicBezTo>
                  <a:cubicBezTo>
                    <a:pt x="14" y="41"/>
                    <a:pt x="15" y="41"/>
                    <a:pt x="15" y="41"/>
                  </a:cubicBezTo>
                  <a:cubicBezTo>
                    <a:pt x="20" y="35"/>
                    <a:pt x="26" y="29"/>
                    <a:pt x="32" y="23"/>
                  </a:cubicBezTo>
                  <a:cubicBezTo>
                    <a:pt x="31" y="23"/>
                    <a:pt x="30" y="23"/>
                    <a:pt x="30" y="23"/>
                  </a:cubicBezTo>
                  <a:close/>
                  <a:moveTo>
                    <a:pt x="44" y="112"/>
                  </a:moveTo>
                  <a:cubicBezTo>
                    <a:pt x="44" y="109"/>
                    <a:pt x="44" y="107"/>
                    <a:pt x="43" y="104"/>
                  </a:cubicBezTo>
                  <a:cubicBezTo>
                    <a:pt x="39" y="107"/>
                    <a:pt x="39" y="107"/>
                    <a:pt x="39" y="107"/>
                  </a:cubicBezTo>
                  <a:cubicBezTo>
                    <a:pt x="40" y="112"/>
                    <a:pt x="41" y="118"/>
                    <a:pt x="43" y="122"/>
                  </a:cubicBezTo>
                  <a:cubicBezTo>
                    <a:pt x="43" y="117"/>
                    <a:pt x="42" y="112"/>
                    <a:pt x="42" y="108"/>
                  </a:cubicBezTo>
                  <a:cubicBezTo>
                    <a:pt x="42" y="107"/>
                    <a:pt x="42" y="107"/>
                    <a:pt x="42" y="107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lose/>
                  <a:moveTo>
                    <a:pt x="17" y="49"/>
                  </a:moveTo>
                  <a:cubicBezTo>
                    <a:pt x="25" y="41"/>
                    <a:pt x="32" y="32"/>
                    <a:pt x="41" y="25"/>
                  </a:cubicBezTo>
                  <a:cubicBezTo>
                    <a:pt x="41" y="25"/>
                    <a:pt x="39" y="25"/>
                    <a:pt x="38" y="25"/>
                  </a:cubicBezTo>
                  <a:cubicBezTo>
                    <a:pt x="38" y="25"/>
                    <a:pt x="37" y="25"/>
                    <a:pt x="37" y="26"/>
                  </a:cubicBezTo>
                  <a:cubicBezTo>
                    <a:pt x="30" y="33"/>
                    <a:pt x="24" y="41"/>
                    <a:pt x="17" y="49"/>
                  </a:cubicBezTo>
                  <a:close/>
                  <a:moveTo>
                    <a:pt x="82" y="140"/>
                  </a:moveTo>
                  <a:cubicBezTo>
                    <a:pt x="82" y="137"/>
                    <a:pt x="81" y="136"/>
                    <a:pt x="81" y="134"/>
                  </a:cubicBezTo>
                  <a:cubicBezTo>
                    <a:pt x="81" y="133"/>
                    <a:pt x="80" y="131"/>
                    <a:pt x="80" y="132"/>
                  </a:cubicBezTo>
                  <a:cubicBezTo>
                    <a:pt x="79" y="134"/>
                    <a:pt x="78" y="136"/>
                    <a:pt x="77" y="139"/>
                  </a:cubicBezTo>
                  <a:cubicBezTo>
                    <a:pt x="77" y="139"/>
                    <a:pt x="77" y="139"/>
                    <a:pt x="77" y="138"/>
                  </a:cubicBezTo>
                  <a:cubicBezTo>
                    <a:pt x="76" y="136"/>
                    <a:pt x="76" y="134"/>
                    <a:pt x="75" y="132"/>
                  </a:cubicBezTo>
                  <a:cubicBezTo>
                    <a:pt x="75" y="134"/>
                    <a:pt x="75" y="136"/>
                    <a:pt x="75" y="139"/>
                  </a:cubicBezTo>
                  <a:cubicBezTo>
                    <a:pt x="77" y="140"/>
                    <a:pt x="80" y="141"/>
                    <a:pt x="82" y="142"/>
                  </a:cubicBezTo>
                  <a:cubicBezTo>
                    <a:pt x="82" y="141"/>
                    <a:pt x="82" y="140"/>
                    <a:pt x="82" y="140"/>
                  </a:cubicBezTo>
                  <a:close/>
                  <a:moveTo>
                    <a:pt x="89" y="64"/>
                  </a:moveTo>
                  <a:cubicBezTo>
                    <a:pt x="89" y="64"/>
                    <a:pt x="89" y="63"/>
                    <a:pt x="89" y="63"/>
                  </a:cubicBezTo>
                  <a:cubicBezTo>
                    <a:pt x="89" y="59"/>
                    <a:pt x="89" y="55"/>
                    <a:pt x="89" y="51"/>
                  </a:cubicBezTo>
                  <a:cubicBezTo>
                    <a:pt x="85" y="55"/>
                    <a:pt x="85" y="55"/>
                    <a:pt x="85" y="55"/>
                  </a:cubicBezTo>
                  <a:cubicBezTo>
                    <a:pt x="86" y="58"/>
                    <a:pt x="87" y="62"/>
                    <a:pt x="88" y="67"/>
                  </a:cubicBezTo>
                  <a:cubicBezTo>
                    <a:pt x="88" y="67"/>
                    <a:pt x="89" y="67"/>
                    <a:pt x="89" y="66"/>
                  </a:cubicBezTo>
                  <a:cubicBezTo>
                    <a:pt x="89" y="66"/>
                    <a:pt x="89" y="65"/>
                    <a:pt x="89" y="64"/>
                  </a:cubicBezTo>
                  <a:close/>
                  <a:moveTo>
                    <a:pt x="92" y="145"/>
                  </a:moveTo>
                  <a:cubicBezTo>
                    <a:pt x="92" y="137"/>
                    <a:pt x="92" y="137"/>
                    <a:pt x="92" y="137"/>
                  </a:cubicBezTo>
                  <a:cubicBezTo>
                    <a:pt x="91" y="137"/>
                    <a:pt x="89" y="136"/>
                    <a:pt x="88" y="135"/>
                  </a:cubicBezTo>
                  <a:cubicBezTo>
                    <a:pt x="87" y="135"/>
                    <a:pt x="87" y="133"/>
                    <a:pt x="87" y="135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88" y="140"/>
                    <a:pt x="89" y="139"/>
                    <a:pt x="89" y="137"/>
                  </a:cubicBezTo>
                  <a:cubicBezTo>
                    <a:pt x="89" y="136"/>
                    <a:pt x="90" y="136"/>
                    <a:pt x="90" y="137"/>
                  </a:cubicBezTo>
                  <a:cubicBezTo>
                    <a:pt x="89" y="140"/>
                    <a:pt x="89" y="143"/>
                    <a:pt x="88" y="146"/>
                  </a:cubicBezTo>
                  <a:cubicBezTo>
                    <a:pt x="90" y="146"/>
                    <a:pt x="91" y="147"/>
                    <a:pt x="92" y="148"/>
                  </a:cubicBezTo>
                  <a:cubicBezTo>
                    <a:pt x="92" y="146"/>
                    <a:pt x="92" y="145"/>
                    <a:pt x="92" y="145"/>
                  </a:cubicBezTo>
                  <a:close/>
                  <a:moveTo>
                    <a:pt x="34" y="24"/>
                  </a:moveTo>
                  <a:cubicBezTo>
                    <a:pt x="27" y="30"/>
                    <a:pt x="20" y="37"/>
                    <a:pt x="14" y="45"/>
                  </a:cubicBezTo>
                  <a:cubicBezTo>
                    <a:pt x="13" y="46"/>
                    <a:pt x="12" y="47"/>
                    <a:pt x="13" y="49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21" y="41"/>
                    <a:pt x="28" y="32"/>
                    <a:pt x="37" y="24"/>
                  </a:cubicBezTo>
                  <a:cubicBezTo>
                    <a:pt x="36" y="24"/>
                    <a:pt x="34" y="23"/>
                    <a:pt x="34" y="24"/>
                  </a:cubicBezTo>
                  <a:close/>
                  <a:moveTo>
                    <a:pt x="103" y="54"/>
                  </a:moveTo>
                  <a:cubicBezTo>
                    <a:pt x="102" y="53"/>
                    <a:pt x="101" y="53"/>
                    <a:pt x="101" y="53"/>
                  </a:cubicBezTo>
                  <a:cubicBezTo>
                    <a:pt x="101" y="48"/>
                    <a:pt x="101" y="43"/>
                    <a:pt x="101" y="38"/>
                  </a:cubicBezTo>
                  <a:cubicBezTo>
                    <a:pt x="97" y="42"/>
                    <a:pt x="94" y="46"/>
                    <a:pt x="91" y="50"/>
                  </a:cubicBezTo>
                  <a:cubicBezTo>
                    <a:pt x="92" y="52"/>
                    <a:pt x="92" y="55"/>
                    <a:pt x="93" y="59"/>
                  </a:cubicBezTo>
                  <a:cubicBezTo>
                    <a:pt x="93" y="59"/>
                    <a:pt x="94" y="59"/>
                    <a:pt x="94" y="59"/>
                  </a:cubicBezTo>
                  <a:cubicBezTo>
                    <a:pt x="96" y="50"/>
                    <a:pt x="96" y="50"/>
                    <a:pt x="96" y="50"/>
                  </a:cubicBezTo>
                  <a:cubicBezTo>
                    <a:pt x="96" y="49"/>
                    <a:pt x="96" y="49"/>
                    <a:pt x="97" y="48"/>
                  </a:cubicBezTo>
                  <a:cubicBezTo>
                    <a:pt x="96" y="59"/>
                    <a:pt x="96" y="59"/>
                    <a:pt x="96" y="59"/>
                  </a:cubicBezTo>
                  <a:cubicBezTo>
                    <a:pt x="96" y="60"/>
                    <a:pt x="95" y="60"/>
                    <a:pt x="94" y="60"/>
                  </a:cubicBezTo>
                  <a:cubicBezTo>
                    <a:pt x="93" y="60"/>
                    <a:pt x="93" y="60"/>
                    <a:pt x="92" y="59"/>
                  </a:cubicBezTo>
                  <a:cubicBezTo>
                    <a:pt x="91" y="56"/>
                    <a:pt x="91" y="53"/>
                    <a:pt x="90" y="50"/>
                  </a:cubicBezTo>
                  <a:cubicBezTo>
                    <a:pt x="90" y="56"/>
                    <a:pt x="90" y="60"/>
                    <a:pt x="90" y="66"/>
                  </a:cubicBezTo>
                  <a:cubicBezTo>
                    <a:pt x="95" y="62"/>
                    <a:pt x="98" y="58"/>
                    <a:pt x="103" y="54"/>
                  </a:cubicBezTo>
                  <a:close/>
                  <a:moveTo>
                    <a:pt x="73" y="136"/>
                  </a:moveTo>
                  <a:cubicBezTo>
                    <a:pt x="73" y="137"/>
                    <a:pt x="74" y="137"/>
                    <a:pt x="74" y="138"/>
                  </a:cubicBezTo>
                  <a:cubicBezTo>
                    <a:pt x="74" y="135"/>
                    <a:pt x="74" y="132"/>
                    <a:pt x="75" y="130"/>
                  </a:cubicBezTo>
                  <a:cubicBezTo>
                    <a:pt x="75" y="129"/>
                    <a:pt x="76" y="130"/>
                    <a:pt x="76" y="130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8" y="136"/>
                    <a:pt x="78" y="133"/>
                    <a:pt x="79" y="131"/>
                  </a:cubicBezTo>
                  <a:cubicBezTo>
                    <a:pt x="80" y="131"/>
                    <a:pt x="80" y="130"/>
                    <a:pt x="81" y="131"/>
                  </a:cubicBezTo>
                  <a:cubicBezTo>
                    <a:pt x="73" y="126"/>
                    <a:pt x="67" y="121"/>
                    <a:pt x="60" y="115"/>
                  </a:cubicBezTo>
                  <a:cubicBezTo>
                    <a:pt x="60" y="115"/>
                    <a:pt x="59" y="115"/>
                    <a:pt x="60" y="115"/>
                  </a:cubicBezTo>
                  <a:cubicBezTo>
                    <a:pt x="60" y="114"/>
                    <a:pt x="60" y="115"/>
                    <a:pt x="59" y="114"/>
                  </a:cubicBezTo>
                  <a:cubicBezTo>
                    <a:pt x="58" y="114"/>
                    <a:pt x="58" y="113"/>
                    <a:pt x="57" y="112"/>
                  </a:cubicBezTo>
                  <a:cubicBezTo>
                    <a:pt x="50" y="105"/>
                    <a:pt x="50" y="105"/>
                    <a:pt x="50" y="105"/>
                  </a:cubicBezTo>
                  <a:cubicBezTo>
                    <a:pt x="50" y="111"/>
                    <a:pt x="51" y="116"/>
                    <a:pt x="52" y="121"/>
                  </a:cubicBezTo>
                  <a:cubicBezTo>
                    <a:pt x="58" y="127"/>
                    <a:pt x="65" y="132"/>
                    <a:pt x="73" y="137"/>
                  </a:cubicBezTo>
                  <a:cubicBezTo>
                    <a:pt x="72" y="137"/>
                    <a:pt x="72" y="136"/>
                    <a:pt x="73" y="136"/>
                  </a:cubicBezTo>
                  <a:close/>
                  <a:moveTo>
                    <a:pt x="33" y="51"/>
                  </a:moveTo>
                  <a:cubicBezTo>
                    <a:pt x="33" y="51"/>
                    <a:pt x="33" y="51"/>
                    <a:pt x="33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1" y="53"/>
                    <a:pt x="30" y="54"/>
                    <a:pt x="28" y="56"/>
                  </a:cubicBezTo>
                  <a:cubicBezTo>
                    <a:pt x="25" y="58"/>
                    <a:pt x="23" y="61"/>
                    <a:pt x="20" y="63"/>
                  </a:cubicBezTo>
                  <a:cubicBezTo>
                    <a:pt x="19" y="64"/>
                    <a:pt x="18" y="62"/>
                    <a:pt x="18" y="62"/>
                  </a:cubicBezTo>
                  <a:cubicBezTo>
                    <a:pt x="20" y="59"/>
                    <a:pt x="22" y="57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24" y="54"/>
                    <a:pt x="23" y="54"/>
                    <a:pt x="23" y="54"/>
                  </a:cubicBezTo>
                  <a:cubicBezTo>
                    <a:pt x="21" y="56"/>
                    <a:pt x="19" y="59"/>
                    <a:pt x="17" y="61"/>
                  </a:cubicBezTo>
                  <a:cubicBezTo>
                    <a:pt x="16" y="61"/>
                    <a:pt x="15" y="62"/>
                    <a:pt x="14" y="61"/>
                  </a:cubicBezTo>
                  <a:cubicBezTo>
                    <a:pt x="13" y="61"/>
                    <a:pt x="13" y="60"/>
                    <a:pt x="14" y="59"/>
                  </a:cubicBezTo>
                  <a:cubicBezTo>
                    <a:pt x="16" y="54"/>
                    <a:pt x="19" y="50"/>
                    <a:pt x="23" y="46"/>
                  </a:cubicBezTo>
                  <a:cubicBezTo>
                    <a:pt x="28" y="39"/>
                    <a:pt x="35" y="34"/>
                    <a:pt x="42" y="27"/>
                  </a:cubicBezTo>
                  <a:cubicBezTo>
                    <a:pt x="39" y="29"/>
                    <a:pt x="37" y="30"/>
                    <a:pt x="35" y="32"/>
                  </a:cubicBezTo>
                  <a:cubicBezTo>
                    <a:pt x="27" y="39"/>
                    <a:pt x="20" y="48"/>
                    <a:pt x="13" y="56"/>
                  </a:cubicBezTo>
                  <a:cubicBezTo>
                    <a:pt x="13" y="66"/>
                    <a:pt x="12" y="78"/>
                    <a:pt x="13" y="88"/>
                  </a:cubicBezTo>
                  <a:cubicBezTo>
                    <a:pt x="13" y="93"/>
                    <a:pt x="13" y="97"/>
                    <a:pt x="14" y="101"/>
                  </a:cubicBezTo>
                  <a:cubicBezTo>
                    <a:pt x="14" y="101"/>
                    <a:pt x="14" y="102"/>
                    <a:pt x="13" y="102"/>
                  </a:cubicBezTo>
                  <a:cubicBezTo>
                    <a:pt x="14" y="109"/>
                    <a:pt x="14" y="116"/>
                    <a:pt x="16" y="121"/>
                  </a:cubicBezTo>
                  <a:cubicBezTo>
                    <a:pt x="16" y="122"/>
                    <a:pt x="17" y="122"/>
                    <a:pt x="17" y="122"/>
                  </a:cubicBezTo>
                  <a:cubicBezTo>
                    <a:pt x="18" y="122"/>
                    <a:pt x="19" y="121"/>
                    <a:pt x="19" y="120"/>
                  </a:cubicBezTo>
                  <a:cubicBezTo>
                    <a:pt x="21" y="119"/>
                    <a:pt x="23" y="117"/>
                    <a:pt x="24" y="115"/>
                  </a:cubicBezTo>
                  <a:cubicBezTo>
                    <a:pt x="24" y="115"/>
                    <a:pt x="25" y="115"/>
                    <a:pt x="25" y="115"/>
                  </a:cubicBezTo>
                  <a:cubicBezTo>
                    <a:pt x="25" y="114"/>
                    <a:pt x="25" y="113"/>
                    <a:pt x="26" y="112"/>
                  </a:cubicBezTo>
                  <a:cubicBezTo>
                    <a:pt x="26" y="112"/>
                    <a:pt x="26" y="113"/>
                    <a:pt x="27" y="114"/>
                  </a:cubicBezTo>
                  <a:cubicBezTo>
                    <a:pt x="33" y="108"/>
                    <a:pt x="38" y="103"/>
                    <a:pt x="45" y="99"/>
                  </a:cubicBezTo>
                  <a:cubicBezTo>
                    <a:pt x="45" y="97"/>
                    <a:pt x="46" y="97"/>
                    <a:pt x="47" y="97"/>
                  </a:cubicBezTo>
                  <a:cubicBezTo>
                    <a:pt x="48" y="98"/>
                    <a:pt x="48" y="99"/>
                    <a:pt x="49" y="100"/>
                  </a:cubicBezTo>
                  <a:cubicBezTo>
                    <a:pt x="49" y="100"/>
                    <a:pt x="50" y="100"/>
                    <a:pt x="51" y="100"/>
                  </a:cubicBezTo>
                  <a:cubicBezTo>
                    <a:pt x="60" y="107"/>
                    <a:pt x="68" y="113"/>
                    <a:pt x="77" y="120"/>
                  </a:cubicBezTo>
                  <a:cubicBezTo>
                    <a:pt x="81" y="122"/>
                    <a:pt x="85" y="125"/>
                    <a:pt x="89" y="127"/>
                  </a:cubicBezTo>
                  <a:cubicBezTo>
                    <a:pt x="98" y="132"/>
                    <a:pt x="107" y="136"/>
                    <a:pt x="117" y="140"/>
                  </a:cubicBezTo>
                  <a:cubicBezTo>
                    <a:pt x="123" y="142"/>
                    <a:pt x="129" y="143"/>
                    <a:pt x="135" y="144"/>
                  </a:cubicBezTo>
                  <a:cubicBezTo>
                    <a:pt x="141" y="146"/>
                    <a:pt x="146" y="146"/>
                    <a:pt x="152" y="147"/>
                  </a:cubicBezTo>
                  <a:cubicBezTo>
                    <a:pt x="153" y="146"/>
                    <a:pt x="153" y="147"/>
                    <a:pt x="153" y="147"/>
                  </a:cubicBezTo>
                  <a:cubicBezTo>
                    <a:pt x="154" y="147"/>
                    <a:pt x="155" y="147"/>
                    <a:pt x="155" y="146"/>
                  </a:cubicBezTo>
                  <a:cubicBezTo>
                    <a:pt x="155" y="147"/>
                    <a:pt x="155" y="147"/>
                    <a:pt x="155" y="147"/>
                  </a:cubicBezTo>
                  <a:cubicBezTo>
                    <a:pt x="155" y="148"/>
                    <a:pt x="156" y="148"/>
                    <a:pt x="156" y="148"/>
                  </a:cubicBezTo>
                  <a:cubicBezTo>
                    <a:pt x="177" y="150"/>
                    <a:pt x="196" y="148"/>
                    <a:pt x="215" y="146"/>
                  </a:cubicBezTo>
                  <a:cubicBezTo>
                    <a:pt x="212" y="134"/>
                    <a:pt x="212" y="134"/>
                    <a:pt x="212" y="134"/>
                  </a:cubicBezTo>
                  <a:cubicBezTo>
                    <a:pt x="211" y="130"/>
                    <a:pt x="209" y="127"/>
                    <a:pt x="208" y="123"/>
                  </a:cubicBezTo>
                  <a:cubicBezTo>
                    <a:pt x="209" y="127"/>
                    <a:pt x="210" y="131"/>
                    <a:pt x="211" y="134"/>
                  </a:cubicBezTo>
                  <a:cubicBezTo>
                    <a:pt x="211" y="134"/>
                    <a:pt x="211" y="134"/>
                    <a:pt x="212" y="134"/>
                  </a:cubicBezTo>
                  <a:cubicBezTo>
                    <a:pt x="212" y="135"/>
                    <a:pt x="212" y="135"/>
                    <a:pt x="211" y="136"/>
                  </a:cubicBezTo>
                  <a:cubicBezTo>
                    <a:pt x="210" y="136"/>
                    <a:pt x="210" y="135"/>
                    <a:pt x="210" y="135"/>
                  </a:cubicBezTo>
                  <a:cubicBezTo>
                    <a:pt x="207" y="126"/>
                    <a:pt x="205" y="116"/>
                    <a:pt x="201" y="106"/>
                  </a:cubicBezTo>
                  <a:cubicBezTo>
                    <a:pt x="203" y="114"/>
                    <a:pt x="203" y="122"/>
                    <a:pt x="206" y="129"/>
                  </a:cubicBezTo>
                  <a:cubicBezTo>
                    <a:pt x="206" y="130"/>
                    <a:pt x="205" y="130"/>
                    <a:pt x="205" y="130"/>
                  </a:cubicBezTo>
                  <a:cubicBezTo>
                    <a:pt x="205" y="130"/>
                    <a:pt x="204" y="130"/>
                    <a:pt x="204" y="129"/>
                  </a:cubicBezTo>
                  <a:cubicBezTo>
                    <a:pt x="202" y="123"/>
                    <a:pt x="201" y="117"/>
                    <a:pt x="199" y="111"/>
                  </a:cubicBezTo>
                  <a:cubicBezTo>
                    <a:pt x="198" y="110"/>
                    <a:pt x="198" y="109"/>
                    <a:pt x="198" y="109"/>
                  </a:cubicBezTo>
                  <a:cubicBezTo>
                    <a:pt x="198" y="110"/>
                    <a:pt x="198" y="110"/>
                    <a:pt x="198" y="111"/>
                  </a:cubicBezTo>
                  <a:cubicBezTo>
                    <a:pt x="198" y="111"/>
                    <a:pt x="198" y="111"/>
                    <a:pt x="199" y="111"/>
                  </a:cubicBezTo>
                  <a:cubicBezTo>
                    <a:pt x="198" y="111"/>
                    <a:pt x="198" y="111"/>
                    <a:pt x="198" y="111"/>
                  </a:cubicBezTo>
                  <a:cubicBezTo>
                    <a:pt x="199" y="119"/>
                    <a:pt x="200" y="126"/>
                    <a:pt x="201" y="134"/>
                  </a:cubicBezTo>
                  <a:cubicBezTo>
                    <a:pt x="201" y="134"/>
                    <a:pt x="200" y="134"/>
                    <a:pt x="200" y="134"/>
                  </a:cubicBezTo>
                  <a:cubicBezTo>
                    <a:pt x="198" y="126"/>
                    <a:pt x="195" y="118"/>
                    <a:pt x="193" y="110"/>
                  </a:cubicBezTo>
                  <a:cubicBezTo>
                    <a:pt x="193" y="117"/>
                    <a:pt x="194" y="124"/>
                    <a:pt x="194" y="131"/>
                  </a:cubicBezTo>
                  <a:cubicBezTo>
                    <a:pt x="194" y="132"/>
                    <a:pt x="193" y="132"/>
                    <a:pt x="193" y="131"/>
                  </a:cubicBezTo>
                  <a:cubicBezTo>
                    <a:pt x="191" y="125"/>
                    <a:pt x="190" y="119"/>
                    <a:pt x="188" y="113"/>
                  </a:cubicBezTo>
                  <a:cubicBezTo>
                    <a:pt x="188" y="120"/>
                    <a:pt x="188" y="120"/>
                    <a:pt x="188" y="120"/>
                  </a:cubicBezTo>
                  <a:cubicBezTo>
                    <a:pt x="188" y="124"/>
                    <a:pt x="188" y="128"/>
                    <a:pt x="187" y="133"/>
                  </a:cubicBezTo>
                  <a:cubicBezTo>
                    <a:pt x="187" y="132"/>
                    <a:pt x="186" y="133"/>
                    <a:pt x="186" y="132"/>
                  </a:cubicBezTo>
                  <a:cubicBezTo>
                    <a:pt x="185" y="127"/>
                    <a:pt x="183" y="121"/>
                    <a:pt x="182" y="115"/>
                  </a:cubicBezTo>
                  <a:cubicBezTo>
                    <a:pt x="180" y="128"/>
                    <a:pt x="180" y="128"/>
                    <a:pt x="180" y="128"/>
                  </a:cubicBezTo>
                  <a:cubicBezTo>
                    <a:pt x="180" y="128"/>
                    <a:pt x="179" y="128"/>
                    <a:pt x="179" y="128"/>
                  </a:cubicBezTo>
                  <a:cubicBezTo>
                    <a:pt x="178" y="124"/>
                    <a:pt x="178" y="120"/>
                    <a:pt x="177" y="116"/>
                  </a:cubicBezTo>
                  <a:cubicBezTo>
                    <a:pt x="176" y="120"/>
                    <a:pt x="175" y="123"/>
                    <a:pt x="175" y="126"/>
                  </a:cubicBezTo>
                  <a:cubicBezTo>
                    <a:pt x="174" y="127"/>
                    <a:pt x="173" y="126"/>
                    <a:pt x="173" y="126"/>
                  </a:cubicBezTo>
                  <a:cubicBezTo>
                    <a:pt x="171" y="124"/>
                    <a:pt x="171" y="121"/>
                    <a:pt x="170" y="119"/>
                  </a:cubicBezTo>
                  <a:cubicBezTo>
                    <a:pt x="170" y="118"/>
                    <a:pt x="169" y="118"/>
                    <a:pt x="168" y="118"/>
                  </a:cubicBezTo>
                  <a:cubicBezTo>
                    <a:pt x="166" y="121"/>
                    <a:pt x="164" y="123"/>
                    <a:pt x="162" y="126"/>
                  </a:cubicBezTo>
                  <a:cubicBezTo>
                    <a:pt x="161" y="127"/>
                    <a:pt x="160" y="128"/>
                    <a:pt x="158" y="128"/>
                  </a:cubicBezTo>
                  <a:cubicBezTo>
                    <a:pt x="155" y="127"/>
                    <a:pt x="154" y="125"/>
                    <a:pt x="153" y="123"/>
                  </a:cubicBezTo>
                  <a:cubicBezTo>
                    <a:pt x="155" y="125"/>
                    <a:pt x="156" y="127"/>
                    <a:pt x="159" y="127"/>
                  </a:cubicBezTo>
                  <a:cubicBezTo>
                    <a:pt x="161" y="125"/>
                    <a:pt x="162" y="124"/>
                    <a:pt x="164" y="122"/>
                  </a:cubicBezTo>
                  <a:cubicBezTo>
                    <a:pt x="165" y="120"/>
                    <a:pt x="166" y="118"/>
                    <a:pt x="168" y="117"/>
                  </a:cubicBezTo>
                  <a:cubicBezTo>
                    <a:pt x="169" y="117"/>
                    <a:pt x="170" y="117"/>
                    <a:pt x="170" y="118"/>
                  </a:cubicBezTo>
                  <a:cubicBezTo>
                    <a:pt x="172" y="119"/>
                    <a:pt x="172" y="122"/>
                    <a:pt x="174" y="125"/>
                  </a:cubicBezTo>
                  <a:cubicBezTo>
                    <a:pt x="176" y="115"/>
                    <a:pt x="176" y="115"/>
                    <a:pt x="176" y="115"/>
                  </a:cubicBezTo>
                  <a:cubicBezTo>
                    <a:pt x="176" y="114"/>
                    <a:pt x="177" y="114"/>
                    <a:pt x="177" y="115"/>
                  </a:cubicBezTo>
                  <a:cubicBezTo>
                    <a:pt x="178" y="117"/>
                    <a:pt x="179" y="120"/>
                    <a:pt x="179" y="123"/>
                  </a:cubicBezTo>
                  <a:cubicBezTo>
                    <a:pt x="180" y="121"/>
                    <a:pt x="180" y="118"/>
                    <a:pt x="181" y="114"/>
                  </a:cubicBezTo>
                  <a:cubicBezTo>
                    <a:pt x="181" y="113"/>
                    <a:pt x="183" y="114"/>
                    <a:pt x="183" y="115"/>
                  </a:cubicBezTo>
                  <a:cubicBezTo>
                    <a:pt x="185" y="119"/>
                    <a:pt x="185" y="124"/>
                    <a:pt x="186" y="128"/>
                  </a:cubicBezTo>
                  <a:cubicBezTo>
                    <a:pt x="187" y="123"/>
                    <a:pt x="187" y="119"/>
                    <a:pt x="187" y="114"/>
                  </a:cubicBezTo>
                  <a:cubicBezTo>
                    <a:pt x="187" y="113"/>
                    <a:pt x="186" y="111"/>
                    <a:pt x="187" y="110"/>
                  </a:cubicBezTo>
                  <a:cubicBezTo>
                    <a:pt x="188" y="110"/>
                    <a:pt x="188" y="110"/>
                    <a:pt x="189" y="111"/>
                  </a:cubicBezTo>
                  <a:cubicBezTo>
                    <a:pt x="190" y="113"/>
                    <a:pt x="191" y="117"/>
                    <a:pt x="192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1"/>
                    <a:pt x="191" y="109"/>
                    <a:pt x="192" y="108"/>
                  </a:cubicBezTo>
                  <a:cubicBezTo>
                    <a:pt x="192" y="108"/>
                    <a:pt x="193" y="108"/>
                    <a:pt x="193" y="109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8" y="122"/>
                    <a:pt x="198" y="122"/>
                    <a:pt x="198" y="122"/>
                  </a:cubicBezTo>
                  <a:cubicBezTo>
                    <a:pt x="198" y="121"/>
                    <a:pt x="198" y="121"/>
                    <a:pt x="198" y="121"/>
                  </a:cubicBezTo>
                  <a:cubicBezTo>
                    <a:pt x="196" y="107"/>
                    <a:pt x="196" y="107"/>
                    <a:pt x="196" y="107"/>
                  </a:cubicBezTo>
                  <a:cubicBezTo>
                    <a:pt x="196" y="106"/>
                    <a:pt x="195" y="104"/>
                    <a:pt x="196" y="102"/>
                  </a:cubicBezTo>
                  <a:cubicBezTo>
                    <a:pt x="196" y="102"/>
                    <a:pt x="197" y="103"/>
                    <a:pt x="197" y="103"/>
                  </a:cubicBezTo>
                  <a:cubicBezTo>
                    <a:pt x="199" y="106"/>
                    <a:pt x="200" y="108"/>
                    <a:pt x="200" y="111"/>
                  </a:cubicBezTo>
                  <a:cubicBezTo>
                    <a:pt x="200" y="107"/>
                    <a:pt x="199" y="102"/>
                    <a:pt x="198" y="98"/>
                  </a:cubicBezTo>
                  <a:cubicBezTo>
                    <a:pt x="198" y="97"/>
                    <a:pt x="198" y="96"/>
                    <a:pt x="199" y="95"/>
                  </a:cubicBezTo>
                  <a:cubicBezTo>
                    <a:pt x="198" y="92"/>
                    <a:pt x="197" y="89"/>
                    <a:pt x="196" y="86"/>
                  </a:cubicBezTo>
                  <a:cubicBezTo>
                    <a:pt x="182" y="91"/>
                    <a:pt x="168" y="94"/>
                    <a:pt x="153" y="96"/>
                  </a:cubicBezTo>
                  <a:cubicBezTo>
                    <a:pt x="133" y="98"/>
                    <a:pt x="105" y="94"/>
                    <a:pt x="87" y="85"/>
                  </a:cubicBezTo>
                  <a:cubicBezTo>
                    <a:pt x="77" y="80"/>
                    <a:pt x="69" y="74"/>
                    <a:pt x="64" y="66"/>
                  </a:cubicBezTo>
                  <a:cubicBezTo>
                    <a:pt x="62" y="61"/>
                    <a:pt x="62" y="61"/>
                    <a:pt x="62" y="61"/>
                  </a:cubicBezTo>
                  <a:cubicBezTo>
                    <a:pt x="61" y="61"/>
                    <a:pt x="63" y="59"/>
                    <a:pt x="64" y="60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85" y="49"/>
                    <a:pt x="93" y="43"/>
                    <a:pt x="99" y="35"/>
                  </a:cubicBezTo>
                  <a:cubicBezTo>
                    <a:pt x="94" y="35"/>
                    <a:pt x="90" y="35"/>
                    <a:pt x="85" y="34"/>
                  </a:cubicBezTo>
                  <a:cubicBezTo>
                    <a:pt x="75" y="32"/>
                    <a:pt x="66" y="31"/>
                    <a:pt x="58" y="29"/>
                  </a:cubicBezTo>
                  <a:cubicBezTo>
                    <a:pt x="53" y="27"/>
                    <a:pt x="49" y="27"/>
                    <a:pt x="44" y="26"/>
                  </a:cubicBezTo>
                  <a:cubicBezTo>
                    <a:pt x="43" y="29"/>
                    <a:pt x="40" y="30"/>
                    <a:pt x="38" y="32"/>
                  </a:cubicBezTo>
                  <a:cubicBezTo>
                    <a:pt x="30" y="41"/>
                    <a:pt x="22" y="48"/>
                    <a:pt x="15" y="59"/>
                  </a:cubicBezTo>
                  <a:cubicBezTo>
                    <a:pt x="16" y="59"/>
                    <a:pt x="14" y="60"/>
                    <a:pt x="15" y="60"/>
                  </a:cubicBezTo>
                  <a:cubicBezTo>
                    <a:pt x="16" y="60"/>
                    <a:pt x="17" y="58"/>
                    <a:pt x="18" y="58"/>
                  </a:cubicBezTo>
                  <a:cubicBezTo>
                    <a:pt x="22" y="53"/>
                    <a:pt x="27" y="49"/>
                    <a:pt x="32" y="44"/>
                  </a:cubicBezTo>
                  <a:cubicBezTo>
                    <a:pt x="36" y="39"/>
                    <a:pt x="41" y="35"/>
                    <a:pt x="47" y="31"/>
                  </a:cubicBezTo>
                  <a:cubicBezTo>
                    <a:pt x="47" y="30"/>
                    <a:pt x="48" y="31"/>
                    <a:pt x="48" y="32"/>
                  </a:cubicBezTo>
                  <a:cubicBezTo>
                    <a:pt x="46" y="34"/>
                    <a:pt x="45" y="35"/>
                    <a:pt x="43" y="37"/>
                  </a:cubicBezTo>
                  <a:cubicBezTo>
                    <a:pt x="36" y="44"/>
                    <a:pt x="28" y="51"/>
                    <a:pt x="22" y="60"/>
                  </a:cubicBezTo>
                  <a:cubicBezTo>
                    <a:pt x="21" y="60"/>
                    <a:pt x="21" y="60"/>
                    <a:pt x="21" y="61"/>
                  </a:cubicBezTo>
                  <a:cubicBezTo>
                    <a:pt x="21" y="60"/>
                    <a:pt x="22" y="60"/>
                    <a:pt x="22" y="60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4" y="58"/>
                    <a:pt x="25" y="57"/>
                    <a:pt x="26" y="55"/>
                  </a:cubicBezTo>
                  <a:cubicBezTo>
                    <a:pt x="32" y="51"/>
                    <a:pt x="36" y="46"/>
                    <a:pt x="41" y="43"/>
                  </a:cubicBezTo>
                  <a:cubicBezTo>
                    <a:pt x="42" y="42"/>
                    <a:pt x="42" y="44"/>
                    <a:pt x="42" y="44"/>
                  </a:cubicBezTo>
                  <a:cubicBezTo>
                    <a:pt x="37" y="49"/>
                    <a:pt x="33" y="54"/>
                    <a:pt x="29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4" y="49"/>
                    <a:pt x="44" y="51"/>
                    <a:pt x="44" y="51"/>
                  </a:cubicBezTo>
                  <a:cubicBezTo>
                    <a:pt x="42" y="55"/>
                    <a:pt x="39" y="58"/>
                    <a:pt x="36" y="62"/>
                  </a:cubicBezTo>
                  <a:cubicBezTo>
                    <a:pt x="38" y="61"/>
                    <a:pt x="39" y="60"/>
                    <a:pt x="40" y="59"/>
                  </a:cubicBezTo>
                  <a:cubicBezTo>
                    <a:pt x="41" y="59"/>
                    <a:pt x="42" y="59"/>
                    <a:pt x="42" y="60"/>
                  </a:cubicBezTo>
                  <a:cubicBezTo>
                    <a:pt x="42" y="62"/>
                    <a:pt x="41" y="64"/>
                    <a:pt x="41" y="66"/>
                  </a:cubicBezTo>
                  <a:cubicBezTo>
                    <a:pt x="41" y="66"/>
                    <a:pt x="41" y="67"/>
                    <a:pt x="42" y="67"/>
                  </a:cubicBezTo>
                  <a:cubicBezTo>
                    <a:pt x="43" y="67"/>
                    <a:pt x="45" y="67"/>
                    <a:pt x="46" y="67"/>
                  </a:cubicBezTo>
                  <a:cubicBezTo>
                    <a:pt x="46" y="67"/>
                    <a:pt x="46" y="68"/>
                    <a:pt x="45" y="68"/>
                  </a:cubicBezTo>
                  <a:cubicBezTo>
                    <a:pt x="45" y="68"/>
                    <a:pt x="44" y="68"/>
                    <a:pt x="43" y="69"/>
                  </a:cubicBezTo>
                  <a:cubicBezTo>
                    <a:pt x="41" y="69"/>
                    <a:pt x="40" y="68"/>
                    <a:pt x="39" y="66"/>
                  </a:cubicBezTo>
                  <a:cubicBezTo>
                    <a:pt x="39" y="65"/>
                    <a:pt x="39" y="63"/>
                    <a:pt x="40" y="61"/>
                  </a:cubicBezTo>
                  <a:cubicBezTo>
                    <a:pt x="39" y="62"/>
                    <a:pt x="38" y="62"/>
                    <a:pt x="37" y="63"/>
                  </a:cubicBezTo>
                  <a:cubicBezTo>
                    <a:pt x="37" y="64"/>
                    <a:pt x="36" y="64"/>
                    <a:pt x="35" y="63"/>
                  </a:cubicBezTo>
                  <a:cubicBezTo>
                    <a:pt x="34" y="62"/>
                    <a:pt x="35" y="61"/>
                    <a:pt x="36" y="6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2" y="60"/>
                    <a:pt x="32" y="60"/>
                    <a:pt x="32" y="60"/>
                  </a:cubicBezTo>
                  <a:cubicBezTo>
                    <a:pt x="31" y="61"/>
                    <a:pt x="30" y="62"/>
                    <a:pt x="28" y="61"/>
                  </a:cubicBezTo>
                  <a:cubicBezTo>
                    <a:pt x="28" y="61"/>
                    <a:pt x="27" y="60"/>
                    <a:pt x="28" y="59"/>
                  </a:cubicBezTo>
                  <a:cubicBezTo>
                    <a:pt x="29" y="56"/>
                    <a:pt x="31" y="54"/>
                    <a:pt x="33" y="51"/>
                  </a:cubicBezTo>
                  <a:close/>
                  <a:moveTo>
                    <a:pt x="232" y="140"/>
                  </a:moveTo>
                  <a:cubicBezTo>
                    <a:pt x="230" y="143"/>
                    <a:pt x="228" y="146"/>
                    <a:pt x="226" y="148"/>
                  </a:cubicBezTo>
                  <a:cubicBezTo>
                    <a:pt x="228" y="154"/>
                    <a:pt x="228" y="154"/>
                    <a:pt x="228" y="154"/>
                  </a:cubicBezTo>
                  <a:cubicBezTo>
                    <a:pt x="228" y="154"/>
                    <a:pt x="227" y="155"/>
                    <a:pt x="228" y="156"/>
                  </a:cubicBezTo>
                  <a:cubicBezTo>
                    <a:pt x="227" y="156"/>
                    <a:pt x="225" y="156"/>
                    <a:pt x="224" y="156"/>
                  </a:cubicBezTo>
                  <a:cubicBezTo>
                    <a:pt x="223" y="156"/>
                    <a:pt x="222" y="154"/>
                    <a:pt x="222" y="153"/>
                  </a:cubicBezTo>
                  <a:cubicBezTo>
                    <a:pt x="216" y="158"/>
                    <a:pt x="211" y="163"/>
                    <a:pt x="206" y="169"/>
                  </a:cubicBezTo>
                  <a:cubicBezTo>
                    <a:pt x="206" y="169"/>
                    <a:pt x="206" y="170"/>
                    <a:pt x="205" y="170"/>
                  </a:cubicBezTo>
                  <a:cubicBezTo>
                    <a:pt x="207" y="170"/>
                    <a:pt x="207" y="170"/>
                    <a:pt x="207" y="170"/>
                  </a:cubicBezTo>
                  <a:cubicBezTo>
                    <a:pt x="207" y="170"/>
                    <a:pt x="207" y="169"/>
                    <a:pt x="207" y="169"/>
                  </a:cubicBezTo>
                  <a:cubicBezTo>
                    <a:pt x="207" y="169"/>
                    <a:pt x="209" y="169"/>
                    <a:pt x="209" y="170"/>
                  </a:cubicBezTo>
                  <a:cubicBezTo>
                    <a:pt x="210" y="170"/>
                    <a:pt x="210" y="172"/>
                    <a:pt x="209" y="172"/>
                  </a:cubicBezTo>
                  <a:cubicBezTo>
                    <a:pt x="208" y="173"/>
                    <a:pt x="207" y="174"/>
                    <a:pt x="206" y="174"/>
                  </a:cubicBezTo>
                  <a:cubicBezTo>
                    <a:pt x="207" y="176"/>
                    <a:pt x="207" y="178"/>
                    <a:pt x="208" y="180"/>
                  </a:cubicBezTo>
                  <a:cubicBezTo>
                    <a:pt x="209" y="181"/>
                    <a:pt x="209" y="181"/>
                    <a:pt x="209" y="182"/>
                  </a:cubicBezTo>
                  <a:cubicBezTo>
                    <a:pt x="208" y="183"/>
                    <a:pt x="207" y="184"/>
                    <a:pt x="205" y="183"/>
                  </a:cubicBezTo>
                  <a:cubicBezTo>
                    <a:pt x="205" y="183"/>
                    <a:pt x="205" y="183"/>
                    <a:pt x="205" y="182"/>
                  </a:cubicBezTo>
                  <a:cubicBezTo>
                    <a:pt x="205" y="182"/>
                    <a:pt x="204" y="183"/>
                    <a:pt x="204" y="182"/>
                  </a:cubicBezTo>
                  <a:cubicBezTo>
                    <a:pt x="203" y="180"/>
                    <a:pt x="203" y="177"/>
                    <a:pt x="202" y="175"/>
                  </a:cubicBezTo>
                  <a:cubicBezTo>
                    <a:pt x="198" y="175"/>
                    <a:pt x="195" y="177"/>
                    <a:pt x="193" y="180"/>
                  </a:cubicBezTo>
                  <a:cubicBezTo>
                    <a:pt x="193" y="181"/>
                    <a:pt x="192" y="182"/>
                    <a:pt x="191" y="182"/>
                  </a:cubicBezTo>
                  <a:cubicBezTo>
                    <a:pt x="191" y="183"/>
                    <a:pt x="190" y="183"/>
                    <a:pt x="190" y="183"/>
                  </a:cubicBezTo>
                  <a:cubicBezTo>
                    <a:pt x="189" y="182"/>
                    <a:pt x="189" y="182"/>
                    <a:pt x="189" y="181"/>
                  </a:cubicBezTo>
                  <a:cubicBezTo>
                    <a:pt x="189" y="181"/>
                    <a:pt x="189" y="180"/>
                    <a:pt x="188" y="181"/>
                  </a:cubicBezTo>
                  <a:cubicBezTo>
                    <a:pt x="187" y="179"/>
                    <a:pt x="187" y="177"/>
                    <a:pt x="189" y="176"/>
                  </a:cubicBezTo>
                  <a:cubicBezTo>
                    <a:pt x="180" y="175"/>
                    <a:pt x="172" y="177"/>
                    <a:pt x="162" y="176"/>
                  </a:cubicBezTo>
                  <a:cubicBezTo>
                    <a:pt x="162" y="176"/>
                    <a:pt x="161" y="177"/>
                    <a:pt x="161" y="176"/>
                  </a:cubicBezTo>
                  <a:cubicBezTo>
                    <a:pt x="161" y="175"/>
                    <a:pt x="159" y="175"/>
                    <a:pt x="159" y="175"/>
                  </a:cubicBezTo>
                  <a:cubicBezTo>
                    <a:pt x="153" y="175"/>
                    <a:pt x="150" y="174"/>
                    <a:pt x="145" y="173"/>
                  </a:cubicBezTo>
                  <a:cubicBezTo>
                    <a:pt x="145" y="173"/>
                    <a:pt x="145" y="174"/>
                    <a:pt x="144" y="174"/>
                  </a:cubicBezTo>
                  <a:cubicBezTo>
                    <a:pt x="143" y="174"/>
                    <a:pt x="143" y="173"/>
                    <a:pt x="143" y="173"/>
                  </a:cubicBezTo>
                  <a:cubicBezTo>
                    <a:pt x="129" y="170"/>
                    <a:pt x="113" y="168"/>
                    <a:pt x="102" y="162"/>
                  </a:cubicBezTo>
                  <a:cubicBezTo>
                    <a:pt x="94" y="159"/>
                    <a:pt x="87" y="155"/>
                    <a:pt x="80" y="151"/>
                  </a:cubicBezTo>
                  <a:cubicBezTo>
                    <a:pt x="71" y="146"/>
                    <a:pt x="62" y="139"/>
                    <a:pt x="55" y="133"/>
                  </a:cubicBezTo>
                  <a:cubicBezTo>
                    <a:pt x="54" y="132"/>
                    <a:pt x="53" y="131"/>
                    <a:pt x="52" y="130"/>
                  </a:cubicBezTo>
                  <a:cubicBezTo>
                    <a:pt x="51" y="129"/>
                    <a:pt x="52" y="130"/>
                    <a:pt x="52" y="130"/>
                  </a:cubicBezTo>
                  <a:cubicBezTo>
                    <a:pt x="51" y="132"/>
                    <a:pt x="52" y="133"/>
                    <a:pt x="52" y="135"/>
                  </a:cubicBezTo>
                  <a:cubicBezTo>
                    <a:pt x="52" y="136"/>
                    <a:pt x="51" y="136"/>
                    <a:pt x="51" y="136"/>
                  </a:cubicBezTo>
                  <a:cubicBezTo>
                    <a:pt x="50" y="136"/>
                    <a:pt x="48" y="137"/>
                    <a:pt x="48" y="136"/>
                  </a:cubicBezTo>
                  <a:cubicBezTo>
                    <a:pt x="47" y="132"/>
                    <a:pt x="47" y="129"/>
                    <a:pt x="47" y="126"/>
                  </a:cubicBezTo>
                  <a:cubicBezTo>
                    <a:pt x="46" y="126"/>
                    <a:pt x="44" y="127"/>
                    <a:pt x="43" y="127"/>
                  </a:cubicBezTo>
                  <a:cubicBezTo>
                    <a:pt x="36" y="131"/>
                    <a:pt x="31" y="136"/>
                    <a:pt x="26" y="142"/>
                  </a:cubicBezTo>
                  <a:cubicBezTo>
                    <a:pt x="25" y="143"/>
                    <a:pt x="24" y="144"/>
                    <a:pt x="23" y="144"/>
                  </a:cubicBezTo>
                  <a:cubicBezTo>
                    <a:pt x="23" y="144"/>
                    <a:pt x="22" y="143"/>
                    <a:pt x="21" y="142"/>
                  </a:cubicBezTo>
                  <a:cubicBezTo>
                    <a:pt x="22" y="145"/>
                    <a:pt x="24" y="147"/>
                    <a:pt x="24" y="149"/>
                  </a:cubicBezTo>
                  <a:cubicBezTo>
                    <a:pt x="24" y="150"/>
                    <a:pt x="24" y="152"/>
                    <a:pt x="24" y="152"/>
                  </a:cubicBezTo>
                  <a:cubicBezTo>
                    <a:pt x="23" y="151"/>
                    <a:pt x="21" y="153"/>
                    <a:pt x="21" y="152"/>
                  </a:cubicBezTo>
                  <a:cubicBezTo>
                    <a:pt x="19" y="146"/>
                    <a:pt x="17" y="139"/>
                    <a:pt x="15" y="133"/>
                  </a:cubicBezTo>
                  <a:cubicBezTo>
                    <a:pt x="14" y="133"/>
                    <a:pt x="14" y="133"/>
                    <a:pt x="14" y="133"/>
                  </a:cubicBezTo>
                  <a:cubicBezTo>
                    <a:pt x="14" y="134"/>
                    <a:pt x="15" y="135"/>
                    <a:pt x="14" y="136"/>
                  </a:cubicBezTo>
                  <a:cubicBezTo>
                    <a:pt x="14" y="136"/>
                    <a:pt x="12" y="136"/>
                    <a:pt x="11" y="136"/>
                  </a:cubicBezTo>
                  <a:cubicBezTo>
                    <a:pt x="11" y="135"/>
                    <a:pt x="10" y="133"/>
                    <a:pt x="10" y="133"/>
                  </a:cubicBezTo>
                  <a:cubicBezTo>
                    <a:pt x="8" y="119"/>
                    <a:pt x="7" y="105"/>
                    <a:pt x="7" y="90"/>
                  </a:cubicBezTo>
                  <a:cubicBezTo>
                    <a:pt x="7" y="85"/>
                    <a:pt x="7" y="79"/>
                    <a:pt x="6" y="74"/>
                  </a:cubicBezTo>
                  <a:cubicBezTo>
                    <a:pt x="6" y="70"/>
                    <a:pt x="5" y="65"/>
                    <a:pt x="5" y="60"/>
                  </a:cubicBezTo>
                  <a:cubicBezTo>
                    <a:pt x="4" y="60"/>
                    <a:pt x="4" y="60"/>
                    <a:pt x="4" y="59"/>
                  </a:cubicBezTo>
                  <a:cubicBezTo>
                    <a:pt x="5" y="60"/>
                    <a:pt x="5" y="59"/>
                    <a:pt x="5" y="59"/>
                  </a:cubicBezTo>
                  <a:cubicBezTo>
                    <a:pt x="4" y="59"/>
                    <a:pt x="4" y="58"/>
                    <a:pt x="4" y="58"/>
                  </a:cubicBezTo>
                  <a:cubicBezTo>
                    <a:pt x="5" y="57"/>
                    <a:pt x="4" y="56"/>
                    <a:pt x="4" y="54"/>
                  </a:cubicBezTo>
                  <a:cubicBezTo>
                    <a:pt x="4" y="55"/>
                    <a:pt x="4" y="56"/>
                    <a:pt x="4" y="57"/>
                  </a:cubicBezTo>
                  <a:cubicBezTo>
                    <a:pt x="4" y="58"/>
                    <a:pt x="4" y="60"/>
                    <a:pt x="4" y="61"/>
                  </a:cubicBezTo>
                  <a:cubicBezTo>
                    <a:pt x="4" y="60"/>
                    <a:pt x="5" y="61"/>
                    <a:pt x="4" y="62"/>
                  </a:cubicBezTo>
                  <a:cubicBezTo>
                    <a:pt x="4" y="62"/>
                    <a:pt x="4" y="61"/>
                    <a:pt x="4" y="61"/>
                  </a:cubicBezTo>
                  <a:cubicBezTo>
                    <a:pt x="4" y="62"/>
                    <a:pt x="4" y="64"/>
                    <a:pt x="4" y="65"/>
                  </a:cubicBezTo>
                  <a:cubicBezTo>
                    <a:pt x="4" y="66"/>
                    <a:pt x="5" y="66"/>
                    <a:pt x="4" y="66"/>
                  </a:cubicBezTo>
                  <a:cubicBezTo>
                    <a:pt x="3" y="70"/>
                    <a:pt x="4" y="75"/>
                    <a:pt x="4" y="79"/>
                  </a:cubicBezTo>
                  <a:cubicBezTo>
                    <a:pt x="4" y="79"/>
                    <a:pt x="5" y="80"/>
                    <a:pt x="4" y="81"/>
                  </a:cubicBezTo>
                  <a:cubicBezTo>
                    <a:pt x="3" y="81"/>
                    <a:pt x="4" y="81"/>
                    <a:pt x="4" y="81"/>
                  </a:cubicBezTo>
                  <a:cubicBezTo>
                    <a:pt x="4" y="82"/>
                    <a:pt x="4" y="84"/>
                    <a:pt x="5" y="85"/>
                  </a:cubicBezTo>
                  <a:cubicBezTo>
                    <a:pt x="5" y="85"/>
                    <a:pt x="5" y="85"/>
                    <a:pt x="4" y="85"/>
                  </a:cubicBezTo>
                  <a:cubicBezTo>
                    <a:pt x="5" y="86"/>
                    <a:pt x="5" y="87"/>
                    <a:pt x="4" y="87"/>
                  </a:cubicBezTo>
                  <a:cubicBezTo>
                    <a:pt x="4" y="87"/>
                    <a:pt x="4" y="86"/>
                    <a:pt x="4" y="86"/>
                  </a:cubicBezTo>
                  <a:cubicBezTo>
                    <a:pt x="5" y="98"/>
                    <a:pt x="5" y="98"/>
                    <a:pt x="5" y="98"/>
                  </a:cubicBezTo>
                  <a:cubicBezTo>
                    <a:pt x="5" y="98"/>
                    <a:pt x="5" y="99"/>
                    <a:pt x="5" y="100"/>
                  </a:cubicBezTo>
                  <a:cubicBezTo>
                    <a:pt x="4" y="96"/>
                    <a:pt x="4" y="93"/>
                    <a:pt x="3" y="90"/>
                  </a:cubicBezTo>
                  <a:cubicBezTo>
                    <a:pt x="3" y="87"/>
                    <a:pt x="3" y="84"/>
                    <a:pt x="2" y="81"/>
                  </a:cubicBezTo>
                  <a:cubicBezTo>
                    <a:pt x="2" y="80"/>
                    <a:pt x="2" y="80"/>
                    <a:pt x="3" y="80"/>
                  </a:cubicBezTo>
                  <a:cubicBezTo>
                    <a:pt x="3" y="80"/>
                    <a:pt x="2" y="79"/>
                    <a:pt x="2" y="79"/>
                  </a:cubicBezTo>
                  <a:cubicBezTo>
                    <a:pt x="2" y="76"/>
                    <a:pt x="2" y="73"/>
                    <a:pt x="2" y="70"/>
                  </a:cubicBezTo>
                  <a:cubicBezTo>
                    <a:pt x="2" y="70"/>
                    <a:pt x="2" y="70"/>
                    <a:pt x="2" y="69"/>
                  </a:cubicBezTo>
                  <a:cubicBezTo>
                    <a:pt x="2" y="69"/>
                    <a:pt x="2" y="68"/>
                    <a:pt x="2" y="68"/>
                  </a:cubicBezTo>
                  <a:cubicBezTo>
                    <a:pt x="1" y="58"/>
                    <a:pt x="2" y="48"/>
                    <a:pt x="2" y="38"/>
                  </a:cubicBezTo>
                  <a:cubicBezTo>
                    <a:pt x="2" y="36"/>
                    <a:pt x="3" y="35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2" y="16"/>
                    <a:pt x="3" y="15"/>
                  </a:cubicBezTo>
                  <a:cubicBezTo>
                    <a:pt x="3" y="16"/>
                    <a:pt x="4" y="15"/>
                    <a:pt x="3" y="15"/>
                  </a:cubicBezTo>
                  <a:cubicBezTo>
                    <a:pt x="3" y="15"/>
                    <a:pt x="2" y="15"/>
                    <a:pt x="2" y="14"/>
                  </a:cubicBezTo>
                  <a:cubicBezTo>
                    <a:pt x="3" y="15"/>
                    <a:pt x="4" y="14"/>
                    <a:pt x="3" y="14"/>
                  </a:cubicBezTo>
                  <a:cubicBezTo>
                    <a:pt x="3" y="13"/>
                    <a:pt x="2" y="13"/>
                    <a:pt x="1" y="13"/>
                  </a:cubicBezTo>
                  <a:cubicBezTo>
                    <a:pt x="0" y="12"/>
                    <a:pt x="0" y="11"/>
                    <a:pt x="0" y="11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3" y="7"/>
                    <a:pt x="3" y="7"/>
                    <a:pt x="4" y="7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0"/>
                    <a:pt x="6" y="0"/>
                    <a:pt x="7" y="0"/>
                  </a:cubicBezTo>
                  <a:cubicBezTo>
                    <a:pt x="7" y="2"/>
                    <a:pt x="7" y="4"/>
                    <a:pt x="7" y="6"/>
                  </a:cubicBezTo>
                  <a:cubicBezTo>
                    <a:pt x="7" y="6"/>
                    <a:pt x="8" y="7"/>
                    <a:pt x="8" y="8"/>
                  </a:cubicBezTo>
                  <a:cubicBezTo>
                    <a:pt x="8" y="8"/>
                    <a:pt x="8" y="9"/>
                    <a:pt x="8" y="9"/>
                  </a:cubicBezTo>
                  <a:cubicBezTo>
                    <a:pt x="9" y="9"/>
                    <a:pt x="10" y="8"/>
                    <a:pt x="11" y="9"/>
                  </a:cubicBezTo>
                  <a:cubicBezTo>
                    <a:pt x="11" y="10"/>
                    <a:pt x="11" y="11"/>
                    <a:pt x="12" y="11"/>
                  </a:cubicBezTo>
                  <a:cubicBezTo>
                    <a:pt x="17" y="11"/>
                    <a:pt x="21" y="12"/>
                    <a:pt x="26" y="13"/>
                  </a:cubicBezTo>
                  <a:cubicBezTo>
                    <a:pt x="27" y="13"/>
                    <a:pt x="28" y="13"/>
                    <a:pt x="28" y="13"/>
                  </a:cubicBezTo>
                  <a:cubicBezTo>
                    <a:pt x="29" y="13"/>
                    <a:pt x="31" y="14"/>
                    <a:pt x="32" y="14"/>
                  </a:cubicBezTo>
                  <a:cubicBezTo>
                    <a:pt x="32" y="14"/>
                    <a:pt x="33" y="15"/>
                    <a:pt x="33" y="15"/>
                  </a:cubicBezTo>
                  <a:cubicBezTo>
                    <a:pt x="52" y="17"/>
                    <a:pt x="72" y="21"/>
                    <a:pt x="90" y="26"/>
                  </a:cubicBezTo>
                  <a:cubicBezTo>
                    <a:pt x="93" y="27"/>
                    <a:pt x="97" y="27"/>
                    <a:pt x="100" y="28"/>
                  </a:cubicBezTo>
                  <a:cubicBezTo>
                    <a:pt x="100" y="27"/>
                    <a:pt x="99" y="27"/>
                    <a:pt x="100" y="26"/>
                  </a:cubicBezTo>
                  <a:cubicBezTo>
                    <a:pt x="101" y="26"/>
                    <a:pt x="102" y="25"/>
                    <a:pt x="103" y="25"/>
                  </a:cubicBezTo>
                  <a:cubicBezTo>
                    <a:pt x="104" y="26"/>
                    <a:pt x="103" y="26"/>
                    <a:pt x="103" y="27"/>
                  </a:cubicBezTo>
                  <a:cubicBezTo>
                    <a:pt x="103" y="28"/>
                    <a:pt x="104" y="30"/>
                    <a:pt x="104" y="31"/>
                  </a:cubicBezTo>
                  <a:cubicBezTo>
                    <a:pt x="104" y="31"/>
                    <a:pt x="105" y="31"/>
                    <a:pt x="105" y="31"/>
                  </a:cubicBezTo>
                  <a:cubicBezTo>
                    <a:pt x="105" y="32"/>
                    <a:pt x="105" y="33"/>
                    <a:pt x="106" y="33"/>
                  </a:cubicBezTo>
                  <a:cubicBezTo>
                    <a:pt x="106" y="34"/>
                    <a:pt x="104" y="35"/>
                    <a:pt x="104" y="36"/>
                  </a:cubicBezTo>
                  <a:cubicBezTo>
                    <a:pt x="105" y="42"/>
                    <a:pt x="107" y="47"/>
                    <a:pt x="108" y="53"/>
                  </a:cubicBezTo>
                  <a:cubicBezTo>
                    <a:pt x="110" y="59"/>
                    <a:pt x="110" y="59"/>
                    <a:pt x="110" y="59"/>
                  </a:cubicBezTo>
                  <a:cubicBezTo>
                    <a:pt x="110" y="60"/>
                    <a:pt x="108" y="60"/>
                    <a:pt x="107" y="61"/>
                  </a:cubicBezTo>
                  <a:cubicBezTo>
                    <a:pt x="108" y="63"/>
                    <a:pt x="108" y="64"/>
                    <a:pt x="109" y="65"/>
                  </a:cubicBezTo>
                  <a:cubicBezTo>
                    <a:pt x="109" y="65"/>
                    <a:pt x="109" y="67"/>
                    <a:pt x="108" y="67"/>
                  </a:cubicBezTo>
                  <a:cubicBezTo>
                    <a:pt x="107" y="67"/>
                    <a:pt x="106" y="67"/>
                    <a:pt x="105" y="66"/>
                  </a:cubicBezTo>
                  <a:cubicBezTo>
                    <a:pt x="104" y="64"/>
                    <a:pt x="104" y="61"/>
                    <a:pt x="104" y="58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2" y="69"/>
                    <a:pt x="88" y="71"/>
                    <a:pt x="85" y="74"/>
                  </a:cubicBezTo>
                  <a:cubicBezTo>
                    <a:pt x="104" y="83"/>
                    <a:pt x="133" y="91"/>
                    <a:pt x="155" y="89"/>
                  </a:cubicBezTo>
                  <a:cubicBezTo>
                    <a:pt x="167" y="89"/>
                    <a:pt x="176" y="85"/>
                    <a:pt x="186" y="83"/>
                  </a:cubicBezTo>
                  <a:cubicBezTo>
                    <a:pt x="188" y="82"/>
                    <a:pt x="191" y="81"/>
                    <a:pt x="193" y="81"/>
                  </a:cubicBezTo>
                  <a:cubicBezTo>
                    <a:pt x="194" y="81"/>
                    <a:pt x="194" y="81"/>
                    <a:pt x="194" y="80"/>
                  </a:cubicBezTo>
                  <a:cubicBezTo>
                    <a:pt x="193" y="78"/>
                    <a:pt x="193" y="76"/>
                    <a:pt x="193" y="74"/>
                  </a:cubicBezTo>
                  <a:cubicBezTo>
                    <a:pt x="193" y="73"/>
                    <a:pt x="193" y="73"/>
                    <a:pt x="193" y="72"/>
                  </a:cubicBezTo>
                  <a:cubicBezTo>
                    <a:pt x="194" y="72"/>
                    <a:pt x="195" y="72"/>
                    <a:pt x="196" y="72"/>
                  </a:cubicBezTo>
                  <a:cubicBezTo>
                    <a:pt x="196" y="75"/>
                    <a:pt x="197" y="77"/>
                    <a:pt x="198" y="79"/>
                  </a:cubicBezTo>
                  <a:cubicBezTo>
                    <a:pt x="198" y="80"/>
                    <a:pt x="199" y="79"/>
                    <a:pt x="199" y="79"/>
                  </a:cubicBezTo>
                  <a:cubicBezTo>
                    <a:pt x="198" y="77"/>
                    <a:pt x="197" y="76"/>
                    <a:pt x="197" y="74"/>
                  </a:cubicBezTo>
                  <a:cubicBezTo>
                    <a:pt x="197" y="73"/>
                    <a:pt x="197" y="73"/>
                    <a:pt x="198" y="73"/>
                  </a:cubicBezTo>
                  <a:cubicBezTo>
                    <a:pt x="198" y="73"/>
                    <a:pt x="199" y="72"/>
                    <a:pt x="200" y="72"/>
                  </a:cubicBezTo>
                  <a:cubicBezTo>
                    <a:pt x="200" y="72"/>
                    <a:pt x="201" y="73"/>
                    <a:pt x="201" y="74"/>
                  </a:cubicBezTo>
                  <a:cubicBezTo>
                    <a:pt x="207" y="96"/>
                    <a:pt x="215" y="117"/>
                    <a:pt x="222" y="138"/>
                  </a:cubicBezTo>
                  <a:cubicBezTo>
                    <a:pt x="222" y="139"/>
                    <a:pt x="223" y="140"/>
                    <a:pt x="224" y="141"/>
                  </a:cubicBezTo>
                  <a:cubicBezTo>
                    <a:pt x="224" y="141"/>
                    <a:pt x="224" y="140"/>
                    <a:pt x="224" y="140"/>
                  </a:cubicBezTo>
                  <a:cubicBezTo>
                    <a:pt x="225" y="140"/>
                    <a:pt x="226" y="140"/>
                    <a:pt x="226" y="140"/>
                  </a:cubicBezTo>
                  <a:cubicBezTo>
                    <a:pt x="226" y="141"/>
                    <a:pt x="227" y="142"/>
                    <a:pt x="226" y="142"/>
                  </a:cubicBezTo>
                  <a:cubicBezTo>
                    <a:pt x="227" y="143"/>
                    <a:pt x="227" y="142"/>
                    <a:pt x="227" y="142"/>
                  </a:cubicBezTo>
                  <a:cubicBezTo>
                    <a:pt x="229" y="138"/>
                    <a:pt x="229" y="138"/>
                    <a:pt x="229" y="138"/>
                  </a:cubicBezTo>
                  <a:cubicBezTo>
                    <a:pt x="230" y="138"/>
                    <a:pt x="231" y="138"/>
                    <a:pt x="232" y="139"/>
                  </a:cubicBezTo>
                  <a:cubicBezTo>
                    <a:pt x="232" y="139"/>
                    <a:pt x="232" y="140"/>
                    <a:pt x="232" y="1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wrap="none" lIns="0" tIns="0" rIns="0" bIns="0" anchor="ctr">
              <a:normAutofit fontScale="92500" lnSpcReduction="20000"/>
            </a:bodyPr>
            <a:lstStyle/>
            <a:p>
              <a:pPr>
                <a:defRPr/>
              </a:pPr>
              <a:endParaRPr lang="zh-CN" altLang="en-US" sz="1600">
                <a:solidFill>
                  <a:schemeClr val="accent1">
                    <a:lumMod val="50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 rot="517078">
            <a:off x="5774227" y="839557"/>
            <a:ext cx="2834754" cy="768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lvl="0" algn="ctr" defTabSz="914400">
              <a:defRPr/>
            </a:pPr>
            <a:r>
              <a:rPr lang="zh-CN" altLang="en-US" dirty="0">
                <a:solidFill>
                  <a:srgbClr val="003049"/>
                </a:solidFill>
                <a:latin typeface="+mn-lt"/>
                <a:ea typeface="+mn-ea"/>
                <a:cs typeface="+mn-ea"/>
                <a:sym typeface="+mn-lt"/>
              </a:rPr>
              <a:t>我的爱好</a:t>
            </a:r>
            <a:endParaRPr lang="zh-CN" altLang="en-US" dirty="0">
              <a:solidFill>
                <a:srgbClr val="003049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70107" y="509143"/>
            <a:ext cx="8650516" cy="583971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675371" y="4473219"/>
            <a:ext cx="3697859" cy="758572"/>
            <a:chOff x="4141216" y="1440308"/>
            <a:chExt cx="3935063" cy="75857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216" y="1525780"/>
              <a:ext cx="3935063" cy="6731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691370" y="1440308"/>
              <a:ext cx="2834754" cy="70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lvl="0" algn="ctr" defTabSz="914400">
                <a:defRPr/>
              </a:pPr>
              <a:r>
                <a:rPr lang="zh-CN" alt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我的生活</a:t>
              </a:r>
              <a:endParaRPr lang="zh-CN" alt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" name="图片 3" descr="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1080000">
            <a:off x="7565390" y="2263140"/>
            <a:ext cx="1468120" cy="1906270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 descr="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90235" y="1468755"/>
            <a:ext cx="1527175" cy="2143125"/>
          </a:xfrm>
          <a:prstGeom prst="round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图片 7" descr="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0400000">
            <a:off x="3813175" y="2344420"/>
            <a:ext cx="1502410" cy="1929765"/>
          </a:xfrm>
          <a:prstGeom prst="roundRect">
            <a:avLst/>
          </a:prstGeom>
          <a:ln w="9525">
            <a:solidFill>
              <a:schemeClr val="tx1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002971" y="521778"/>
            <a:ext cx="8186058" cy="581444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2987689" y="1559351"/>
            <a:ext cx="2026281" cy="172355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19625" y="1376045"/>
            <a:ext cx="4530090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rgbClr val="D62828"/>
                </a:solidFill>
                <a:latin typeface="+mn-lt"/>
                <a:ea typeface="+mn-ea"/>
                <a:cs typeface="+mn-ea"/>
                <a:sym typeface="+mn-lt"/>
              </a:rPr>
              <a:t>竞选目标：</a:t>
            </a:r>
            <a:endParaRPr lang="zh-CN" altLang="en-US" sz="3600" dirty="0">
              <a:solidFill>
                <a:srgbClr val="D62828"/>
              </a:solidFill>
              <a:latin typeface="+mn-lt"/>
              <a:ea typeface="+mn-ea"/>
              <a:cs typeface="+mn-ea"/>
              <a:sym typeface="+mn-lt"/>
            </a:endParaRPr>
          </a:p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dirty="0">
                <a:solidFill>
                  <a:srgbClr val="D62828"/>
                </a:solidFill>
                <a:latin typeface="+mn-lt"/>
                <a:ea typeface="+mn-ea"/>
                <a:cs typeface="+mn-ea"/>
                <a:sym typeface="+mn-lt"/>
              </a:rPr>
              <a:t>        宣传部干事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D62828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1355" y="2628265"/>
            <a:ext cx="43014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ea"/>
                <a:sym typeface="+mn-lt"/>
              </a:rPr>
              <a:t>    </a:t>
            </a:r>
            <a:r>
              <a:rPr lang="en-US" altLang="zh-CN" sz="2000" dirty="0">
                <a:solidFill>
                  <a:srgbClr val="1414EA"/>
                </a:solidFill>
                <a:latin typeface="+mn-lt"/>
                <a:ea typeface="+mn-ea"/>
                <a:cs typeface="+mn-ea"/>
                <a:sym typeface="+mn-lt"/>
              </a:rPr>
              <a:t>  </a:t>
            </a:r>
            <a:r>
              <a:rPr lang="zh-CN" altLang="en-US" sz="2000" dirty="0">
                <a:solidFill>
                  <a:srgbClr val="1414EA"/>
                </a:solidFill>
                <a:latin typeface="+mn-lt"/>
                <a:ea typeface="+mn-ea"/>
                <a:cs typeface="+mn-ea"/>
                <a:sym typeface="+mn-lt"/>
              </a:rPr>
              <a:t>宣传部干事</a:t>
            </a:r>
            <a:r>
              <a:rPr lang="zh-CN" altLang="en-US" sz="2000" dirty="0">
                <a:solidFill>
                  <a:srgbClr val="1414EA"/>
                </a:solidFill>
                <a:latin typeface="+mn-lt"/>
                <a:ea typeface="+mn-ea"/>
                <a:cs typeface="+mn-ea"/>
                <a:sym typeface="+mn-lt"/>
              </a:rPr>
              <a:t>是我的竞选目标，如果这次我可以当选干事，我将尽全力配合部长的工作，把宣传部的工作做好。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2133600" y="494030"/>
            <a:ext cx="7924800" cy="593979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3839845" y="1189990"/>
            <a:ext cx="4869180" cy="755650"/>
            <a:chOff x="4141216" y="1449360"/>
            <a:chExt cx="3935063" cy="7556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1216" y="1525780"/>
              <a:ext cx="3935063" cy="67310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691370" y="1449360"/>
              <a:ext cx="2834754" cy="75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4000">
                  <a:latin typeface="汉仪小麦体简" panose="00020600040101010101" pitchFamily="18" charset="-122"/>
                  <a:ea typeface="汉仪小麦体简" panose="00020600040101010101" pitchFamily="18" charset="-122"/>
                </a:defRPr>
              </a:lvl1pPr>
            </a:lstStyle>
            <a:p>
              <a:pPr lvl="0" algn="ctr" defTabSz="914400">
                <a:defRPr/>
              </a:pPr>
              <a:r>
                <a:rPr lang="zh-CN" altLang="en-US" sz="36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我的证书和荣誉</a:t>
              </a:r>
              <a:endParaRPr lang="zh-CN" altLang="en-US" sz="3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6855" y="182245"/>
            <a:ext cx="9504680" cy="4695190"/>
            <a:chOff x="373" y="287"/>
            <a:chExt cx="14968" cy="7394"/>
          </a:xfrm>
        </p:grpSpPr>
        <p:grpSp>
          <p:nvGrpSpPr>
            <p:cNvPr id="39" name="组合 38"/>
            <p:cNvGrpSpPr/>
            <p:nvPr/>
          </p:nvGrpSpPr>
          <p:grpSpPr>
            <a:xfrm>
              <a:off x="8789" y="6523"/>
              <a:ext cx="6553" cy="1159"/>
              <a:chOff x="3787565" y="3967691"/>
              <a:chExt cx="4161377" cy="736147"/>
            </a:xfrm>
          </p:grpSpPr>
          <p:sp>
            <p:nvSpPr>
              <p:cNvPr id="29" name="文本框 28"/>
              <p:cNvSpPr txBox="1"/>
              <p:nvPr/>
            </p:nvSpPr>
            <p:spPr>
              <a:xfrm>
                <a:off x="4315885" y="4033731"/>
                <a:ext cx="2827020" cy="386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400">
                    <a:latin typeface="汉仪小麦体简" panose="00020600040101010101" pitchFamily="18" charset="-122"/>
                    <a:ea typeface="汉仪小麦体简" panose="00020600040101010101" pitchFamily="18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2018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年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6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月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-2019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年</a:t>
                </a:r>
                <a:r>
                  <a:rPr kumimoji="0" lang="en-US" altLang="zh-CN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6</a:t>
                </a:r>
                <a:r>
                  <a: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月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D62828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0" name="文本框 29"/>
              <p:cNvSpPr txBox="1"/>
              <p:nvPr/>
            </p:nvSpPr>
            <p:spPr>
              <a:xfrm>
                <a:off x="4315806" y="4316943"/>
                <a:ext cx="3633136" cy="386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lnSpc>
                    <a:spcPct val="120000"/>
                  </a:lnSpc>
                  <a:defRPr sz="2400">
                    <a:latin typeface="汉仪小麦体简" panose="00020600040101010101" pitchFamily="18" charset="-122"/>
                    <a:ea typeface="汉仪小麦体简" panose="00020600040101010101" pitchFamily="18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zh-CN" altLang="en-US" sz="16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rPr>
                  <a:t>获得全班三好学生荣誉称号</a:t>
                </a: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pic>
            <p:nvPicPr>
              <p:cNvPr id="36" name="图片 35" descr="图片包含 事情, 物体, 齿轮&#10;&#10;已生成高可信度的说明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3787565" y="3967691"/>
                <a:ext cx="460592" cy="736147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3" y="287"/>
              <a:ext cx="2773" cy="1921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3" y="2357"/>
              <a:ext cx="2772" cy="196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3" y="4472"/>
              <a:ext cx="2771" cy="2051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28270" y="2264410"/>
            <a:ext cx="7352030" cy="4278630"/>
            <a:chOff x="202" y="3566"/>
            <a:chExt cx="11578" cy="6738"/>
          </a:xfrm>
        </p:grpSpPr>
        <p:grpSp>
          <p:nvGrpSpPr>
            <p:cNvPr id="37" name="组合 36"/>
            <p:cNvGrpSpPr/>
            <p:nvPr/>
          </p:nvGrpSpPr>
          <p:grpSpPr>
            <a:xfrm>
              <a:off x="5322" y="3566"/>
              <a:ext cx="6459" cy="1261"/>
              <a:chOff x="3787565" y="2285488"/>
              <a:chExt cx="4101497" cy="736147"/>
            </a:xfrm>
          </p:grpSpPr>
          <p:pic>
            <p:nvPicPr>
              <p:cNvPr id="21" name="图片 20" descr="图片包含 事情, 物体, 齿轮&#10;&#10;已生成高可信度的说明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3787565" y="2285488"/>
                <a:ext cx="460592" cy="736147"/>
              </a:xfrm>
              <a:prstGeom prst="rect">
                <a:avLst/>
              </a:prstGeom>
            </p:spPr>
          </p:pic>
          <p:grpSp>
            <p:nvGrpSpPr>
              <p:cNvPr id="22" name="组合 21"/>
              <p:cNvGrpSpPr/>
              <p:nvPr/>
            </p:nvGrpSpPr>
            <p:grpSpPr>
              <a:xfrm>
                <a:off x="4317146" y="2333232"/>
                <a:ext cx="3571916" cy="680280"/>
                <a:chOff x="3843008" y="1830688"/>
                <a:chExt cx="5109091" cy="973041"/>
              </a:xfrm>
            </p:grpSpPr>
            <p:sp>
              <p:nvSpPr>
                <p:cNvPr id="23" name="文本框 22"/>
                <p:cNvSpPr txBox="1"/>
                <p:nvPr/>
              </p:nvSpPr>
              <p:spPr>
                <a:xfrm>
                  <a:off x="3843008" y="1830688"/>
                  <a:ext cx="2251607" cy="507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2018</a:t>
                  </a:r>
                  <a:r>
                    <a:rPr kumimoji="0" lang="zh-CN" altLang="en-US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年</a:t>
                  </a:r>
                  <a:r>
                    <a:rPr kumimoji="0" lang="en-US" altLang="zh-CN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8</a:t>
                  </a:r>
                  <a:r>
                    <a:rPr kumimoji="0" lang="zh-CN" altLang="en-US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月</a:t>
                  </a:r>
                  <a:endParaRPr kumimoji="0" lang="zh-CN" altLang="en-U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文本框 23"/>
                <p:cNvSpPr txBox="1"/>
                <p:nvPr/>
              </p:nvSpPr>
              <p:spPr>
                <a:xfrm>
                  <a:off x="3843008" y="2296042"/>
                  <a:ext cx="5109091" cy="5076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获得古筝</a:t>
                  </a: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4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级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证书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</p:grp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2" y="7710"/>
              <a:ext cx="3162" cy="2594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3691890" y="2191385"/>
            <a:ext cx="8284210" cy="1822450"/>
            <a:chOff x="5814" y="3451"/>
            <a:chExt cx="13046" cy="2870"/>
          </a:xfrm>
        </p:grpSpPr>
        <p:grpSp>
          <p:nvGrpSpPr>
            <p:cNvPr id="38" name="组合 37"/>
            <p:cNvGrpSpPr/>
            <p:nvPr/>
          </p:nvGrpSpPr>
          <p:grpSpPr>
            <a:xfrm>
              <a:off x="5814" y="5161"/>
              <a:ext cx="5723" cy="1160"/>
              <a:chOff x="3787565" y="3134814"/>
              <a:chExt cx="3254737" cy="736147"/>
            </a:xfrm>
          </p:grpSpPr>
          <p:grpSp>
            <p:nvGrpSpPr>
              <p:cNvPr id="25" name="组合 24"/>
              <p:cNvGrpSpPr/>
              <p:nvPr/>
            </p:nvGrpSpPr>
            <p:grpSpPr>
              <a:xfrm>
                <a:off x="4331088" y="3182559"/>
                <a:ext cx="2711214" cy="669399"/>
                <a:chOff x="3862950" y="3029223"/>
                <a:chExt cx="3877985" cy="957476"/>
              </a:xfrm>
            </p:grpSpPr>
            <p:sp>
              <p:nvSpPr>
                <p:cNvPr id="26" name="文本框 25"/>
                <p:cNvSpPr txBox="1"/>
                <p:nvPr/>
              </p:nvSpPr>
              <p:spPr>
                <a:xfrm>
                  <a:off x="3862950" y="3029223"/>
                  <a:ext cx="3621282" cy="552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2018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年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9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月</a:t>
                  </a:r>
                  <a:r>
                    <a: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-2020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年</a:t>
                  </a: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10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月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文本框 26"/>
                <p:cNvSpPr txBox="1"/>
                <p:nvPr/>
              </p:nvSpPr>
              <p:spPr>
                <a:xfrm>
                  <a:off x="3862950" y="3434629"/>
                  <a:ext cx="3877985" cy="552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多次获得学习之星的荣誉称号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35" name="图片 34" descr="图片包含 事情, 物体, 齿轮&#10;&#10;已生成高可信度的说明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3787565" y="3134814"/>
                <a:ext cx="460592" cy="736147"/>
              </a:xfrm>
              <a:prstGeom prst="rect">
                <a:avLst/>
              </a:prstGeom>
            </p:spPr>
          </p:pic>
        </p:grp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038" y="3451"/>
              <a:ext cx="2822" cy="2115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041390" y="60325"/>
            <a:ext cx="5977890" cy="5148580"/>
            <a:chOff x="9514" y="95"/>
            <a:chExt cx="9414" cy="8108"/>
          </a:xfrm>
        </p:grpSpPr>
        <p:grpSp>
          <p:nvGrpSpPr>
            <p:cNvPr id="4" name="组合 3"/>
            <p:cNvGrpSpPr/>
            <p:nvPr/>
          </p:nvGrpSpPr>
          <p:grpSpPr>
            <a:xfrm rot="0">
              <a:off x="9514" y="3566"/>
              <a:ext cx="5723" cy="1160"/>
              <a:chOff x="3787565" y="3134814"/>
              <a:chExt cx="3254737" cy="73614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4331088" y="3182559"/>
                <a:ext cx="2711214" cy="669399"/>
                <a:chOff x="3862950" y="3029223"/>
                <a:chExt cx="3877985" cy="957476"/>
              </a:xfrm>
            </p:grpSpPr>
            <p:sp>
              <p:nvSpPr>
                <p:cNvPr id="8" name="文本框 7"/>
                <p:cNvSpPr txBox="1"/>
                <p:nvPr/>
              </p:nvSpPr>
              <p:spPr>
                <a:xfrm>
                  <a:off x="3862950" y="3029223"/>
                  <a:ext cx="3621282" cy="552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2019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年</a:t>
                  </a: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11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D62828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月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62828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  <p:sp>
              <p:nvSpPr>
                <p:cNvPr id="9" name="文本框 8"/>
                <p:cNvSpPr txBox="1"/>
                <p:nvPr/>
              </p:nvSpPr>
              <p:spPr>
                <a:xfrm>
                  <a:off x="3862950" y="3434629"/>
                  <a:ext cx="3877985" cy="5520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zh-CN"/>
                  </a:defPPr>
                  <a:lvl1pPr>
                    <a:lnSpc>
                      <a:spcPct val="120000"/>
                    </a:lnSpc>
                    <a:defRPr sz="2400">
                      <a:latin typeface="汉仪小麦体简" panose="00020600040101010101" pitchFamily="18" charset="-122"/>
                      <a:ea typeface="汉仪小麦体简" panose="00020600040101010101" pitchFamily="18" charset="-122"/>
                    </a:defRPr>
                  </a:lvl1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获得儿童画</a:t>
                  </a:r>
                  <a:r>
                    <a:rPr kumimoji="0" lang="en-US" altLang="zh-CN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6</a:t>
                  </a:r>
                  <a:r>
                    <a:rPr kumimoji="0" lang="zh-CN" alt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+mn-lt"/>
                      <a:ea typeface="+mn-ea"/>
                      <a:cs typeface="+mn-ea"/>
                      <a:sym typeface="+mn-lt"/>
                    </a:rPr>
                    <a:t>级的证书</a:t>
                  </a: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n-lt"/>
                    <a:ea typeface="+mn-ea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10" name="图片 9" descr="图片包含 事情, 物体, 齿轮&#10;&#10;已生成高可信度的说明"/>
              <p:cNvPicPr>
                <a:picLocks noChangeAspect="1"/>
              </p:cNvPicPr>
              <p:nvPr/>
            </p:nvPicPr>
            <p:blipFill>
              <a:blip r:embed="rId3" cstate="screen"/>
              <a:stretch>
                <a:fillRect/>
              </a:stretch>
            </p:blipFill>
            <p:spPr>
              <a:xfrm>
                <a:off x="3787565" y="3134814"/>
                <a:ext cx="460592" cy="736147"/>
              </a:xfrm>
              <a:prstGeom prst="rect">
                <a:avLst/>
              </a:prstGeom>
            </p:spPr>
          </p:pic>
        </p:grp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371" y="95"/>
              <a:ext cx="2156" cy="2969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970" y="6001"/>
              <a:ext cx="2958" cy="2203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84130" y="5432425"/>
            <a:ext cx="1723390" cy="1258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1722090" y="534569"/>
            <a:ext cx="8747820" cy="605491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649483" y="1693045"/>
            <a:ext cx="4150874" cy="835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3049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请投我一票！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3049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49483" y="2752017"/>
            <a:ext cx="6037636" cy="835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62828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我是你们最好的选择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62828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649483" y="3801464"/>
            <a:ext cx="2893034" cy="903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24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528F14"/>
                </a:solidFill>
                <a:effectLst/>
                <a:uLnTx/>
                <a:uFillTx/>
                <a:latin typeface="+mn-lt"/>
                <a:ea typeface="+mn-ea"/>
                <a:cs typeface="+mn-ea"/>
                <a:sym typeface="+mn-lt"/>
              </a:rPr>
              <a:t>感谢支持！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528F14"/>
              </a:solidFill>
              <a:effectLst/>
              <a:uLnTx/>
              <a:uFillTx/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random/>
      </p:transition>
    </mc:Choice>
    <mc:Fallback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MH" val="20170624180509"/>
  <p:tag name="MH_LIBRARY" val="GRAPHIC"/>
  <p:tag name="MH_TYPE" val="Other"/>
  <p:tag name="MH_ORDER" val="1"/>
</p:tagLst>
</file>

<file path=ppt/tags/tag10.xml><?xml version="1.0" encoding="utf-8"?>
<p:tagLst xmlns:p="http://schemas.openxmlformats.org/presentationml/2006/main">
  <p:tag name="MH" val="20170624180509"/>
  <p:tag name="MH_LIBRARY" val="GRAPHIC"/>
  <p:tag name="MH_TYPE" val="Other"/>
  <p:tag name="MH_ORDER" val="10"/>
</p:tagLst>
</file>

<file path=ppt/tags/tag11.xml><?xml version="1.0" encoding="utf-8"?>
<p:tagLst xmlns:p="http://schemas.openxmlformats.org/presentationml/2006/main">
  <p:tag name="ISPRING_PRESENTATION_TITLE" val="PowerPoint 演示文稿"/>
</p:tagLst>
</file>

<file path=ppt/tags/tag2.xml><?xml version="1.0" encoding="utf-8"?>
<p:tagLst xmlns:p="http://schemas.openxmlformats.org/presentationml/2006/main">
  <p:tag name="MH" val="20170624180509"/>
  <p:tag name="MH_LIBRARY" val="GRAPHIC"/>
  <p:tag name="MH_TYPE" val="Other"/>
  <p:tag name="MH_ORDER" val="2"/>
</p:tagLst>
</file>

<file path=ppt/tags/tag3.xml><?xml version="1.0" encoding="utf-8"?>
<p:tagLst xmlns:p="http://schemas.openxmlformats.org/presentationml/2006/main">
  <p:tag name="MH" val="20170624180509"/>
  <p:tag name="MH_LIBRARY" val="GRAPHIC"/>
  <p:tag name="MH_TYPE" val="Other"/>
  <p:tag name="MH_ORDER" val="3"/>
</p:tagLst>
</file>

<file path=ppt/tags/tag4.xml><?xml version="1.0" encoding="utf-8"?>
<p:tagLst xmlns:p="http://schemas.openxmlformats.org/presentationml/2006/main">
  <p:tag name="MH" val="20170624180509"/>
  <p:tag name="MH_LIBRARY" val="GRAPHIC"/>
  <p:tag name="MH_TYPE" val="Other"/>
  <p:tag name="MH_ORDER" val="4"/>
</p:tagLst>
</file>

<file path=ppt/tags/tag5.xml><?xml version="1.0" encoding="utf-8"?>
<p:tagLst xmlns:p="http://schemas.openxmlformats.org/presentationml/2006/main">
  <p:tag name="MH" val="20170624180509"/>
  <p:tag name="MH_LIBRARY" val="GRAPHIC"/>
  <p:tag name="MH_TYPE" val="Other"/>
  <p:tag name="MH_ORDER" val="5"/>
</p:tagLst>
</file>

<file path=ppt/tags/tag6.xml><?xml version="1.0" encoding="utf-8"?>
<p:tagLst xmlns:p="http://schemas.openxmlformats.org/presentationml/2006/main">
  <p:tag name="MH" val="20170624180509"/>
  <p:tag name="MH_LIBRARY" val="GRAPHIC"/>
  <p:tag name="MH_TYPE" val="Other"/>
  <p:tag name="MH_ORDER" val="6"/>
</p:tagLst>
</file>

<file path=ppt/tags/tag7.xml><?xml version="1.0" encoding="utf-8"?>
<p:tagLst xmlns:p="http://schemas.openxmlformats.org/presentationml/2006/main">
  <p:tag name="MH" val="20170624180509"/>
  <p:tag name="MH_LIBRARY" val="GRAPHIC"/>
  <p:tag name="MH_TYPE" val="Other"/>
  <p:tag name="MH_ORDER" val="7"/>
</p:tagLst>
</file>

<file path=ppt/tags/tag8.xml><?xml version="1.0" encoding="utf-8"?>
<p:tagLst xmlns:p="http://schemas.openxmlformats.org/presentationml/2006/main">
  <p:tag name="MH" val="20170624180509"/>
  <p:tag name="MH_LIBRARY" val="GRAPHIC"/>
  <p:tag name="MH_TYPE" val="Other"/>
  <p:tag name="MH_ORDER" val="8"/>
</p:tagLst>
</file>

<file path=ppt/tags/tag9.xml><?xml version="1.0" encoding="utf-8"?>
<p:tagLst xmlns:p="http://schemas.openxmlformats.org/presentationml/2006/main">
  <p:tag name="MH" val="20170624180509"/>
  <p:tag name="MH_LIBRARY" val="GRAPHIC"/>
  <p:tag name="MH_TYPE" val="Other"/>
  <p:tag name="MH_ORDER" val="9"/>
</p:tagLst>
</file>

<file path=ppt/theme/theme1.xml><?xml version="1.0" encoding="utf-8"?>
<a:theme xmlns:a="http://schemas.openxmlformats.org/drawingml/2006/main" name="第一PPT，www.1ppt.com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z3ff43i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449</Words>
  <Application>WPS 演示</Application>
  <PresentationFormat>自定义</PresentationFormat>
  <Paragraphs>72</Paragraphs>
  <Slides>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  <vt:variant>
        <vt:lpstr>自定义放映</vt:lpstr>
      </vt:variant>
      <vt:variant>
        <vt:i4>0</vt:i4>
      </vt:variant>
    </vt:vector>
  </HeadingPairs>
  <TitlesOfParts>
    <vt:vector size="19" baseType="lpstr">
      <vt:lpstr>Arial</vt:lpstr>
      <vt:lpstr>宋体</vt:lpstr>
      <vt:lpstr>Wingdings</vt:lpstr>
      <vt:lpstr>Calibri</vt:lpstr>
      <vt:lpstr>汉仪小麦体简</vt:lpstr>
      <vt:lpstr>Calibri</vt:lpstr>
      <vt:lpstr>微软雅黑</vt:lpstr>
      <vt:lpstr>Arial Unicode MS</vt:lpstr>
      <vt:lpstr>等线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自我介绍</dc:title>
  <dc:creator>第一PPT</dc:creator>
  <cp:keywords>www.1ppt.com</cp:keywords>
  <dc:description>www.1ppt.com</dc:description>
  <cp:lastModifiedBy>筱苓风</cp:lastModifiedBy>
  <cp:revision>88</cp:revision>
  <dcterms:created xsi:type="dcterms:W3CDTF">2017-08-18T03:02:00Z</dcterms:created>
  <dcterms:modified xsi:type="dcterms:W3CDTF">2020-10-29T07:30:36Z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2052-11.1.0.10069</vt:lpwstr>
  </property>
</Properties>
</file>