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3" r:id="rId7"/>
    <p:sldId id="267" r:id="rId8"/>
    <p:sldId id="268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DCD5"/>
    <a:srgbClr val="6AD0C9"/>
    <a:srgbClr val="8BBD52"/>
    <a:srgbClr val="226C67"/>
    <a:srgbClr val="F85559"/>
    <a:srgbClr val="503212"/>
    <a:srgbClr val="F1FAFE"/>
    <a:srgbClr val="4472C4"/>
    <a:srgbClr val="A0C4B4"/>
    <a:srgbClr val="2697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0" autoAdjust="0"/>
    <p:restoredTop sz="94660"/>
  </p:normalViewPr>
  <p:slideViewPr>
    <p:cSldViewPr snapToGrid="0">
      <p:cViewPr>
        <p:scale>
          <a:sx n="33" d="100"/>
          <a:sy n="33" d="100"/>
        </p:scale>
        <p:origin x="-1746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矩形 12"/>
          <p:cNvSpPr/>
          <p:nvPr userDrawn="1"/>
        </p:nvSpPr>
        <p:spPr>
          <a:xfrm>
            <a:off x="-72969" y="0"/>
            <a:ext cx="12264969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2" name="矩形 19"/>
          <p:cNvSpPr/>
          <p:nvPr userDrawn="1"/>
        </p:nvSpPr>
        <p:spPr>
          <a:xfrm>
            <a:off x="-72969" y="6498000"/>
            <a:ext cx="12264969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52" name="图片 14"/>
          <p:cNvPicPr>
            <a:picLocks noChangeAspect="1"/>
          </p:cNvPicPr>
          <p:nvPr userDrawn="1"/>
        </p:nvPicPr>
        <p:blipFill rotWithShape="1">
          <a:blip r:embed="rId3" cstate="screen"/>
          <a:srcRect l="17022" t="24167" r="71259"/>
          <a:stretch>
            <a:fillRect/>
          </a:stretch>
        </p:blipFill>
        <p:spPr>
          <a:xfrm rot="16200000" flipH="1">
            <a:off x="448361" y="949672"/>
            <a:ext cx="1590432" cy="2633092"/>
          </a:xfrm>
          <a:custGeom>
            <a:avLst/>
            <a:gdLst>
              <a:gd name="connsiteX0" fmla="*/ 0 w 1428784"/>
              <a:gd name="connsiteY0" fmla="*/ 0 h 2365471"/>
              <a:gd name="connsiteX1" fmla="*/ 1428784 w 1428784"/>
              <a:gd name="connsiteY1" fmla="*/ 0 h 2365471"/>
              <a:gd name="connsiteX2" fmla="*/ 1428784 w 1428784"/>
              <a:gd name="connsiteY2" fmla="*/ 501563 h 2365471"/>
              <a:gd name="connsiteX3" fmla="*/ 1301462 w 1428784"/>
              <a:gd name="connsiteY3" fmla="*/ 501563 h 2365471"/>
              <a:gd name="connsiteX4" fmla="*/ 1301462 w 1428784"/>
              <a:gd name="connsiteY4" fmla="*/ 1369664 h 2365471"/>
              <a:gd name="connsiteX5" fmla="*/ 1428784 w 1428784"/>
              <a:gd name="connsiteY5" fmla="*/ 1369664 h 2365471"/>
              <a:gd name="connsiteX6" fmla="*/ 1428784 w 1428784"/>
              <a:gd name="connsiteY6" fmla="*/ 2052123 h 2365471"/>
              <a:gd name="connsiteX7" fmla="*/ 1153285 w 1428784"/>
              <a:gd name="connsiteY7" fmla="*/ 2365471 h 2365471"/>
              <a:gd name="connsiteX8" fmla="*/ 0 w 1428784"/>
              <a:gd name="connsiteY8" fmla="*/ 2365471 h 2365471"/>
              <a:gd name="connsiteX9" fmla="*/ 0 w 1428784"/>
              <a:gd name="connsiteY9" fmla="*/ 1459815 h 2365471"/>
              <a:gd name="connsiteX10" fmla="*/ 375586 w 1428784"/>
              <a:gd name="connsiteY10" fmla="*/ 1459815 h 2365471"/>
              <a:gd name="connsiteX11" fmla="*/ 375586 w 1428784"/>
              <a:gd name="connsiteY11" fmla="*/ 591714 h 2365471"/>
              <a:gd name="connsiteX12" fmla="*/ 0 w 1428784"/>
              <a:gd name="connsiteY12" fmla="*/ 591714 h 236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8784" h="2365471">
                <a:moveTo>
                  <a:pt x="0" y="0"/>
                </a:moveTo>
                <a:lnTo>
                  <a:pt x="1428784" y="0"/>
                </a:lnTo>
                <a:lnTo>
                  <a:pt x="1428784" y="501563"/>
                </a:lnTo>
                <a:lnTo>
                  <a:pt x="1301462" y="501563"/>
                </a:lnTo>
                <a:lnTo>
                  <a:pt x="1301462" y="1369664"/>
                </a:lnTo>
                <a:lnTo>
                  <a:pt x="1428784" y="1369664"/>
                </a:lnTo>
                <a:lnTo>
                  <a:pt x="1428784" y="2052123"/>
                </a:lnTo>
                <a:lnTo>
                  <a:pt x="1153285" y="2365471"/>
                </a:lnTo>
                <a:lnTo>
                  <a:pt x="0" y="2365471"/>
                </a:lnTo>
                <a:lnTo>
                  <a:pt x="0" y="1459815"/>
                </a:lnTo>
                <a:lnTo>
                  <a:pt x="375586" y="1459815"/>
                </a:lnTo>
                <a:lnTo>
                  <a:pt x="375586" y="591714"/>
                </a:lnTo>
                <a:lnTo>
                  <a:pt x="0" y="591714"/>
                </a:lnTo>
                <a:close/>
              </a:path>
            </a:pathLst>
          </a:custGeom>
        </p:spPr>
      </p:pic>
      <p:pic>
        <p:nvPicPr>
          <p:cNvPr id="2097153" name="图片 15"/>
          <p:cNvPicPr>
            <a:picLocks noChangeAspect="1"/>
          </p:cNvPicPr>
          <p:nvPr userDrawn="1"/>
        </p:nvPicPr>
        <p:blipFill rotWithShape="1">
          <a:blip r:embed="rId4" cstate="screen"/>
          <a:srcRect l="26433" t="24167" r="43279" b="9625"/>
          <a:stretch>
            <a:fillRect/>
          </a:stretch>
        </p:blipFill>
        <p:spPr>
          <a:xfrm>
            <a:off x="8795368" y="0"/>
            <a:ext cx="3870044" cy="2164386"/>
          </a:xfrm>
          <a:custGeom>
            <a:avLst/>
            <a:gdLst>
              <a:gd name="connsiteX0" fmla="*/ 242409 w 3692800"/>
              <a:gd name="connsiteY0" fmla="*/ 0 h 2065260"/>
              <a:gd name="connsiteX1" fmla="*/ 3692800 w 3692800"/>
              <a:gd name="connsiteY1" fmla="*/ 0 h 2065260"/>
              <a:gd name="connsiteX2" fmla="*/ 3692800 w 3692800"/>
              <a:gd name="connsiteY2" fmla="*/ 856785 h 2065260"/>
              <a:gd name="connsiteX3" fmla="*/ 2988888 w 3692800"/>
              <a:gd name="connsiteY3" fmla="*/ 511466 h 2065260"/>
              <a:gd name="connsiteX4" fmla="*/ 2363402 w 3692800"/>
              <a:gd name="connsiteY4" fmla="*/ 1786481 h 2065260"/>
              <a:gd name="connsiteX5" fmla="*/ 2931675 w 3692800"/>
              <a:gd name="connsiteY5" fmla="*/ 2065260 h 2065260"/>
              <a:gd name="connsiteX6" fmla="*/ 445138 w 3692800"/>
              <a:gd name="connsiteY6" fmla="*/ 2065260 h 2065260"/>
              <a:gd name="connsiteX7" fmla="*/ 445138 w 3692800"/>
              <a:gd name="connsiteY7" fmla="*/ 1485081 h 2065260"/>
              <a:gd name="connsiteX8" fmla="*/ 0 w 3692800"/>
              <a:gd name="connsiteY8" fmla="*/ 1485081 h 2065260"/>
              <a:gd name="connsiteX9" fmla="*/ 0 w 3692800"/>
              <a:gd name="connsiteY9" fmla="*/ 751331 h 2065260"/>
              <a:gd name="connsiteX10" fmla="*/ 242409 w 3692800"/>
              <a:gd name="connsiteY10" fmla="*/ 751331 h 206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92800" h="2065260">
                <a:moveTo>
                  <a:pt x="242409" y="0"/>
                </a:moveTo>
                <a:lnTo>
                  <a:pt x="3692800" y="0"/>
                </a:lnTo>
                <a:lnTo>
                  <a:pt x="3692800" y="856785"/>
                </a:lnTo>
                <a:lnTo>
                  <a:pt x="2988888" y="511466"/>
                </a:lnTo>
                <a:lnTo>
                  <a:pt x="2363402" y="1786481"/>
                </a:lnTo>
                <a:lnTo>
                  <a:pt x="2931675" y="2065260"/>
                </a:lnTo>
                <a:lnTo>
                  <a:pt x="445138" y="2065260"/>
                </a:lnTo>
                <a:lnTo>
                  <a:pt x="445138" y="1485081"/>
                </a:lnTo>
                <a:lnTo>
                  <a:pt x="0" y="1485081"/>
                </a:lnTo>
                <a:lnTo>
                  <a:pt x="0" y="751331"/>
                </a:lnTo>
                <a:lnTo>
                  <a:pt x="242409" y="751331"/>
                </a:lnTo>
                <a:close/>
              </a:path>
            </a:pathLst>
          </a:custGeom>
        </p:spPr>
      </p:pic>
      <p:sp>
        <p:nvSpPr>
          <p:cNvPr id="1048583" name="任意多边形: 形状 13"/>
          <p:cNvSpPr/>
          <p:nvPr userDrawn="1"/>
        </p:nvSpPr>
        <p:spPr>
          <a:xfrm>
            <a:off x="-72969" y="0"/>
            <a:ext cx="12264969" cy="1338235"/>
          </a:xfrm>
          <a:custGeom>
            <a:avLst/>
            <a:gdLst>
              <a:gd name="connsiteX0" fmla="*/ 8379311 w 12264969"/>
              <a:gd name="connsiteY0" fmla="*/ 0 h 1338235"/>
              <a:gd name="connsiteX1" fmla="*/ 12264969 w 12264969"/>
              <a:gd name="connsiteY1" fmla="*/ 0 h 1338235"/>
              <a:gd name="connsiteX2" fmla="*/ 12264969 w 12264969"/>
              <a:gd name="connsiteY2" fmla="*/ 160087 h 1338235"/>
              <a:gd name="connsiteX3" fmla="*/ 12248489 w 12264969"/>
              <a:gd name="connsiteY3" fmla="*/ 182125 h 1338235"/>
              <a:gd name="connsiteX4" fmla="*/ 11215842 w 12264969"/>
              <a:gd name="connsiteY4" fmla="*/ 669118 h 1338235"/>
              <a:gd name="connsiteX5" fmla="*/ 10269567 w 12264969"/>
              <a:gd name="connsiteY5" fmla="*/ 277158 h 1338235"/>
              <a:gd name="connsiteX6" fmla="*/ 10226795 w 12264969"/>
              <a:gd name="connsiteY6" fmla="*/ 230097 h 1338235"/>
              <a:gd name="connsiteX7" fmla="*/ 10217502 w 12264969"/>
              <a:gd name="connsiteY7" fmla="*/ 260033 h 1338235"/>
              <a:gd name="connsiteX8" fmla="*/ 9330452 w 12264969"/>
              <a:gd name="connsiteY8" fmla="*/ 848009 h 1338235"/>
              <a:gd name="connsiteX9" fmla="*/ 8387307 w 12264969"/>
              <a:gd name="connsiteY9" fmla="*/ 79324 h 1338235"/>
              <a:gd name="connsiteX10" fmla="*/ 6765955 w 12264969"/>
              <a:gd name="connsiteY10" fmla="*/ 0 h 1338235"/>
              <a:gd name="connsiteX11" fmla="*/ 8361831 w 12264969"/>
              <a:gd name="connsiteY11" fmla="*/ 0 h 1338235"/>
              <a:gd name="connsiteX12" fmla="*/ 8291827 w 12264969"/>
              <a:gd name="connsiteY12" fmla="*/ 91319 h 1338235"/>
              <a:gd name="connsiteX13" fmla="*/ 7563880 w 12264969"/>
              <a:gd name="connsiteY13" fmla="*/ 424005 h 1338235"/>
              <a:gd name="connsiteX14" fmla="*/ 6883146 w 12264969"/>
              <a:gd name="connsiteY14" fmla="*/ 142036 h 1338235"/>
              <a:gd name="connsiteX15" fmla="*/ 0 w 12264969"/>
              <a:gd name="connsiteY15" fmla="*/ 0 h 1338235"/>
              <a:gd name="connsiteX16" fmla="*/ 4622840 w 12264969"/>
              <a:gd name="connsiteY16" fmla="*/ 0 h 1338235"/>
              <a:gd name="connsiteX17" fmla="*/ 4612189 w 12264969"/>
              <a:gd name="connsiteY17" fmla="*/ 105654 h 1338235"/>
              <a:gd name="connsiteX18" fmla="*/ 3783966 w 12264969"/>
              <a:gd name="connsiteY18" fmla="*/ 780674 h 1338235"/>
              <a:gd name="connsiteX19" fmla="*/ 3082949 w 12264969"/>
              <a:gd name="connsiteY19" fmla="*/ 407947 h 1338235"/>
              <a:gd name="connsiteX20" fmla="*/ 3022200 w 12264969"/>
              <a:gd name="connsiteY20" fmla="*/ 296025 h 1338235"/>
              <a:gd name="connsiteX21" fmla="*/ 3014627 w 12264969"/>
              <a:gd name="connsiteY21" fmla="*/ 305204 h 1338235"/>
              <a:gd name="connsiteX22" fmla="*/ 2333893 w 12264969"/>
              <a:gd name="connsiteY22" fmla="*/ 587173 h 1338235"/>
              <a:gd name="connsiteX23" fmla="*/ 1959165 w 12264969"/>
              <a:gd name="connsiteY23" fmla="*/ 511519 h 1338235"/>
              <a:gd name="connsiteX24" fmla="*/ 1921644 w 12264969"/>
              <a:gd name="connsiteY24" fmla="*/ 493444 h 1338235"/>
              <a:gd name="connsiteX25" fmla="*/ 1913120 w 12264969"/>
              <a:gd name="connsiteY25" fmla="*/ 520902 h 1338235"/>
              <a:gd name="connsiteX26" fmla="*/ 680051 w 12264969"/>
              <a:gd name="connsiteY26" fmla="*/ 1338235 h 1338235"/>
              <a:gd name="connsiteX27" fmla="*/ 42169 w 12264969"/>
              <a:gd name="connsiteY27" fmla="*/ 1176717 h 1338235"/>
              <a:gd name="connsiteX28" fmla="*/ 0 w 12264969"/>
              <a:gd name="connsiteY28" fmla="*/ 1151099 h 133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64969" h="1338235">
                <a:moveTo>
                  <a:pt x="8379311" y="0"/>
                </a:moveTo>
                <a:lnTo>
                  <a:pt x="12264969" y="0"/>
                </a:lnTo>
                <a:lnTo>
                  <a:pt x="12264969" y="160087"/>
                </a:lnTo>
                <a:lnTo>
                  <a:pt x="12248489" y="182125"/>
                </a:lnTo>
                <a:cubicBezTo>
                  <a:pt x="12003037" y="479544"/>
                  <a:pt x="11631579" y="669118"/>
                  <a:pt x="11215842" y="669118"/>
                </a:cubicBezTo>
                <a:cubicBezTo>
                  <a:pt x="10846299" y="669118"/>
                  <a:pt x="10511740" y="519331"/>
                  <a:pt x="10269567" y="277158"/>
                </a:cubicBezTo>
                <a:lnTo>
                  <a:pt x="10226795" y="230097"/>
                </a:lnTo>
                <a:lnTo>
                  <a:pt x="10217502" y="260033"/>
                </a:lnTo>
                <a:cubicBezTo>
                  <a:pt x="10071356" y="605562"/>
                  <a:pt x="9729217" y="848009"/>
                  <a:pt x="9330452" y="848009"/>
                </a:cubicBezTo>
                <a:cubicBezTo>
                  <a:pt x="8865226" y="848009"/>
                  <a:pt x="8477075" y="518012"/>
                  <a:pt x="8387307" y="79324"/>
                </a:cubicBezTo>
                <a:close/>
                <a:moveTo>
                  <a:pt x="6765955" y="0"/>
                </a:moveTo>
                <a:lnTo>
                  <a:pt x="8361831" y="0"/>
                </a:lnTo>
                <a:lnTo>
                  <a:pt x="8291827" y="91319"/>
                </a:lnTo>
                <a:cubicBezTo>
                  <a:pt x="8115306" y="295100"/>
                  <a:pt x="7854647" y="424005"/>
                  <a:pt x="7563880" y="424005"/>
                </a:cubicBezTo>
                <a:cubicBezTo>
                  <a:pt x="7298037" y="424005"/>
                  <a:pt x="7057361" y="316251"/>
                  <a:pt x="6883146" y="142036"/>
                </a:cubicBezTo>
                <a:close/>
                <a:moveTo>
                  <a:pt x="0" y="0"/>
                </a:moveTo>
                <a:lnTo>
                  <a:pt x="4622840" y="0"/>
                </a:lnTo>
                <a:lnTo>
                  <a:pt x="4612189" y="105654"/>
                </a:lnTo>
                <a:cubicBezTo>
                  <a:pt x="4533359" y="490887"/>
                  <a:pt x="4192504" y="780674"/>
                  <a:pt x="3783966" y="780674"/>
                </a:cubicBezTo>
                <a:cubicBezTo>
                  <a:pt x="3492153" y="780674"/>
                  <a:pt x="3234873" y="632824"/>
                  <a:pt x="3082949" y="407947"/>
                </a:cubicBezTo>
                <a:lnTo>
                  <a:pt x="3022200" y="296025"/>
                </a:lnTo>
                <a:lnTo>
                  <a:pt x="3014627" y="305204"/>
                </a:lnTo>
                <a:cubicBezTo>
                  <a:pt x="2840412" y="479419"/>
                  <a:pt x="2599736" y="587173"/>
                  <a:pt x="2333893" y="587173"/>
                </a:cubicBezTo>
                <a:cubicBezTo>
                  <a:pt x="2200971" y="587173"/>
                  <a:pt x="2074341" y="560234"/>
                  <a:pt x="1959165" y="511519"/>
                </a:cubicBezTo>
                <a:lnTo>
                  <a:pt x="1921644" y="493444"/>
                </a:lnTo>
                <a:lnTo>
                  <a:pt x="1913120" y="520902"/>
                </a:lnTo>
                <a:cubicBezTo>
                  <a:pt x="1709965" y="1001214"/>
                  <a:pt x="1234366" y="1338235"/>
                  <a:pt x="680051" y="1338235"/>
                </a:cubicBezTo>
                <a:cubicBezTo>
                  <a:pt x="449087" y="1338235"/>
                  <a:pt x="231788" y="1279725"/>
                  <a:pt x="42169" y="1176717"/>
                </a:cubicBezTo>
                <a:lnTo>
                  <a:pt x="0" y="11510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28600" dist="114300" dir="5400000" sx="106000" sy="106000" algn="t" rotWithShape="0">
              <a:srgbClr val="226C67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54" name="图片 17"/>
          <p:cNvPicPr>
            <a:picLocks noChangeAspect="1"/>
          </p:cNvPicPr>
          <p:nvPr userDrawn="1"/>
        </p:nvPicPr>
        <p:blipFill rotWithShape="1">
          <a:blip r:embed="rId5" cstate="screen"/>
          <a:srcRect r="355"/>
          <a:stretch>
            <a:fillRect/>
          </a:stretch>
        </p:blipFill>
        <p:spPr>
          <a:xfrm>
            <a:off x="8595190" y="4260425"/>
            <a:ext cx="3561439" cy="2426365"/>
          </a:xfrm>
          <a:prstGeom prst="rect">
            <a:avLst/>
          </a:prstGeom>
        </p:spPr>
      </p:pic>
      <p:pic>
        <p:nvPicPr>
          <p:cNvPr id="2097155" name="图片 18"/>
          <p:cNvPicPr>
            <a:picLocks noChangeAspect="1"/>
          </p:cNvPicPr>
          <p:nvPr userDrawn="1"/>
        </p:nvPicPr>
        <p:blipFill rotWithShape="1">
          <a:blip r:embed="rId6" cstate="screen"/>
          <a:srcRect l="56402" t="22214" r="25726"/>
          <a:stretch>
            <a:fillRect/>
          </a:stretch>
        </p:blipFill>
        <p:spPr>
          <a:xfrm rot="10800000">
            <a:off x="245389" y="4532435"/>
            <a:ext cx="2140393" cy="2383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6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CE7B-2251-4746-9864-AA8316771C85}" type="datetimeFigureOut">
              <a:rPr lang="zh-CN" altLang="en-US" smtClean="0"/>
              <a:pPr/>
              <a:t>2020/10/14 Wednesday</a:t>
            </a:fld>
            <a:endParaRPr lang="zh-CN" altLang="en-US"/>
          </a:p>
        </p:txBody>
      </p:sp>
      <p:sp>
        <p:nvSpPr>
          <p:cNvPr id="104876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03D6-8132-4D36-BB0D-95AEC1F55B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CE7B-2251-4746-9864-AA8316771C85}" type="datetimeFigureOut">
              <a:rPr lang="zh-CN" altLang="en-US" smtClean="0"/>
              <a:pPr/>
              <a:t>2020/10/14 Wednesday</a:t>
            </a:fld>
            <a:endParaRPr lang="zh-CN" altLang="en-US"/>
          </a:p>
        </p:txBody>
      </p:sp>
      <p:sp>
        <p:nvSpPr>
          <p:cNvPr id="104873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03D6-8132-4D36-BB0D-95AEC1F55B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59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60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76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CE7B-2251-4746-9864-AA8316771C85}" type="datetimeFigureOut">
              <a:rPr lang="zh-CN" altLang="en-US" smtClean="0"/>
              <a:pPr/>
              <a:t>2020/10/14 Wednesday</a:t>
            </a:fld>
            <a:endParaRPr lang="zh-CN" altLang="en-US"/>
          </a:p>
        </p:txBody>
      </p:sp>
      <p:sp>
        <p:nvSpPr>
          <p:cNvPr id="104876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03D6-8132-4D36-BB0D-95AEC1F55B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27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2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72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CE7B-2251-4746-9864-AA8316771C85}" type="datetimeFigureOut">
              <a:rPr lang="zh-CN" altLang="en-US" smtClean="0"/>
              <a:pPr/>
              <a:t>2020/10/14 Wednesday</a:t>
            </a:fld>
            <a:endParaRPr lang="zh-CN" altLang="en-US"/>
          </a:p>
        </p:txBody>
      </p:sp>
      <p:sp>
        <p:nvSpPr>
          <p:cNvPr id="104873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03D6-8132-4D36-BB0D-95AEC1F55B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6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7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CE7B-2251-4746-9864-AA8316771C85}" type="datetimeFigureOut">
              <a:rPr lang="zh-CN" altLang="en-US" smtClean="0"/>
              <a:pPr/>
              <a:t>2020/10/14 Wednesday</a:t>
            </a:fld>
            <a:endParaRPr lang="zh-CN" altLang="en-US"/>
          </a:p>
        </p:txBody>
      </p:sp>
      <p:sp>
        <p:nvSpPr>
          <p:cNvPr id="104877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03D6-8132-4D36-BB0D-95AEC1F55B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4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4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CE7B-2251-4746-9864-AA8316771C85}" type="datetimeFigureOut">
              <a:rPr lang="zh-CN" altLang="en-US" smtClean="0"/>
              <a:pPr/>
              <a:t>2020/10/14 Wednesday</a:t>
            </a:fld>
            <a:endParaRPr lang="zh-CN" altLang="en-US"/>
          </a:p>
        </p:txBody>
      </p:sp>
      <p:sp>
        <p:nvSpPr>
          <p:cNvPr id="104874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03D6-8132-4D36-BB0D-95AEC1F55B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矩形 7"/>
          <p:cNvSpPr/>
          <p:nvPr userDrawn="1"/>
        </p:nvSpPr>
        <p:spPr>
          <a:xfrm>
            <a:off x="-72969" y="0"/>
            <a:ext cx="12264969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2" name="矩形 9"/>
          <p:cNvSpPr/>
          <p:nvPr userDrawn="1"/>
        </p:nvSpPr>
        <p:spPr>
          <a:xfrm>
            <a:off x="-72969" y="6498000"/>
            <a:ext cx="12264969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56" name="图片 10"/>
          <p:cNvPicPr>
            <a:picLocks noChangeAspect="1"/>
          </p:cNvPicPr>
          <p:nvPr userDrawn="1"/>
        </p:nvPicPr>
        <p:blipFill rotWithShape="1">
          <a:blip r:embed="rId3" cstate="screen"/>
          <a:srcRect l="17022" t="24167" r="71259"/>
          <a:stretch>
            <a:fillRect/>
          </a:stretch>
        </p:blipFill>
        <p:spPr>
          <a:xfrm rot="16200000" flipH="1">
            <a:off x="448361" y="949672"/>
            <a:ext cx="1590432" cy="2633092"/>
          </a:xfrm>
          <a:custGeom>
            <a:avLst/>
            <a:gdLst>
              <a:gd name="connsiteX0" fmla="*/ 0 w 1428784"/>
              <a:gd name="connsiteY0" fmla="*/ 0 h 2365471"/>
              <a:gd name="connsiteX1" fmla="*/ 1428784 w 1428784"/>
              <a:gd name="connsiteY1" fmla="*/ 0 h 2365471"/>
              <a:gd name="connsiteX2" fmla="*/ 1428784 w 1428784"/>
              <a:gd name="connsiteY2" fmla="*/ 501563 h 2365471"/>
              <a:gd name="connsiteX3" fmla="*/ 1301462 w 1428784"/>
              <a:gd name="connsiteY3" fmla="*/ 501563 h 2365471"/>
              <a:gd name="connsiteX4" fmla="*/ 1301462 w 1428784"/>
              <a:gd name="connsiteY4" fmla="*/ 1369664 h 2365471"/>
              <a:gd name="connsiteX5" fmla="*/ 1428784 w 1428784"/>
              <a:gd name="connsiteY5" fmla="*/ 1369664 h 2365471"/>
              <a:gd name="connsiteX6" fmla="*/ 1428784 w 1428784"/>
              <a:gd name="connsiteY6" fmla="*/ 2052123 h 2365471"/>
              <a:gd name="connsiteX7" fmla="*/ 1153285 w 1428784"/>
              <a:gd name="connsiteY7" fmla="*/ 2365471 h 2365471"/>
              <a:gd name="connsiteX8" fmla="*/ 0 w 1428784"/>
              <a:gd name="connsiteY8" fmla="*/ 2365471 h 2365471"/>
              <a:gd name="connsiteX9" fmla="*/ 0 w 1428784"/>
              <a:gd name="connsiteY9" fmla="*/ 1459815 h 2365471"/>
              <a:gd name="connsiteX10" fmla="*/ 375586 w 1428784"/>
              <a:gd name="connsiteY10" fmla="*/ 1459815 h 2365471"/>
              <a:gd name="connsiteX11" fmla="*/ 375586 w 1428784"/>
              <a:gd name="connsiteY11" fmla="*/ 591714 h 2365471"/>
              <a:gd name="connsiteX12" fmla="*/ 0 w 1428784"/>
              <a:gd name="connsiteY12" fmla="*/ 591714 h 236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8784" h="2365471">
                <a:moveTo>
                  <a:pt x="0" y="0"/>
                </a:moveTo>
                <a:lnTo>
                  <a:pt x="1428784" y="0"/>
                </a:lnTo>
                <a:lnTo>
                  <a:pt x="1428784" y="501563"/>
                </a:lnTo>
                <a:lnTo>
                  <a:pt x="1301462" y="501563"/>
                </a:lnTo>
                <a:lnTo>
                  <a:pt x="1301462" y="1369664"/>
                </a:lnTo>
                <a:lnTo>
                  <a:pt x="1428784" y="1369664"/>
                </a:lnTo>
                <a:lnTo>
                  <a:pt x="1428784" y="2052123"/>
                </a:lnTo>
                <a:lnTo>
                  <a:pt x="1153285" y="2365471"/>
                </a:lnTo>
                <a:lnTo>
                  <a:pt x="0" y="2365471"/>
                </a:lnTo>
                <a:lnTo>
                  <a:pt x="0" y="1459815"/>
                </a:lnTo>
                <a:lnTo>
                  <a:pt x="375586" y="1459815"/>
                </a:lnTo>
                <a:lnTo>
                  <a:pt x="375586" y="591714"/>
                </a:lnTo>
                <a:lnTo>
                  <a:pt x="0" y="591714"/>
                </a:lnTo>
                <a:close/>
              </a:path>
            </a:pathLst>
          </a:custGeom>
        </p:spPr>
      </p:pic>
      <p:pic>
        <p:nvPicPr>
          <p:cNvPr id="2097157" name="图片 11"/>
          <p:cNvPicPr>
            <a:picLocks noChangeAspect="1"/>
          </p:cNvPicPr>
          <p:nvPr userDrawn="1"/>
        </p:nvPicPr>
        <p:blipFill rotWithShape="1">
          <a:blip r:embed="rId4" cstate="screen"/>
          <a:srcRect l="26433" t="24167" r="43279" b="9625"/>
          <a:stretch>
            <a:fillRect/>
          </a:stretch>
        </p:blipFill>
        <p:spPr>
          <a:xfrm>
            <a:off x="8795368" y="0"/>
            <a:ext cx="3870044" cy="2164386"/>
          </a:xfrm>
          <a:custGeom>
            <a:avLst/>
            <a:gdLst>
              <a:gd name="connsiteX0" fmla="*/ 242409 w 3692800"/>
              <a:gd name="connsiteY0" fmla="*/ 0 h 2065260"/>
              <a:gd name="connsiteX1" fmla="*/ 3692800 w 3692800"/>
              <a:gd name="connsiteY1" fmla="*/ 0 h 2065260"/>
              <a:gd name="connsiteX2" fmla="*/ 3692800 w 3692800"/>
              <a:gd name="connsiteY2" fmla="*/ 856785 h 2065260"/>
              <a:gd name="connsiteX3" fmla="*/ 2988888 w 3692800"/>
              <a:gd name="connsiteY3" fmla="*/ 511466 h 2065260"/>
              <a:gd name="connsiteX4" fmla="*/ 2363402 w 3692800"/>
              <a:gd name="connsiteY4" fmla="*/ 1786481 h 2065260"/>
              <a:gd name="connsiteX5" fmla="*/ 2931675 w 3692800"/>
              <a:gd name="connsiteY5" fmla="*/ 2065260 h 2065260"/>
              <a:gd name="connsiteX6" fmla="*/ 445138 w 3692800"/>
              <a:gd name="connsiteY6" fmla="*/ 2065260 h 2065260"/>
              <a:gd name="connsiteX7" fmla="*/ 445138 w 3692800"/>
              <a:gd name="connsiteY7" fmla="*/ 1485081 h 2065260"/>
              <a:gd name="connsiteX8" fmla="*/ 0 w 3692800"/>
              <a:gd name="connsiteY8" fmla="*/ 1485081 h 2065260"/>
              <a:gd name="connsiteX9" fmla="*/ 0 w 3692800"/>
              <a:gd name="connsiteY9" fmla="*/ 751331 h 2065260"/>
              <a:gd name="connsiteX10" fmla="*/ 242409 w 3692800"/>
              <a:gd name="connsiteY10" fmla="*/ 751331 h 206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92800" h="2065260">
                <a:moveTo>
                  <a:pt x="242409" y="0"/>
                </a:moveTo>
                <a:lnTo>
                  <a:pt x="3692800" y="0"/>
                </a:lnTo>
                <a:lnTo>
                  <a:pt x="3692800" y="856785"/>
                </a:lnTo>
                <a:lnTo>
                  <a:pt x="2988888" y="511466"/>
                </a:lnTo>
                <a:lnTo>
                  <a:pt x="2363402" y="1786481"/>
                </a:lnTo>
                <a:lnTo>
                  <a:pt x="2931675" y="2065260"/>
                </a:lnTo>
                <a:lnTo>
                  <a:pt x="445138" y="2065260"/>
                </a:lnTo>
                <a:lnTo>
                  <a:pt x="445138" y="1485081"/>
                </a:lnTo>
                <a:lnTo>
                  <a:pt x="0" y="1485081"/>
                </a:lnTo>
                <a:lnTo>
                  <a:pt x="0" y="751331"/>
                </a:lnTo>
                <a:lnTo>
                  <a:pt x="242409" y="751331"/>
                </a:lnTo>
                <a:close/>
              </a:path>
            </a:pathLst>
          </a:custGeom>
        </p:spPr>
      </p:pic>
      <p:sp>
        <p:nvSpPr>
          <p:cNvPr id="1048593" name="任意多边形: 形状 8"/>
          <p:cNvSpPr/>
          <p:nvPr userDrawn="1"/>
        </p:nvSpPr>
        <p:spPr>
          <a:xfrm>
            <a:off x="-72969" y="0"/>
            <a:ext cx="12264969" cy="1338235"/>
          </a:xfrm>
          <a:custGeom>
            <a:avLst/>
            <a:gdLst>
              <a:gd name="connsiteX0" fmla="*/ 8379311 w 12264969"/>
              <a:gd name="connsiteY0" fmla="*/ 0 h 1338235"/>
              <a:gd name="connsiteX1" fmla="*/ 12264969 w 12264969"/>
              <a:gd name="connsiteY1" fmla="*/ 0 h 1338235"/>
              <a:gd name="connsiteX2" fmla="*/ 12264969 w 12264969"/>
              <a:gd name="connsiteY2" fmla="*/ 160087 h 1338235"/>
              <a:gd name="connsiteX3" fmla="*/ 12248489 w 12264969"/>
              <a:gd name="connsiteY3" fmla="*/ 182125 h 1338235"/>
              <a:gd name="connsiteX4" fmla="*/ 11215842 w 12264969"/>
              <a:gd name="connsiteY4" fmla="*/ 669118 h 1338235"/>
              <a:gd name="connsiteX5" fmla="*/ 10269567 w 12264969"/>
              <a:gd name="connsiteY5" fmla="*/ 277158 h 1338235"/>
              <a:gd name="connsiteX6" fmla="*/ 10226795 w 12264969"/>
              <a:gd name="connsiteY6" fmla="*/ 230097 h 1338235"/>
              <a:gd name="connsiteX7" fmla="*/ 10217502 w 12264969"/>
              <a:gd name="connsiteY7" fmla="*/ 260033 h 1338235"/>
              <a:gd name="connsiteX8" fmla="*/ 9330452 w 12264969"/>
              <a:gd name="connsiteY8" fmla="*/ 848009 h 1338235"/>
              <a:gd name="connsiteX9" fmla="*/ 8387307 w 12264969"/>
              <a:gd name="connsiteY9" fmla="*/ 79324 h 1338235"/>
              <a:gd name="connsiteX10" fmla="*/ 6765955 w 12264969"/>
              <a:gd name="connsiteY10" fmla="*/ 0 h 1338235"/>
              <a:gd name="connsiteX11" fmla="*/ 8361831 w 12264969"/>
              <a:gd name="connsiteY11" fmla="*/ 0 h 1338235"/>
              <a:gd name="connsiteX12" fmla="*/ 8291827 w 12264969"/>
              <a:gd name="connsiteY12" fmla="*/ 91319 h 1338235"/>
              <a:gd name="connsiteX13" fmla="*/ 7563880 w 12264969"/>
              <a:gd name="connsiteY13" fmla="*/ 424005 h 1338235"/>
              <a:gd name="connsiteX14" fmla="*/ 6883146 w 12264969"/>
              <a:gd name="connsiteY14" fmla="*/ 142036 h 1338235"/>
              <a:gd name="connsiteX15" fmla="*/ 0 w 12264969"/>
              <a:gd name="connsiteY15" fmla="*/ 0 h 1338235"/>
              <a:gd name="connsiteX16" fmla="*/ 4622840 w 12264969"/>
              <a:gd name="connsiteY16" fmla="*/ 0 h 1338235"/>
              <a:gd name="connsiteX17" fmla="*/ 4612189 w 12264969"/>
              <a:gd name="connsiteY17" fmla="*/ 105654 h 1338235"/>
              <a:gd name="connsiteX18" fmla="*/ 3783966 w 12264969"/>
              <a:gd name="connsiteY18" fmla="*/ 780674 h 1338235"/>
              <a:gd name="connsiteX19" fmla="*/ 3082949 w 12264969"/>
              <a:gd name="connsiteY19" fmla="*/ 407947 h 1338235"/>
              <a:gd name="connsiteX20" fmla="*/ 3022200 w 12264969"/>
              <a:gd name="connsiteY20" fmla="*/ 296025 h 1338235"/>
              <a:gd name="connsiteX21" fmla="*/ 3014627 w 12264969"/>
              <a:gd name="connsiteY21" fmla="*/ 305204 h 1338235"/>
              <a:gd name="connsiteX22" fmla="*/ 2333893 w 12264969"/>
              <a:gd name="connsiteY22" fmla="*/ 587173 h 1338235"/>
              <a:gd name="connsiteX23" fmla="*/ 1959165 w 12264969"/>
              <a:gd name="connsiteY23" fmla="*/ 511519 h 1338235"/>
              <a:gd name="connsiteX24" fmla="*/ 1921644 w 12264969"/>
              <a:gd name="connsiteY24" fmla="*/ 493444 h 1338235"/>
              <a:gd name="connsiteX25" fmla="*/ 1913120 w 12264969"/>
              <a:gd name="connsiteY25" fmla="*/ 520902 h 1338235"/>
              <a:gd name="connsiteX26" fmla="*/ 680051 w 12264969"/>
              <a:gd name="connsiteY26" fmla="*/ 1338235 h 1338235"/>
              <a:gd name="connsiteX27" fmla="*/ 42169 w 12264969"/>
              <a:gd name="connsiteY27" fmla="*/ 1176717 h 1338235"/>
              <a:gd name="connsiteX28" fmla="*/ 0 w 12264969"/>
              <a:gd name="connsiteY28" fmla="*/ 1151099 h 133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64969" h="1338235">
                <a:moveTo>
                  <a:pt x="8379311" y="0"/>
                </a:moveTo>
                <a:lnTo>
                  <a:pt x="12264969" y="0"/>
                </a:lnTo>
                <a:lnTo>
                  <a:pt x="12264969" y="160087"/>
                </a:lnTo>
                <a:lnTo>
                  <a:pt x="12248489" y="182125"/>
                </a:lnTo>
                <a:cubicBezTo>
                  <a:pt x="12003037" y="479544"/>
                  <a:pt x="11631579" y="669118"/>
                  <a:pt x="11215842" y="669118"/>
                </a:cubicBezTo>
                <a:cubicBezTo>
                  <a:pt x="10846299" y="669118"/>
                  <a:pt x="10511740" y="519331"/>
                  <a:pt x="10269567" y="277158"/>
                </a:cubicBezTo>
                <a:lnTo>
                  <a:pt x="10226795" y="230097"/>
                </a:lnTo>
                <a:lnTo>
                  <a:pt x="10217502" y="260033"/>
                </a:lnTo>
                <a:cubicBezTo>
                  <a:pt x="10071356" y="605562"/>
                  <a:pt x="9729217" y="848009"/>
                  <a:pt x="9330452" y="848009"/>
                </a:cubicBezTo>
                <a:cubicBezTo>
                  <a:pt x="8865226" y="848009"/>
                  <a:pt x="8477075" y="518012"/>
                  <a:pt x="8387307" y="79324"/>
                </a:cubicBezTo>
                <a:close/>
                <a:moveTo>
                  <a:pt x="6765955" y="0"/>
                </a:moveTo>
                <a:lnTo>
                  <a:pt x="8361831" y="0"/>
                </a:lnTo>
                <a:lnTo>
                  <a:pt x="8291827" y="91319"/>
                </a:lnTo>
                <a:cubicBezTo>
                  <a:pt x="8115306" y="295100"/>
                  <a:pt x="7854647" y="424005"/>
                  <a:pt x="7563880" y="424005"/>
                </a:cubicBezTo>
                <a:cubicBezTo>
                  <a:pt x="7298037" y="424005"/>
                  <a:pt x="7057361" y="316251"/>
                  <a:pt x="6883146" y="142036"/>
                </a:cubicBezTo>
                <a:close/>
                <a:moveTo>
                  <a:pt x="0" y="0"/>
                </a:moveTo>
                <a:lnTo>
                  <a:pt x="4622840" y="0"/>
                </a:lnTo>
                <a:lnTo>
                  <a:pt x="4612189" y="105654"/>
                </a:lnTo>
                <a:cubicBezTo>
                  <a:pt x="4533359" y="490887"/>
                  <a:pt x="4192504" y="780674"/>
                  <a:pt x="3783966" y="780674"/>
                </a:cubicBezTo>
                <a:cubicBezTo>
                  <a:pt x="3492153" y="780674"/>
                  <a:pt x="3234873" y="632824"/>
                  <a:pt x="3082949" y="407947"/>
                </a:cubicBezTo>
                <a:lnTo>
                  <a:pt x="3022200" y="296025"/>
                </a:lnTo>
                <a:lnTo>
                  <a:pt x="3014627" y="305204"/>
                </a:lnTo>
                <a:cubicBezTo>
                  <a:pt x="2840412" y="479419"/>
                  <a:pt x="2599736" y="587173"/>
                  <a:pt x="2333893" y="587173"/>
                </a:cubicBezTo>
                <a:cubicBezTo>
                  <a:pt x="2200971" y="587173"/>
                  <a:pt x="2074341" y="560234"/>
                  <a:pt x="1959165" y="511519"/>
                </a:cubicBezTo>
                <a:lnTo>
                  <a:pt x="1921644" y="493444"/>
                </a:lnTo>
                <a:lnTo>
                  <a:pt x="1913120" y="520902"/>
                </a:lnTo>
                <a:cubicBezTo>
                  <a:pt x="1709965" y="1001214"/>
                  <a:pt x="1234366" y="1338235"/>
                  <a:pt x="680051" y="1338235"/>
                </a:cubicBezTo>
                <a:cubicBezTo>
                  <a:pt x="449087" y="1338235"/>
                  <a:pt x="231788" y="1279725"/>
                  <a:pt x="42169" y="1176717"/>
                </a:cubicBezTo>
                <a:lnTo>
                  <a:pt x="0" y="11510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28600" dist="114300" dir="5400000" sx="106000" sy="106000" algn="t" rotWithShape="0">
              <a:srgbClr val="226C67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58" name="图片 17"/>
          <p:cNvPicPr>
            <a:picLocks noChangeAspect="1"/>
          </p:cNvPicPr>
          <p:nvPr userDrawn="1"/>
        </p:nvPicPr>
        <p:blipFill rotWithShape="1">
          <a:blip r:embed="rId5" cstate="screen"/>
          <a:srcRect l="56402" t="22214" r="25726"/>
          <a:stretch>
            <a:fillRect/>
          </a:stretch>
        </p:blipFill>
        <p:spPr>
          <a:xfrm rot="10800000">
            <a:off x="-187712" y="3780638"/>
            <a:ext cx="2864809" cy="3190036"/>
          </a:xfrm>
          <a:prstGeom prst="rect">
            <a:avLst/>
          </a:prstGeom>
        </p:spPr>
      </p:pic>
      <p:pic>
        <p:nvPicPr>
          <p:cNvPr id="2097159" name="图片 18"/>
          <p:cNvPicPr>
            <a:picLocks noChangeAspect="1"/>
          </p:cNvPicPr>
          <p:nvPr userDrawn="1"/>
        </p:nvPicPr>
        <p:blipFill rotWithShape="1">
          <a:blip r:embed="rId6" cstate="screen"/>
          <a:srcRect r="38975"/>
          <a:stretch>
            <a:fillRect/>
          </a:stretch>
        </p:blipFill>
        <p:spPr>
          <a:xfrm>
            <a:off x="8766016" y="2956087"/>
            <a:ext cx="3425984" cy="3811187"/>
          </a:xfrm>
          <a:prstGeom prst="rect">
            <a:avLst/>
          </a:prstGeom>
        </p:spPr>
      </p:pic>
      <p:sp>
        <p:nvSpPr>
          <p:cNvPr id="1048594" name="矩形: 圆角 19"/>
          <p:cNvSpPr/>
          <p:nvPr userDrawn="1"/>
        </p:nvSpPr>
        <p:spPr>
          <a:xfrm>
            <a:off x="763929" y="1161623"/>
            <a:ext cx="10914927" cy="4884517"/>
          </a:xfrm>
          <a:prstGeom prst="roundRect">
            <a:avLst>
              <a:gd name="adj" fmla="val 4819"/>
            </a:avLst>
          </a:prstGeom>
          <a:solidFill>
            <a:schemeClr val="bg1"/>
          </a:solidFill>
          <a:ln w="76200">
            <a:solidFill>
              <a:srgbClr val="6AD0C9"/>
            </a:solidFill>
            <a:prstDash val="dash"/>
          </a:ln>
          <a:effectLst>
            <a:outerShdw blurRad="165100" sx="103000" sy="103000" algn="ctr" rotWithShape="0">
              <a:srgbClr val="226C6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矩形 18"/>
          <p:cNvSpPr/>
          <p:nvPr userDrawn="1"/>
        </p:nvSpPr>
        <p:spPr>
          <a:xfrm>
            <a:off x="-72969" y="0"/>
            <a:ext cx="12264969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14" name="矩形 12"/>
          <p:cNvSpPr/>
          <p:nvPr userDrawn="1"/>
        </p:nvSpPr>
        <p:spPr>
          <a:xfrm>
            <a:off x="-72969" y="6498000"/>
            <a:ext cx="12264969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60" name="图片 13"/>
          <p:cNvPicPr>
            <a:picLocks noChangeAspect="1"/>
          </p:cNvPicPr>
          <p:nvPr userDrawn="1"/>
        </p:nvPicPr>
        <p:blipFill rotWithShape="1">
          <a:blip r:embed="rId3" cstate="screen"/>
          <a:srcRect l="17022" t="24167" r="71259"/>
          <a:stretch>
            <a:fillRect/>
          </a:stretch>
        </p:blipFill>
        <p:spPr>
          <a:xfrm rot="16200000" flipH="1">
            <a:off x="448361" y="949672"/>
            <a:ext cx="1590432" cy="2633092"/>
          </a:xfrm>
          <a:custGeom>
            <a:avLst/>
            <a:gdLst>
              <a:gd name="connsiteX0" fmla="*/ 0 w 1428784"/>
              <a:gd name="connsiteY0" fmla="*/ 0 h 2365471"/>
              <a:gd name="connsiteX1" fmla="*/ 1428784 w 1428784"/>
              <a:gd name="connsiteY1" fmla="*/ 0 h 2365471"/>
              <a:gd name="connsiteX2" fmla="*/ 1428784 w 1428784"/>
              <a:gd name="connsiteY2" fmla="*/ 501563 h 2365471"/>
              <a:gd name="connsiteX3" fmla="*/ 1301462 w 1428784"/>
              <a:gd name="connsiteY3" fmla="*/ 501563 h 2365471"/>
              <a:gd name="connsiteX4" fmla="*/ 1301462 w 1428784"/>
              <a:gd name="connsiteY4" fmla="*/ 1369664 h 2365471"/>
              <a:gd name="connsiteX5" fmla="*/ 1428784 w 1428784"/>
              <a:gd name="connsiteY5" fmla="*/ 1369664 h 2365471"/>
              <a:gd name="connsiteX6" fmla="*/ 1428784 w 1428784"/>
              <a:gd name="connsiteY6" fmla="*/ 2052123 h 2365471"/>
              <a:gd name="connsiteX7" fmla="*/ 1153285 w 1428784"/>
              <a:gd name="connsiteY7" fmla="*/ 2365471 h 2365471"/>
              <a:gd name="connsiteX8" fmla="*/ 0 w 1428784"/>
              <a:gd name="connsiteY8" fmla="*/ 2365471 h 2365471"/>
              <a:gd name="connsiteX9" fmla="*/ 0 w 1428784"/>
              <a:gd name="connsiteY9" fmla="*/ 1459815 h 2365471"/>
              <a:gd name="connsiteX10" fmla="*/ 375586 w 1428784"/>
              <a:gd name="connsiteY10" fmla="*/ 1459815 h 2365471"/>
              <a:gd name="connsiteX11" fmla="*/ 375586 w 1428784"/>
              <a:gd name="connsiteY11" fmla="*/ 591714 h 2365471"/>
              <a:gd name="connsiteX12" fmla="*/ 0 w 1428784"/>
              <a:gd name="connsiteY12" fmla="*/ 591714 h 236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8784" h="2365471">
                <a:moveTo>
                  <a:pt x="0" y="0"/>
                </a:moveTo>
                <a:lnTo>
                  <a:pt x="1428784" y="0"/>
                </a:lnTo>
                <a:lnTo>
                  <a:pt x="1428784" y="501563"/>
                </a:lnTo>
                <a:lnTo>
                  <a:pt x="1301462" y="501563"/>
                </a:lnTo>
                <a:lnTo>
                  <a:pt x="1301462" y="1369664"/>
                </a:lnTo>
                <a:lnTo>
                  <a:pt x="1428784" y="1369664"/>
                </a:lnTo>
                <a:lnTo>
                  <a:pt x="1428784" y="2052123"/>
                </a:lnTo>
                <a:lnTo>
                  <a:pt x="1153285" y="2365471"/>
                </a:lnTo>
                <a:lnTo>
                  <a:pt x="0" y="2365471"/>
                </a:lnTo>
                <a:lnTo>
                  <a:pt x="0" y="1459815"/>
                </a:lnTo>
                <a:lnTo>
                  <a:pt x="375586" y="1459815"/>
                </a:lnTo>
                <a:lnTo>
                  <a:pt x="375586" y="591714"/>
                </a:lnTo>
                <a:lnTo>
                  <a:pt x="0" y="591714"/>
                </a:lnTo>
                <a:close/>
              </a:path>
            </a:pathLst>
          </a:custGeom>
        </p:spPr>
      </p:pic>
      <p:pic>
        <p:nvPicPr>
          <p:cNvPr id="2097161" name="图片 14"/>
          <p:cNvPicPr>
            <a:picLocks noChangeAspect="1"/>
          </p:cNvPicPr>
          <p:nvPr userDrawn="1"/>
        </p:nvPicPr>
        <p:blipFill rotWithShape="1">
          <a:blip r:embed="rId4" cstate="screen"/>
          <a:srcRect l="26433" t="24167" r="43279" b="9625"/>
          <a:stretch>
            <a:fillRect/>
          </a:stretch>
        </p:blipFill>
        <p:spPr>
          <a:xfrm>
            <a:off x="8795368" y="0"/>
            <a:ext cx="3870044" cy="2164386"/>
          </a:xfrm>
          <a:custGeom>
            <a:avLst/>
            <a:gdLst>
              <a:gd name="connsiteX0" fmla="*/ 242409 w 3692800"/>
              <a:gd name="connsiteY0" fmla="*/ 0 h 2065260"/>
              <a:gd name="connsiteX1" fmla="*/ 3692800 w 3692800"/>
              <a:gd name="connsiteY1" fmla="*/ 0 h 2065260"/>
              <a:gd name="connsiteX2" fmla="*/ 3692800 w 3692800"/>
              <a:gd name="connsiteY2" fmla="*/ 856785 h 2065260"/>
              <a:gd name="connsiteX3" fmla="*/ 2988888 w 3692800"/>
              <a:gd name="connsiteY3" fmla="*/ 511466 h 2065260"/>
              <a:gd name="connsiteX4" fmla="*/ 2363402 w 3692800"/>
              <a:gd name="connsiteY4" fmla="*/ 1786481 h 2065260"/>
              <a:gd name="connsiteX5" fmla="*/ 2931675 w 3692800"/>
              <a:gd name="connsiteY5" fmla="*/ 2065260 h 2065260"/>
              <a:gd name="connsiteX6" fmla="*/ 445138 w 3692800"/>
              <a:gd name="connsiteY6" fmla="*/ 2065260 h 2065260"/>
              <a:gd name="connsiteX7" fmla="*/ 445138 w 3692800"/>
              <a:gd name="connsiteY7" fmla="*/ 1485081 h 2065260"/>
              <a:gd name="connsiteX8" fmla="*/ 0 w 3692800"/>
              <a:gd name="connsiteY8" fmla="*/ 1485081 h 2065260"/>
              <a:gd name="connsiteX9" fmla="*/ 0 w 3692800"/>
              <a:gd name="connsiteY9" fmla="*/ 751331 h 2065260"/>
              <a:gd name="connsiteX10" fmla="*/ 242409 w 3692800"/>
              <a:gd name="connsiteY10" fmla="*/ 751331 h 206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92800" h="2065260">
                <a:moveTo>
                  <a:pt x="242409" y="0"/>
                </a:moveTo>
                <a:lnTo>
                  <a:pt x="3692800" y="0"/>
                </a:lnTo>
                <a:lnTo>
                  <a:pt x="3692800" y="856785"/>
                </a:lnTo>
                <a:lnTo>
                  <a:pt x="2988888" y="511466"/>
                </a:lnTo>
                <a:lnTo>
                  <a:pt x="2363402" y="1786481"/>
                </a:lnTo>
                <a:lnTo>
                  <a:pt x="2931675" y="2065260"/>
                </a:lnTo>
                <a:lnTo>
                  <a:pt x="445138" y="2065260"/>
                </a:lnTo>
                <a:lnTo>
                  <a:pt x="445138" y="1485081"/>
                </a:lnTo>
                <a:lnTo>
                  <a:pt x="0" y="1485081"/>
                </a:lnTo>
                <a:lnTo>
                  <a:pt x="0" y="751331"/>
                </a:lnTo>
                <a:lnTo>
                  <a:pt x="242409" y="751331"/>
                </a:lnTo>
                <a:close/>
              </a:path>
            </a:pathLst>
          </a:custGeom>
        </p:spPr>
      </p:pic>
      <p:sp>
        <p:nvSpPr>
          <p:cNvPr id="1048615" name="矩形: 圆角 19"/>
          <p:cNvSpPr/>
          <p:nvPr userDrawn="1"/>
        </p:nvSpPr>
        <p:spPr>
          <a:xfrm>
            <a:off x="135039" y="648182"/>
            <a:ext cx="11921923" cy="5737145"/>
          </a:xfrm>
          <a:prstGeom prst="roundRect">
            <a:avLst>
              <a:gd name="adj" fmla="val 4819"/>
            </a:avLst>
          </a:prstGeom>
          <a:solidFill>
            <a:schemeClr val="bg1"/>
          </a:solidFill>
          <a:ln w="76200">
            <a:solidFill>
              <a:srgbClr val="6AD0C9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62" name="图片 17"/>
          <p:cNvPicPr>
            <a:picLocks noChangeAspect="1"/>
          </p:cNvPicPr>
          <p:nvPr userDrawn="1"/>
        </p:nvPicPr>
        <p:blipFill rotWithShape="1">
          <a:blip r:embed="rId5" cstate="screen"/>
          <a:srcRect r="38975"/>
          <a:stretch>
            <a:fillRect/>
          </a:stretch>
        </p:blipFill>
        <p:spPr>
          <a:xfrm>
            <a:off x="10208871" y="4651897"/>
            <a:ext cx="1983129" cy="2206103"/>
          </a:xfrm>
          <a:prstGeom prst="rect">
            <a:avLst/>
          </a:prstGeom>
        </p:spPr>
      </p:pic>
      <p:pic>
        <p:nvPicPr>
          <p:cNvPr id="2097163" name="图片 16"/>
          <p:cNvPicPr>
            <a:picLocks noChangeAspect="1"/>
          </p:cNvPicPr>
          <p:nvPr userDrawn="1"/>
        </p:nvPicPr>
        <p:blipFill rotWithShape="1">
          <a:blip r:embed="rId6" cstate="screen"/>
          <a:srcRect l="56402" t="22214" r="25726"/>
          <a:stretch>
            <a:fillRect/>
          </a:stretch>
        </p:blipFill>
        <p:spPr>
          <a:xfrm rot="10800000">
            <a:off x="-187712" y="5000262"/>
            <a:ext cx="1769526" cy="19704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49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75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CE7B-2251-4746-9864-AA8316771C85}" type="datetimeFigureOut">
              <a:rPr lang="zh-CN" altLang="en-US" smtClean="0"/>
              <a:pPr/>
              <a:t>2020/10/14 Wednesday</a:t>
            </a:fld>
            <a:endParaRPr lang="zh-CN" altLang="en-US"/>
          </a:p>
        </p:txBody>
      </p:sp>
      <p:sp>
        <p:nvSpPr>
          <p:cNvPr id="104875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03D6-8132-4D36-BB0D-95AEC1F55B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2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CE7B-2251-4746-9864-AA8316771C85}" type="datetimeFigureOut">
              <a:rPr lang="zh-CN" altLang="en-US" smtClean="0"/>
              <a:pPr/>
              <a:t>2020/10/14 Wednesday</a:t>
            </a:fld>
            <a:endParaRPr lang="zh-CN" altLang="en-US"/>
          </a:p>
        </p:txBody>
      </p:sp>
      <p:sp>
        <p:nvSpPr>
          <p:cNvPr id="10487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03D6-8132-4D36-BB0D-95AEC1F55B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54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75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CE7B-2251-4746-9864-AA8316771C85}" type="datetimeFigureOut">
              <a:rPr lang="zh-CN" altLang="en-US" smtClean="0"/>
              <a:pPr/>
              <a:t>2020/10/14 Wednesday</a:t>
            </a:fld>
            <a:endParaRPr lang="zh-CN" altLang="en-US"/>
          </a:p>
        </p:txBody>
      </p:sp>
      <p:sp>
        <p:nvSpPr>
          <p:cNvPr id="104875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03D6-8132-4D36-BB0D-95AEC1F55B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74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75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7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CE7B-2251-4746-9864-AA8316771C85}" type="datetimeFigureOut">
              <a:rPr lang="zh-CN" altLang="en-US" smtClean="0"/>
              <a:pPr/>
              <a:t>2020/10/14 Wednesday</a:t>
            </a:fld>
            <a:endParaRPr lang="zh-CN" altLang="en-US"/>
          </a:p>
        </p:txBody>
      </p:sp>
      <p:sp>
        <p:nvSpPr>
          <p:cNvPr id="104877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03D6-8132-4D36-BB0D-95AEC1F55B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36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737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3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73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4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CE7B-2251-4746-9864-AA8316771C85}" type="datetimeFigureOut">
              <a:rPr lang="zh-CN" altLang="en-US" smtClean="0"/>
              <a:pPr/>
              <a:t>2020/10/14 Wednesday</a:t>
            </a:fld>
            <a:endParaRPr lang="zh-CN" altLang="en-US"/>
          </a:p>
        </p:txBody>
      </p:sp>
      <p:sp>
        <p:nvSpPr>
          <p:cNvPr id="104874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03D6-8132-4D36-BB0D-95AEC1F55B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ECE7B-2251-4746-9864-AA8316771C85}" type="datetimeFigureOut">
              <a:rPr lang="zh-CN" altLang="en-US" smtClean="0"/>
              <a:pPr/>
              <a:t>2020/10/14 Wednesday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403D6-8132-4D36-BB0D-95AEC1F55B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87"/>
          <p:cNvGrpSpPr/>
          <p:nvPr/>
        </p:nvGrpSpPr>
        <p:grpSpPr>
          <a:xfrm>
            <a:off x="5268608" y="2937635"/>
            <a:ext cx="4176000" cy="916667"/>
            <a:chOff x="5628638" y="3338156"/>
            <a:chExt cx="4176000" cy="916667"/>
          </a:xfrm>
        </p:grpSpPr>
        <p:sp>
          <p:nvSpPr>
            <p:cNvPr id="1048585" name="矩形: 圆角 84"/>
            <p:cNvSpPr/>
            <p:nvPr/>
          </p:nvSpPr>
          <p:spPr>
            <a:xfrm>
              <a:off x="5716388" y="3409139"/>
              <a:ext cx="4000500" cy="774700"/>
            </a:xfrm>
            <a:prstGeom prst="roundRect">
              <a:avLst>
                <a:gd name="adj" fmla="val 15016"/>
              </a:avLst>
            </a:prstGeom>
            <a:solidFill>
              <a:srgbClr val="503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8586" name="矩形: 圆角 86"/>
            <p:cNvSpPr/>
            <p:nvPr/>
          </p:nvSpPr>
          <p:spPr>
            <a:xfrm>
              <a:off x="5628638" y="3338156"/>
              <a:ext cx="4176000" cy="916667"/>
            </a:xfrm>
            <a:prstGeom prst="roundRect">
              <a:avLst>
                <a:gd name="adj" fmla="val 15016"/>
              </a:avLst>
            </a:prstGeom>
            <a:noFill/>
            <a:ln>
              <a:solidFill>
                <a:srgbClr val="50321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48587" name="文本框 82"/>
          <p:cNvSpPr txBox="1"/>
          <p:nvPr/>
        </p:nvSpPr>
        <p:spPr>
          <a:xfrm>
            <a:off x="5211458" y="1732097"/>
            <a:ext cx="321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50321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我的竞选目标：</a:t>
            </a:r>
          </a:p>
        </p:txBody>
      </p:sp>
      <p:sp>
        <p:nvSpPr>
          <p:cNvPr id="1048588" name="文本框 83"/>
          <p:cNvSpPr txBox="1"/>
          <p:nvPr/>
        </p:nvSpPr>
        <p:spPr>
          <a:xfrm>
            <a:off x="5499919" y="3002281"/>
            <a:ext cx="3586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体育部副部长</a:t>
            </a:r>
            <a:endParaRPr lang="zh-CN" altLang="en-US" sz="4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8" name="图片 7" descr="IMG_20201014_132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825" y="1285875"/>
            <a:ext cx="3733175" cy="3829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500">
        <p:rando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275" y="2771774"/>
            <a:ext cx="6353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谢谢聆听！</a:t>
            </a:r>
            <a:endParaRPr lang="zh-CN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矩形: 圆角 3"/>
          <p:cNvSpPr/>
          <p:nvPr/>
        </p:nvSpPr>
        <p:spPr>
          <a:xfrm>
            <a:off x="763929" y="1161623"/>
            <a:ext cx="10914927" cy="4884517"/>
          </a:xfrm>
          <a:prstGeom prst="roundRect">
            <a:avLst>
              <a:gd name="adj" fmla="val 4819"/>
            </a:avLst>
          </a:prstGeom>
          <a:solidFill>
            <a:schemeClr val="bg1"/>
          </a:solidFill>
          <a:ln w="76200">
            <a:solidFill>
              <a:srgbClr val="6AD0C9"/>
            </a:solidFill>
            <a:prstDash val="dash"/>
          </a:ln>
          <a:effectLst>
            <a:outerShdw blurRad="165100" sx="103000" sy="103000" algn="ctr" rotWithShape="0">
              <a:srgbClr val="226C6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7" name="矩形: 圆顶角 1"/>
          <p:cNvSpPr/>
          <p:nvPr/>
        </p:nvSpPr>
        <p:spPr>
          <a:xfrm rot="16200000" flipH="1">
            <a:off x="6005640" y="1290303"/>
            <a:ext cx="687304" cy="12579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8598" name="矩形: 圆顶角 12"/>
          <p:cNvSpPr/>
          <p:nvPr/>
        </p:nvSpPr>
        <p:spPr>
          <a:xfrm rot="5400000">
            <a:off x="8774707" y="-131951"/>
            <a:ext cx="687304" cy="41024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AD0C9"/>
          </a:solidFill>
          <a:ln>
            <a:solidFill>
              <a:srgbClr val="6AD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8599" name="文本框 14"/>
          <p:cNvSpPr txBox="1"/>
          <p:nvPr/>
        </p:nvSpPr>
        <p:spPr>
          <a:xfrm>
            <a:off x="5905017" y="1686510"/>
            <a:ext cx="101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姓名</a:t>
            </a:r>
          </a:p>
        </p:txBody>
      </p:sp>
      <p:sp>
        <p:nvSpPr>
          <p:cNvPr id="1048600" name="文本框 15"/>
          <p:cNvSpPr txBox="1"/>
          <p:nvPr/>
        </p:nvSpPr>
        <p:spPr>
          <a:xfrm>
            <a:off x="7170445" y="1686510"/>
            <a:ext cx="243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6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诸葛张瑞</a:t>
            </a:r>
            <a:endParaRPr lang="zh-CN" altLang="en-US" sz="2400" spc="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48601" name="矩形: 圆顶角 17"/>
          <p:cNvSpPr/>
          <p:nvPr/>
        </p:nvSpPr>
        <p:spPr>
          <a:xfrm rot="16200000" flipH="1">
            <a:off x="6035097" y="2368343"/>
            <a:ext cx="687304" cy="12579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8602" name="矩形: 圆顶角 18"/>
          <p:cNvSpPr/>
          <p:nvPr/>
        </p:nvSpPr>
        <p:spPr>
          <a:xfrm rot="5400000">
            <a:off x="8804164" y="946089"/>
            <a:ext cx="687304" cy="41024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AD0C9"/>
          </a:solidFill>
          <a:ln>
            <a:solidFill>
              <a:srgbClr val="6AD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8605" name="矩形: 圆顶角 22"/>
          <p:cNvSpPr/>
          <p:nvPr/>
        </p:nvSpPr>
        <p:spPr>
          <a:xfrm rot="16200000" flipH="1">
            <a:off x="6005640" y="3446383"/>
            <a:ext cx="687304" cy="12579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8606" name="矩形: 圆顶角 23"/>
          <p:cNvSpPr/>
          <p:nvPr/>
        </p:nvSpPr>
        <p:spPr>
          <a:xfrm rot="5400000">
            <a:off x="8774707" y="2024129"/>
            <a:ext cx="687304" cy="41024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AD0C9"/>
          </a:solidFill>
          <a:ln>
            <a:solidFill>
              <a:srgbClr val="6AD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8607" name="文本框 24"/>
          <p:cNvSpPr txBox="1"/>
          <p:nvPr/>
        </p:nvSpPr>
        <p:spPr>
          <a:xfrm>
            <a:off x="5905017" y="3842590"/>
            <a:ext cx="101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6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年龄</a:t>
            </a:r>
            <a:endParaRPr lang="zh-CN" altLang="en-US" sz="2400" spc="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48608" name="文本框 25"/>
          <p:cNvSpPr txBox="1"/>
          <p:nvPr/>
        </p:nvSpPr>
        <p:spPr>
          <a:xfrm>
            <a:off x="7170445" y="3842590"/>
            <a:ext cx="162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6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</a:t>
            </a:r>
            <a:r>
              <a:rPr lang="zh-CN" altLang="en-US" sz="2400" spc="6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岁</a:t>
            </a:r>
            <a:endParaRPr lang="zh-CN" altLang="en-US" sz="2400" spc="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48609" name="矩形: 圆顶角 27"/>
          <p:cNvSpPr/>
          <p:nvPr/>
        </p:nvSpPr>
        <p:spPr>
          <a:xfrm rot="16200000" flipH="1">
            <a:off x="6035097" y="4524423"/>
            <a:ext cx="687304" cy="12579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0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8610" name="矩形: 圆顶角 28"/>
          <p:cNvSpPr/>
          <p:nvPr/>
        </p:nvSpPr>
        <p:spPr>
          <a:xfrm rot="5400000">
            <a:off x="8804164" y="3102169"/>
            <a:ext cx="687304" cy="41024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AD0C9"/>
          </a:solidFill>
          <a:ln>
            <a:solidFill>
              <a:srgbClr val="6AD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8611" name="文本框 29"/>
          <p:cNvSpPr txBox="1"/>
          <p:nvPr/>
        </p:nvSpPr>
        <p:spPr>
          <a:xfrm>
            <a:off x="5785837" y="4958730"/>
            <a:ext cx="125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我的格言</a:t>
            </a:r>
          </a:p>
        </p:txBody>
      </p:sp>
      <p:sp>
        <p:nvSpPr>
          <p:cNvPr id="1048612" name="文本框 30"/>
          <p:cNvSpPr txBox="1"/>
          <p:nvPr/>
        </p:nvSpPr>
        <p:spPr>
          <a:xfrm>
            <a:off x="7199902" y="4857128"/>
            <a:ext cx="310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开始是成功的一半！</a:t>
            </a:r>
            <a:endParaRPr lang="zh-CN" altLang="en-US" sz="3600" spc="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" name="图片 19" descr="IMG_20201014_115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825" y="1257300"/>
            <a:ext cx="4057650" cy="47148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15025" y="2771775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班 级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5175" y="2828925"/>
            <a:ext cx="16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四（</a:t>
            </a:r>
            <a:r>
              <a:rPr lang="en-US" altLang="zh-CN" sz="2400" dirty="0" smtClean="0">
                <a:solidFill>
                  <a:schemeClr val="bg1"/>
                </a:solidFill>
              </a:rPr>
              <a:t>8</a:t>
            </a:r>
            <a:r>
              <a:rPr lang="zh-CN" altLang="en-US" sz="2400" dirty="0" smtClean="0">
                <a:solidFill>
                  <a:schemeClr val="bg1"/>
                </a:solidFill>
              </a:rPr>
              <a:t>）班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500">
        <p:rando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文本框 15"/>
          <p:cNvSpPr txBox="1"/>
          <p:nvPr/>
        </p:nvSpPr>
        <p:spPr>
          <a:xfrm>
            <a:off x="229222" y="69450"/>
            <a:ext cx="189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我的性格</a:t>
            </a:r>
          </a:p>
        </p:txBody>
      </p:sp>
      <p:sp>
        <p:nvSpPr>
          <p:cNvPr id="1048617" name="dark-speech-bubble_13879"/>
          <p:cNvSpPr>
            <a:spLocks noChangeAspect="1"/>
          </p:cNvSpPr>
          <p:nvPr/>
        </p:nvSpPr>
        <p:spPr bwMode="auto">
          <a:xfrm>
            <a:off x="5095103" y="907844"/>
            <a:ext cx="1742840" cy="1674268"/>
          </a:xfrm>
          <a:custGeom>
            <a:avLst/>
            <a:gdLst>
              <a:gd name="T0" fmla="*/ 18 w 636"/>
              <a:gd name="T1" fmla="*/ 262 h 612"/>
              <a:gd name="T2" fmla="*/ 51 w 636"/>
              <a:gd name="T3" fmla="*/ 380 h 612"/>
              <a:gd name="T4" fmla="*/ 102 w 636"/>
              <a:gd name="T5" fmla="*/ 537 h 612"/>
              <a:gd name="T6" fmla="*/ 45 w 636"/>
              <a:gd name="T7" fmla="*/ 587 h 612"/>
              <a:gd name="T8" fmla="*/ 144 w 636"/>
              <a:gd name="T9" fmla="*/ 568 h 612"/>
              <a:gd name="T10" fmla="*/ 359 w 636"/>
              <a:gd name="T11" fmla="*/ 513 h 612"/>
              <a:gd name="T12" fmla="*/ 636 w 636"/>
              <a:gd name="T13" fmla="*/ 262 h 612"/>
              <a:gd name="T14" fmla="*/ 327 w 636"/>
              <a:gd name="T15" fmla="*/ 0 h 612"/>
              <a:gd name="T16" fmla="*/ 18 w 636"/>
              <a:gd name="T17" fmla="*/ 26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612">
                <a:moveTo>
                  <a:pt x="18" y="262"/>
                </a:moveTo>
                <a:cubicBezTo>
                  <a:pt x="18" y="305"/>
                  <a:pt x="30" y="345"/>
                  <a:pt x="51" y="380"/>
                </a:cubicBezTo>
                <a:cubicBezTo>
                  <a:pt x="86" y="439"/>
                  <a:pt x="127" y="503"/>
                  <a:pt x="102" y="537"/>
                </a:cubicBezTo>
                <a:cubicBezTo>
                  <a:pt x="88" y="555"/>
                  <a:pt x="69" y="573"/>
                  <a:pt x="45" y="587"/>
                </a:cubicBezTo>
                <a:cubicBezTo>
                  <a:pt x="0" y="612"/>
                  <a:pt x="60" y="597"/>
                  <a:pt x="144" y="568"/>
                </a:cubicBezTo>
                <a:cubicBezTo>
                  <a:pt x="215" y="543"/>
                  <a:pt x="284" y="523"/>
                  <a:pt x="359" y="513"/>
                </a:cubicBezTo>
                <a:cubicBezTo>
                  <a:pt x="497" y="495"/>
                  <a:pt x="636" y="421"/>
                  <a:pt x="636" y="262"/>
                </a:cubicBezTo>
                <a:cubicBezTo>
                  <a:pt x="636" y="117"/>
                  <a:pt x="497" y="0"/>
                  <a:pt x="327" y="0"/>
                </a:cubicBezTo>
                <a:cubicBezTo>
                  <a:pt x="156" y="0"/>
                  <a:pt x="18" y="117"/>
                  <a:pt x="18" y="262"/>
                </a:cubicBezTo>
                <a:close/>
              </a:path>
            </a:pathLst>
          </a:custGeom>
          <a:solidFill>
            <a:srgbClr val="6AD0C9"/>
          </a:solidFill>
          <a:ln>
            <a:noFill/>
          </a:ln>
        </p:spPr>
      </p:sp>
      <p:sp>
        <p:nvSpPr>
          <p:cNvPr id="1048618" name="dark-speech-bubble_13879"/>
          <p:cNvSpPr>
            <a:spLocks noChangeAspect="1"/>
          </p:cNvSpPr>
          <p:nvPr/>
        </p:nvSpPr>
        <p:spPr bwMode="auto">
          <a:xfrm rot="859686">
            <a:off x="8052217" y="704579"/>
            <a:ext cx="3105946" cy="2983743"/>
          </a:xfrm>
          <a:custGeom>
            <a:avLst/>
            <a:gdLst>
              <a:gd name="T0" fmla="*/ 18 w 636"/>
              <a:gd name="T1" fmla="*/ 262 h 612"/>
              <a:gd name="T2" fmla="*/ 51 w 636"/>
              <a:gd name="T3" fmla="*/ 380 h 612"/>
              <a:gd name="T4" fmla="*/ 102 w 636"/>
              <a:gd name="T5" fmla="*/ 537 h 612"/>
              <a:gd name="T6" fmla="*/ 45 w 636"/>
              <a:gd name="T7" fmla="*/ 587 h 612"/>
              <a:gd name="T8" fmla="*/ 144 w 636"/>
              <a:gd name="T9" fmla="*/ 568 h 612"/>
              <a:gd name="T10" fmla="*/ 359 w 636"/>
              <a:gd name="T11" fmla="*/ 513 h 612"/>
              <a:gd name="T12" fmla="*/ 636 w 636"/>
              <a:gd name="T13" fmla="*/ 262 h 612"/>
              <a:gd name="T14" fmla="*/ 327 w 636"/>
              <a:gd name="T15" fmla="*/ 0 h 612"/>
              <a:gd name="T16" fmla="*/ 18 w 636"/>
              <a:gd name="T17" fmla="*/ 26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612">
                <a:moveTo>
                  <a:pt x="18" y="262"/>
                </a:moveTo>
                <a:cubicBezTo>
                  <a:pt x="18" y="305"/>
                  <a:pt x="30" y="345"/>
                  <a:pt x="51" y="380"/>
                </a:cubicBezTo>
                <a:cubicBezTo>
                  <a:pt x="86" y="439"/>
                  <a:pt x="127" y="503"/>
                  <a:pt x="102" y="537"/>
                </a:cubicBezTo>
                <a:cubicBezTo>
                  <a:pt x="88" y="555"/>
                  <a:pt x="69" y="573"/>
                  <a:pt x="45" y="587"/>
                </a:cubicBezTo>
                <a:cubicBezTo>
                  <a:pt x="0" y="612"/>
                  <a:pt x="60" y="597"/>
                  <a:pt x="144" y="568"/>
                </a:cubicBezTo>
                <a:cubicBezTo>
                  <a:pt x="215" y="543"/>
                  <a:pt x="284" y="523"/>
                  <a:pt x="359" y="513"/>
                </a:cubicBezTo>
                <a:cubicBezTo>
                  <a:pt x="497" y="495"/>
                  <a:pt x="636" y="421"/>
                  <a:pt x="636" y="262"/>
                </a:cubicBezTo>
                <a:cubicBezTo>
                  <a:pt x="636" y="117"/>
                  <a:pt x="497" y="0"/>
                  <a:pt x="327" y="0"/>
                </a:cubicBezTo>
                <a:cubicBezTo>
                  <a:pt x="156" y="0"/>
                  <a:pt x="18" y="117"/>
                  <a:pt x="18" y="262"/>
                </a:cubicBezTo>
                <a:close/>
              </a:path>
            </a:pathLst>
          </a:custGeom>
          <a:solidFill>
            <a:srgbClr val="CBDA4D"/>
          </a:solidFill>
          <a:ln>
            <a:noFill/>
          </a:ln>
        </p:spPr>
      </p:sp>
      <p:sp>
        <p:nvSpPr>
          <p:cNvPr id="1048619" name="dark-speech-bubble_13879"/>
          <p:cNvSpPr>
            <a:spLocks noChangeAspect="1"/>
          </p:cNvSpPr>
          <p:nvPr/>
        </p:nvSpPr>
        <p:spPr bwMode="auto">
          <a:xfrm rot="859686">
            <a:off x="4148688" y="3276692"/>
            <a:ext cx="1900110" cy="1825350"/>
          </a:xfrm>
          <a:custGeom>
            <a:avLst/>
            <a:gdLst>
              <a:gd name="T0" fmla="*/ 18 w 636"/>
              <a:gd name="T1" fmla="*/ 262 h 612"/>
              <a:gd name="T2" fmla="*/ 51 w 636"/>
              <a:gd name="T3" fmla="*/ 380 h 612"/>
              <a:gd name="T4" fmla="*/ 102 w 636"/>
              <a:gd name="T5" fmla="*/ 537 h 612"/>
              <a:gd name="T6" fmla="*/ 45 w 636"/>
              <a:gd name="T7" fmla="*/ 587 h 612"/>
              <a:gd name="T8" fmla="*/ 144 w 636"/>
              <a:gd name="T9" fmla="*/ 568 h 612"/>
              <a:gd name="T10" fmla="*/ 359 w 636"/>
              <a:gd name="T11" fmla="*/ 513 h 612"/>
              <a:gd name="T12" fmla="*/ 636 w 636"/>
              <a:gd name="T13" fmla="*/ 262 h 612"/>
              <a:gd name="T14" fmla="*/ 327 w 636"/>
              <a:gd name="T15" fmla="*/ 0 h 612"/>
              <a:gd name="T16" fmla="*/ 18 w 636"/>
              <a:gd name="T17" fmla="*/ 26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612">
                <a:moveTo>
                  <a:pt x="18" y="262"/>
                </a:moveTo>
                <a:cubicBezTo>
                  <a:pt x="18" y="305"/>
                  <a:pt x="30" y="345"/>
                  <a:pt x="51" y="380"/>
                </a:cubicBezTo>
                <a:cubicBezTo>
                  <a:pt x="86" y="439"/>
                  <a:pt x="127" y="503"/>
                  <a:pt x="102" y="537"/>
                </a:cubicBezTo>
                <a:cubicBezTo>
                  <a:pt x="88" y="555"/>
                  <a:pt x="69" y="573"/>
                  <a:pt x="45" y="587"/>
                </a:cubicBezTo>
                <a:cubicBezTo>
                  <a:pt x="0" y="612"/>
                  <a:pt x="60" y="597"/>
                  <a:pt x="144" y="568"/>
                </a:cubicBezTo>
                <a:cubicBezTo>
                  <a:pt x="215" y="543"/>
                  <a:pt x="284" y="523"/>
                  <a:pt x="359" y="513"/>
                </a:cubicBezTo>
                <a:cubicBezTo>
                  <a:pt x="497" y="495"/>
                  <a:pt x="636" y="421"/>
                  <a:pt x="636" y="262"/>
                </a:cubicBezTo>
                <a:cubicBezTo>
                  <a:pt x="636" y="117"/>
                  <a:pt x="497" y="0"/>
                  <a:pt x="327" y="0"/>
                </a:cubicBezTo>
                <a:cubicBezTo>
                  <a:pt x="156" y="0"/>
                  <a:pt x="18" y="117"/>
                  <a:pt x="18" y="262"/>
                </a:cubicBezTo>
                <a:close/>
              </a:path>
            </a:pathLst>
          </a:custGeom>
          <a:solidFill>
            <a:srgbClr val="503212"/>
          </a:solidFill>
          <a:ln>
            <a:noFill/>
          </a:ln>
        </p:spPr>
      </p:sp>
      <p:sp>
        <p:nvSpPr>
          <p:cNvPr id="1048620" name="dark-speech-bubble_13879"/>
          <p:cNvSpPr>
            <a:spLocks noChangeAspect="1"/>
          </p:cNvSpPr>
          <p:nvPr/>
        </p:nvSpPr>
        <p:spPr bwMode="auto">
          <a:xfrm rot="859686">
            <a:off x="5884167" y="3859581"/>
            <a:ext cx="2800935" cy="2690733"/>
          </a:xfrm>
          <a:custGeom>
            <a:avLst/>
            <a:gdLst>
              <a:gd name="T0" fmla="*/ 18 w 636"/>
              <a:gd name="T1" fmla="*/ 262 h 612"/>
              <a:gd name="T2" fmla="*/ 51 w 636"/>
              <a:gd name="T3" fmla="*/ 380 h 612"/>
              <a:gd name="T4" fmla="*/ 102 w 636"/>
              <a:gd name="T5" fmla="*/ 537 h 612"/>
              <a:gd name="T6" fmla="*/ 45 w 636"/>
              <a:gd name="T7" fmla="*/ 587 h 612"/>
              <a:gd name="T8" fmla="*/ 144 w 636"/>
              <a:gd name="T9" fmla="*/ 568 h 612"/>
              <a:gd name="T10" fmla="*/ 359 w 636"/>
              <a:gd name="T11" fmla="*/ 513 h 612"/>
              <a:gd name="T12" fmla="*/ 636 w 636"/>
              <a:gd name="T13" fmla="*/ 262 h 612"/>
              <a:gd name="T14" fmla="*/ 327 w 636"/>
              <a:gd name="T15" fmla="*/ 0 h 612"/>
              <a:gd name="T16" fmla="*/ 18 w 636"/>
              <a:gd name="T17" fmla="*/ 26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612">
                <a:moveTo>
                  <a:pt x="18" y="262"/>
                </a:moveTo>
                <a:cubicBezTo>
                  <a:pt x="18" y="305"/>
                  <a:pt x="30" y="345"/>
                  <a:pt x="51" y="380"/>
                </a:cubicBezTo>
                <a:cubicBezTo>
                  <a:pt x="86" y="439"/>
                  <a:pt x="127" y="503"/>
                  <a:pt x="102" y="537"/>
                </a:cubicBezTo>
                <a:cubicBezTo>
                  <a:pt x="88" y="555"/>
                  <a:pt x="69" y="573"/>
                  <a:pt x="45" y="587"/>
                </a:cubicBezTo>
                <a:cubicBezTo>
                  <a:pt x="0" y="612"/>
                  <a:pt x="60" y="597"/>
                  <a:pt x="144" y="568"/>
                </a:cubicBezTo>
                <a:cubicBezTo>
                  <a:pt x="215" y="543"/>
                  <a:pt x="284" y="523"/>
                  <a:pt x="359" y="513"/>
                </a:cubicBezTo>
                <a:cubicBezTo>
                  <a:pt x="497" y="495"/>
                  <a:pt x="636" y="421"/>
                  <a:pt x="636" y="262"/>
                </a:cubicBezTo>
                <a:cubicBezTo>
                  <a:pt x="636" y="117"/>
                  <a:pt x="497" y="0"/>
                  <a:pt x="327" y="0"/>
                </a:cubicBezTo>
                <a:cubicBezTo>
                  <a:pt x="156" y="0"/>
                  <a:pt x="18" y="117"/>
                  <a:pt x="18" y="2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048621" name="dark-speech-bubble_13879"/>
          <p:cNvSpPr>
            <a:spLocks noChangeAspect="1"/>
          </p:cNvSpPr>
          <p:nvPr/>
        </p:nvSpPr>
        <p:spPr bwMode="auto">
          <a:xfrm>
            <a:off x="6228842" y="2340758"/>
            <a:ext cx="1479959" cy="1421730"/>
          </a:xfrm>
          <a:custGeom>
            <a:avLst/>
            <a:gdLst>
              <a:gd name="T0" fmla="*/ 18 w 636"/>
              <a:gd name="T1" fmla="*/ 262 h 612"/>
              <a:gd name="T2" fmla="*/ 51 w 636"/>
              <a:gd name="T3" fmla="*/ 380 h 612"/>
              <a:gd name="T4" fmla="*/ 102 w 636"/>
              <a:gd name="T5" fmla="*/ 537 h 612"/>
              <a:gd name="T6" fmla="*/ 45 w 636"/>
              <a:gd name="T7" fmla="*/ 587 h 612"/>
              <a:gd name="T8" fmla="*/ 144 w 636"/>
              <a:gd name="T9" fmla="*/ 568 h 612"/>
              <a:gd name="T10" fmla="*/ 359 w 636"/>
              <a:gd name="T11" fmla="*/ 513 h 612"/>
              <a:gd name="T12" fmla="*/ 636 w 636"/>
              <a:gd name="T13" fmla="*/ 262 h 612"/>
              <a:gd name="T14" fmla="*/ 327 w 636"/>
              <a:gd name="T15" fmla="*/ 0 h 612"/>
              <a:gd name="T16" fmla="*/ 18 w 636"/>
              <a:gd name="T17" fmla="*/ 26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612">
                <a:moveTo>
                  <a:pt x="18" y="262"/>
                </a:moveTo>
                <a:cubicBezTo>
                  <a:pt x="18" y="305"/>
                  <a:pt x="30" y="345"/>
                  <a:pt x="51" y="380"/>
                </a:cubicBezTo>
                <a:cubicBezTo>
                  <a:pt x="86" y="439"/>
                  <a:pt x="127" y="503"/>
                  <a:pt x="102" y="537"/>
                </a:cubicBezTo>
                <a:cubicBezTo>
                  <a:pt x="88" y="555"/>
                  <a:pt x="69" y="573"/>
                  <a:pt x="45" y="587"/>
                </a:cubicBezTo>
                <a:cubicBezTo>
                  <a:pt x="0" y="612"/>
                  <a:pt x="60" y="597"/>
                  <a:pt x="144" y="568"/>
                </a:cubicBezTo>
                <a:cubicBezTo>
                  <a:pt x="215" y="543"/>
                  <a:pt x="284" y="523"/>
                  <a:pt x="359" y="513"/>
                </a:cubicBezTo>
                <a:cubicBezTo>
                  <a:pt x="497" y="495"/>
                  <a:pt x="636" y="421"/>
                  <a:pt x="636" y="262"/>
                </a:cubicBezTo>
                <a:cubicBezTo>
                  <a:pt x="636" y="117"/>
                  <a:pt x="497" y="0"/>
                  <a:pt x="327" y="0"/>
                </a:cubicBezTo>
                <a:cubicBezTo>
                  <a:pt x="156" y="0"/>
                  <a:pt x="18" y="117"/>
                  <a:pt x="18" y="262"/>
                </a:cubicBezTo>
                <a:close/>
              </a:path>
            </a:pathLst>
          </a:custGeom>
          <a:solidFill>
            <a:srgbClr val="226C67"/>
          </a:solidFill>
          <a:ln>
            <a:noFill/>
          </a:ln>
        </p:spPr>
      </p:sp>
      <p:sp>
        <p:nvSpPr>
          <p:cNvPr id="1048622" name="dark-speech-bubble_13879"/>
          <p:cNvSpPr>
            <a:spLocks noChangeAspect="1"/>
          </p:cNvSpPr>
          <p:nvPr/>
        </p:nvSpPr>
        <p:spPr bwMode="auto">
          <a:xfrm>
            <a:off x="8971410" y="3921760"/>
            <a:ext cx="2133181" cy="2049251"/>
          </a:xfrm>
          <a:custGeom>
            <a:avLst/>
            <a:gdLst>
              <a:gd name="T0" fmla="*/ 18 w 636"/>
              <a:gd name="T1" fmla="*/ 262 h 612"/>
              <a:gd name="T2" fmla="*/ 51 w 636"/>
              <a:gd name="T3" fmla="*/ 380 h 612"/>
              <a:gd name="T4" fmla="*/ 102 w 636"/>
              <a:gd name="T5" fmla="*/ 537 h 612"/>
              <a:gd name="T6" fmla="*/ 45 w 636"/>
              <a:gd name="T7" fmla="*/ 587 h 612"/>
              <a:gd name="T8" fmla="*/ 144 w 636"/>
              <a:gd name="T9" fmla="*/ 568 h 612"/>
              <a:gd name="T10" fmla="*/ 359 w 636"/>
              <a:gd name="T11" fmla="*/ 513 h 612"/>
              <a:gd name="T12" fmla="*/ 636 w 636"/>
              <a:gd name="T13" fmla="*/ 262 h 612"/>
              <a:gd name="T14" fmla="*/ 327 w 636"/>
              <a:gd name="T15" fmla="*/ 0 h 612"/>
              <a:gd name="T16" fmla="*/ 18 w 636"/>
              <a:gd name="T17" fmla="*/ 26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612">
                <a:moveTo>
                  <a:pt x="18" y="262"/>
                </a:moveTo>
                <a:cubicBezTo>
                  <a:pt x="18" y="305"/>
                  <a:pt x="30" y="345"/>
                  <a:pt x="51" y="380"/>
                </a:cubicBezTo>
                <a:cubicBezTo>
                  <a:pt x="86" y="439"/>
                  <a:pt x="127" y="503"/>
                  <a:pt x="102" y="537"/>
                </a:cubicBezTo>
                <a:cubicBezTo>
                  <a:pt x="88" y="555"/>
                  <a:pt x="69" y="573"/>
                  <a:pt x="45" y="587"/>
                </a:cubicBezTo>
                <a:cubicBezTo>
                  <a:pt x="0" y="612"/>
                  <a:pt x="60" y="597"/>
                  <a:pt x="144" y="568"/>
                </a:cubicBezTo>
                <a:cubicBezTo>
                  <a:pt x="215" y="543"/>
                  <a:pt x="284" y="523"/>
                  <a:pt x="359" y="513"/>
                </a:cubicBezTo>
                <a:cubicBezTo>
                  <a:pt x="497" y="495"/>
                  <a:pt x="636" y="421"/>
                  <a:pt x="636" y="262"/>
                </a:cubicBezTo>
                <a:cubicBezTo>
                  <a:pt x="636" y="117"/>
                  <a:pt x="497" y="0"/>
                  <a:pt x="327" y="0"/>
                </a:cubicBezTo>
                <a:cubicBezTo>
                  <a:pt x="156" y="0"/>
                  <a:pt x="18" y="117"/>
                  <a:pt x="18" y="262"/>
                </a:cubicBezTo>
                <a:close/>
              </a:path>
            </a:pathLst>
          </a:custGeom>
          <a:solidFill>
            <a:srgbClr val="6AD0C9"/>
          </a:solidFill>
          <a:ln>
            <a:noFill/>
          </a:ln>
        </p:spPr>
      </p:sp>
      <p:pic>
        <p:nvPicPr>
          <p:cNvPr id="2097164" name="图片 50"/>
          <p:cNvPicPr>
            <a:picLocks noChangeAspect="1"/>
          </p:cNvPicPr>
          <p:nvPr/>
        </p:nvPicPr>
        <p:blipFill rotWithShape="1">
          <a:blip r:embed="rId2" cstate="print"/>
          <a:srcRect l="25445" r="15883"/>
          <a:stretch>
            <a:fillRect/>
          </a:stretch>
        </p:blipFill>
        <p:spPr>
          <a:xfrm>
            <a:off x="469900" y="633066"/>
            <a:ext cx="3518248" cy="5996525"/>
          </a:xfrm>
          <a:prstGeom prst="rect">
            <a:avLst/>
          </a:prstGeom>
        </p:spPr>
      </p:pic>
      <p:sp>
        <p:nvSpPr>
          <p:cNvPr id="1048623" name="文本框 20"/>
          <p:cNvSpPr txBox="1"/>
          <p:nvPr/>
        </p:nvSpPr>
        <p:spPr>
          <a:xfrm flipH="1">
            <a:off x="4942078" y="1285610"/>
            <a:ext cx="2048890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团结</a:t>
            </a:r>
            <a:endParaRPr lang="en-US" altLang="zh-CN" sz="2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048624" name="文本框 20"/>
          <p:cNvSpPr txBox="1"/>
          <p:nvPr/>
        </p:nvSpPr>
        <p:spPr>
          <a:xfrm flipH="1">
            <a:off x="5944376" y="2649080"/>
            <a:ext cx="2048890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活泼</a:t>
            </a:r>
            <a:endParaRPr lang="en-US" altLang="zh-CN" sz="2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048625" name="文本框 20"/>
          <p:cNvSpPr txBox="1"/>
          <p:nvPr/>
        </p:nvSpPr>
        <p:spPr>
          <a:xfrm flipH="1">
            <a:off x="6466837" y="4737014"/>
            <a:ext cx="2048890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乐于助人</a:t>
            </a:r>
            <a:endParaRPr lang="en-US" altLang="zh-CN" sz="2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048626" name="文本框 20"/>
          <p:cNvSpPr txBox="1"/>
          <p:nvPr/>
        </p:nvSpPr>
        <p:spPr>
          <a:xfrm flipH="1">
            <a:off x="8971410" y="4542353"/>
            <a:ext cx="2048890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自信</a:t>
            </a:r>
            <a:endParaRPr lang="en-US" altLang="zh-CN" sz="2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048627" name="文本框 20"/>
          <p:cNvSpPr txBox="1"/>
          <p:nvPr/>
        </p:nvSpPr>
        <p:spPr>
          <a:xfrm flipH="1">
            <a:off x="8728829" y="1673230"/>
            <a:ext cx="2048890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努力</a:t>
            </a:r>
            <a:endParaRPr lang="en-US" altLang="zh-CN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048628" name="文本框 20"/>
          <p:cNvSpPr txBox="1"/>
          <p:nvPr/>
        </p:nvSpPr>
        <p:spPr>
          <a:xfrm flipH="1">
            <a:off x="4097411" y="3843249"/>
            <a:ext cx="2048890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乐观</a:t>
            </a:r>
            <a:endParaRPr lang="en-US" altLang="zh-CN" sz="2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500">
        <p:rando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文本框 15"/>
          <p:cNvSpPr txBox="1"/>
          <p:nvPr/>
        </p:nvSpPr>
        <p:spPr>
          <a:xfrm>
            <a:off x="165703" y="86685"/>
            <a:ext cx="2451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我的兴趣爱好</a:t>
            </a:r>
          </a:p>
        </p:txBody>
      </p:sp>
      <p:sp>
        <p:nvSpPr>
          <p:cNvPr id="1048630" name="树丫"/>
          <p:cNvSpPr/>
          <p:nvPr/>
        </p:nvSpPr>
        <p:spPr bwMode="auto">
          <a:xfrm>
            <a:off x="4842510" y="2773680"/>
            <a:ext cx="2903220" cy="4084320"/>
          </a:xfrm>
          <a:custGeom>
            <a:avLst/>
            <a:gdLst>
              <a:gd name="T0" fmla="*/ 40049178 w 13310"/>
              <a:gd name="T1" fmla="*/ 94723656 h 21600"/>
              <a:gd name="T2" fmla="*/ 40049178 w 13310"/>
              <a:gd name="T3" fmla="*/ 94723656 h 21600"/>
              <a:gd name="T4" fmla="*/ 33674019 w 13310"/>
              <a:gd name="T5" fmla="*/ 89683343 h 21600"/>
              <a:gd name="T6" fmla="*/ 20417702 w 13310"/>
              <a:gd name="T7" fmla="*/ 79206019 h 21600"/>
              <a:gd name="T8" fmla="*/ 13388620 w 13310"/>
              <a:gd name="T9" fmla="*/ 73667938 h 21600"/>
              <a:gd name="T10" fmla="*/ 7262532 w 13310"/>
              <a:gd name="T11" fmla="*/ 68853138 h 21600"/>
              <a:gd name="T12" fmla="*/ 4810562 w 13310"/>
              <a:gd name="T13" fmla="*/ 66931910 h 21600"/>
              <a:gd name="T14" fmla="*/ 2903512 w 13310"/>
              <a:gd name="T15" fmla="*/ 65446275 h 21600"/>
              <a:gd name="T16" fmla="*/ 1665833 w 13310"/>
              <a:gd name="T17" fmla="*/ 64497303 h 21600"/>
              <a:gd name="T18" fmla="*/ 1323293 w 13310"/>
              <a:gd name="T19" fmla="*/ 64240657 h 21600"/>
              <a:gd name="T20" fmla="*/ 1229913 w 13310"/>
              <a:gd name="T21" fmla="*/ 64178392 h 21600"/>
              <a:gd name="T22" fmla="*/ 1198757 w 13310"/>
              <a:gd name="T23" fmla="*/ 64162869 h 21600"/>
              <a:gd name="T24" fmla="*/ 0 w 13310"/>
              <a:gd name="T25" fmla="*/ 65508540 h 21600"/>
              <a:gd name="T26" fmla="*/ 20402168 w 13310"/>
              <a:gd name="T27" fmla="*/ 86626524 h 21600"/>
              <a:gd name="T28" fmla="*/ 4063258 w 13310"/>
              <a:gd name="T29" fmla="*/ 87155426 h 21600"/>
              <a:gd name="T30" fmla="*/ 4475877 w 13310"/>
              <a:gd name="T31" fmla="*/ 89535529 h 21600"/>
              <a:gd name="T32" fmla="*/ 29914289 w 13310"/>
              <a:gd name="T33" fmla="*/ 93953630 h 21600"/>
              <a:gd name="T34" fmla="*/ 39325264 w 13310"/>
              <a:gd name="T35" fmla="*/ 102960840 h 21600"/>
              <a:gd name="T36" fmla="*/ 39706727 w 13310"/>
              <a:gd name="T37" fmla="*/ 167994894 h 21600"/>
              <a:gd name="T38" fmla="*/ 59112520 w 13310"/>
              <a:gd name="T39" fmla="*/ 168010417 h 21600"/>
              <a:gd name="T40" fmla="*/ 55282711 w 13310"/>
              <a:gd name="T41" fmla="*/ 89714476 h 21600"/>
              <a:gd name="T42" fmla="*/ 84924540 w 13310"/>
              <a:gd name="T43" fmla="*/ 69397651 h 21600"/>
              <a:gd name="T44" fmla="*/ 89011187 w 13310"/>
              <a:gd name="T45" fmla="*/ 47820703 h 21600"/>
              <a:gd name="T46" fmla="*/ 103606419 w 13310"/>
              <a:gd name="T47" fmla="*/ 36503416 h 21600"/>
              <a:gd name="T48" fmla="*/ 102423196 w 13310"/>
              <a:gd name="T49" fmla="*/ 34869967 h 21600"/>
              <a:gd name="T50" fmla="*/ 90350102 w 13310"/>
              <a:gd name="T51" fmla="*/ 41862640 h 21600"/>
              <a:gd name="T52" fmla="*/ 93946373 w 13310"/>
              <a:gd name="T53" fmla="*/ 17353315 h 21600"/>
              <a:gd name="T54" fmla="*/ 91704551 w 13310"/>
              <a:gd name="T55" fmla="*/ 16715493 h 21600"/>
              <a:gd name="T56" fmla="*/ 78424845 w 13310"/>
              <a:gd name="T57" fmla="*/ 64349577 h 21600"/>
              <a:gd name="T58" fmla="*/ 54768946 w 13310"/>
              <a:gd name="T59" fmla="*/ 76234749 h 21600"/>
              <a:gd name="T60" fmla="*/ 53904873 w 13310"/>
              <a:gd name="T61" fmla="*/ 61533793 h 21600"/>
              <a:gd name="T62" fmla="*/ 62856627 w 13310"/>
              <a:gd name="T63" fmla="*/ 0 h 21600"/>
              <a:gd name="T64" fmla="*/ 58489752 w 13310"/>
              <a:gd name="T65" fmla="*/ 3367969 h 21600"/>
              <a:gd name="T66" fmla="*/ 45295659 w 13310"/>
              <a:gd name="T67" fmla="*/ 53537732 h 21600"/>
              <a:gd name="T68" fmla="*/ 32436339 w 13310"/>
              <a:gd name="T69" fmla="*/ 25637155 h 21600"/>
              <a:gd name="T70" fmla="*/ 30108904 w 13310"/>
              <a:gd name="T71" fmla="*/ 26453835 h 21600"/>
              <a:gd name="T72" fmla="*/ 40656412 w 13310"/>
              <a:gd name="T73" fmla="*/ 63727277 h 21600"/>
              <a:gd name="T74" fmla="*/ 40049178 w 13310"/>
              <a:gd name="T75" fmla="*/ 94723656 h 216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310" h="21600">
                <a:moveTo>
                  <a:pt x="5145" y="12178"/>
                </a:moveTo>
                <a:lnTo>
                  <a:pt x="5145" y="12178"/>
                </a:lnTo>
                <a:lnTo>
                  <a:pt x="4326" y="11530"/>
                </a:lnTo>
                <a:lnTo>
                  <a:pt x="2623" y="10183"/>
                </a:lnTo>
                <a:lnTo>
                  <a:pt x="1720" y="9471"/>
                </a:lnTo>
                <a:lnTo>
                  <a:pt x="933" y="8852"/>
                </a:lnTo>
                <a:lnTo>
                  <a:pt x="618" y="8605"/>
                </a:lnTo>
                <a:lnTo>
                  <a:pt x="373" y="8414"/>
                </a:lnTo>
                <a:lnTo>
                  <a:pt x="214" y="8292"/>
                </a:lnTo>
                <a:lnTo>
                  <a:pt x="170" y="8259"/>
                </a:lnTo>
                <a:lnTo>
                  <a:pt x="158" y="8251"/>
                </a:lnTo>
                <a:lnTo>
                  <a:pt x="154" y="8249"/>
                </a:lnTo>
                <a:lnTo>
                  <a:pt x="0" y="8422"/>
                </a:lnTo>
                <a:lnTo>
                  <a:pt x="2621" y="11137"/>
                </a:lnTo>
                <a:lnTo>
                  <a:pt x="522" y="11205"/>
                </a:lnTo>
                <a:lnTo>
                  <a:pt x="575" y="11511"/>
                </a:lnTo>
                <a:lnTo>
                  <a:pt x="3843" y="12079"/>
                </a:lnTo>
                <a:lnTo>
                  <a:pt x="5052" y="13237"/>
                </a:lnTo>
                <a:lnTo>
                  <a:pt x="5101" y="21598"/>
                </a:lnTo>
                <a:lnTo>
                  <a:pt x="7594" y="21600"/>
                </a:lnTo>
                <a:lnTo>
                  <a:pt x="7102" y="11534"/>
                </a:lnTo>
                <a:lnTo>
                  <a:pt x="10910" y="8922"/>
                </a:lnTo>
                <a:lnTo>
                  <a:pt x="11435" y="6148"/>
                </a:lnTo>
                <a:lnTo>
                  <a:pt x="13310" y="4693"/>
                </a:lnTo>
                <a:lnTo>
                  <a:pt x="13158" y="4483"/>
                </a:lnTo>
                <a:lnTo>
                  <a:pt x="11607" y="5382"/>
                </a:lnTo>
                <a:lnTo>
                  <a:pt x="12069" y="2231"/>
                </a:lnTo>
                <a:lnTo>
                  <a:pt x="11781" y="2149"/>
                </a:lnTo>
                <a:lnTo>
                  <a:pt x="10075" y="8273"/>
                </a:lnTo>
                <a:lnTo>
                  <a:pt x="7036" y="9801"/>
                </a:lnTo>
                <a:lnTo>
                  <a:pt x="6925" y="7911"/>
                </a:lnTo>
                <a:lnTo>
                  <a:pt x="8075" y="0"/>
                </a:lnTo>
                <a:lnTo>
                  <a:pt x="7514" y="433"/>
                </a:lnTo>
                <a:lnTo>
                  <a:pt x="5819" y="6883"/>
                </a:lnTo>
                <a:lnTo>
                  <a:pt x="4167" y="3296"/>
                </a:lnTo>
                <a:lnTo>
                  <a:pt x="3868" y="3401"/>
                </a:lnTo>
                <a:lnTo>
                  <a:pt x="5223" y="8193"/>
                </a:lnTo>
                <a:lnTo>
                  <a:pt x="5145" y="12178"/>
                </a:lnTo>
                <a:close/>
              </a:path>
            </a:pathLst>
          </a:custGeom>
          <a:solidFill>
            <a:srgbClr val="D0A47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31" name="泪滴形 35"/>
          <p:cNvSpPr/>
          <p:nvPr/>
        </p:nvSpPr>
        <p:spPr>
          <a:xfrm rot="5400000">
            <a:off x="4076700" y="2546985"/>
            <a:ext cx="1153160" cy="1153160"/>
          </a:xfrm>
          <a:prstGeom prst="teardrop">
            <a:avLst/>
          </a:prstGeom>
          <a:solidFill>
            <a:srgbClr val="6AD0C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32" name="泪滴形 36"/>
          <p:cNvSpPr/>
          <p:nvPr/>
        </p:nvSpPr>
        <p:spPr>
          <a:xfrm rot="6600000">
            <a:off x="5332730" y="2860040"/>
            <a:ext cx="619125" cy="619125"/>
          </a:xfrm>
          <a:prstGeom prst="teardrop">
            <a:avLst/>
          </a:prstGeom>
          <a:solidFill>
            <a:srgbClr val="50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33" name="泪滴形 37"/>
          <p:cNvSpPr/>
          <p:nvPr/>
        </p:nvSpPr>
        <p:spPr>
          <a:xfrm rot="8460000">
            <a:off x="6160135" y="2338705"/>
            <a:ext cx="594360" cy="594360"/>
          </a:xfrm>
          <a:prstGeom prst="teardrop">
            <a:avLst/>
          </a:prstGeom>
          <a:solidFill>
            <a:srgbClr val="50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34" name="泪滴形 38"/>
          <p:cNvSpPr/>
          <p:nvPr/>
        </p:nvSpPr>
        <p:spPr>
          <a:xfrm rot="9660000">
            <a:off x="6884670" y="1373505"/>
            <a:ext cx="1336675" cy="1336675"/>
          </a:xfrm>
          <a:prstGeom prst="teardrop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35" name="泪滴形 39"/>
          <p:cNvSpPr/>
          <p:nvPr/>
        </p:nvSpPr>
        <p:spPr>
          <a:xfrm rot="6720000">
            <a:off x="5053330" y="3799840"/>
            <a:ext cx="497840" cy="49784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36" name="泪滴形 41"/>
          <p:cNvSpPr/>
          <p:nvPr/>
        </p:nvSpPr>
        <p:spPr>
          <a:xfrm rot="6780000">
            <a:off x="5158740" y="1372870"/>
            <a:ext cx="1156970" cy="1156970"/>
          </a:xfrm>
          <a:prstGeom prst="teardrop">
            <a:avLst/>
          </a:prstGeom>
          <a:solidFill>
            <a:srgbClr val="6AD0C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37" name="泪滴形 42"/>
          <p:cNvSpPr/>
          <p:nvPr/>
        </p:nvSpPr>
        <p:spPr>
          <a:xfrm rot="11280000">
            <a:off x="7467600" y="3191510"/>
            <a:ext cx="1303655" cy="1303655"/>
          </a:xfrm>
          <a:prstGeom prst="teardrop">
            <a:avLst/>
          </a:prstGeom>
          <a:solidFill>
            <a:srgbClr val="6AD0C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38" name="泪滴形 43"/>
          <p:cNvSpPr/>
          <p:nvPr/>
        </p:nvSpPr>
        <p:spPr>
          <a:xfrm rot="19860000">
            <a:off x="4639945" y="5011420"/>
            <a:ext cx="499745" cy="49974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39" name="泪滴形 44"/>
          <p:cNvSpPr/>
          <p:nvPr/>
        </p:nvSpPr>
        <p:spPr>
          <a:xfrm rot="19860000">
            <a:off x="6793230" y="4276090"/>
            <a:ext cx="499745" cy="499745"/>
          </a:xfrm>
          <a:prstGeom prst="teardrop">
            <a:avLst/>
          </a:prstGeom>
          <a:solidFill>
            <a:srgbClr val="50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40" name="泪滴形 45"/>
          <p:cNvSpPr/>
          <p:nvPr/>
        </p:nvSpPr>
        <p:spPr>
          <a:xfrm rot="3120000">
            <a:off x="3558540" y="3712845"/>
            <a:ext cx="1153160" cy="1153160"/>
          </a:xfrm>
          <a:prstGeom prst="teardrop">
            <a:avLst/>
          </a:prstGeom>
          <a:solidFill>
            <a:srgbClr val="F855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41" name="泪滴形 51"/>
          <p:cNvSpPr/>
          <p:nvPr/>
        </p:nvSpPr>
        <p:spPr>
          <a:xfrm rot="6600000">
            <a:off x="4590168" y="1895086"/>
            <a:ext cx="441325" cy="441325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47" name="文本框 20"/>
          <p:cNvSpPr txBox="1"/>
          <p:nvPr/>
        </p:nvSpPr>
        <p:spPr>
          <a:xfrm flipH="1">
            <a:off x="5176329" y="1725608"/>
            <a:ext cx="1147908" cy="52322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dist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跑步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6600" y="1857375"/>
            <a:ext cx="100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篮球</a:t>
            </a:r>
            <a:endParaRPr lang="zh-CN" alt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29525" y="3629025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英语</a:t>
            </a:r>
            <a:endParaRPr lang="zh-CN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229100" y="3000375"/>
            <a:ext cx="82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阅读</a:t>
            </a:r>
            <a:endParaRPr lang="zh-CN" alt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714750" y="4114800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美食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500">
        <p:rando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文本框 15"/>
          <p:cNvSpPr txBox="1"/>
          <p:nvPr/>
        </p:nvSpPr>
        <p:spPr>
          <a:xfrm>
            <a:off x="102876" y="114546"/>
            <a:ext cx="196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我的经历</a:t>
            </a:r>
          </a:p>
        </p:txBody>
      </p:sp>
      <p:cxnSp>
        <p:nvCxnSpPr>
          <p:cNvPr id="3145728" name="直接连接符 26"/>
          <p:cNvCxnSpPr>
            <a:cxnSpLocks/>
          </p:cNvCxnSpPr>
          <p:nvPr/>
        </p:nvCxnSpPr>
        <p:spPr>
          <a:xfrm>
            <a:off x="334963" y="5908675"/>
            <a:ext cx="11491913" cy="0"/>
          </a:xfrm>
          <a:prstGeom prst="line">
            <a:avLst/>
          </a:prstGeom>
          <a:ln w="19050">
            <a:solidFill>
              <a:srgbClr val="503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27"/>
          <p:cNvCxnSpPr>
            <a:cxnSpLocks/>
            <a:endCxn id="1048673" idx="7"/>
          </p:cNvCxnSpPr>
          <p:nvPr/>
        </p:nvCxnSpPr>
        <p:spPr>
          <a:xfrm flipV="1">
            <a:off x="808038" y="3933713"/>
            <a:ext cx="14287" cy="1973376"/>
          </a:xfrm>
          <a:prstGeom prst="line">
            <a:avLst/>
          </a:prstGeom>
          <a:ln>
            <a:solidFill>
              <a:srgbClr val="503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28"/>
          <p:cNvCxnSpPr>
            <a:cxnSpLocks/>
            <a:stCxn id="1048685" idx="3"/>
          </p:cNvCxnSpPr>
          <p:nvPr/>
        </p:nvCxnSpPr>
        <p:spPr>
          <a:xfrm flipH="1" flipV="1">
            <a:off x="3097213" y="2327276"/>
            <a:ext cx="1588" cy="3440112"/>
          </a:xfrm>
          <a:prstGeom prst="line">
            <a:avLst/>
          </a:prstGeom>
          <a:ln>
            <a:solidFill>
              <a:srgbClr val="503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32"/>
          <p:cNvCxnSpPr>
            <a:cxnSpLocks/>
            <a:stCxn id="1048686" idx="3"/>
            <a:endCxn id="1048675" idx="7"/>
          </p:cNvCxnSpPr>
          <p:nvPr/>
        </p:nvCxnSpPr>
        <p:spPr>
          <a:xfrm flipH="1" flipV="1">
            <a:off x="5387974" y="2918238"/>
            <a:ext cx="1589" cy="2849150"/>
          </a:xfrm>
          <a:prstGeom prst="line">
            <a:avLst/>
          </a:prstGeom>
          <a:ln>
            <a:solidFill>
              <a:srgbClr val="503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接连接符 36"/>
          <p:cNvCxnSpPr>
            <a:cxnSpLocks/>
            <a:stCxn id="1048687" idx="3"/>
            <a:endCxn id="1048676" idx="7"/>
          </p:cNvCxnSpPr>
          <p:nvPr/>
        </p:nvCxnSpPr>
        <p:spPr>
          <a:xfrm flipV="1">
            <a:off x="7678738" y="3124775"/>
            <a:ext cx="14286" cy="2642613"/>
          </a:xfrm>
          <a:prstGeom prst="line">
            <a:avLst/>
          </a:prstGeom>
          <a:ln>
            <a:solidFill>
              <a:srgbClr val="503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连接符 46"/>
          <p:cNvCxnSpPr>
            <a:cxnSpLocks/>
            <a:stCxn id="1048688" idx="3"/>
            <a:endCxn id="1048677" idx="7"/>
          </p:cNvCxnSpPr>
          <p:nvPr/>
        </p:nvCxnSpPr>
        <p:spPr>
          <a:xfrm flipH="1" flipV="1">
            <a:off x="9967913" y="2288454"/>
            <a:ext cx="1588" cy="3478934"/>
          </a:xfrm>
          <a:prstGeom prst="line">
            <a:avLst/>
          </a:prstGeom>
          <a:ln>
            <a:solidFill>
              <a:srgbClr val="503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3" name="泪滴形 47"/>
          <p:cNvSpPr/>
          <p:nvPr/>
        </p:nvSpPr>
        <p:spPr>
          <a:xfrm rot="8100000">
            <a:off x="295275" y="2661302"/>
            <a:ext cx="1054100" cy="1054100"/>
          </a:xfrm>
          <a:prstGeom prst="teardrop">
            <a:avLst/>
          </a:prstGeom>
          <a:solidFill>
            <a:srgbClr val="F8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74" name="泪滴形 48"/>
          <p:cNvSpPr/>
          <p:nvPr/>
        </p:nvSpPr>
        <p:spPr>
          <a:xfrm rot="8100000">
            <a:off x="2568574" y="1204058"/>
            <a:ext cx="1054100" cy="1054100"/>
          </a:xfrm>
          <a:prstGeom prst="teardrop">
            <a:avLst/>
          </a:prstGeom>
          <a:solidFill>
            <a:srgbClr val="6AD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75" name="泪滴形 49"/>
          <p:cNvSpPr/>
          <p:nvPr/>
        </p:nvSpPr>
        <p:spPr>
          <a:xfrm rot="8100000">
            <a:off x="4860924" y="1645827"/>
            <a:ext cx="1054100" cy="105410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76" name="泪滴形 50"/>
          <p:cNvSpPr/>
          <p:nvPr/>
        </p:nvSpPr>
        <p:spPr>
          <a:xfrm rot="8100000">
            <a:off x="7165974" y="1852364"/>
            <a:ext cx="1054100" cy="1054100"/>
          </a:xfrm>
          <a:prstGeom prst="teardrop">
            <a:avLst/>
          </a:prstGeom>
          <a:solidFill>
            <a:srgbClr val="226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77" name="泪滴形 51"/>
          <p:cNvSpPr/>
          <p:nvPr/>
        </p:nvSpPr>
        <p:spPr>
          <a:xfrm rot="8100000">
            <a:off x="9440863" y="1016043"/>
            <a:ext cx="1054100" cy="1054100"/>
          </a:xfrm>
          <a:prstGeom prst="teardrop">
            <a:avLst/>
          </a:prstGeom>
          <a:solidFill>
            <a:srgbClr val="6AD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84" name="椭圆 59"/>
          <p:cNvSpPr/>
          <p:nvPr/>
        </p:nvSpPr>
        <p:spPr>
          <a:xfrm rot="8100000">
            <a:off x="666750" y="5767388"/>
            <a:ext cx="282575" cy="282575"/>
          </a:xfrm>
          <a:prstGeom prst="ellipse">
            <a:avLst/>
          </a:prstGeom>
          <a:solidFill>
            <a:srgbClr val="50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85" name="椭圆 60"/>
          <p:cNvSpPr/>
          <p:nvPr/>
        </p:nvSpPr>
        <p:spPr>
          <a:xfrm rot="8100000">
            <a:off x="2957513" y="5767388"/>
            <a:ext cx="282575" cy="282575"/>
          </a:xfrm>
          <a:prstGeom prst="ellipse">
            <a:avLst/>
          </a:prstGeom>
          <a:solidFill>
            <a:srgbClr val="50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86" name="椭圆 61"/>
          <p:cNvSpPr/>
          <p:nvPr/>
        </p:nvSpPr>
        <p:spPr>
          <a:xfrm rot="8100000">
            <a:off x="5248275" y="5767388"/>
            <a:ext cx="282575" cy="282575"/>
          </a:xfrm>
          <a:prstGeom prst="ellipse">
            <a:avLst/>
          </a:prstGeom>
          <a:solidFill>
            <a:srgbClr val="50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87" name="椭圆 62"/>
          <p:cNvSpPr/>
          <p:nvPr/>
        </p:nvSpPr>
        <p:spPr>
          <a:xfrm rot="8100000">
            <a:off x="7537450" y="5767388"/>
            <a:ext cx="282575" cy="282575"/>
          </a:xfrm>
          <a:prstGeom prst="ellipse">
            <a:avLst/>
          </a:prstGeom>
          <a:solidFill>
            <a:srgbClr val="50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88" name="椭圆 63"/>
          <p:cNvSpPr/>
          <p:nvPr/>
        </p:nvSpPr>
        <p:spPr>
          <a:xfrm rot="8100000">
            <a:off x="9828213" y="5767388"/>
            <a:ext cx="282575" cy="282575"/>
          </a:xfrm>
          <a:prstGeom prst="ellipse">
            <a:avLst/>
          </a:prstGeom>
          <a:solidFill>
            <a:srgbClr val="50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48689" name="文本框 20"/>
          <p:cNvSpPr txBox="1"/>
          <p:nvPr/>
        </p:nvSpPr>
        <p:spPr>
          <a:xfrm flipH="1">
            <a:off x="763588" y="3914775"/>
            <a:ext cx="1993900" cy="52322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三年级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048690" name="文本框 22"/>
          <p:cNvSpPr txBox="1"/>
          <p:nvPr/>
        </p:nvSpPr>
        <p:spPr>
          <a:xfrm flipH="1">
            <a:off x="1046163" y="4603433"/>
            <a:ext cx="1717675" cy="799706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班级体育委员，语文课代表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048691" name="文本框 20"/>
          <p:cNvSpPr txBox="1"/>
          <p:nvPr/>
        </p:nvSpPr>
        <p:spPr>
          <a:xfrm flipH="1">
            <a:off x="3097213" y="2943330"/>
            <a:ext cx="1993900" cy="954107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三年级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 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048693" name="文本框 20"/>
          <p:cNvSpPr txBox="1"/>
          <p:nvPr/>
        </p:nvSpPr>
        <p:spPr>
          <a:xfrm flipH="1">
            <a:off x="5186363" y="3121130"/>
            <a:ext cx="1993900" cy="52322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四年级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048694" name="文本框 22"/>
          <p:cNvSpPr txBox="1"/>
          <p:nvPr/>
        </p:nvSpPr>
        <p:spPr>
          <a:xfrm flipH="1">
            <a:off x="5554663" y="3924087"/>
            <a:ext cx="1717675" cy="1200329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班长</a:t>
            </a:r>
            <a:endParaRPr kumimoji="0" lang="en-US" altLang="zh-CN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体育委员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语文课代表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048695" name="文本框 20"/>
          <p:cNvSpPr txBox="1"/>
          <p:nvPr/>
        </p:nvSpPr>
        <p:spPr>
          <a:xfrm flipH="1">
            <a:off x="7450138" y="3272524"/>
            <a:ext cx="1993900" cy="830997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四年级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 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048698" name="文本框 22"/>
          <p:cNvSpPr txBox="1"/>
          <p:nvPr/>
        </p:nvSpPr>
        <p:spPr>
          <a:xfrm flipH="1">
            <a:off x="7800975" y="4116155"/>
            <a:ext cx="1962974" cy="461665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红领巾值岗队员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0425" y="3943350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组织部干事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500">
        <p:rando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文本框 15"/>
          <p:cNvSpPr txBox="1"/>
          <p:nvPr/>
        </p:nvSpPr>
        <p:spPr>
          <a:xfrm>
            <a:off x="172324" y="98439"/>
            <a:ext cx="196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所获荣誉</a:t>
            </a:r>
          </a:p>
        </p:txBody>
      </p:sp>
      <p:sp>
        <p:nvSpPr>
          <p:cNvPr id="1048701" name="矩形 56"/>
          <p:cNvSpPr/>
          <p:nvPr/>
        </p:nvSpPr>
        <p:spPr>
          <a:xfrm>
            <a:off x="325670" y="800100"/>
            <a:ext cx="4189180" cy="5429249"/>
          </a:xfrm>
          <a:prstGeom prst="rect">
            <a:avLst/>
          </a:prstGeom>
          <a:solidFill>
            <a:srgbClr val="6AD0C9"/>
          </a:solidFill>
          <a:ln>
            <a:noFill/>
          </a:ln>
          <a:effectLst>
            <a:outerShdw blurRad="3048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8705" name="文本框 22"/>
          <p:cNvSpPr txBox="1"/>
          <p:nvPr/>
        </p:nvSpPr>
        <p:spPr>
          <a:xfrm flipH="1">
            <a:off x="576493" y="824558"/>
            <a:ext cx="5331447" cy="452431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endParaRPr lang="en-US" altLang="zh-CN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三好学生</a:t>
            </a:r>
            <a:endParaRPr lang="en-US" altLang="zh-CN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优秀班干部</a:t>
            </a:r>
            <a:endParaRPr lang="en-US" altLang="zh-CN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优秀少先队员</a:t>
            </a:r>
            <a:endParaRPr lang="en-US" altLang="zh-CN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优秀善真干部</a:t>
            </a:r>
            <a:endParaRPr lang="en-US" altLang="zh-CN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善真之星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</p:txBody>
      </p:sp>
      <p:pic>
        <p:nvPicPr>
          <p:cNvPr id="13" name="图片 12" descr="IMG_20201014_123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834566" y="519112"/>
            <a:ext cx="1714500" cy="2276476"/>
          </a:xfrm>
          <a:prstGeom prst="rect">
            <a:avLst/>
          </a:prstGeom>
        </p:spPr>
      </p:pic>
      <p:pic>
        <p:nvPicPr>
          <p:cNvPr id="14" name="图片 13" descr="IMG_20201014_123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958387" y="4014784"/>
            <a:ext cx="1485904" cy="2200278"/>
          </a:xfrm>
          <a:prstGeom prst="rect">
            <a:avLst/>
          </a:prstGeom>
        </p:spPr>
      </p:pic>
      <p:pic>
        <p:nvPicPr>
          <p:cNvPr id="15" name="图片 14" descr="IMG_20201014_123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907944" y="2278415"/>
            <a:ext cx="1558216" cy="2228853"/>
          </a:xfrm>
          <a:prstGeom prst="rect">
            <a:avLst/>
          </a:prstGeom>
        </p:spPr>
      </p:pic>
      <p:pic>
        <p:nvPicPr>
          <p:cNvPr id="16" name="图片 15" descr="IMG_20201014_123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095877" y="495297"/>
            <a:ext cx="1657351" cy="2209802"/>
          </a:xfrm>
          <a:prstGeom prst="rect">
            <a:avLst/>
          </a:prstGeom>
        </p:spPr>
      </p:pic>
      <p:pic>
        <p:nvPicPr>
          <p:cNvPr id="17" name="图片 16" descr="IMG_20201014_1232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167315" y="2414584"/>
            <a:ext cx="1628776" cy="2171702"/>
          </a:xfrm>
          <a:prstGeom prst="rect">
            <a:avLst/>
          </a:prstGeom>
        </p:spPr>
      </p:pic>
      <p:pic>
        <p:nvPicPr>
          <p:cNvPr id="18" name="图片 17" descr="IMG_20201014_1232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5207781" y="4238624"/>
            <a:ext cx="1657351" cy="2209802"/>
          </a:xfrm>
          <a:prstGeom prst="rect">
            <a:avLst/>
          </a:prstGeom>
        </p:spPr>
      </p:pic>
      <p:pic>
        <p:nvPicPr>
          <p:cNvPr id="19" name="图片 18" descr="IMG_20201014_1231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7578266" y="1358437"/>
            <a:ext cx="1464472" cy="2219452"/>
          </a:xfrm>
          <a:prstGeom prst="rect">
            <a:avLst/>
          </a:prstGeom>
        </p:spPr>
      </p:pic>
      <p:pic>
        <p:nvPicPr>
          <p:cNvPr id="20" name="图片 19" descr="IMG_20201014_12313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7564064" y="3220662"/>
            <a:ext cx="1543050" cy="2245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500">
        <p:rando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我的成就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1000125"/>
            <a:ext cx="3514725" cy="4832092"/>
          </a:xfrm>
          <a:prstGeom prst="rect">
            <a:avLst/>
          </a:prstGeom>
          <a:solidFill>
            <a:srgbClr val="75DCD5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数学报小论文三等奖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希望之星市一等奖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小记者杂志刊登作文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成长数学视频分享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GESE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英语二级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图片 3" descr="IMG_20201014_123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052346" y="454290"/>
            <a:ext cx="1800231" cy="2548988"/>
          </a:xfrm>
          <a:prstGeom prst="rect">
            <a:avLst/>
          </a:prstGeom>
        </p:spPr>
      </p:pic>
      <p:pic>
        <p:nvPicPr>
          <p:cNvPr id="5" name="图片 4" descr="IMG_20201014_123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44926" y="2415998"/>
            <a:ext cx="1571631" cy="2511770"/>
          </a:xfrm>
          <a:prstGeom prst="rect">
            <a:avLst/>
          </a:prstGeom>
        </p:spPr>
      </p:pic>
      <p:pic>
        <p:nvPicPr>
          <p:cNvPr id="6" name="图片 5" descr="IMG_20201014_123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399" y="4600575"/>
            <a:ext cx="2590801" cy="1543050"/>
          </a:xfrm>
          <a:prstGeom prst="rect">
            <a:avLst/>
          </a:prstGeom>
        </p:spPr>
      </p:pic>
      <p:pic>
        <p:nvPicPr>
          <p:cNvPr id="7" name="图片 6" descr="IMG_20201014_1232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9279312" y="2295088"/>
            <a:ext cx="2936900" cy="2202675"/>
          </a:xfrm>
          <a:prstGeom prst="rect">
            <a:avLst/>
          </a:prstGeom>
        </p:spPr>
      </p:pic>
      <p:pic>
        <p:nvPicPr>
          <p:cNvPr id="8" name="图片 7" descr="IMG_20201014_1314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1172" y="1715476"/>
            <a:ext cx="2132878" cy="1542074"/>
          </a:xfrm>
          <a:prstGeom prst="rect">
            <a:avLst/>
          </a:prstGeom>
        </p:spPr>
      </p:pic>
      <p:pic>
        <p:nvPicPr>
          <p:cNvPr id="9" name="图片 8" descr="IMG_20201014_1316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18296" y="3629025"/>
            <a:ext cx="2134227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0201014_123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00161" y="1643063"/>
            <a:ext cx="3086105" cy="4143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2714625"/>
            <a:ext cx="5629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  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2019</a:t>
            </a:r>
            <a:r>
              <a:rPr lang="zh-CN" altLang="en-US" sz="2400" dirty="0" smtClean="0">
                <a:solidFill>
                  <a:schemeClr val="accent2">
                    <a:lumMod val="75000"/>
                  </a:schemeClr>
                </a:solidFill>
              </a:rPr>
              <a:t>年通过竞选被聘为“组织部干事”，在工作上兢兢业业，每次都很好的完成了本职工作，并获得“优秀善真干部”称号 。</a:t>
            </a:r>
            <a:endParaRPr lang="en-US" altLang="zh-CN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2400" dirty="0" smtClean="0">
                <a:solidFill>
                  <a:schemeClr val="accent2">
                    <a:lumMod val="75000"/>
                  </a:schemeClr>
                </a:solidFill>
              </a:rPr>
              <a:t>在班上担任班长，课代表，体育委员等工作。得到了老师的肯定。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04839" y="1512868"/>
            <a:ext cx="4176000" cy="830283"/>
            <a:chOff x="5628638" y="3338156"/>
            <a:chExt cx="4176000" cy="916667"/>
          </a:xfrm>
        </p:grpSpPr>
        <p:sp>
          <p:nvSpPr>
            <p:cNvPr id="6" name="矩形: 圆角 5"/>
            <p:cNvSpPr/>
            <p:nvPr/>
          </p:nvSpPr>
          <p:spPr>
            <a:xfrm>
              <a:off x="5716388" y="3409140"/>
              <a:ext cx="4000500" cy="774701"/>
            </a:xfrm>
            <a:prstGeom prst="roundRect">
              <a:avLst>
                <a:gd name="adj" fmla="val 15016"/>
              </a:avLst>
            </a:prstGeom>
            <a:solidFill>
              <a:srgbClr val="6AD0C9"/>
            </a:solidFill>
            <a:ln>
              <a:solidFill>
                <a:srgbClr val="6AD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628638" y="3338156"/>
              <a:ext cx="4176000" cy="916667"/>
            </a:xfrm>
            <a:prstGeom prst="roundRect">
              <a:avLst>
                <a:gd name="adj" fmla="val 15016"/>
              </a:avLst>
            </a:prstGeom>
            <a:noFill/>
            <a:ln>
              <a:solidFill>
                <a:srgbClr val="6AD0C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14975" y="857250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我的优势及工作总结</a:t>
            </a:r>
          </a:p>
        </p:txBody>
      </p:sp>
      <p:sp>
        <p:nvSpPr>
          <p:cNvPr id="9" name="矩形 8"/>
          <p:cNvSpPr/>
          <p:nvPr/>
        </p:nvSpPr>
        <p:spPr>
          <a:xfrm>
            <a:off x="4849505" y="3244334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我我的优势及工作总结</a:t>
            </a: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的优势及工作总结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2175" y="1685925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我的优势及工作总结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"/>
          <p:cNvGrpSpPr/>
          <p:nvPr/>
        </p:nvGrpSpPr>
        <p:grpSpPr>
          <a:xfrm>
            <a:off x="5447664" y="1598592"/>
            <a:ext cx="4176000" cy="916667"/>
            <a:chOff x="5628638" y="3338156"/>
            <a:chExt cx="4176000" cy="916667"/>
          </a:xfrm>
        </p:grpSpPr>
        <p:sp>
          <p:nvSpPr>
            <p:cNvPr id="1048708" name="矩形: 圆角 5"/>
            <p:cNvSpPr/>
            <p:nvPr/>
          </p:nvSpPr>
          <p:spPr>
            <a:xfrm>
              <a:off x="5716388" y="3409139"/>
              <a:ext cx="4000500" cy="774700"/>
            </a:xfrm>
            <a:prstGeom prst="roundRect">
              <a:avLst>
                <a:gd name="adj" fmla="val 15016"/>
              </a:avLst>
            </a:prstGeom>
            <a:solidFill>
              <a:srgbClr val="6AD0C9"/>
            </a:solidFill>
            <a:ln>
              <a:solidFill>
                <a:srgbClr val="6AD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8709" name="矩形: 圆角 6"/>
            <p:cNvSpPr/>
            <p:nvPr/>
          </p:nvSpPr>
          <p:spPr>
            <a:xfrm>
              <a:off x="5628638" y="3338156"/>
              <a:ext cx="4176000" cy="916667"/>
            </a:xfrm>
            <a:prstGeom prst="roundRect">
              <a:avLst>
                <a:gd name="adj" fmla="val 15016"/>
              </a:avLst>
            </a:prstGeom>
            <a:noFill/>
            <a:ln>
              <a:solidFill>
                <a:srgbClr val="6AD0C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48710" name="文本框 1"/>
          <p:cNvSpPr txBox="1"/>
          <p:nvPr/>
        </p:nvSpPr>
        <p:spPr>
          <a:xfrm>
            <a:off x="5783396" y="1764537"/>
            <a:ext cx="3212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</a:t>
            </a:r>
            <a:r>
              <a:rPr lang="zh-CN" altLang="en-US" sz="32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的竞选誓言：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48711" name="矩形 2"/>
          <p:cNvSpPr/>
          <p:nvPr/>
        </p:nvSpPr>
        <p:spPr>
          <a:xfrm>
            <a:off x="5343525" y="2809815"/>
            <a:ext cx="6172199" cy="286232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因为爱好体育，所以今年想挑战自我，竞选“体育部副部长”，把爱好和工作结合在一起，加上一年组织部的工作经验，满怀热情，相信我能做好老师安排的各项工作。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我相信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开始是成功的一半！“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Begun is half down!”</a:t>
            </a: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希望老师和同学们支持我，谢谢大家！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endParaRPr lang="zh-CN" altLang="en-US" dirty="0"/>
          </a:p>
        </p:txBody>
      </p:sp>
      <p:pic>
        <p:nvPicPr>
          <p:cNvPr id="8" name="图片 7" descr="IMG_20201014_132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050" y="1695366"/>
            <a:ext cx="3504575" cy="3533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p14:dur="1500">
        <p:rando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337</Words>
  <Application>Microsoft Office PowerPoint</Application>
  <PresentationFormat>自定义</PresentationFormat>
  <Paragraphs>65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 Pang</dc:creator>
  <cp:lastModifiedBy>Administrator</cp:lastModifiedBy>
  <cp:revision>20</cp:revision>
  <dcterms:created xsi:type="dcterms:W3CDTF">2019-01-28T10:19:33Z</dcterms:created>
  <dcterms:modified xsi:type="dcterms:W3CDTF">2020-10-14T05:45:04Z</dcterms:modified>
</cp:coreProperties>
</file>