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  <p:sldMasterId id="2147483686" r:id="rId4"/>
    <p:sldMasterId id="2147483705" r:id="rId5"/>
  </p:sldMasterIdLst>
  <p:notesMasterIdLst>
    <p:notesMasterId r:id="rId8"/>
  </p:notesMasterIdLst>
  <p:sldIdLst>
    <p:sldId id="293" r:id="rId6"/>
    <p:sldId id="294" r:id="rId7"/>
    <p:sldId id="312" r:id="rId9"/>
    <p:sldId id="307" r:id="rId10"/>
    <p:sldId id="308" r:id="rId11"/>
    <p:sldId id="310" r:id="rId12"/>
    <p:sldId id="309" r:id="rId13"/>
    <p:sldId id="306" r:id="rId14"/>
    <p:sldId id="305" r:id="rId15"/>
    <p:sldId id="313" r:id="rId16"/>
    <p:sldId id="300" r:id="rId17"/>
    <p:sldId id="304" r:id="rId18"/>
    <p:sldId id="302" r:id="rId19"/>
    <p:sldId id="266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gs" Target="tags/tag630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image" Target="../media/image1.png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2" Type="http://schemas.openxmlformats.org/officeDocument/2006/relationships/image" Target="../media/image2.png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0" Type="http://schemas.openxmlformats.org/officeDocument/2006/relationships/tags" Target="../tags/tag122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image" Target="../media/image4.png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image" Target="../media/image5.png"/><Relationship Id="rId2" Type="http://schemas.openxmlformats.org/officeDocument/2006/relationships/tags" Target="../tags/tag14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image" Target="../media/image6.png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image" Target="../media/image5.png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image" Target="../media/image5.png"/><Relationship Id="rId2" Type="http://schemas.openxmlformats.org/officeDocument/2006/relationships/tags" Target="../tags/tag160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image" Target="../media/image5.png"/><Relationship Id="rId2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image" Target="../media/image5.png"/><Relationship Id="rId2" Type="http://schemas.openxmlformats.org/officeDocument/2006/relationships/tags" Target="../tags/tag177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188.xml"/><Relationship Id="rId7" Type="http://schemas.openxmlformats.org/officeDocument/2006/relationships/image" Target="../media/image8.png"/><Relationship Id="rId6" Type="http://schemas.openxmlformats.org/officeDocument/2006/relationships/tags" Target="../tags/tag187.xml"/><Relationship Id="rId5" Type="http://schemas.openxmlformats.org/officeDocument/2006/relationships/image" Target="../media/image7.png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6" Type="http://schemas.openxmlformats.org/officeDocument/2006/relationships/tags" Target="../tags/tag194.xml"/><Relationship Id="rId15" Type="http://schemas.openxmlformats.org/officeDocument/2006/relationships/tags" Target="../tags/tag193.xml"/><Relationship Id="rId14" Type="http://schemas.openxmlformats.org/officeDocument/2006/relationships/tags" Target="../tags/tag192.xml"/><Relationship Id="rId13" Type="http://schemas.openxmlformats.org/officeDocument/2006/relationships/tags" Target="../tags/tag191.xml"/><Relationship Id="rId12" Type="http://schemas.openxmlformats.org/officeDocument/2006/relationships/tags" Target="../tags/tag190.xml"/><Relationship Id="rId11" Type="http://schemas.openxmlformats.org/officeDocument/2006/relationships/image" Target="../media/image10.png"/><Relationship Id="rId10" Type="http://schemas.openxmlformats.org/officeDocument/2006/relationships/tags" Target="../tags/tag18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199.xml"/><Relationship Id="rId7" Type="http://schemas.openxmlformats.org/officeDocument/2006/relationships/image" Target="../media/image8.png"/><Relationship Id="rId6" Type="http://schemas.openxmlformats.org/officeDocument/2006/relationships/tags" Target="../tags/tag198.xml"/><Relationship Id="rId5" Type="http://schemas.openxmlformats.org/officeDocument/2006/relationships/image" Target="../media/image7.png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5" Type="http://schemas.openxmlformats.org/officeDocument/2006/relationships/tags" Target="../tags/tag204.xml"/><Relationship Id="rId14" Type="http://schemas.openxmlformats.org/officeDocument/2006/relationships/tags" Target="../tags/tag203.xml"/><Relationship Id="rId13" Type="http://schemas.openxmlformats.org/officeDocument/2006/relationships/tags" Target="../tags/tag202.xml"/><Relationship Id="rId12" Type="http://schemas.openxmlformats.org/officeDocument/2006/relationships/tags" Target="../tags/tag201.xml"/><Relationship Id="rId11" Type="http://schemas.openxmlformats.org/officeDocument/2006/relationships/image" Target="../media/image10.png"/><Relationship Id="rId10" Type="http://schemas.openxmlformats.org/officeDocument/2006/relationships/tags" Target="../tags/tag200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image" Target="../media/image4.png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image" Target="../media/image5.png"/><Relationship Id="rId2" Type="http://schemas.openxmlformats.org/officeDocument/2006/relationships/tags" Target="../tags/tag212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221.xml"/><Relationship Id="rId7" Type="http://schemas.openxmlformats.org/officeDocument/2006/relationships/image" Target="../media/image8.png"/><Relationship Id="rId6" Type="http://schemas.openxmlformats.org/officeDocument/2006/relationships/tags" Target="../tags/tag220.xml"/><Relationship Id="rId5" Type="http://schemas.openxmlformats.org/officeDocument/2006/relationships/image" Target="../media/image7.png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6" Type="http://schemas.openxmlformats.org/officeDocument/2006/relationships/tags" Target="../tags/tag227.xml"/><Relationship Id="rId15" Type="http://schemas.openxmlformats.org/officeDocument/2006/relationships/tags" Target="../tags/tag226.xml"/><Relationship Id="rId14" Type="http://schemas.openxmlformats.org/officeDocument/2006/relationships/tags" Target="../tags/tag225.xml"/><Relationship Id="rId13" Type="http://schemas.openxmlformats.org/officeDocument/2006/relationships/tags" Target="../tags/tag224.xml"/><Relationship Id="rId12" Type="http://schemas.openxmlformats.org/officeDocument/2006/relationships/tags" Target="../tags/tag223.xml"/><Relationship Id="rId11" Type="http://schemas.openxmlformats.org/officeDocument/2006/relationships/image" Target="../media/image10.png"/><Relationship Id="rId10" Type="http://schemas.openxmlformats.org/officeDocument/2006/relationships/tags" Target="../tags/tag222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image" Target="../media/image9.png"/><Relationship Id="rId7" Type="http://schemas.openxmlformats.org/officeDocument/2006/relationships/tags" Target="../tags/tag231.xml"/><Relationship Id="rId6" Type="http://schemas.openxmlformats.org/officeDocument/2006/relationships/image" Target="../media/image8.png"/><Relationship Id="rId5" Type="http://schemas.openxmlformats.org/officeDocument/2006/relationships/tags" Target="../tags/tag230.xml"/><Relationship Id="rId4" Type="http://schemas.openxmlformats.org/officeDocument/2006/relationships/image" Target="../media/image7.png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5" Type="http://schemas.openxmlformats.org/officeDocument/2006/relationships/tags" Target="../tags/tag238.xml"/><Relationship Id="rId14" Type="http://schemas.openxmlformats.org/officeDocument/2006/relationships/tags" Target="../tags/tag237.xml"/><Relationship Id="rId13" Type="http://schemas.openxmlformats.org/officeDocument/2006/relationships/tags" Target="../tags/tag236.xml"/><Relationship Id="rId12" Type="http://schemas.openxmlformats.org/officeDocument/2006/relationships/tags" Target="../tags/tag235.xml"/><Relationship Id="rId11" Type="http://schemas.openxmlformats.org/officeDocument/2006/relationships/tags" Target="../tags/tag234.xml"/><Relationship Id="rId10" Type="http://schemas.openxmlformats.org/officeDocument/2006/relationships/tags" Target="../tags/tag233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243.xml"/><Relationship Id="rId7" Type="http://schemas.openxmlformats.org/officeDocument/2006/relationships/image" Target="../media/image7.png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image" Target="../media/image5.png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7" Type="http://schemas.openxmlformats.org/officeDocument/2006/relationships/tags" Target="../tags/tag250.xml"/><Relationship Id="rId16" Type="http://schemas.openxmlformats.org/officeDocument/2006/relationships/tags" Target="../tags/tag249.xml"/><Relationship Id="rId15" Type="http://schemas.openxmlformats.org/officeDocument/2006/relationships/tags" Target="../tags/tag248.xml"/><Relationship Id="rId14" Type="http://schemas.openxmlformats.org/officeDocument/2006/relationships/tags" Target="../tags/tag247.xml"/><Relationship Id="rId13" Type="http://schemas.openxmlformats.org/officeDocument/2006/relationships/tags" Target="../tags/tag246.xml"/><Relationship Id="rId12" Type="http://schemas.openxmlformats.org/officeDocument/2006/relationships/tags" Target="../tags/tag245.xml"/><Relationship Id="rId11" Type="http://schemas.openxmlformats.org/officeDocument/2006/relationships/image" Target="../media/image9.png"/><Relationship Id="rId10" Type="http://schemas.openxmlformats.org/officeDocument/2006/relationships/tags" Target="../tags/tag244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image" Target="../media/image9.png"/><Relationship Id="rId7" Type="http://schemas.openxmlformats.org/officeDocument/2006/relationships/tags" Target="../tags/tag254.xml"/><Relationship Id="rId6" Type="http://schemas.openxmlformats.org/officeDocument/2006/relationships/image" Target="../media/image8.png"/><Relationship Id="rId5" Type="http://schemas.openxmlformats.org/officeDocument/2006/relationships/tags" Target="../tags/tag253.xml"/><Relationship Id="rId4" Type="http://schemas.openxmlformats.org/officeDocument/2006/relationships/image" Target="../media/image7.png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5" Type="http://schemas.openxmlformats.org/officeDocument/2006/relationships/tags" Target="../tags/tag261.xml"/><Relationship Id="rId14" Type="http://schemas.openxmlformats.org/officeDocument/2006/relationships/tags" Target="../tags/tag260.xml"/><Relationship Id="rId13" Type="http://schemas.openxmlformats.org/officeDocument/2006/relationships/tags" Target="../tags/tag259.xml"/><Relationship Id="rId12" Type="http://schemas.openxmlformats.org/officeDocument/2006/relationships/tags" Target="../tags/tag258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68.xml"/><Relationship Id="rId8" Type="http://schemas.openxmlformats.org/officeDocument/2006/relationships/tags" Target="../tags/tag267.xml"/><Relationship Id="rId7" Type="http://schemas.openxmlformats.org/officeDocument/2006/relationships/tags" Target="../tags/tag266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tags" Target="../tags/tag263.xml"/><Relationship Id="rId3" Type="http://schemas.openxmlformats.org/officeDocument/2006/relationships/image" Target="../media/image5.png"/><Relationship Id="rId2" Type="http://schemas.openxmlformats.org/officeDocument/2006/relationships/tags" Target="../tags/tag262.xml"/><Relationship Id="rId12" Type="http://schemas.openxmlformats.org/officeDocument/2006/relationships/tags" Target="../tags/tag271.xml"/><Relationship Id="rId11" Type="http://schemas.openxmlformats.org/officeDocument/2006/relationships/tags" Target="../tags/tag270.xml"/><Relationship Id="rId10" Type="http://schemas.openxmlformats.org/officeDocument/2006/relationships/tags" Target="../tags/tag269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276.xml"/><Relationship Id="rId7" Type="http://schemas.openxmlformats.org/officeDocument/2006/relationships/image" Target="../media/image11.png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image" Target="../media/image5.png"/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6" Type="http://schemas.openxmlformats.org/officeDocument/2006/relationships/tags" Target="../tags/tag282.xml"/><Relationship Id="rId15" Type="http://schemas.openxmlformats.org/officeDocument/2006/relationships/tags" Target="../tags/tag281.xml"/><Relationship Id="rId14" Type="http://schemas.openxmlformats.org/officeDocument/2006/relationships/tags" Target="../tags/tag280.xml"/><Relationship Id="rId13" Type="http://schemas.openxmlformats.org/officeDocument/2006/relationships/tags" Target="../tags/tag279.xml"/><Relationship Id="rId12" Type="http://schemas.openxmlformats.org/officeDocument/2006/relationships/tags" Target="../tags/tag278.xml"/><Relationship Id="rId11" Type="http://schemas.openxmlformats.org/officeDocument/2006/relationships/image" Target="../media/image13.png"/><Relationship Id="rId10" Type="http://schemas.openxmlformats.org/officeDocument/2006/relationships/tags" Target="../tags/tag277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image" Target="../media/image4.png"/><Relationship Id="rId4" Type="http://schemas.openxmlformats.org/officeDocument/2006/relationships/tags" Target="../tags/tag291.xml"/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3" Type="http://schemas.openxmlformats.org/officeDocument/2006/relationships/tags" Target="../tags/tag299.xml"/><Relationship Id="rId12" Type="http://schemas.openxmlformats.org/officeDocument/2006/relationships/tags" Target="../tags/tag298.xml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305.xml"/><Relationship Id="rId7" Type="http://schemas.openxmlformats.org/officeDocument/2006/relationships/tags" Target="../tags/tag304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tags" Target="../tags/tag301.xml"/><Relationship Id="rId3" Type="http://schemas.openxmlformats.org/officeDocument/2006/relationships/image" Target="../media/image5.png"/><Relationship Id="rId2" Type="http://schemas.openxmlformats.org/officeDocument/2006/relationships/tags" Target="../tags/tag300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312.xml"/><Relationship Id="rId8" Type="http://schemas.openxmlformats.org/officeDocument/2006/relationships/tags" Target="../tags/tag311.xml"/><Relationship Id="rId7" Type="http://schemas.openxmlformats.org/officeDocument/2006/relationships/tags" Target="../tags/tag310.xml"/><Relationship Id="rId6" Type="http://schemas.openxmlformats.org/officeDocument/2006/relationships/tags" Target="../tags/tag309.xml"/><Relationship Id="rId5" Type="http://schemas.openxmlformats.org/officeDocument/2006/relationships/tags" Target="../tags/tag308.xml"/><Relationship Id="rId4" Type="http://schemas.openxmlformats.org/officeDocument/2006/relationships/image" Target="../media/image6.png"/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19.xml"/><Relationship Id="rId8" Type="http://schemas.openxmlformats.org/officeDocument/2006/relationships/tags" Target="../tags/tag318.xml"/><Relationship Id="rId7" Type="http://schemas.openxmlformats.org/officeDocument/2006/relationships/tags" Target="../tags/tag317.xml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3" Type="http://schemas.openxmlformats.org/officeDocument/2006/relationships/image" Target="../media/image5.png"/><Relationship Id="rId2" Type="http://schemas.openxmlformats.org/officeDocument/2006/relationships/tags" Target="../tags/tag313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26.xml"/><Relationship Id="rId8" Type="http://schemas.openxmlformats.org/officeDocument/2006/relationships/tags" Target="../tags/tag325.xml"/><Relationship Id="rId7" Type="http://schemas.openxmlformats.org/officeDocument/2006/relationships/tags" Target="../tags/tag324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3" Type="http://schemas.openxmlformats.org/officeDocument/2006/relationships/image" Target="../media/image5.png"/><Relationship Id="rId2" Type="http://schemas.openxmlformats.org/officeDocument/2006/relationships/tags" Target="../tags/tag320.xml"/><Relationship Id="rId11" Type="http://schemas.openxmlformats.org/officeDocument/2006/relationships/tags" Target="../tags/tag328.xml"/><Relationship Id="rId10" Type="http://schemas.openxmlformats.org/officeDocument/2006/relationships/tags" Target="../tags/tag327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7" Type="http://schemas.openxmlformats.org/officeDocument/2006/relationships/tags" Target="../tags/tag333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image" Target="../media/image5.png"/><Relationship Id="rId2" Type="http://schemas.openxmlformats.org/officeDocument/2006/relationships/tags" Target="../tags/tag329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4" Type="http://schemas.openxmlformats.org/officeDocument/2006/relationships/tags" Target="../tags/tag336.xml"/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43.xml"/><Relationship Id="rId8" Type="http://schemas.openxmlformats.org/officeDocument/2006/relationships/tags" Target="../tags/tag342.xml"/><Relationship Id="rId7" Type="http://schemas.openxmlformats.org/officeDocument/2006/relationships/tags" Target="../tags/tag341.xml"/><Relationship Id="rId6" Type="http://schemas.openxmlformats.org/officeDocument/2006/relationships/tags" Target="../tags/tag340.xml"/><Relationship Id="rId5" Type="http://schemas.openxmlformats.org/officeDocument/2006/relationships/tags" Target="../tags/tag339.xml"/><Relationship Id="rId4" Type="http://schemas.openxmlformats.org/officeDocument/2006/relationships/tags" Target="../tags/tag338.xml"/><Relationship Id="rId3" Type="http://schemas.openxmlformats.org/officeDocument/2006/relationships/image" Target="../media/image5.png"/><Relationship Id="rId2" Type="http://schemas.openxmlformats.org/officeDocument/2006/relationships/tags" Target="../tags/tag337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348.xml"/><Relationship Id="rId7" Type="http://schemas.openxmlformats.org/officeDocument/2006/relationships/image" Target="../media/image8.png"/><Relationship Id="rId6" Type="http://schemas.openxmlformats.org/officeDocument/2006/relationships/tags" Target="../tags/tag347.xml"/><Relationship Id="rId5" Type="http://schemas.openxmlformats.org/officeDocument/2006/relationships/image" Target="../media/image7.png"/><Relationship Id="rId4" Type="http://schemas.openxmlformats.org/officeDocument/2006/relationships/tags" Target="../tags/tag346.xml"/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6" Type="http://schemas.openxmlformats.org/officeDocument/2006/relationships/tags" Target="../tags/tag354.xml"/><Relationship Id="rId15" Type="http://schemas.openxmlformats.org/officeDocument/2006/relationships/tags" Target="../tags/tag353.xml"/><Relationship Id="rId14" Type="http://schemas.openxmlformats.org/officeDocument/2006/relationships/tags" Target="../tags/tag352.xml"/><Relationship Id="rId13" Type="http://schemas.openxmlformats.org/officeDocument/2006/relationships/tags" Target="../tags/tag351.xml"/><Relationship Id="rId12" Type="http://schemas.openxmlformats.org/officeDocument/2006/relationships/tags" Target="../tags/tag350.xml"/><Relationship Id="rId11" Type="http://schemas.openxmlformats.org/officeDocument/2006/relationships/image" Target="../media/image10.png"/><Relationship Id="rId10" Type="http://schemas.openxmlformats.org/officeDocument/2006/relationships/tags" Target="../tags/tag349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359.xml"/><Relationship Id="rId7" Type="http://schemas.openxmlformats.org/officeDocument/2006/relationships/image" Target="../media/image8.png"/><Relationship Id="rId6" Type="http://schemas.openxmlformats.org/officeDocument/2006/relationships/tags" Target="../tags/tag358.xml"/><Relationship Id="rId5" Type="http://schemas.openxmlformats.org/officeDocument/2006/relationships/image" Target="../media/image7.png"/><Relationship Id="rId4" Type="http://schemas.openxmlformats.org/officeDocument/2006/relationships/tags" Target="../tags/tag357.xml"/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5" Type="http://schemas.openxmlformats.org/officeDocument/2006/relationships/tags" Target="../tags/tag364.xml"/><Relationship Id="rId14" Type="http://schemas.openxmlformats.org/officeDocument/2006/relationships/tags" Target="../tags/tag363.xml"/><Relationship Id="rId13" Type="http://schemas.openxmlformats.org/officeDocument/2006/relationships/tags" Target="../tags/tag362.xml"/><Relationship Id="rId12" Type="http://schemas.openxmlformats.org/officeDocument/2006/relationships/tags" Target="../tags/tag361.xml"/><Relationship Id="rId11" Type="http://schemas.openxmlformats.org/officeDocument/2006/relationships/image" Target="../media/image10.png"/><Relationship Id="rId10" Type="http://schemas.openxmlformats.org/officeDocument/2006/relationships/tags" Target="../tags/tag360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371.xml"/><Relationship Id="rId8" Type="http://schemas.openxmlformats.org/officeDocument/2006/relationships/tags" Target="../tags/tag370.xml"/><Relationship Id="rId7" Type="http://schemas.openxmlformats.org/officeDocument/2006/relationships/tags" Target="../tags/tag369.xml"/><Relationship Id="rId6" Type="http://schemas.openxmlformats.org/officeDocument/2006/relationships/tags" Target="../tags/tag368.xml"/><Relationship Id="rId5" Type="http://schemas.openxmlformats.org/officeDocument/2006/relationships/tags" Target="../tags/tag367.xml"/><Relationship Id="rId4" Type="http://schemas.openxmlformats.org/officeDocument/2006/relationships/image" Target="../media/image4.png"/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7" Type="http://schemas.openxmlformats.org/officeDocument/2006/relationships/tags" Target="../tags/tag376.xml"/><Relationship Id="rId6" Type="http://schemas.openxmlformats.org/officeDocument/2006/relationships/tags" Target="../tags/tag375.xml"/><Relationship Id="rId5" Type="http://schemas.openxmlformats.org/officeDocument/2006/relationships/tags" Target="../tags/tag374.xml"/><Relationship Id="rId4" Type="http://schemas.openxmlformats.org/officeDocument/2006/relationships/tags" Target="../tags/tag373.xml"/><Relationship Id="rId3" Type="http://schemas.openxmlformats.org/officeDocument/2006/relationships/image" Target="../media/image5.png"/><Relationship Id="rId2" Type="http://schemas.openxmlformats.org/officeDocument/2006/relationships/tags" Target="../tags/tag372.xml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381.xml"/><Relationship Id="rId7" Type="http://schemas.openxmlformats.org/officeDocument/2006/relationships/image" Target="../media/image8.png"/><Relationship Id="rId6" Type="http://schemas.openxmlformats.org/officeDocument/2006/relationships/tags" Target="../tags/tag380.xml"/><Relationship Id="rId5" Type="http://schemas.openxmlformats.org/officeDocument/2006/relationships/image" Target="../media/image7.png"/><Relationship Id="rId4" Type="http://schemas.openxmlformats.org/officeDocument/2006/relationships/tags" Target="../tags/tag379.xml"/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6" Type="http://schemas.openxmlformats.org/officeDocument/2006/relationships/tags" Target="../tags/tag387.xml"/><Relationship Id="rId15" Type="http://schemas.openxmlformats.org/officeDocument/2006/relationships/tags" Target="../tags/tag386.xml"/><Relationship Id="rId14" Type="http://schemas.openxmlformats.org/officeDocument/2006/relationships/tags" Target="../tags/tag385.xml"/><Relationship Id="rId13" Type="http://schemas.openxmlformats.org/officeDocument/2006/relationships/tags" Target="../tags/tag384.xml"/><Relationship Id="rId12" Type="http://schemas.openxmlformats.org/officeDocument/2006/relationships/tags" Target="../tags/tag383.xml"/><Relationship Id="rId11" Type="http://schemas.openxmlformats.org/officeDocument/2006/relationships/image" Target="../media/image10.png"/><Relationship Id="rId10" Type="http://schemas.openxmlformats.org/officeDocument/2006/relationships/tags" Target="../tags/tag382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392.xml"/><Relationship Id="rId8" Type="http://schemas.openxmlformats.org/officeDocument/2006/relationships/image" Target="../media/image9.png"/><Relationship Id="rId7" Type="http://schemas.openxmlformats.org/officeDocument/2006/relationships/tags" Target="../tags/tag391.xml"/><Relationship Id="rId6" Type="http://schemas.openxmlformats.org/officeDocument/2006/relationships/image" Target="../media/image8.png"/><Relationship Id="rId5" Type="http://schemas.openxmlformats.org/officeDocument/2006/relationships/tags" Target="../tags/tag390.xml"/><Relationship Id="rId4" Type="http://schemas.openxmlformats.org/officeDocument/2006/relationships/image" Target="../media/image7.png"/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5" Type="http://schemas.openxmlformats.org/officeDocument/2006/relationships/tags" Target="../tags/tag398.xml"/><Relationship Id="rId14" Type="http://schemas.openxmlformats.org/officeDocument/2006/relationships/tags" Target="../tags/tag397.xml"/><Relationship Id="rId13" Type="http://schemas.openxmlformats.org/officeDocument/2006/relationships/tags" Target="../tags/tag396.xml"/><Relationship Id="rId12" Type="http://schemas.openxmlformats.org/officeDocument/2006/relationships/tags" Target="../tags/tag395.xml"/><Relationship Id="rId11" Type="http://schemas.openxmlformats.org/officeDocument/2006/relationships/tags" Target="../tags/tag394.xml"/><Relationship Id="rId10" Type="http://schemas.openxmlformats.org/officeDocument/2006/relationships/tags" Target="../tags/tag393.xml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403.xml"/><Relationship Id="rId7" Type="http://schemas.openxmlformats.org/officeDocument/2006/relationships/image" Target="../media/image7.png"/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4" Type="http://schemas.openxmlformats.org/officeDocument/2006/relationships/image" Target="../media/image5.png"/><Relationship Id="rId3" Type="http://schemas.openxmlformats.org/officeDocument/2006/relationships/tags" Target="../tags/tag400.xml"/><Relationship Id="rId2" Type="http://schemas.openxmlformats.org/officeDocument/2006/relationships/tags" Target="../tags/tag399.xml"/><Relationship Id="rId17" Type="http://schemas.openxmlformats.org/officeDocument/2006/relationships/tags" Target="../tags/tag410.xml"/><Relationship Id="rId16" Type="http://schemas.openxmlformats.org/officeDocument/2006/relationships/tags" Target="../tags/tag409.xml"/><Relationship Id="rId15" Type="http://schemas.openxmlformats.org/officeDocument/2006/relationships/tags" Target="../tags/tag408.xml"/><Relationship Id="rId14" Type="http://schemas.openxmlformats.org/officeDocument/2006/relationships/tags" Target="../tags/tag407.xml"/><Relationship Id="rId13" Type="http://schemas.openxmlformats.org/officeDocument/2006/relationships/tags" Target="../tags/tag406.xml"/><Relationship Id="rId12" Type="http://schemas.openxmlformats.org/officeDocument/2006/relationships/tags" Target="../tags/tag405.xml"/><Relationship Id="rId11" Type="http://schemas.openxmlformats.org/officeDocument/2006/relationships/image" Target="../media/image9.png"/><Relationship Id="rId10" Type="http://schemas.openxmlformats.org/officeDocument/2006/relationships/tags" Target="../tags/tag404.xml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415.xml"/><Relationship Id="rId8" Type="http://schemas.openxmlformats.org/officeDocument/2006/relationships/image" Target="../media/image9.png"/><Relationship Id="rId7" Type="http://schemas.openxmlformats.org/officeDocument/2006/relationships/tags" Target="../tags/tag414.xml"/><Relationship Id="rId6" Type="http://schemas.openxmlformats.org/officeDocument/2006/relationships/image" Target="../media/image8.png"/><Relationship Id="rId5" Type="http://schemas.openxmlformats.org/officeDocument/2006/relationships/tags" Target="../tags/tag413.xml"/><Relationship Id="rId4" Type="http://schemas.openxmlformats.org/officeDocument/2006/relationships/image" Target="../media/image7.png"/><Relationship Id="rId3" Type="http://schemas.openxmlformats.org/officeDocument/2006/relationships/tags" Target="../tags/tag412.xml"/><Relationship Id="rId2" Type="http://schemas.openxmlformats.org/officeDocument/2006/relationships/tags" Target="../tags/tag411.xml"/><Relationship Id="rId15" Type="http://schemas.openxmlformats.org/officeDocument/2006/relationships/tags" Target="../tags/tag421.xml"/><Relationship Id="rId14" Type="http://schemas.openxmlformats.org/officeDocument/2006/relationships/tags" Target="../tags/tag420.xml"/><Relationship Id="rId13" Type="http://schemas.openxmlformats.org/officeDocument/2006/relationships/tags" Target="../tags/tag419.xml"/><Relationship Id="rId12" Type="http://schemas.openxmlformats.org/officeDocument/2006/relationships/tags" Target="../tags/tag418.xml"/><Relationship Id="rId11" Type="http://schemas.openxmlformats.org/officeDocument/2006/relationships/tags" Target="../tags/tag417.xml"/><Relationship Id="rId10" Type="http://schemas.openxmlformats.org/officeDocument/2006/relationships/tags" Target="../tags/tag416.xml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428.xml"/><Relationship Id="rId8" Type="http://schemas.openxmlformats.org/officeDocument/2006/relationships/tags" Target="../tags/tag427.xml"/><Relationship Id="rId7" Type="http://schemas.openxmlformats.org/officeDocument/2006/relationships/tags" Target="../tags/tag426.xml"/><Relationship Id="rId6" Type="http://schemas.openxmlformats.org/officeDocument/2006/relationships/tags" Target="../tags/tag425.xml"/><Relationship Id="rId5" Type="http://schemas.openxmlformats.org/officeDocument/2006/relationships/tags" Target="../tags/tag424.xml"/><Relationship Id="rId4" Type="http://schemas.openxmlformats.org/officeDocument/2006/relationships/tags" Target="../tags/tag423.xml"/><Relationship Id="rId3" Type="http://schemas.openxmlformats.org/officeDocument/2006/relationships/image" Target="../media/image5.png"/><Relationship Id="rId2" Type="http://schemas.openxmlformats.org/officeDocument/2006/relationships/tags" Target="../tags/tag422.xml"/><Relationship Id="rId12" Type="http://schemas.openxmlformats.org/officeDocument/2006/relationships/tags" Target="../tags/tag431.xml"/><Relationship Id="rId11" Type="http://schemas.openxmlformats.org/officeDocument/2006/relationships/tags" Target="../tags/tag430.xml"/><Relationship Id="rId10" Type="http://schemas.openxmlformats.org/officeDocument/2006/relationships/tags" Target="../tags/tag429.xml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436.xml"/><Relationship Id="rId7" Type="http://schemas.openxmlformats.org/officeDocument/2006/relationships/image" Target="../media/image11.png"/><Relationship Id="rId6" Type="http://schemas.openxmlformats.org/officeDocument/2006/relationships/tags" Target="../tags/tag435.xml"/><Relationship Id="rId5" Type="http://schemas.openxmlformats.org/officeDocument/2006/relationships/tags" Target="../tags/tag434.xml"/><Relationship Id="rId4" Type="http://schemas.openxmlformats.org/officeDocument/2006/relationships/image" Target="../media/image5.png"/><Relationship Id="rId3" Type="http://schemas.openxmlformats.org/officeDocument/2006/relationships/tags" Target="../tags/tag433.xml"/><Relationship Id="rId2" Type="http://schemas.openxmlformats.org/officeDocument/2006/relationships/tags" Target="../tags/tag432.xml"/><Relationship Id="rId16" Type="http://schemas.openxmlformats.org/officeDocument/2006/relationships/tags" Target="../tags/tag442.xml"/><Relationship Id="rId15" Type="http://schemas.openxmlformats.org/officeDocument/2006/relationships/tags" Target="../tags/tag441.xml"/><Relationship Id="rId14" Type="http://schemas.openxmlformats.org/officeDocument/2006/relationships/tags" Target="../tags/tag440.xml"/><Relationship Id="rId13" Type="http://schemas.openxmlformats.org/officeDocument/2006/relationships/tags" Target="../tags/tag439.xml"/><Relationship Id="rId12" Type="http://schemas.openxmlformats.org/officeDocument/2006/relationships/tags" Target="../tags/tag438.xml"/><Relationship Id="rId11" Type="http://schemas.openxmlformats.org/officeDocument/2006/relationships/image" Target="../media/image13.png"/><Relationship Id="rId10" Type="http://schemas.openxmlformats.org/officeDocument/2006/relationships/tags" Target="../tags/tag437.xml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7" Type="http://schemas.openxmlformats.org/officeDocument/2006/relationships/tags" Target="../tags/tag453.xml"/><Relationship Id="rId6" Type="http://schemas.openxmlformats.org/officeDocument/2006/relationships/tags" Target="../tags/tag452.xml"/><Relationship Id="rId5" Type="http://schemas.openxmlformats.org/officeDocument/2006/relationships/tags" Target="../tags/tag451.xml"/><Relationship Id="rId4" Type="http://schemas.openxmlformats.org/officeDocument/2006/relationships/tags" Target="../tags/tag450.xml"/><Relationship Id="rId3" Type="http://schemas.openxmlformats.org/officeDocument/2006/relationships/tags" Target="../tags/tag449.xm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459.xml"/><Relationship Id="rId8" Type="http://schemas.openxmlformats.org/officeDocument/2006/relationships/tags" Target="../tags/tag458.xml"/><Relationship Id="rId7" Type="http://schemas.openxmlformats.org/officeDocument/2006/relationships/tags" Target="../tags/tag457.xml"/><Relationship Id="rId6" Type="http://schemas.openxmlformats.org/officeDocument/2006/relationships/image" Target="../media/image16.png"/><Relationship Id="rId5" Type="http://schemas.openxmlformats.org/officeDocument/2006/relationships/tags" Target="../tags/tag456.xml"/><Relationship Id="rId4" Type="http://schemas.openxmlformats.org/officeDocument/2006/relationships/image" Target="../media/image15.png"/><Relationship Id="rId3" Type="http://schemas.openxmlformats.org/officeDocument/2006/relationships/tags" Target="../tags/tag455.xml"/><Relationship Id="rId2" Type="http://schemas.openxmlformats.org/officeDocument/2006/relationships/tags" Target="../tags/tag454.xml"/><Relationship Id="rId11" Type="http://schemas.openxmlformats.org/officeDocument/2006/relationships/tags" Target="../tags/tag461.xml"/><Relationship Id="rId10" Type="http://schemas.openxmlformats.org/officeDocument/2006/relationships/tags" Target="../tags/tag460.xm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7" Type="http://schemas.openxmlformats.org/officeDocument/2006/relationships/tags" Target="../tags/tag466.xml"/><Relationship Id="rId6" Type="http://schemas.openxmlformats.org/officeDocument/2006/relationships/tags" Target="../tags/tag465.xml"/><Relationship Id="rId5" Type="http://schemas.openxmlformats.org/officeDocument/2006/relationships/tags" Target="../tags/tag464.xml"/><Relationship Id="rId4" Type="http://schemas.openxmlformats.org/officeDocument/2006/relationships/tags" Target="../tags/tag463.xml"/><Relationship Id="rId3" Type="http://schemas.openxmlformats.org/officeDocument/2006/relationships/tags" Target="../tags/tag462.xm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472.xml"/><Relationship Id="rId8" Type="http://schemas.openxmlformats.org/officeDocument/2006/relationships/tags" Target="../tags/tag471.xml"/><Relationship Id="rId7" Type="http://schemas.openxmlformats.org/officeDocument/2006/relationships/tags" Target="../tags/tag470.xml"/><Relationship Id="rId6" Type="http://schemas.openxmlformats.org/officeDocument/2006/relationships/image" Target="../media/image16.png"/><Relationship Id="rId5" Type="http://schemas.openxmlformats.org/officeDocument/2006/relationships/tags" Target="../tags/tag469.xml"/><Relationship Id="rId4" Type="http://schemas.openxmlformats.org/officeDocument/2006/relationships/image" Target="../media/image15.png"/><Relationship Id="rId3" Type="http://schemas.openxmlformats.org/officeDocument/2006/relationships/tags" Target="../tags/tag468.xml"/><Relationship Id="rId2" Type="http://schemas.openxmlformats.org/officeDocument/2006/relationships/tags" Target="../tags/tag467.xml"/><Relationship Id="rId12" Type="http://schemas.openxmlformats.org/officeDocument/2006/relationships/tags" Target="../tags/tag475.xml"/><Relationship Id="rId11" Type="http://schemas.openxmlformats.org/officeDocument/2006/relationships/tags" Target="../tags/tag474.xml"/><Relationship Id="rId10" Type="http://schemas.openxmlformats.org/officeDocument/2006/relationships/tags" Target="../tags/tag473.xml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481.xml"/><Relationship Id="rId8" Type="http://schemas.openxmlformats.org/officeDocument/2006/relationships/tags" Target="../tags/tag480.xml"/><Relationship Id="rId7" Type="http://schemas.openxmlformats.org/officeDocument/2006/relationships/tags" Target="../tags/tag479.xml"/><Relationship Id="rId6" Type="http://schemas.openxmlformats.org/officeDocument/2006/relationships/image" Target="../media/image16.png"/><Relationship Id="rId5" Type="http://schemas.openxmlformats.org/officeDocument/2006/relationships/tags" Target="../tags/tag478.xml"/><Relationship Id="rId4" Type="http://schemas.openxmlformats.org/officeDocument/2006/relationships/image" Target="../media/image15.png"/><Relationship Id="rId3" Type="http://schemas.openxmlformats.org/officeDocument/2006/relationships/tags" Target="../tags/tag477.xml"/><Relationship Id="rId2" Type="http://schemas.openxmlformats.org/officeDocument/2006/relationships/tags" Target="../tags/tag476.xml"/><Relationship Id="rId14" Type="http://schemas.openxmlformats.org/officeDocument/2006/relationships/tags" Target="../tags/tag486.xml"/><Relationship Id="rId13" Type="http://schemas.openxmlformats.org/officeDocument/2006/relationships/tags" Target="../tags/tag485.xml"/><Relationship Id="rId12" Type="http://schemas.openxmlformats.org/officeDocument/2006/relationships/tags" Target="../tags/tag484.xml"/><Relationship Id="rId11" Type="http://schemas.openxmlformats.org/officeDocument/2006/relationships/tags" Target="../tags/tag483.xml"/><Relationship Id="rId10" Type="http://schemas.openxmlformats.org/officeDocument/2006/relationships/tags" Target="../tags/tag482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2.png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493.xml"/><Relationship Id="rId8" Type="http://schemas.openxmlformats.org/officeDocument/2006/relationships/tags" Target="../tags/tag492.xml"/><Relationship Id="rId7" Type="http://schemas.openxmlformats.org/officeDocument/2006/relationships/tags" Target="../tags/tag491.xml"/><Relationship Id="rId6" Type="http://schemas.openxmlformats.org/officeDocument/2006/relationships/tags" Target="../tags/tag490.xml"/><Relationship Id="rId5" Type="http://schemas.openxmlformats.org/officeDocument/2006/relationships/image" Target="../media/image16.png"/><Relationship Id="rId4" Type="http://schemas.openxmlformats.org/officeDocument/2006/relationships/tags" Target="../tags/tag489.xml"/><Relationship Id="rId3" Type="http://schemas.openxmlformats.org/officeDocument/2006/relationships/tags" Target="../tags/tag488.xml"/><Relationship Id="rId2" Type="http://schemas.openxmlformats.org/officeDocument/2006/relationships/tags" Target="../tags/tag487.xml"/><Relationship Id="rId10" Type="http://schemas.openxmlformats.org/officeDocument/2006/relationships/tags" Target="../tags/tag494.xm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4" Type="http://schemas.openxmlformats.org/officeDocument/2006/relationships/tags" Target="../tags/tag497.xml"/><Relationship Id="rId3" Type="http://schemas.openxmlformats.org/officeDocument/2006/relationships/tags" Target="../tags/tag496.xml"/><Relationship Id="rId2" Type="http://schemas.openxmlformats.org/officeDocument/2006/relationships/tags" Target="../tags/tag495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503.xml"/><Relationship Id="rId8" Type="http://schemas.openxmlformats.org/officeDocument/2006/relationships/tags" Target="../tags/tag502.xml"/><Relationship Id="rId7" Type="http://schemas.openxmlformats.org/officeDocument/2006/relationships/tags" Target="../tags/tag501.xml"/><Relationship Id="rId6" Type="http://schemas.openxmlformats.org/officeDocument/2006/relationships/image" Target="../media/image16.png"/><Relationship Id="rId5" Type="http://schemas.openxmlformats.org/officeDocument/2006/relationships/tags" Target="../tags/tag500.xml"/><Relationship Id="rId4" Type="http://schemas.openxmlformats.org/officeDocument/2006/relationships/image" Target="../media/image15.png"/><Relationship Id="rId3" Type="http://schemas.openxmlformats.org/officeDocument/2006/relationships/tags" Target="../tags/tag499.xml"/><Relationship Id="rId2" Type="http://schemas.openxmlformats.org/officeDocument/2006/relationships/tags" Target="../tags/tag498.xml"/><Relationship Id="rId12" Type="http://schemas.openxmlformats.org/officeDocument/2006/relationships/tags" Target="../tags/tag506.xml"/><Relationship Id="rId11" Type="http://schemas.openxmlformats.org/officeDocument/2006/relationships/tags" Target="../tags/tag505.xml"/><Relationship Id="rId10" Type="http://schemas.openxmlformats.org/officeDocument/2006/relationships/tags" Target="../tags/tag504.xml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513.xml"/><Relationship Id="rId8" Type="http://schemas.openxmlformats.org/officeDocument/2006/relationships/tags" Target="../tags/tag512.xml"/><Relationship Id="rId7" Type="http://schemas.openxmlformats.org/officeDocument/2006/relationships/tags" Target="../tags/tag511.xml"/><Relationship Id="rId6" Type="http://schemas.openxmlformats.org/officeDocument/2006/relationships/tags" Target="../tags/tag510.xml"/><Relationship Id="rId5" Type="http://schemas.openxmlformats.org/officeDocument/2006/relationships/image" Target="../media/image16.png"/><Relationship Id="rId4" Type="http://schemas.openxmlformats.org/officeDocument/2006/relationships/tags" Target="../tags/tag509.xml"/><Relationship Id="rId3" Type="http://schemas.openxmlformats.org/officeDocument/2006/relationships/tags" Target="../tags/tag508.xml"/><Relationship Id="rId2" Type="http://schemas.openxmlformats.org/officeDocument/2006/relationships/tags" Target="../tags/tag507.xml"/><Relationship Id="rId11" Type="http://schemas.openxmlformats.org/officeDocument/2006/relationships/tags" Target="../tags/tag515.xml"/><Relationship Id="rId10" Type="http://schemas.openxmlformats.org/officeDocument/2006/relationships/tags" Target="../tags/tag514.xm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522.xml"/><Relationship Id="rId8" Type="http://schemas.openxmlformats.org/officeDocument/2006/relationships/tags" Target="../tags/tag521.xml"/><Relationship Id="rId7" Type="http://schemas.openxmlformats.org/officeDocument/2006/relationships/tags" Target="../tags/tag520.xml"/><Relationship Id="rId6" Type="http://schemas.openxmlformats.org/officeDocument/2006/relationships/tags" Target="../tags/tag519.xml"/><Relationship Id="rId5" Type="http://schemas.openxmlformats.org/officeDocument/2006/relationships/image" Target="../media/image16.png"/><Relationship Id="rId4" Type="http://schemas.openxmlformats.org/officeDocument/2006/relationships/tags" Target="../tags/tag518.xml"/><Relationship Id="rId3" Type="http://schemas.openxmlformats.org/officeDocument/2006/relationships/tags" Target="../tags/tag517.xml"/><Relationship Id="rId2" Type="http://schemas.openxmlformats.org/officeDocument/2006/relationships/tags" Target="../tags/tag516.xml"/><Relationship Id="rId10" Type="http://schemas.openxmlformats.org/officeDocument/2006/relationships/tags" Target="../tags/tag523.xml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7" Type="http://schemas.openxmlformats.org/officeDocument/2006/relationships/tags" Target="../tags/tag528.xml"/><Relationship Id="rId6" Type="http://schemas.openxmlformats.org/officeDocument/2006/relationships/tags" Target="../tags/tag527.xml"/><Relationship Id="rId5" Type="http://schemas.openxmlformats.org/officeDocument/2006/relationships/tags" Target="../tags/tag526.xml"/><Relationship Id="rId4" Type="http://schemas.openxmlformats.org/officeDocument/2006/relationships/tags" Target="../tags/tag525.xml"/><Relationship Id="rId3" Type="http://schemas.openxmlformats.org/officeDocument/2006/relationships/tags" Target="../tags/tag524.xm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534.xml"/><Relationship Id="rId8" Type="http://schemas.openxmlformats.org/officeDocument/2006/relationships/tags" Target="../tags/tag533.xml"/><Relationship Id="rId7" Type="http://schemas.openxmlformats.org/officeDocument/2006/relationships/tags" Target="../tags/tag532.xml"/><Relationship Id="rId6" Type="http://schemas.openxmlformats.org/officeDocument/2006/relationships/tags" Target="../tags/tag531.xml"/><Relationship Id="rId5" Type="http://schemas.openxmlformats.org/officeDocument/2006/relationships/image" Target="../media/image16.png"/><Relationship Id="rId4" Type="http://schemas.openxmlformats.org/officeDocument/2006/relationships/tags" Target="../tags/tag530.xml"/><Relationship Id="rId3" Type="http://schemas.openxmlformats.org/officeDocument/2006/relationships/image" Target="../media/image15.png"/><Relationship Id="rId2" Type="http://schemas.openxmlformats.org/officeDocument/2006/relationships/tags" Target="../tags/tag529.xml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541.xml"/><Relationship Id="rId7" Type="http://schemas.openxmlformats.org/officeDocument/2006/relationships/tags" Target="../tags/tag540.xml"/><Relationship Id="rId6" Type="http://schemas.openxmlformats.org/officeDocument/2006/relationships/tags" Target="../tags/tag539.xml"/><Relationship Id="rId5" Type="http://schemas.openxmlformats.org/officeDocument/2006/relationships/tags" Target="../tags/tag538.xml"/><Relationship Id="rId4" Type="http://schemas.openxmlformats.org/officeDocument/2006/relationships/tags" Target="../tags/tag537.xml"/><Relationship Id="rId3" Type="http://schemas.openxmlformats.org/officeDocument/2006/relationships/tags" Target="../tags/tag536.xml"/><Relationship Id="rId2" Type="http://schemas.openxmlformats.org/officeDocument/2006/relationships/tags" Target="../tags/tag535.xml"/><Relationship Id="rId10" Type="http://schemas.openxmlformats.org/officeDocument/2006/relationships/tags" Target="../tags/tag542.xml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9" Type="http://schemas.openxmlformats.org/officeDocument/2006/relationships/tags" Target="../tags/tag548.xml"/><Relationship Id="rId8" Type="http://schemas.openxmlformats.org/officeDocument/2006/relationships/tags" Target="../tags/tag547.xml"/><Relationship Id="rId7" Type="http://schemas.openxmlformats.org/officeDocument/2006/relationships/tags" Target="../tags/tag546.xml"/><Relationship Id="rId6" Type="http://schemas.openxmlformats.org/officeDocument/2006/relationships/image" Target="../media/image17.png"/><Relationship Id="rId5" Type="http://schemas.openxmlformats.org/officeDocument/2006/relationships/tags" Target="../tags/tag545.xml"/><Relationship Id="rId4" Type="http://schemas.openxmlformats.org/officeDocument/2006/relationships/tags" Target="../tags/tag544.xml"/><Relationship Id="rId3" Type="http://schemas.openxmlformats.org/officeDocument/2006/relationships/image" Target="../media/image16.png"/><Relationship Id="rId2" Type="http://schemas.openxmlformats.org/officeDocument/2006/relationships/tags" Target="../tags/tag543.xml"/><Relationship Id="rId13" Type="http://schemas.openxmlformats.org/officeDocument/2006/relationships/tags" Target="../tags/tag552.xml"/><Relationship Id="rId12" Type="http://schemas.openxmlformats.org/officeDocument/2006/relationships/tags" Target="../tags/tag551.xml"/><Relationship Id="rId11" Type="http://schemas.openxmlformats.org/officeDocument/2006/relationships/tags" Target="../tags/tag550.xml"/><Relationship Id="rId10" Type="http://schemas.openxmlformats.org/officeDocument/2006/relationships/tags" Target="../tags/tag549.xml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9" Type="http://schemas.openxmlformats.org/officeDocument/2006/relationships/tags" Target="../tags/tag559.xml"/><Relationship Id="rId8" Type="http://schemas.openxmlformats.org/officeDocument/2006/relationships/tags" Target="../tags/tag558.xml"/><Relationship Id="rId7" Type="http://schemas.openxmlformats.org/officeDocument/2006/relationships/tags" Target="../tags/tag557.xml"/><Relationship Id="rId6" Type="http://schemas.openxmlformats.org/officeDocument/2006/relationships/tags" Target="../tags/tag556.xml"/><Relationship Id="rId5" Type="http://schemas.openxmlformats.org/officeDocument/2006/relationships/tags" Target="../tags/tag555.xml"/><Relationship Id="rId4" Type="http://schemas.openxmlformats.org/officeDocument/2006/relationships/image" Target="../media/image17.png"/><Relationship Id="rId3" Type="http://schemas.openxmlformats.org/officeDocument/2006/relationships/tags" Target="../tags/tag554.xml"/><Relationship Id="rId2" Type="http://schemas.openxmlformats.org/officeDocument/2006/relationships/tags" Target="../tags/tag553.xml"/><Relationship Id="rId12" Type="http://schemas.openxmlformats.org/officeDocument/2006/relationships/image" Target="../media/image16.png"/><Relationship Id="rId11" Type="http://schemas.openxmlformats.org/officeDocument/2006/relationships/tags" Target="../tags/tag561.xml"/><Relationship Id="rId10" Type="http://schemas.openxmlformats.org/officeDocument/2006/relationships/tags" Target="../tags/tag560.xml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9" Type="http://schemas.openxmlformats.org/officeDocument/2006/relationships/tags" Target="../tags/tag567.xml"/><Relationship Id="rId8" Type="http://schemas.openxmlformats.org/officeDocument/2006/relationships/tags" Target="../tags/tag566.xml"/><Relationship Id="rId7" Type="http://schemas.openxmlformats.org/officeDocument/2006/relationships/tags" Target="../tags/tag565.xml"/><Relationship Id="rId6" Type="http://schemas.openxmlformats.org/officeDocument/2006/relationships/image" Target="../media/image17.png"/><Relationship Id="rId5" Type="http://schemas.openxmlformats.org/officeDocument/2006/relationships/tags" Target="../tags/tag564.xml"/><Relationship Id="rId4" Type="http://schemas.openxmlformats.org/officeDocument/2006/relationships/image" Target="../media/image16.png"/><Relationship Id="rId3" Type="http://schemas.openxmlformats.org/officeDocument/2006/relationships/tags" Target="../tags/tag563.xml"/><Relationship Id="rId2" Type="http://schemas.openxmlformats.org/officeDocument/2006/relationships/tags" Target="../tags/tag562.xml"/><Relationship Id="rId12" Type="http://schemas.openxmlformats.org/officeDocument/2006/relationships/tags" Target="../tags/tag570.xml"/><Relationship Id="rId11" Type="http://schemas.openxmlformats.org/officeDocument/2006/relationships/tags" Target="../tags/tag569.xml"/><Relationship Id="rId10" Type="http://schemas.openxmlformats.org/officeDocument/2006/relationships/tags" Target="../tags/tag568.xml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9" Type="http://schemas.openxmlformats.org/officeDocument/2006/relationships/tags" Target="../tags/tag577.xml"/><Relationship Id="rId8" Type="http://schemas.openxmlformats.org/officeDocument/2006/relationships/tags" Target="../tags/tag576.xml"/><Relationship Id="rId7" Type="http://schemas.openxmlformats.org/officeDocument/2006/relationships/tags" Target="../tags/tag575.xml"/><Relationship Id="rId6" Type="http://schemas.openxmlformats.org/officeDocument/2006/relationships/tags" Target="../tags/tag574.xml"/><Relationship Id="rId5" Type="http://schemas.openxmlformats.org/officeDocument/2006/relationships/tags" Target="../tags/tag573.xml"/><Relationship Id="rId4" Type="http://schemas.openxmlformats.org/officeDocument/2006/relationships/tags" Target="../tags/tag572.xml"/><Relationship Id="rId3" Type="http://schemas.openxmlformats.org/officeDocument/2006/relationships/image" Target="../media/image16.png"/><Relationship Id="rId2" Type="http://schemas.openxmlformats.org/officeDocument/2006/relationships/tags" Target="../tags/tag571.xml"/><Relationship Id="rId14" Type="http://schemas.openxmlformats.org/officeDocument/2006/relationships/image" Target="../media/image17.png"/><Relationship Id="rId13" Type="http://schemas.openxmlformats.org/officeDocument/2006/relationships/tags" Target="../tags/tag581.xml"/><Relationship Id="rId12" Type="http://schemas.openxmlformats.org/officeDocument/2006/relationships/tags" Target="../tags/tag580.xml"/><Relationship Id="rId11" Type="http://schemas.openxmlformats.org/officeDocument/2006/relationships/tags" Target="../tags/tag579.xml"/><Relationship Id="rId10" Type="http://schemas.openxmlformats.org/officeDocument/2006/relationships/tags" Target="../tags/tag578.xml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9" Type="http://schemas.openxmlformats.org/officeDocument/2006/relationships/tags" Target="../tags/tag587.xml"/><Relationship Id="rId8" Type="http://schemas.openxmlformats.org/officeDocument/2006/relationships/tags" Target="../tags/tag586.xml"/><Relationship Id="rId7" Type="http://schemas.openxmlformats.org/officeDocument/2006/relationships/tags" Target="../tags/tag585.xml"/><Relationship Id="rId6" Type="http://schemas.openxmlformats.org/officeDocument/2006/relationships/image" Target="../media/image19.png"/><Relationship Id="rId5" Type="http://schemas.openxmlformats.org/officeDocument/2006/relationships/tags" Target="../tags/tag584.xml"/><Relationship Id="rId4" Type="http://schemas.openxmlformats.org/officeDocument/2006/relationships/image" Target="../media/image18.png"/><Relationship Id="rId3" Type="http://schemas.openxmlformats.org/officeDocument/2006/relationships/tags" Target="../tags/tag583.xml"/><Relationship Id="rId2" Type="http://schemas.openxmlformats.org/officeDocument/2006/relationships/tags" Target="../tags/tag582.xml"/><Relationship Id="rId11" Type="http://schemas.openxmlformats.org/officeDocument/2006/relationships/tags" Target="../tags/tag589.xml"/><Relationship Id="rId10" Type="http://schemas.openxmlformats.org/officeDocument/2006/relationships/tags" Target="../tags/tag588.xml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669880" y="2008511"/>
            <a:ext cx="10852237" cy="1162194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6600" spc="600" baseline="0">
                <a:solidFill>
                  <a:schemeClr val="accent1"/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669881" y="3250051"/>
            <a:ext cx="10852237" cy="316801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6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7" name="组合 6"/>
          <p:cNvGrpSpPr/>
          <p:nvPr userDrawn="1">
            <p:custDataLst>
              <p:tags r:id="rId8"/>
            </p:custDataLst>
          </p:nvPr>
        </p:nvGrpSpPr>
        <p:grpSpPr>
          <a:xfrm>
            <a:off x="4510405" y="3725545"/>
            <a:ext cx="3235325" cy="597535"/>
            <a:chOff x="7723" y="6169"/>
            <a:chExt cx="3249" cy="600"/>
          </a:xfrm>
        </p:grpSpPr>
        <p:sp>
          <p:nvSpPr>
            <p:cNvPr id="8" name="Freeform 131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7723" y="6169"/>
              <a:ext cx="545" cy="548"/>
            </a:xfrm>
            <a:custGeom>
              <a:avLst/>
              <a:gdLst>
                <a:gd name="T0" fmla="*/ 0 w 144"/>
                <a:gd name="T1" fmla="*/ 72 h 144"/>
                <a:gd name="T2" fmla="*/ 65 w 144"/>
                <a:gd name="T3" fmla="*/ 144 h 144"/>
                <a:gd name="T4" fmla="*/ 65 w 144"/>
                <a:gd name="T5" fmla="*/ 104 h 144"/>
                <a:gd name="T6" fmla="*/ 60 w 144"/>
                <a:gd name="T7" fmla="*/ 99 h 144"/>
                <a:gd name="T8" fmla="*/ 60 w 144"/>
                <a:gd name="T9" fmla="*/ 90 h 144"/>
                <a:gd name="T10" fmla="*/ 33 w 144"/>
                <a:gd name="T11" fmla="*/ 103 h 144"/>
                <a:gd name="T12" fmla="*/ 25 w 144"/>
                <a:gd name="T13" fmla="*/ 91 h 144"/>
                <a:gd name="T14" fmla="*/ 73 w 144"/>
                <a:gd name="T15" fmla="*/ 51 h 144"/>
                <a:gd name="T16" fmla="*/ 89 w 144"/>
                <a:gd name="T17" fmla="*/ 76 h 144"/>
                <a:gd name="T18" fmla="*/ 79 w 144"/>
                <a:gd name="T19" fmla="*/ 81 h 144"/>
                <a:gd name="T20" fmla="*/ 79 w 144"/>
                <a:gd name="T21" fmla="*/ 99 h 144"/>
                <a:gd name="T22" fmla="*/ 75 w 144"/>
                <a:gd name="T23" fmla="*/ 104 h 144"/>
                <a:gd name="T24" fmla="*/ 75 w 144"/>
                <a:gd name="T25" fmla="*/ 144 h 144"/>
                <a:gd name="T26" fmla="*/ 144 w 144"/>
                <a:gd name="T27" fmla="*/ 72 h 144"/>
                <a:gd name="T28" fmla="*/ 72 w 144"/>
                <a:gd name="T29" fmla="*/ 0 h 144"/>
                <a:gd name="T30" fmla="*/ 0 w 144"/>
                <a:gd name="T31" fmla="*/ 72 h 144"/>
                <a:gd name="T32" fmla="*/ 79 w 144"/>
                <a:gd name="T33" fmla="*/ 46 h 144"/>
                <a:gd name="T34" fmla="*/ 87 w 144"/>
                <a:gd name="T35" fmla="*/ 36 h 144"/>
                <a:gd name="T36" fmla="*/ 114 w 144"/>
                <a:gd name="T37" fmla="*/ 42 h 144"/>
                <a:gd name="T38" fmla="*/ 109 w 144"/>
                <a:gd name="T39" fmla="*/ 69 h 144"/>
                <a:gd name="T40" fmla="*/ 96 w 144"/>
                <a:gd name="T41" fmla="*/ 73 h 144"/>
                <a:gd name="T42" fmla="*/ 79 w 144"/>
                <a:gd name="T43" fmla="*/ 4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" h="144">
                  <a:moveTo>
                    <a:pt x="0" y="72"/>
                  </a:moveTo>
                  <a:cubicBezTo>
                    <a:pt x="0" y="109"/>
                    <a:pt x="29" y="140"/>
                    <a:pt x="65" y="14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2" y="104"/>
                    <a:pt x="60" y="102"/>
                    <a:pt x="60" y="99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33" y="103"/>
                    <a:pt x="33" y="103"/>
                    <a:pt x="33" y="103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79" y="81"/>
                    <a:pt x="79" y="81"/>
                    <a:pt x="79" y="81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79" y="102"/>
                    <a:pt x="77" y="104"/>
                    <a:pt x="75" y="104"/>
                  </a:cubicBezTo>
                  <a:cubicBezTo>
                    <a:pt x="75" y="144"/>
                    <a:pt x="75" y="144"/>
                    <a:pt x="75" y="144"/>
                  </a:cubicBezTo>
                  <a:cubicBezTo>
                    <a:pt x="113" y="143"/>
                    <a:pt x="144" y="111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lose/>
                  <a:moveTo>
                    <a:pt x="79" y="46"/>
                  </a:moveTo>
                  <a:cubicBezTo>
                    <a:pt x="80" y="42"/>
                    <a:pt x="83" y="38"/>
                    <a:pt x="87" y="36"/>
                  </a:cubicBezTo>
                  <a:cubicBezTo>
                    <a:pt x="96" y="30"/>
                    <a:pt x="108" y="32"/>
                    <a:pt x="114" y="42"/>
                  </a:cubicBezTo>
                  <a:cubicBezTo>
                    <a:pt x="121" y="51"/>
                    <a:pt x="118" y="63"/>
                    <a:pt x="109" y="69"/>
                  </a:cubicBezTo>
                  <a:cubicBezTo>
                    <a:pt x="105" y="72"/>
                    <a:pt x="101" y="73"/>
                    <a:pt x="96" y="73"/>
                  </a:cubicBezTo>
                  <a:lnTo>
                    <a:pt x="79" y="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130">
                <a:defRPr/>
              </a:pPr>
              <a:endParaRPr lang="zh-CN" altLang="en-US"/>
            </a:p>
          </p:txBody>
        </p:sp>
        <p:sp>
          <p:nvSpPr>
            <p:cNvPr id="9" name="Freeform 132"/>
            <p:cNvSpPr/>
            <p:nvPr>
              <p:custDataLst>
                <p:tags r:id="rId10"/>
              </p:custDataLst>
            </p:nvPr>
          </p:nvSpPr>
          <p:spPr bwMode="auto">
            <a:xfrm>
              <a:off x="8606" y="6169"/>
              <a:ext cx="601" cy="601"/>
            </a:xfrm>
            <a:custGeom>
              <a:avLst/>
              <a:gdLst>
                <a:gd name="T0" fmla="*/ 130 w 158"/>
                <a:gd name="T1" fmla="*/ 130 h 158"/>
                <a:gd name="T2" fmla="*/ 130 w 158"/>
                <a:gd name="T3" fmla="*/ 28 h 158"/>
                <a:gd name="T4" fmla="*/ 28 w 158"/>
                <a:gd name="T5" fmla="*/ 28 h 158"/>
                <a:gd name="T6" fmla="*/ 28 w 158"/>
                <a:gd name="T7" fmla="*/ 129 h 158"/>
                <a:gd name="T8" fmla="*/ 44 w 158"/>
                <a:gd name="T9" fmla="*/ 95 h 158"/>
                <a:gd name="T10" fmla="*/ 52 w 158"/>
                <a:gd name="T11" fmla="*/ 52 h 158"/>
                <a:gd name="T12" fmla="*/ 106 w 158"/>
                <a:gd name="T13" fmla="*/ 52 h 158"/>
                <a:gd name="T14" fmla="*/ 106 w 158"/>
                <a:gd name="T15" fmla="*/ 106 h 158"/>
                <a:gd name="T16" fmla="*/ 63 w 158"/>
                <a:gd name="T17" fmla="*/ 114 h 158"/>
                <a:gd name="T18" fmla="*/ 29 w 158"/>
                <a:gd name="T19" fmla="*/ 130 h 158"/>
                <a:gd name="T20" fmla="*/ 130 w 158"/>
                <a:gd name="T21" fmla="*/ 13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" h="158">
                  <a:moveTo>
                    <a:pt x="130" y="130"/>
                  </a:moveTo>
                  <a:cubicBezTo>
                    <a:pt x="158" y="102"/>
                    <a:pt x="158" y="56"/>
                    <a:pt x="130" y="28"/>
                  </a:cubicBezTo>
                  <a:cubicBezTo>
                    <a:pt x="102" y="0"/>
                    <a:pt x="56" y="0"/>
                    <a:pt x="28" y="28"/>
                  </a:cubicBezTo>
                  <a:cubicBezTo>
                    <a:pt x="0" y="56"/>
                    <a:pt x="0" y="101"/>
                    <a:pt x="28" y="129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7" y="81"/>
                    <a:pt x="40" y="63"/>
                    <a:pt x="52" y="52"/>
                  </a:cubicBezTo>
                  <a:cubicBezTo>
                    <a:pt x="67" y="36"/>
                    <a:pt x="91" y="36"/>
                    <a:pt x="106" y="52"/>
                  </a:cubicBezTo>
                  <a:cubicBezTo>
                    <a:pt x="122" y="67"/>
                    <a:pt x="122" y="91"/>
                    <a:pt x="106" y="106"/>
                  </a:cubicBezTo>
                  <a:cubicBezTo>
                    <a:pt x="95" y="118"/>
                    <a:pt x="77" y="121"/>
                    <a:pt x="63" y="114"/>
                  </a:cubicBezTo>
                  <a:cubicBezTo>
                    <a:pt x="29" y="130"/>
                    <a:pt x="29" y="130"/>
                    <a:pt x="29" y="130"/>
                  </a:cubicBezTo>
                  <a:cubicBezTo>
                    <a:pt x="57" y="158"/>
                    <a:pt x="102" y="158"/>
                    <a:pt x="130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130">
                <a:defRPr/>
              </a:pPr>
              <a:endParaRPr lang="zh-CN" altLang="en-US"/>
            </a:p>
          </p:txBody>
        </p:sp>
        <p:sp>
          <p:nvSpPr>
            <p:cNvPr id="10" name="Freeform 137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9545" y="6169"/>
              <a:ext cx="545" cy="548"/>
            </a:xfrm>
            <a:custGeom>
              <a:avLst/>
              <a:gdLst>
                <a:gd name="T0" fmla="*/ 72 w 144"/>
                <a:gd name="T1" fmla="*/ 0 h 144"/>
                <a:gd name="T2" fmla="*/ 0 w 144"/>
                <a:gd name="T3" fmla="*/ 72 h 144"/>
                <a:gd name="T4" fmla="*/ 72 w 144"/>
                <a:gd name="T5" fmla="*/ 144 h 144"/>
                <a:gd name="T6" fmla="*/ 144 w 144"/>
                <a:gd name="T7" fmla="*/ 72 h 144"/>
                <a:gd name="T8" fmla="*/ 72 w 144"/>
                <a:gd name="T9" fmla="*/ 0 h 144"/>
                <a:gd name="T10" fmla="*/ 114 w 144"/>
                <a:gd name="T11" fmla="*/ 107 h 144"/>
                <a:gd name="T12" fmla="*/ 79 w 144"/>
                <a:gd name="T13" fmla="*/ 119 h 144"/>
                <a:gd name="T14" fmla="*/ 72 w 144"/>
                <a:gd name="T15" fmla="*/ 120 h 144"/>
                <a:gd name="T16" fmla="*/ 65 w 144"/>
                <a:gd name="T17" fmla="*/ 119 h 144"/>
                <a:gd name="T18" fmla="*/ 30 w 144"/>
                <a:gd name="T19" fmla="*/ 107 h 144"/>
                <a:gd name="T20" fmla="*/ 30 w 144"/>
                <a:gd name="T21" fmla="*/ 37 h 144"/>
                <a:gd name="T22" fmla="*/ 114 w 144"/>
                <a:gd name="T23" fmla="*/ 37 h 144"/>
                <a:gd name="T24" fmla="*/ 114 w 144"/>
                <a:gd name="T25" fmla="*/ 10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44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12" y="144"/>
                    <a:pt x="144" y="112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lose/>
                  <a:moveTo>
                    <a:pt x="114" y="107"/>
                  </a:moveTo>
                  <a:cubicBezTo>
                    <a:pt x="79" y="119"/>
                    <a:pt x="79" y="119"/>
                    <a:pt x="79" y="119"/>
                  </a:cubicBezTo>
                  <a:cubicBezTo>
                    <a:pt x="77" y="119"/>
                    <a:pt x="75" y="120"/>
                    <a:pt x="72" y="120"/>
                  </a:cubicBezTo>
                  <a:cubicBezTo>
                    <a:pt x="69" y="120"/>
                    <a:pt x="67" y="119"/>
                    <a:pt x="65" y="119"/>
                  </a:cubicBezTo>
                  <a:cubicBezTo>
                    <a:pt x="30" y="107"/>
                    <a:pt x="30" y="107"/>
                    <a:pt x="30" y="10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114" y="37"/>
                    <a:pt x="114" y="37"/>
                    <a:pt x="114" y="37"/>
                  </a:cubicBezTo>
                  <a:lnTo>
                    <a:pt x="114" y="1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130">
                <a:defRPr/>
              </a:pPr>
              <a:endParaRPr lang="zh-CN" altLang="en-US"/>
            </a:p>
          </p:txBody>
        </p:sp>
        <p:sp>
          <p:nvSpPr>
            <p:cNvPr id="11" name="Freeform 141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10428" y="6169"/>
              <a:ext cx="545" cy="548"/>
            </a:xfrm>
            <a:custGeom>
              <a:avLst/>
              <a:gdLst>
                <a:gd name="T0" fmla="*/ 72 w 144"/>
                <a:gd name="T1" fmla="*/ 0 h 144"/>
                <a:gd name="T2" fmla="*/ 0 w 144"/>
                <a:gd name="T3" fmla="*/ 72 h 144"/>
                <a:gd name="T4" fmla="*/ 72 w 144"/>
                <a:gd name="T5" fmla="*/ 144 h 144"/>
                <a:gd name="T6" fmla="*/ 144 w 144"/>
                <a:gd name="T7" fmla="*/ 72 h 144"/>
                <a:gd name="T8" fmla="*/ 72 w 144"/>
                <a:gd name="T9" fmla="*/ 0 h 144"/>
                <a:gd name="T10" fmla="*/ 52 w 144"/>
                <a:gd name="T11" fmla="*/ 34 h 144"/>
                <a:gd name="T12" fmla="*/ 62 w 144"/>
                <a:gd name="T13" fmla="*/ 44 h 144"/>
                <a:gd name="T14" fmla="*/ 52 w 144"/>
                <a:gd name="T15" fmla="*/ 54 h 144"/>
                <a:gd name="T16" fmla="*/ 42 w 144"/>
                <a:gd name="T17" fmla="*/ 44 h 144"/>
                <a:gd name="T18" fmla="*/ 52 w 144"/>
                <a:gd name="T19" fmla="*/ 34 h 144"/>
                <a:gd name="T20" fmla="*/ 88 w 144"/>
                <a:gd name="T21" fmla="*/ 94 h 144"/>
                <a:gd name="T22" fmla="*/ 55 w 144"/>
                <a:gd name="T23" fmla="*/ 121 h 144"/>
                <a:gd name="T24" fmla="*/ 29 w 144"/>
                <a:gd name="T25" fmla="*/ 88 h 144"/>
                <a:gd name="T26" fmla="*/ 62 w 144"/>
                <a:gd name="T27" fmla="*/ 62 h 144"/>
                <a:gd name="T28" fmla="*/ 88 w 144"/>
                <a:gd name="T29" fmla="*/ 94 h 144"/>
                <a:gd name="T30" fmla="*/ 89 w 144"/>
                <a:gd name="T31" fmla="*/ 59 h 144"/>
                <a:gd name="T32" fmla="*/ 73 w 144"/>
                <a:gd name="T33" fmla="*/ 40 h 144"/>
                <a:gd name="T34" fmla="*/ 92 w 144"/>
                <a:gd name="T35" fmla="*/ 24 h 144"/>
                <a:gd name="T36" fmla="*/ 108 w 144"/>
                <a:gd name="T37" fmla="*/ 44 h 144"/>
                <a:gd name="T38" fmla="*/ 89 w 144"/>
                <a:gd name="T39" fmla="*/ 59 h 144"/>
                <a:gd name="T40" fmla="*/ 108 w 144"/>
                <a:gd name="T41" fmla="*/ 94 h 144"/>
                <a:gd name="T42" fmla="*/ 96 w 144"/>
                <a:gd name="T43" fmla="*/ 79 h 144"/>
                <a:gd name="T44" fmla="*/ 111 w 144"/>
                <a:gd name="T45" fmla="*/ 67 h 144"/>
                <a:gd name="T46" fmla="*/ 123 w 144"/>
                <a:gd name="T47" fmla="*/ 82 h 144"/>
                <a:gd name="T48" fmla="*/ 108 w 144"/>
                <a:gd name="T49" fmla="*/ 9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4" h="144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12" y="144"/>
                    <a:pt x="144" y="112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lose/>
                  <a:moveTo>
                    <a:pt x="52" y="34"/>
                  </a:moveTo>
                  <a:cubicBezTo>
                    <a:pt x="58" y="34"/>
                    <a:pt x="62" y="38"/>
                    <a:pt x="62" y="44"/>
                  </a:cubicBezTo>
                  <a:cubicBezTo>
                    <a:pt x="62" y="49"/>
                    <a:pt x="58" y="54"/>
                    <a:pt x="52" y="54"/>
                  </a:cubicBezTo>
                  <a:cubicBezTo>
                    <a:pt x="47" y="54"/>
                    <a:pt x="42" y="49"/>
                    <a:pt x="42" y="44"/>
                  </a:cubicBezTo>
                  <a:cubicBezTo>
                    <a:pt x="42" y="38"/>
                    <a:pt x="47" y="34"/>
                    <a:pt x="52" y="34"/>
                  </a:cubicBezTo>
                  <a:close/>
                  <a:moveTo>
                    <a:pt x="88" y="94"/>
                  </a:moveTo>
                  <a:cubicBezTo>
                    <a:pt x="86" y="111"/>
                    <a:pt x="72" y="122"/>
                    <a:pt x="55" y="121"/>
                  </a:cubicBezTo>
                  <a:cubicBezTo>
                    <a:pt x="39" y="119"/>
                    <a:pt x="27" y="104"/>
                    <a:pt x="29" y="88"/>
                  </a:cubicBezTo>
                  <a:cubicBezTo>
                    <a:pt x="31" y="72"/>
                    <a:pt x="45" y="60"/>
                    <a:pt x="62" y="62"/>
                  </a:cubicBezTo>
                  <a:cubicBezTo>
                    <a:pt x="78" y="64"/>
                    <a:pt x="90" y="78"/>
                    <a:pt x="88" y="94"/>
                  </a:cubicBezTo>
                  <a:close/>
                  <a:moveTo>
                    <a:pt x="89" y="59"/>
                  </a:moveTo>
                  <a:cubicBezTo>
                    <a:pt x="79" y="58"/>
                    <a:pt x="72" y="50"/>
                    <a:pt x="73" y="40"/>
                  </a:cubicBezTo>
                  <a:cubicBezTo>
                    <a:pt x="74" y="30"/>
                    <a:pt x="83" y="23"/>
                    <a:pt x="92" y="24"/>
                  </a:cubicBezTo>
                  <a:cubicBezTo>
                    <a:pt x="102" y="25"/>
                    <a:pt x="109" y="34"/>
                    <a:pt x="108" y="44"/>
                  </a:cubicBezTo>
                  <a:cubicBezTo>
                    <a:pt x="107" y="53"/>
                    <a:pt x="98" y="60"/>
                    <a:pt x="89" y="59"/>
                  </a:cubicBezTo>
                  <a:close/>
                  <a:moveTo>
                    <a:pt x="108" y="94"/>
                  </a:moveTo>
                  <a:cubicBezTo>
                    <a:pt x="101" y="93"/>
                    <a:pt x="95" y="86"/>
                    <a:pt x="96" y="79"/>
                  </a:cubicBezTo>
                  <a:cubicBezTo>
                    <a:pt x="97" y="71"/>
                    <a:pt x="104" y="66"/>
                    <a:pt x="111" y="67"/>
                  </a:cubicBezTo>
                  <a:cubicBezTo>
                    <a:pt x="119" y="68"/>
                    <a:pt x="124" y="74"/>
                    <a:pt x="123" y="82"/>
                  </a:cubicBezTo>
                  <a:cubicBezTo>
                    <a:pt x="123" y="89"/>
                    <a:pt x="116" y="95"/>
                    <a:pt x="108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130">
                <a:defRPr/>
              </a:pP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863634" y="1371745"/>
            <a:ext cx="8464731" cy="1653460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800" b="1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7"/>
            </p:custDataLst>
          </p:nvPr>
        </p:nvGrpSpPr>
        <p:grpSpPr>
          <a:xfrm>
            <a:off x="5065395" y="3627755"/>
            <a:ext cx="2063750" cy="381635"/>
            <a:chOff x="7723" y="6169"/>
            <a:chExt cx="3250" cy="601"/>
          </a:xfrm>
        </p:grpSpPr>
        <p:sp>
          <p:nvSpPr>
            <p:cNvPr id="7" name="Freeform 131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7723" y="6169"/>
              <a:ext cx="545" cy="548"/>
            </a:xfrm>
            <a:custGeom>
              <a:avLst/>
              <a:gdLst>
                <a:gd name="T0" fmla="*/ 0 w 144"/>
                <a:gd name="T1" fmla="*/ 72 h 144"/>
                <a:gd name="T2" fmla="*/ 65 w 144"/>
                <a:gd name="T3" fmla="*/ 144 h 144"/>
                <a:gd name="T4" fmla="*/ 65 w 144"/>
                <a:gd name="T5" fmla="*/ 104 h 144"/>
                <a:gd name="T6" fmla="*/ 60 w 144"/>
                <a:gd name="T7" fmla="*/ 99 h 144"/>
                <a:gd name="T8" fmla="*/ 60 w 144"/>
                <a:gd name="T9" fmla="*/ 90 h 144"/>
                <a:gd name="T10" fmla="*/ 33 w 144"/>
                <a:gd name="T11" fmla="*/ 103 h 144"/>
                <a:gd name="T12" fmla="*/ 25 w 144"/>
                <a:gd name="T13" fmla="*/ 91 h 144"/>
                <a:gd name="T14" fmla="*/ 73 w 144"/>
                <a:gd name="T15" fmla="*/ 51 h 144"/>
                <a:gd name="T16" fmla="*/ 89 w 144"/>
                <a:gd name="T17" fmla="*/ 76 h 144"/>
                <a:gd name="T18" fmla="*/ 79 w 144"/>
                <a:gd name="T19" fmla="*/ 81 h 144"/>
                <a:gd name="T20" fmla="*/ 79 w 144"/>
                <a:gd name="T21" fmla="*/ 99 h 144"/>
                <a:gd name="T22" fmla="*/ 75 w 144"/>
                <a:gd name="T23" fmla="*/ 104 h 144"/>
                <a:gd name="T24" fmla="*/ 75 w 144"/>
                <a:gd name="T25" fmla="*/ 144 h 144"/>
                <a:gd name="T26" fmla="*/ 144 w 144"/>
                <a:gd name="T27" fmla="*/ 72 h 144"/>
                <a:gd name="T28" fmla="*/ 72 w 144"/>
                <a:gd name="T29" fmla="*/ 0 h 144"/>
                <a:gd name="T30" fmla="*/ 0 w 144"/>
                <a:gd name="T31" fmla="*/ 72 h 144"/>
                <a:gd name="T32" fmla="*/ 79 w 144"/>
                <a:gd name="T33" fmla="*/ 46 h 144"/>
                <a:gd name="T34" fmla="*/ 87 w 144"/>
                <a:gd name="T35" fmla="*/ 36 h 144"/>
                <a:gd name="T36" fmla="*/ 114 w 144"/>
                <a:gd name="T37" fmla="*/ 42 h 144"/>
                <a:gd name="T38" fmla="*/ 109 w 144"/>
                <a:gd name="T39" fmla="*/ 69 h 144"/>
                <a:gd name="T40" fmla="*/ 96 w 144"/>
                <a:gd name="T41" fmla="*/ 73 h 144"/>
                <a:gd name="T42" fmla="*/ 79 w 144"/>
                <a:gd name="T43" fmla="*/ 4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" h="144">
                  <a:moveTo>
                    <a:pt x="0" y="72"/>
                  </a:moveTo>
                  <a:cubicBezTo>
                    <a:pt x="0" y="109"/>
                    <a:pt x="29" y="140"/>
                    <a:pt x="65" y="14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2" y="104"/>
                    <a:pt x="60" y="102"/>
                    <a:pt x="60" y="99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33" y="103"/>
                    <a:pt x="33" y="103"/>
                    <a:pt x="33" y="103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79" y="81"/>
                    <a:pt x="79" y="81"/>
                    <a:pt x="79" y="81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79" y="102"/>
                    <a:pt x="77" y="104"/>
                    <a:pt x="75" y="104"/>
                  </a:cubicBezTo>
                  <a:cubicBezTo>
                    <a:pt x="75" y="144"/>
                    <a:pt x="75" y="144"/>
                    <a:pt x="75" y="144"/>
                  </a:cubicBezTo>
                  <a:cubicBezTo>
                    <a:pt x="113" y="143"/>
                    <a:pt x="144" y="111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lose/>
                  <a:moveTo>
                    <a:pt x="79" y="46"/>
                  </a:moveTo>
                  <a:cubicBezTo>
                    <a:pt x="80" y="42"/>
                    <a:pt x="83" y="38"/>
                    <a:pt x="87" y="36"/>
                  </a:cubicBezTo>
                  <a:cubicBezTo>
                    <a:pt x="96" y="30"/>
                    <a:pt x="108" y="32"/>
                    <a:pt x="114" y="42"/>
                  </a:cubicBezTo>
                  <a:cubicBezTo>
                    <a:pt x="121" y="51"/>
                    <a:pt x="118" y="63"/>
                    <a:pt x="109" y="69"/>
                  </a:cubicBezTo>
                  <a:cubicBezTo>
                    <a:pt x="105" y="72"/>
                    <a:pt x="101" y="73"/>
                    <a:pt x="96" y="73"/>
                  </a:cubicBezTo>
                  <a:lnTo>
                    <a:pt x="79" y="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130">
                <a:defRPr/>
              </a:pPr>
              <a:endParaRPr lang="zh-CN" altLang="en-US"/>
            </a:p>
          </p:txBody>
        </p:sp>
        <p:sp>
          <p:nvSpPr>
            <p:cNvPr id="8" name="Freeform 132"/>
            <p:cNvSpPr/>
            <p:nvPr>
              <p:custDataLst>
                <p:tags r:id="rId9"/>
              </p:custDataLst>
            </p:nvPr>
          </p:nvSpPr>
          <p:spPr bwMode="auto">
            <a:xfrm>
              <a:off x="8606" y="6169"/>
              <a:ext cx="601" cy="601"/>
            </a:xfrm>
            <a:custGeom>
              <a:avLst/>
              <a:gdLst>
                <a:gd name="T0" fmla="*/ 130 w 158"/>
                <a:gd name="T1" fmla="*/ 130 h 158"/>
                <a:gd name="T2" fmla="*/ 130 w 158"/>
                <a:gd name="T3" fmla="*/ 28 h 158"/>
                <a:gd name="T4" fmla="*/ 28 w 158"/>
                <a:gd name="T5" fmla="*/ 28 h 158"/>
                <a:gd name="T6" fmla="*/ 28 w 158"/>
                <a:gd name="T7" fmla="*/ 129 h 158"/>
                <a:gd name="T8" fmla="*/ 44 w 158"/>
                <a:gd name="T9" fmla="*/ 95 h 158"/>
                <a:gd name="T10" fmla="*/ 52 w 158"/>
                <a:gd name="T11" fmla="*/ 52 h 158"/>
                <a:gd name="T12" fmla="*/ 106 w 158"/>
                <a:gd name="T13" fmla="*/ 52 h 158"/>
                <a:gd name="T14" fmla="*/ 106 w 158"/>
                <a:gd name="T15" fmla="*/ 106 h 158"/>
                <a:gd name="T16" fmla="*/ 63 w 158"/>
                <a:gd name="T17" fmla="*/ 114 h 158"/>
                <a:gd name="T18" fmla="*/ 29 w 158"/>
                <a:gd name="T19" fmla="*/ 130 h 158"/>
                <a:gd name="T20" fmla="*/ 130 w 158"/>
                <a:gd name="T21" fmla="*/ 13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" h="158">
                  <a:moveTo>
                    <a:pt x="130" y="130"/>
                  </a:moveTo>
                  <a:cubicBezTo>
                    <a:pt x="158" y="102"/>
                    <a:pt x="158" y="56"/>
                    <a:pt x="130" y="28"/>
                  </a:cubicBezTo>
                  <a:cubicBezTo>
                    <a:pt x="102" y="0"/>
                    <a:pt x="56" y="0"/>
                    <a:pt x="28" y="28"/>
                  </a:cubicBezTo>
                  <a:cubicBezTo>
                    <a:pt x="0" y="56"/>
                    <a:pt x="0" y="101"/>
                    <a:pt x="28" y="129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7" y="81"/>
                    <a:pt x="40" y="63"/>
                    <a:pt x="52" y="52"/>
                  </a:cubicBezTo>
                  <a:cubicBezTo>
                    <a:pt x="67" y="36"/>
                    <a:pt x="91" y="36"/>
                    <a:pt x="106" y="52"/>
                  </a:cubicBezTo>
                  <a:cubicBezTo>
                    <a:pt x="122" y="67"/>
                    <a:pt x="122" y="91"/>
                    <a:pt x="106" y="106"/>
                  </a:cubicBezTo>
                  <a:cubicBezTo>
                    <a:pt x="95" y="118"/>
                    <a:pt x="77" y="121"/>
                    <a:pt x="63" y="114"/>
                  </a:cubicBezTo>
                  <a:cubicBezTo>
                    <a:pt x="29" y="130"/>
                    <a:pt x="29" y="130"/>
                    <a:pt x="29" y="130"/>
                  </a:cubicBezTo>
                  <a:cubicBezTo>
                    <a:pt x="57" y="158"/>
                    <a:pt x="102" y="158"/>
                    <a:pt x="130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130">
                <a:defRPr/>
              </a:pPr>
              <a:endParaRPr lang="zh-CN" altLang="en-US"/>
            </a:p>
          </p:txBody>
        </p:sp>
        <p:sp>
          <p:nvSpPr>
            <p:cNvPr id="9" name="Freeform 137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9545" y="6169"/>
              <a:ext cx="545" cy="548"/>
            </a:xfrm>
            <a:custGeom>
              <a:avLst/>
              <a:gdLst>
                <a:gd name="T0" fmla="*/ 72 w 144"/>
                <a:gd name="T1" fmla="*/ 0 h 144"/>
                <a:gd name="T2" fmla="*/ 0 w 144"/>
                <a:gd name="T3" fmla="*/ 72 h 144"/>
                <a:gd name="T4" fmla="*/ 72 w 144"/>
                <a:gd name="T5" fmla="*/ 144 h 144"/>
                <a:gd name="T6" fmla="*/ 144 w 144"/>
                <a:gd name="T7" fmla="*/ 72 h 144"/>
                <a:gd name="T8" fmla="*/ 72 w 144"/>
                <a:gd name="T9" fmla="*/ 0 h 144"/>
                <a:gd name="T10" fmla="*/ 114 w 144"/>
                <a:gd name="T11" fmla="*/ 107 h 144"/>
                <a:gd name="T12" fmla="*/ 79 w 144"/>
                <a:gd name="T13" fmla="*/ 119 h 144"/>
                <a:gd name="T14" fmla="*/ 72 w 144"/>
                <a:gd name="T15" fmla="*/ 120 h 144"/>
                <a:gd name="T16" fmla="*/ 65 w 144"/>
                <a:gd name="T17" fmla="*/ 119 h 144"/>
                <a:gd name="T18" fmla="*/ 30 w 144"/>
                <a:gd name="T19" fmla="*/ 107 h 144"/>
                <a:gd name="T20" fmla="*/ 30 w 144"/>
                <a:gd name="T21" fmla="*/ 37 h 144"/>
                <a:gd name="T22" fmla="*/ 114 w 144"/>
                <a:gd name="T23" fmla="*/ 37 h 144"/>
                <a:gd name="T24" fmla="*/ 114 w 144"/>
                <a:gd name="T25" fmla="*/ 10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44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12" y="144"/>
                    <a:pt x="144" y="112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lose/>
                  <a:moveTo>
                    <a:pt x="114" y="107"/>
                  </a:moveTo>
                  <a:cubicBezTo>
                    <a:pt x="79" y="119"/>
                    <a:pt x="79" y="119"/>
                    <a:pt x="79" y="119"/>
                  </a:cubicBezTo>
                  <a:cubicBezTo>
                    <a:pt x="77" y="119"/>
                    <a:pt x="75" y="120"/>
                    <a:pt x="72" y="120"/>
                  </a:cubicBezTo>
                  <a:cubicBezTo>
                    <a:pt x="69" y="120"/>
                    <a:pt x="67" y="119"/>
                    <a:pt x="65" y="119"/>
                  </a:cubicBezTo>
                  <a:cubicBezTo>
                    <a:pt x="30" y="107"/>
                    <a:pt x="30" y="107"/>
                    <a:pt x="30" y="10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114" y="37"/>
                    <a:pt x="114" y="37"/>
                    <a:pt x="114" y="37"/>
                  </a:cubicBezTo>
                  <a:lnTo>
                    <a:pt x="114" y="1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130">
                <a:defRPr/>
              </a:pPr>
              <a:endParaRPr lang="zh-CN" altLang="en-US"/>
            </a:p>
          </p:txBody>
        </p:sp>
        <p:sp>
          <p:nvSpPr>
            <p:cNvPr id="10" name="Freeform 141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10428" y="6169"/>
              <a:ext cx="545" cy="548"/>
            </a:xfrm>
            <a:custGeom>
              <a:avLst/>
              <a:gdLst>
                <a:gd name="T0" fmla="*/ 72 w 144"/>
                <a:gd name="T1" fmla="*/ 0 h 144"/>
                <a:gd name="T2" fmla="*/ 0 w 144"/>
                <a:gd name="T3" fmla="*/ 72 h 144"/>
                <a:gd name="T4" fmla="*/ 72 w 144"/>
                <a:gd name="T5" fmla="*/ 144 h 144"/>
                <a:gd name="T6" fmla="*/ 144 w 144"/>
                <a:gd name="T7" fmla="*/ 72 h 144"/>
                <a:gd name="T8" fmla="*/ 72 w 144"/>
                <a:gd name="T9" fmla="*/ 0 h 144"/>
                <a:gd name="T10" fmla="*/ 52 w 144"/>
                <a:gd name="T11" fmla="*/ 34 h 144"/>
                <a:gd name="T12" fmla="*/ 62 w 144"/>
                <a:gd name="T13" fmla="*/ 44 h 144"/>
                <a:gd name="T14" fmla="*/ 52 w 144"/>
                <a:gd name="T15" fmla="*/ 54 h 144"/>
                <a:gd name="T16" fmla="*/ 42 w 144"/>
                <a:gd name="T17" fmla="*/ 44 h 144"/>
                <a:gd name="T18" fmla="*/ 52 w 144"/>
                <a:gd name="T19" fmla="*/ 34 h 144"/>
                <a:gd name="T20" fmla="*/ 88 w 144"/>
                <a:gd name="T21" fmla="*/ 94 h 144"/>
                <a:gd name="T22" fmla="*/ 55 w 144"/>
                <a:gd name="T23" fmla="*/ 121 h 144"/>
                <a:gd name="T24" fmla="*/ 29 w 144"/>
                <a:gd name="T25" fmla="*/ 88 h 144"/>
                <a:gd name="T26" fmla="*/ 62 w 144"/>
                <a:gd name="T27" fmla="*/ 62 h 144"/>
                <a:gd name="T28" fmla="*/ 88 w 144"/>
                <a:gd name="T29" fmla="*/ 94 h 144"/>
                <a:gd name="T30" fmla="*/ 89 w 144"/>
                <a:gd name="T31" fmla="*/ 59 h 144"/>
                <a:gd name="T32" fmla="*/ 73 w 144"/>
                <a:gd name="T33" fmla="*/ 40 h 144"/>
                <a:gd name="T34" fmla="*/ 92 w 144"/>
                <a:gd name="T35" fmla="*/ 24 h 144"/>
                <a:gd name="T36" fmla="*/ 108 w 144"/>
                <a:gd name="T37" fmla="*/ 44 h 144"/>
                <a:gd name="T38" fmla="*/ 89 w 144"/>
                <a:gd name="T39" fmla="*/ 59 h 144"/>
                <a:gd name="T40" fmla="*/ 108 w 144"/>
                <a:gd name="T41" fmla="*/ 94 h 144"/>
                <a:gd name="T42" fmla="*/ 96 w 144"/>
                <a:gd name="T43" fmla="*/ 79 h 144"/>
                <a:gd name="T44" fmla="*/ 111 w 144"/>
                <a:gd name="T45" fmla="*/ 67 h 144"/>
                <a:gd name="T46" fmla="*/ 123 w 144"/>
                <a:gd name="T47" fmla="*/ 82 h 144"/>
                <a:gd name="T48" fmla="*/ 108 w 144"/>
                <a:gd name="T49" fmla="*/ 9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4" h="144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12" y="144"/>
                    <a:pt x="144" y="112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lose/>
                  <a:moveTo>
                    <a:pt x="52" y="34"/>
                  </a:moveTo>
                  <a:cubicBezTo>
                    <a:pt x="58" y="34"/>
                    <a:pt x="62" y="38"/>
                    <a:pt x="62" y="44"/>
                  </a:cubicBezTo>
                  <a:cubicBezTo>
                    <a:pt x="62" y="49"/>
                    <a:pt x="58" y="54"/>
                    <a:pt x="52" y="54"/>
                  </a:cubicBezTo>
                  <a:cubicBezTo>
                    <a:pt x="47" y="54"/>
                    <a:pt x="42" y="49"/>
                    <a:pt x="42" y="44"/>
                  </a:cubicBezTo>
                  <a:cubicBezTo>
                    <a:pt x="42" y="38"/>
                    <a:pt x="47" y="34"/>
                    <a:pt x="52" y="34"/>
                  </a:cubicBezTo>
                  <a:close/>
                  <a:moveTo>
                    <a:pt x="88" y="94"/>
                  </a:moveTo>
                  <a:cubicBezTo>
                    <a:pt x="86" y="111"/>
                    <a:pt x="72" y="122"/>
                    <a:pt x="55" y="121"/>
                  </a:cubicBezTo>
                  <a:cubicBezTo>
                    <a:pt x="39" y="119"/>
                    <a:pt x="27" y="104"/>
                    <a:pt x="29" y="88"/>
                  </a:cubicBezTo>
                  <a:cubicBezTo>
                    <a:pt x="31" y="72"/>
                    <a:pt x="45" y="60"/>
                    <a:pt x="62" y="62"/>
                  </a:cubicBezTo>
                  <a:cubicBezTo>
                    <a:pt x="78" y="64"/>
                    <a:pt x="90" y="78"/>
                    <a:pt x="88" y="94"/>
                  </a:cubicBezTo>
                  <a:close/>
                  <a:moveTo>
                    <a:pt x="89" y="59"/>
                  </a:moveTo>
                  <a:cubicBezTo>
                    <a:pt x="79" y="58"/>
                    <a:pt x="72" y="50"/>
                    <a:pt x="73" y="40"/>
                  </a:cubicBezTo>
                  <a:cubicBezTo>
                    <a:pt x="74" y="30"/>
                    <a:pt x="83" y="23"/>
                    <a:pt x="92" y="24"/>
                  </a:cubicBezTo>
                  <a:cubicBezTo>
                    <a:pt x="102" y="25"/>
                    <a:pt x="109" y="34"/>
                    <a:pt x="108" y="44"/>
                  </a:cubicBezTo>
                  <a:cubicBezTo>
                    <a:pt x="107" y="53"/>
                    <a:pt x="98" y="60"/>
                    <a:pt x="89" y="59"/>
                  </a:cubicBezTo>
                  <a:close/>
                  <a:moveTo>
                    <a:pt x="108" y="94"/>
                  </a:moveTo>
                  <a:cubicBezTo>
                    <a:pt x="101" y="93"/>
                    <a:pt x="95" y="86"/>
                    <a:pt x="96" y="79"/>
                  </a:cubicBezTo>
                  <a:cubicBezTo>
                    <a:pt x="97" y="71"/>
                    <a:pt x="104" y="66"/>
                    <a:pt x="111" y="67"/>
                  </a:cubicBezTo>
                  <a:cubicBezTo>
                    <a:pt x="119" y="68"/>
                    <a:pt x="124" y="74"/>
                    <a:pt x="123" y="82"/>
                  </a:cubicBezTo>
                  <a:cubicBezTo>
                    <a:pt x="123" y="89"/>
                    <a:pt x="116" y="95"/>
                    <a:pt x="108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130">
                <a:defRPr/>
              </a:pPr>
              <a:endParaRPr lang="zh-CN" altLang="en-US" dirty="0"/>
            </a:p>
          </p:txBody>
        </p:sp>
      </p:grpSp>
      <p:sp>
        <p:nvSpPr>
          <p:cNvPr id="12" name="文本占位符 11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1863633" y="3064394"/>
            <a:ext cx="8464731" cy="381635"/>
          </a:xfrm>
        </p:spPr>
        <p:txBody>
          <a:bodyPr lIns="90000" rIns="90000" bIns="46800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>
            <a:normAutofit/>
          </a:bodyPr>
          <a:lstStyle/>
          <a:p>
            <a:pPr algn="ctr"/>
            <a:endParaRPr lang="zh-CN" altLang="en-US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lIns="90000" tIns="46800" rIns="90000" bIns="46800" anchor="ctr">
            <a:normAutofit/>
          </a:bodyPr>
          <a:lstStyle>
            <a:lvl1pPr>
              <a:defRPr sz="373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 lIns="90000" tIns="46800" rIns="90000" bIns="46800">
            <a:normAutofit/>
          </a:bodyPr>
          <a:lstStyle>
            <a:lvl1pPr>
              <a:defRPr sz="213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213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213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213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213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9" name="图片 8" descr="图层 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-10795" y="-15875"/>
            <a:ext cx="890270" cy="1707515"/>
          </a:xfrm>
          <a:prstGeom prst="rect">
            <a:avLst/>
          </a:prstGeom>
        </p:spPr>
      </p:pic>
      <p:pic>
        <p:nvPicPr>
          <p:cNvPr id="10" name="图片 9" descr="图层 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310620" y="5180965"/>
            <a:ext cx="890270" cy="1707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-4445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 cap="all" baseline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lIns="90000" tIns="46800" rIns="90000" bIns="46800" anchor="ctr">
            <a:normAutofit/>
          </a:bodyPr>
          <a:lstStyle>
            <a:lvl1pPr>
              <a:defRPr sz="36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 lIns="90000" tIns="46800" rIns="90000" bIns="46800">
            <a:normAutofit/>
          </a:bodyPr>
          <a:lstStyle>
            <a:lvl1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5101200" y="769939"/>
            <a:ext cx="6480000" cy="5087937"/>
          </a:xfrm>
        </p:spPr>
        <p:txBody>
          <a:bodyPr wrap="square" lIns="90000" tIns="46800" rIns="90000" bIns="46800">
            <a:normAutofit/>
          </a:bodyPr>
          <a:lstStyle>
            <a:lvl1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pic>
        <p:nvPicPr>
          <p:cNvPr id="10" name="图片 9" descr="图层 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0" y="5154295"/>
            <a:ext cx="890270" cy="1707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lIns="90000" tIns="46800" rIns="90000" bIns="46800" anchor="ctr">
            <a:normAutofit/>
          </a:bodyPr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 lIns="90000" tIns="46800" rIns="90000" bIns="46800"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6" name="图片 5" descr="图层 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-10795" y="-15875"/>
            <a:ext cx="890270" cy="1707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lIns="90000" tIns="46800" rIns="90000" bIns="46800" anchor="ctr">
            <a:normAutofit/>
          </a:bodyPr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6" name="图片 5" descr="图层 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301730" y="5150485"/>
            <a:ext cx="890270" cy="1707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6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7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8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" name="图片 5" descr="图层 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0" y="5149850"/>
            <a:ext cx="890270" cy="1707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" name="图片 5" descr="图层 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951210" y="2239645"/>
            <a:ext cx="1240790" cy="2379980"/>
          </a:xfrm>
          <a:prstGeom prst="rect">
            <a:avLst/>
          </a:prstGeom>
        </p:spPr>
      </p:pic>
      <p:pic>
        <p:nvPicPr>
          <p:cNvPr id="8" name="图片 7" descr="图层 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0" y="2239645"/>
            <a:ext cx="1240790" cy="2379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3"/>
          <p:cNvSpPr/>
          <p:nvPr userDrawn="1">
            <p:custDataLst>
              <p:tags r:id="rId2"/>
            </p:custDataLst>
          </p:nvPr>
        </p:nvSpPr>
        <p:spPr bwMode="auto">
          <a:xfrm>
            <a:off x="4152900" y="2586355"/>
            <a:ext cx="4022725" cy="496570"/>
          </a:xfrm>
          <a:custGeom>
            <a:avLst/>
            <a:gdLst>
              <a:gd name="T0" fmla="*/ 1218 w 1218"/>
              <a:gd name="T1" fmla="*/ 3 h 148"/>
              <a:gd name="T2" fmla="*/ 1202 w 1218"/>
              <a:gd name="T3" fmla="*/ 7 h 148"/>
              <a:gd name="T4" fmla="*/ 1153 w 1218"/>
              <a:gd name="T5" fmla="*/ 38 h 148"/>
              <a:gd name="T6" fmla="*/ 1145 w 1218"/>
              <a:gd name="T7" fmla="*/ 58 h 148"/>
              <a:gd name="T8" fmla="*/ 1143 w 1218"/>
              <a:gd name="T9" fmla="*/ 143 h 148"/>
              <a:gd name="T10" fmla="*/ 1138 w 1218"/>
              <a:gd name="T11" fmla="*/ 148 h 148"/>
              <a:gd name="T12" fmla="*/ 6 w 1218"/>
              <a:gd name="T13" fmla="*/ 148 h 148"/>
              <a:gd name="T14" fmla="*/ 1 w 1218"/>
              <a:gd name="T15" fmla="*/ 143 h 148"/>
              <a:gd name="T16" fmla="*/ 1 w 1218"/>
              <a:gd name="T17" fmla="*/ 85 h 148"/>
              <a:gd name="T18" fmla="*/ 15 w 1218"/>
              <a:gd name="T19" fmla="*/ 43 h 148"/>
              <a:gd name="T20" fmla="*/ 56 w 1218"/>
              <a:gd name="T21" fmla="*/ 11 h 148"/>
              <a:gd name="T22" fmla="*/ 73 w 1218"/>
              <a:gd name="T23" fmla="*/ 5 h 148"/>
              <a:gd name="T24" fmla="*/ 115 w 1218"/>
              <a:gd name="T25" fmla="*/ 2 h 148"/>
              <a:gd name="T26" fmla="*/ 1204 w 1218"/>
              <a:gd name="T27" fmla="*/ 2 h 148"/>
              <a:gd name="T28" fmla="*/ 1218 w 1218"/>
              <a:gd name="T29" fmla="*/ 3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18" h="148">
                <a:moveTo>
                  <a:pt x="1218" y="3"/>
                </a:moveTo>
                <a:cubicBezTo>
                  <a:pt x="1212" y="6"/>
                  <a:pt x="1207" y="6"/>
                  <a:pt x="1202" y="7"/>
                </a:cubicBezTo>
                <a:cubicBezTo>
                  <a:pt x="1181" y="10"/>
                  <a:pt x="1165" y="21"/>
                  <a:pt x="1153" y="38"/>
                </a:cubicBezTo>
                <a:cubicBezTo>
                  <a:pt x="1149" y="44"/>
                  <a:pt x="1146" y="51"/>
                  <a:pt x="1145" y="58"/>
                </a:cubicBezTo>
                <a:cubicBezTo>
                  <a:pt x="1140" y="86"/>
                  <a:pt x="1144" y="115"/>
                  <a:pt x="1143" y="143"/>
                </a:cubicBezTo>
                <a:cubicBezTo>
                  <a:pt x="1143" y="147"/>
                  <a:pt x="1142" y="148"/>
                  <a:pt x="1138" y="148"/>
                </a:cubicBezTo>
                <a:cubicBezTo>
                  <a:pt x="760" y="148"/>
                  <a:pt x="383" y="148"/>
                  <a:pt x="6" y="148"/>
                </a:cubicBezTo>
                <a:cubicBezTo>
                  <a:pt x="2" y="148"/>
                  <a:pt x="1" y="148"/>
                  <a:pt x="1" y="143"/>
                </a:cubicBezTo>
                <a:cubicBezTo>
                  <a:pt x="1" y="124"/>
                  <a:pt x="1" y="104"/>
                  <a:pt x="1" y="85"/>
                </a:cubicBezTo>
                <a:cubicBezTo>
                  <a:pt x="0" y="69"/>
                  <a:pt x="6" y="56"/>
                  <a:pt x="15" y="43"/>
                </a:cubicBezTo>
                <a:cubicBezTo>
                  <a:pt x="26" y="29"/>
                  <a:pt x="40" y="18"/>
                  <a:pt x="56" y="11"/>
                </a:cubicBezTo>
                <a:cubicBezTo>
                  <a:pt x="61" y="8"/>
                  <a:pt x="68" y="7"/>
                  <a:pt x="73" y="5"/>
                </a:cubicBezTo>
                <a:cubicBezTo>
                  <a:pt x="87" y="0"/>
                  <a:pt x="101" y="2"/>
                  <a:pt x="115" y="2"/>
                </a:cubicBezTo>
                <a:cubicBezTo>
                  <a:pt x="478" y="2"/>
                  <a:pt x="841" y="2"/>
                  <a:pt x="1204" y="2"/>
                </a:cubicBezTo>
                <a:cubicBezTo>
                  <a:pt x="1208" y="2"/>
                  <a:pt x="1212" y="1"/>
                  <a:pt x="1218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" name="组合 6"/>
          <p:cNvGrpSpPr/>
          <p:nvPr userDrawn="1">
            <p:custDataLst>
              <p:tags r:id="rId3"/>
            </p:custDataLst>
          </p:nvPr>
        </p:nvGrpSpPr>
        <p:grpSpPr>
          <a:xfrm>
            <a:off x="117475" y="123825"/>
            <a:ext cx="11948160" cy="6690360"/>
            <a:chOff x="185" y="195"/>
            <a:chExt cx="18816" cy="10536"/>
          </a:xfrm>
        </p:grpSpPr>
        <p:pic>
          <p:nvPicPr>
            <p:cNvPr id="3" name="图片 2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" y="4543"/>
              <a:ext cx="18802" cy="6189"/>
            </a:xfrm>
            <a:prstGeom prst="rect">
              <a:avLst/>
            </a:prstGeom>
          </p:spPr>
        </p:pic>
        <p:sp>
          <p:nvSpPr>
            <p:cNvPr id="9807" name="矩形 9806"/>
            <p:cNvSpPr/>
            <p:nvPr userDrawn="1">
              <p:custDataLst>
                <p:tags r:id="rId6"/>
              </p:custDataLst>
            </p:nvPr>
          </p:nvSpPr>
          <p:spPr>
            <a:xfrm>
              <a:off x="185" y="195"/>
              <a:ext cx="18816" cy="10402"/>
            </a:xfrm>
            <a:prstGeom prst="rect">
              <a:avLst/>
            </a:prstGeom>
            <a:noFill/>
            <a:ln w="2540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801" name="副标题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4124446" y="2586340"/>
            <a:ext cx="3960000" cy="496887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ctr">
              <a:buNone/>
              <a:defRPr sz="2400"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>
                <a:sym typeface="+mn-ea"/>
              </a:rPr>
              <a:t>单击此处编辑副标题</a:t>
            </a:r>
            <a:endParaRPr lang="zh-CN" altLang="en-US" dirty="0">
              <a:sym typeface="+mn-ea"/>
            </a:endParaRPr>
          </a:p>
        </p:txBody>
      </p:sp>
      <p:sp>
        <p:nvSpPr>
          <p:cNvPr id="9802" name="标题 1"/>
          <p:cNvSpPr>
            <a:spLocks noGrp="1"/>
          </p:cNvSpPr>
          <p:nvPr>
            <p:ph type="ctrTitle"/>
            <p:custDataLst>
              <p:tags r:id="rId8"/>
            </p:custDataLst>
          </p:nvPr>
        </p:nvSpPr>
        <p:spPr>
          <a:xfrm>
            <a:off x="1286436" y="973688"/>
            <a:ext cx="9619129" cy="135931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7200" u="none" strike="noStrike" kern="1200" cap="none" spc="200" normalizeH="0" baseline="0">
                <a:solidFill>
                  <a:schemeClr val="accent1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5196000" y="3226933"/>
            <a:ext cx="1800000" cy="396000"/>
          </a:xfrm>
        </p:spPr>
        <p:txBody>
          <a:bodyPr vert="horz" lIns="90000" tIns="46800" rIns="90000" bIns="46800" anchor="ctr">
            <a:normAutofit/>
          </a:bodyPr>
          <a:lstStyle>
            <a:lvl1pPr marL="0" indent="0" algn="ctr">
              <a:buNone/>
              <a:defRPr sz="2000" b="0" u="none" strike="noStrike" kern="1200" cap="none" spc="200" normalizeH="0" baseline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5196000" y="3685150"/>
            <a:ext cx="1800000" cy="396000"/>
          </a:xfrm>
        </p:spPr>
        <p:txBody>
          <a:bodyPr vert="horz" lIns="90000" tIns="46800" rIns="90000" bIns="46800" anchor="ctr">
            <a:normAutofit/>
          </a:bodyPr>
          <a:lstStyle>
            <a:lvl1pPr marL="0" indent="0" algn="ctr">
              <a:buNone/>
              <a:defRPr sz="2000" b="0" u="none" strike="noStrike" kern="1200" cap="none" spc="200" normalizeH="0" baseline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2"/>
            <p:custDataLst>
              <p:tags r:id="rId11"/>
            </p:custDataLst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3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  <p:custDataLst>
              <p:tags r:id="rId13"/>
            </p:custDataLst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828309"/>
            <a:ext cx="12246585" cy="40296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0" y="5270499"/>
            <a:ext cx="12192000" cy="1587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762595" y="1907319"/>
            <a:ext cx="3092304" cy="2282117"/>
          </a:xfrm>
          <a:custGeom>
            <a:avLst/>
            <a:gdLst>
              <a:gd name="connsiteX0" fmla="*/ 186120 w 3092304"/>
              <a:gd name="connsiteY0" fmla="*/ 0 h 2282117"/>
              <a:gd name="connsiteX1" fmla="*/ 2906185 w 3092304"/>
              <a:gd name="connsiteY1" fmla="*/ 0 h 2282117"/>
              <a:gd name="connsiteX2" fmla="*/ 2970800 w 3092304"/>
              <a:gd name="connsiteY2" fmla="*/ 134133 h 2282117"/>
              <a:gd name="connsiteX3" fmla="*/ 3092304 w 3092304"/>
              <a:gd name="connsiteY3" fmla="*/ 735965 h 2282117"/>
              <a:gd name="connsiteX4" fmla="*/ 1546152 w 3092304"/>
              <a:gd name="connsiteY4" fmla="*/ 2282117 h 2282117"/>
              <a:gd name="connsiteX5" fmla="*/ 0 w 3092304"/>
              <a:gd name="connsiteY5" fmla="*/ 735965 h 2282117"/>
              <a:gd name="connsiteX6" fmla="*/ 121504 w 3092304"/>
              <a:gd name="connsiteY6" fmla="*/ 134133 h 2282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2304" h="2282117">
                <a:moveTo>
                  <a:pt x="186120" y="0"/>
                </a:moveTo>
                <a:lnTo>
                  <a:pt x="2906185" y="0"/>
                </a:lnTo>
                <a:lnTo>
                  <a:pt x="2970800" y="134133"/>
                </a:lnTo>
                <a:cubicBezTo>
                  <a:pt x="3049040" y="319112"/>
                  <a:pt x="3092304" y="522486"/>
                  <a:pt x="3092304" y="735965"/>
                </a:cubicBezTo>
                <a:cubicBezTo>
                  <a:pt x="3092304" y="1589881"/>
                  <a:pt x="2400068" y="2282117"/>
                  <a:pt x="1546152" y="2282117"/>
                </a:cubicBezTo>
                <a:cubicBezTo>
                  <a:pt x="692236" y="2282117"/>
                  <a:pt x="0" y="1589881"/>
                  <a:pt x="0" y="735965"/>
                </a:cubicBezTo>
                <a:cubicBezTo>
                  <a:pt x="0" y="522486"/>
                  <a:pt x="43265" y="319112"/>
                  <a:pt x="121504" y="134133"/>
                </a:cubicBezTo>
                <a:close/>
              </a:path>
            </a:pathLst>
          </a:custGeom>
        </p:spPr>
      </p:pic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528215" y="2233143"/>
            <a:ext cx="4901190" cy="895350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44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单击此处编辑标题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5528215" y="3221349"/>
            <a:ext cx="4901190" cy="1015623"/>
          </a:xfrm>
        </p:spPr>
        <p:txBody>
          <a:bodyPr lIns="90000" tIns="46800" rIns="90000" bIns="4680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828309"/>
            <a:ext cx="12246585" cy="40296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sz="1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sz="1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sz="1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sz="1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828309"/>
            <a:ext cx="12246585" cy="40296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828309"/>
            <a:ext cx="12246585" cy="40296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828309"/>
            <a:ext cx="12246585" cy="40296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292800" y="0"/>
            <a:ext cx="11899200" cy="6553800"/>
            <a:chOff x="292800" y="0"/>
            <a:chExt cx="11899200" cy="6553800"/>
          </a:xfrm>
        </p:grpSpPr>
        <p:sp>
          <p:nvSpPr>
            <p:cNvPr id="9" name="矩形 8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grpSp>
          <p:nvGrpSpPr>
            <p:cNvPr id="10" name="组合 9"/>
            <p:cNvGrpSpPr/>
            <p:nvPr userDrawn="1"/>
          </p:nvGrpSpPr>
          <p:grpSpPr>
            <a:xfrm>
              <a:off x="10980420" y="0"/>
              <a:ext cx="1211580" cy="1254125"/>
              <a:chOff x="16547" y="500"/>
              <a:chExt cx="2175" cy="2748"/>
            </a:xfrm>
          </p:grpSpPr>
          <p:pic>
            <p:nvPicPr>
              <p:cNvPr id="12" name="图片 11"/>
              <p:cNvPicPr>
                <a:picLocks noChangeAspect="1"/>
              </p:cNvPicPr>
              <p:nvPr userDrawn="1">
                <p:custDataLst>
                  <p:tags r:id="rId4"/>
                </p:custDataLst>
              </p:nvPr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>
                <a:off x="17050" y="500"/>
                <a:ext cx="1672" cy="213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图片 12"/>
              <p:cNvPicPr>
                <a:picLocks noChangeAspect="1"/>
              </p:cNvPicPr>
              <p:nvPr userDrawn="1">
                <p:custDataLst>
                  <p:tags r:id="rId6"/>
                </p:custDataLst>
              </p:nvPr>
            </p:nvPicPr>
            <p:blipFill rotWithShape="1">
              <a:blip r:embed="rId7"/>
              <a:srcRect/>
              <a:stretch>
                <a:fillRect/>
              </a:stretch>
            </p:blipFill>
            <p:spPr>
              <a:xfrm>
                <a:off x="16547" y="1522"/>
                <a:ext cx="1350" cy="172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图片 13"/>
              <p:cNvPicPr>
                <a:picLocks noChangeAspect="1"/>
              </p:cNvPicPr>
              <p:nvPr userDrawn="1">
                <p:custDataLst>
                  <p:tags r:id="rId8"/>
                </p:custDataLst>
              </p:nvPr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>
                <a:off x="17897" y="2163"/>
                <a:ext cx="620" cy="793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92800" y="2925559"/>
              <a:ext cx="11606400" cy="362824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292800" y="0"/>
            <a:ext cx="11899200" cy="6553800"/>
            <a:chOff x="292800" y="0"/>
            <a:chExt cx="11899200" cy="6553800"/>
          </a:xfrm>
        </p:grpSpPr>
        <p:sp>
          <p:nvSpPr>
            <p:cNvPr id="9" name="矩形 8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grpSp>
          <p:nvGrpSpPr>
            <p:cNvPr id="10" name="组合 9"/>
            <p:cNvGrpSpPr/>
            <p:nvPr userDrawn="1"/>
          </p:nvGrpSpPr>
          <p:grpSpPr>
            <a:xfrm>
              <a:off x="10980420" y="0"/>
              <a:ext cx="1211580" cy="1254125"/>
              <a:chOff x="16547" y="500"/>
              <a:chExt cx="2175" cy="2748"/>
            </a:xfrm>
          </p:grpSpPr>
          <p:pic>
            <p:nvPicPr>
              <p:cNvPr id="12" name="图片 11"/>
              <p:cNvPicPr>
                <a:picLocks noChangeAspect="1"/>
              </p:cNvPicPr>
              <p:nvPr userDrawn="1">
                <p:custDataLst>
                  <p:tags r:id="rId4"/>
                </p:custDataLst>
              </p:nvPr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>
                <a:off x="17050" y="500"/>
                <a:ext cx="1672" cy="213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图片 12"/>
              <p:cNvPicPr>
                <a:picLocks noChangeAspect="1"/>
              </p:cNvPicPr>
              <p:nvPr userDrawn="1">
                <p:custDataLst>
                  <p:tags r:id="rId6"/>
                </p:custDataLst>
              </p:nvPr>
            </p:nvPicPr>
            <p:blipFill rotWithShape="1">
              <a:blip r:embed="rId7"/>
              <a:srcRect/>
              <a:stretch>
                <a:fillRect/>
              </a:stretch>
            </p:blipFill>
            <p:spPr>
              <a:xfrm>
                <a:off x="16547" y="1522"/>
                <a:ext cx="1350" cy="172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图片 13"/>
              <p:cNvPicPr>
                <a:picLocks noChangeAspect="1"/>
              </p:cNvPicPr>
              <p:nvPr userDrawn="1">
                <p:custDataLst>
                  <p:tags r:id="rId8"/>
                </p:custDataLst>
              </p:nvPr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>
                <a:off x="17897" y="2163"/>
                <a:ext cx="620" cy="793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92800" y="2925559"/>
              <a:ext cx="11606400" cy="362824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>
            <p:custDataLst>
              <p:tags r:id="rId2"/>
            </p:custDataLst>
          </p:nvPr>
        </p:nvGrpSpPr>
        <p:grpSpPr>
          <a:xfrm>
            <a:off x="117670" y="123825"/>
            <a:ext cx="11947851" cy="6690631"/>
            <a:chOff x="117670" y="123825"/>
            <a:chExt cx="11947851" cy="6690631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216" y="3713848"/>
              <a:ext cx="9419569" cy="3100608"/>
            </a:xfrm>
            <a:prstGeom prst="rect">
              <a:avLst/>
            </a:prstGeom>
          </p:spPr>
        </p:pic>
        <p:sp>
          <p:nvSpPr>
            <p:cNvPr id="8" name="矩形 7"/>
            <p:cNvSpPr/>
            <p:nvPr userDrawn="1">
              <p:custDataLst>
                <p:tags r:id="rId5"/>
              </p:custDataLst>
            </p:nvPr>
          </p:nvSpPr>
          <p:spPr>
            <a:xfrm>
              <a:off x="117670" y="123825"/>
              <a:ext cx="11947851" cy="6605025"/>
            </a:xfrm>
            <a:prstGeom prst="rect">
              <a:avLst/>
            </a:prstGeom>
            <a:noFill/>
            <a:ln w="2540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2819991" y="1444169"/>
            <a:ext cx="6550432" cy="1360298"/>
          </a:xfrm>
        </p:spPr>
        <p:txBody>
          <a:bodyPr lIns="90000" tIns="46800" rIns="90000" bIns="4680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0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9"/>
            <p:custDataLst>
              <p:tags r:id="rId7"/>
            </p:custDataLst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20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21"/>
            <p:custDataLst>
              <p:tags r:id="rId9"/>
            </p:custDataLst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2814956" y="3335655"/>
            <a:ext cx="6684010" cy="1050925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48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2814955" y="4417417"/>
            <a:ext cx="6684009" cy="349249"/>
          </a:xfrm>
        </p:spPr>
        <p:txBody>
          <a:bodyPr lIns="90000" tIns="0" rIns="90000" bIns="46800">
            <a:noAutofit/>
          </a:bodyPr>
          <a:lstStyle>
            <a:lvl1pPr marL="0" indent="0" algn="ctr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>
            <p:custDataLst>
              <p:tags r:id="rId8"/>
            </p:custDataLst>
          </p:nvPr>
        </p:nvCxnSpPr>
        <p:spPr>
          <a:xfrm>
            <a:off x="5264150" y="3270885"/>
            <a:ext cx="178562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828309"/>
            <a:ext cx="12246585" cy="40296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12" name="组合 11"/>
          <p:cNvGrpSpPr/>
          <p:nvPr userDrawn="1">
            <p:custDataLst>
              <p:tags r:id="rId3"/>
            </p:custDataLst>
          </p:nvPr>
        </p:nvGrpSpPr>
        <p:grpSpPr>
          <a:xfrm rot="0">
            <a:off x="10980420" y="0"/>
            <a:ext cx="1211580" cy="1254125"/>
            <a:chOff x="16547" y="500"/>
            <a:chExt cx="2175" cy="2748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7050" y="500"/>
              <a:ext cx="1672" cy="21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图片 5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6547" y="1522"/>
              <a:ext cx="1350" cy="17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17897" y="2163"/>
              <a:ext cx="620" cy="79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图片 13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" y="2925445"/>
            <a:ext cx="11606530" cy="3628390"/>
          </a:xfrm>
          <a:prstGeom prst="rect">
            <a:avLst/>
          </a:prstGeom>
          <a:ln>
            <a:noFill/>
          </a:ln>
        </p:spPr>
      </p:pic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1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3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10980420" y="0"/>
            <a:ext cx="1211580" cy="1254125"/>
            <a:chOff x="16547" y="500"/>
            <a:chExt cx="2175" cy="2748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7050" y="500"/>
              <a:ext cx="1672" cy="21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16547" y="1522"/>
              <a:ext cx="1350" cy="17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7897" y="2163"/>
              <a:ext cx="620" cy="79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矩形 7"/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 dirty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2828290"/>
            <a:ext cx="12246610" cy="402971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>
            <p:custDataLst>
              <p:tags r:id="rId5"/>
            </p:custDataLst>
          </p:nvPr>
        </p:nvGrpSpPr>
        <p:grpSpPr>
          <a:xfrm rot="0">
            <a:off x="10980420" y="0"/>
            <a:ext cx="1211580" cy="1254125"/>
            <a:chOff x="16547" y="500"/>
            <a:chExt cx="2175" cy="2748"/>
          </a:xfrm>
        </p:grpSpPr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7050" y="500"/>
              <a:ext cx="1672" cy="21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16547" y="1522"/>
              <a:ext cx="1350" cy="17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7897" y="2163"/>
              <a:ext cx="620" cy="79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6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7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10980420" y="182245"/>
            <a:ext cx="1211580" cy="1254125"/>
            <a:chOff x="16547" y="500"/>
            <a:chExt cx="2175" cy="2748"/>
          </a:xfrm>
        </p:grpSpPr>
        <p:pic>
          <p:nvPicPr>
            <p:cNvPr id="6" name="图片 5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7050" y="500"/>
              <a:ext cx="1672" cy="213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16547" y="1522"/>
              <a:ext cx="1350" cy="172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7897" y="2163"/>
              <a:ext cx="620" cy="793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 userDrawn="1">
            <p:custDataLst>
              <p:tags r:id="rId9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5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828309"/>
            <a:ext cx="12246585" cy="4029691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2828290"/>
            <a:ext cx="12246610" cy="402971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>
            <p:custDataLst>
              <p:tags r:id="rId5"/>
            </p:custDataLst>
          </p:nvPr>
        </p:nvGrpSpPr>
        <p:grpSpPr>
          <a:xfrm rot="0">
            <a:off x="10029825" y="137795"/>
            <a:ext cx="2009775" cy="2080260"/>
            <a:chOff x="16547" y="500"/>
            <a:chExt cx="2175" cy="2748"/>
          </a:xfrm>
        </p:grpSpPr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050" y="500"/>
              <a:ext cx="1672" cy="21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16547" y="1522"/>
              <a:ext cx="1350" cy="17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7897" y="2163"/>
              <a:ext cx="620" cy="79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3"/>
          <p:cNvSpPr/>
          <p:nvPr userDrawn="1">
            <p:custDataLst>
              <p:tags r:id="rId2"/>
            </p:custDataLst>
          </p:nvPr>
        </p:nvSpPr>
        <p:spPr bwMode="auto">
          <a:xfrm>
            <a:off x="4152900" y="2586355"/>
            <a:ext cx="4022725" cy="496570"/>
          </a:xfrm>
          <a:custGeom>
            <a:avLst/>
            <a:gdLst>
              <a:gd name="T0" fmla="*/ 1218 w 1218"/>
              <a:gd name="T1" fmla="*/ 3 h 148"/>
              <a:gd name="T2" fmla="*/ 1202 w 1218"/>
              <a:gd name="T3" fmla="*/ 7 h 148"/>
              <a:gd name="T4" fmla="*/ 1153 w 1218"/>
              <a:gd name="T5" fmla="*/ 38 h 148"/>
              <a:gd name="T6" fmla="*/ 1145 w 1218"/>
              <a:gd name="T7" fmla="*/ 58 h 148"/>
              <a:gd name="T8" fmla="*/ 1143 w 1218"/>
              <a:gd name="T9" fmla="*/ 143 h 148"/>
              <a:gd name="T10" fmla="*/ 1138 w 1218"/>
              <a:gd name="T11" fmla="*/ 148 h 148"/>
              <a:gd name="T12" fmla="*/ 6 w 1218"/>
              <a:gd name="T13" fmla="*/ 148 h 148"/>
              <a:gd name="T14" fmla="*/ 1 w 1218"/>
              <a:gd name="T15" fmla="*/ 143 h 148"/>
              <a:gd name="T16" fmla="*/ 1 w 1218"/>
              <a:gd name="T17" fmla="*/ 85 h 148"/>
              <a:gd name="T18" fmla="*/ 15 w 1218"/>
              <a:gd name="T19" fmla="*/ 43 h 148"/>
              <a:gd name="T20" fmla="*/ 56 w 1218"/>
              <a:gd name="T21" fmla="*/ 11 h 148"/>
              <a:gd name="T22" fmla="*/ 73 w 1218"/>
              <a:gd name="T23" fmla="*/ 5 h 148"/>
              <a:gd name="T24" fmla="*/ 115 w 1218"/>
              <a:gd name="T25" fmla="*/ 2 h 148"/>
              <a:gd name="T26" fmla="*/ 1204 w 1218"/>
              <a:gd name="T27" fmla="*/ 2 h 148"/>
              <a:gd name="T28" fmla="*/ 1218 w 1218"/>
              <a:gd name="T29" fmla="*/ 3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18" h="148">
                <a:moveTo>
                  <a:pt x="1218" y="3"/>
                </a:moveTo>
                <a:cubicBezTo>
                  <a:pt x="1212" y="6"/>
                  <a:pt x="1207" y="6"/>
                  <a:pt x="1202" y="7"/>
                </a:cubicBezTo>
                <a:cubicBezTo>
                  <a:pt x="1181" y="10"/>
                  <a:pt x="1165" y="21"/>
                  <a:pt x="1153" y="38"/>
                </a:cubicBezTo>
                <a:cubicBezTo>
                  <a:pt x="1149" y="44"/>
                  <a:pt x="1146" y="51"/>
                  <a:pt x="1145" y="58"/>
                </a:cubicBezTo>
                <a:cubicBezTo>
                  <a:pt x="1140" y="86"/>
                  <a:pt x="1144" y="115"/>
                  <a:pt x="1143" y="143"/>
                </a:cubicBezTo>
                <a:cubicBezTo>
                  <a:pt x="1143" y="147"/>
                  <a:pt x="1142" y="148"/>
                  <a:pt x="1138" y="148"/>
                </a:cubicBezTo>
                <a:cubicBezTo>
                  <a:pt x="760" y="148"/>
                  <a:pt x="383" y="148"/>
                  <a:pt x="6" y="148"/>
                </a:cubicBezTo>
                <a:cubicBezTo>
                  <a:pt x="2" y="148"/>
                  <a:pt x="1" y="148"/>
                  <a:pt x="1" y="143"/>
                </a:cubicBezTo>
                <a:cubicBezTo>
                  <a:pt x="1" y="124"/>
                  <a:pt x="1" y="104"/>
                  <a:pt x="1" y="85"/>
                </a:cubicBezTo>
                <a:cubicBezTo>
                  <a:pt x="0" y="69"/>
                  <a:pt x="6" y="56"/>
                  <a:pt x="15" y="43"/>
                </a:cubicBezTo>
                <a:cubicBezTo>
                  <a:pt x="26" y="29"/>
                  <a:pt x="40" y="18"/>
                  <a:pt x="56" y="11"/>
                </a:cubicBezTo>
                <a:cubicBezTo>
                  <a:pt x="61" y="8"/>
                  <a:pt x="68" y="7"/>
                  <a:pt x="73" y="5"/>
                </a:cubicBezTo>
                <a:cubicBezTo>
                  <a:pt x="87" y="0"/>
                  <a:pt x="101" y="2"/>
                  <a:pt x="115" y="2"/>
                </a:cubicBezTo>
                <a:cubicBezTo>
                  <a:pt x="478" y="2"/>
                  <a:pt x="841" y="2"/>
                  <a:pt x="1204" y="2"/>
                </a:cubicBezTo>
                <a:cubicBezTo>
                  <a:pt x="1208" y="2"/>
                  <a:pt x="1212" y="1"/>
                  <a:pt x="1218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" name="组合 6"/>
          <p:cNvGrpSpPr/>
          <p:nvPr userDrawn="1">
            <p:custDataLst>
              <p:tags r:id="rId3"/>
            </p:custDataLst>
          </p:nvPr>
        </p:nvGrpSpPr>
        <p:grpSpPr>
          <a:xfrm>
            <a:off x="117475" y="123825"/>
            <a:ext cx="11948160" cy="6690360"/>
            <a:chOff x="185" y="195"/>
            <a:chExt cx="18816" cy="10536"/>
          </a:xfrm>
        </p:grpSpPr>
        <p:pic>
          <p:nvPicPr>
            <p:cNvPr id="3" name="图片 2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" y="4543"/>
              <a:ext cx="18802" cy="6189"/>
            </a:xfrm>
            <a:prstGeom prst="rect">
              <a:avLst/>
            </a:prstGeom>
          </p:spPr>
        </p:pic>
        <p:sp>
          <p:nvSpPr>
            <p:cNvPr id="9807" name="矩形 9806"/>
            <p:cNvSpPr/>
            <p:nvPr userDrawn="1">
              <p:custDataLst>
                <p:tags r:id="rId6"/>
              </p:custDataLst>
            </p:nvPr>
          </p:nvSpPr>
          <p:spPr>
            <a:xfrm>
              <a:off x="185" y="195"/>
              <a:ext cx="18816" cy="10402"/>
            </a:xfrm>
            <a:prstGeom prst="rect">
              <a:avLst/>
            </a:prstGeom>
            <a:noFill/>
            <a:ln w="2540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801" name="副标题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4124446" y="2586340"/>
            <a:ext cx="3960000" cy="496887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ctr">
              <a:buNone/>
              <a:defRPr sz="2400"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>
                <a:sym typeface="+mn-ea"/>
              </a:rPr>
              <a:t>单击此处编辑副标题</a:t>
            </a:r>
            <a:endParaRPr lang="zh-CN" altLang="en-US" dirty="0">
              <a:sym typeface="+mn-ea"/>
            </a:endParaRPr>
          </a:p>
        </p:txBody>
      </p:sp>
      <p:sp>
        <p:nvSpPr>
          <p:cNvPr id="9802" name="标题 1"/>
          <p:cNvSpPr>
            <a:spLocks noGrp="1"/>
          </p:cNvSpPr>
          <p:nvPr>
            <p:ph type="ctrTitle"/>
            <p:custDataLst>
              <p:tags r:id="rId8"/>
            </p:custDataLst>
          </p:nvPr>
        </p:nvSpPr>
        <p:spPr>
          <a:xfrm>
            <a:off x="1286436" y="973688"/>
            <a:ext cx="9619129" cy="135931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7200" u="none" strike="noStrike" kern="1200" cap="none" spc="200" normalizeH="0" baseline="0">
                <a:solidFill>
                  <a:schemeClr val="accent1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5196000" y="3226933"/>
            <a:ext cx="1800000" cy="396000"/>
          </a:xfrm>
        </p:spPr>
        <p:txBody>
          <a:bodyPr vert="horz" lIns="90000" tIns="46800" rIns="90000" bIns="46800" anchor="ctr">
            <a:normAutofit/>
          </a:bodyPr>
          <a:lstStyle>
            <a:lvl1pPr marL="0" indent="0" algn="ctr">
              <a:buNone/>
              <a:defRPr sz="2000" b="0" u="none" strike="noStrike" kern="1200" cap="none" spc="200" normalizeH="0" baseline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5196000" y="3685150"/>
            <a:ext cx="1800000" cy="396000"/>
          </a:xfrm>
        </p:spPr>
        <p:txBody>
          <a:bodyPr vert="horz" lIns="90000" tIns="46800" rIns="90000" bIns="46800" anchor="ctr">
            <a:normAutofit/>
          </a:bodyPr>
          <a:lstStyle>
            <a:lvl1pPr marL="0" indent="0" algn="ctr">
              <a:buNone/>
              <a:defRPr sz="2000" b="0" u="none" strike="noStrike" kern="1200" cap="none" spc="200" normalizeH="0" baseline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2"/>
            <p:custDataLst>
              <p:tags r:id="rId11"/>
            </p:custDataLst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3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  <p:custDataLst>
              <p:tags r:id="rId13"/>
            </p:custDataLst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828309"/>
            <a:ext cx="12246585" cy="40296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0" y="5270499"/>
            <a:ext cx="12192000" cy="1587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762595" y="1907319"/>
            <a:ext cx="3092304" cy="2282117"/>
          </a:xfrm>
          <a:custGeom>
            <a:avLst/>
            <a:gdLst>
              <a:gd name="connsiteX0" fmla="*/ 186120 w 3092304"/>
              <a:gd name="connsiteY0" fmla="*/ 0 h 2282117"/>
              <a:gd name="connsiteX1" fmla="*/ 2906185 w 3092304"/>
              <a:gd name="connsiteY1" fmla="*/ 0 h 2282117"/>
              <a:gd name="connsiteX2" fmla="*/ 2970800 w 3092304"/>
              <a:gd name="connsiteY2" fmla="*/ 134133 h 2282117"/>
              <a:gd name="connsiteX3" fmla="*/ 3092304 w 3092304"/>
              <a:gd name="connsiteY3" fmla="*/ 735965 h 2282117"/>
              <a:gd name="connsiteX4" fmla="*/ 1546152 w 3092304"/>
              <a:gd name="connsiteY4" fmla="*/ 2282117 h 2282117"/>
              <a:gd name="connsiteX5" fmla="*/ 0 w 3092304"/>
              <a:gd name="connsiteY5" fmla="*/ 735965 h 2282117"/>
              <a:gd name="connsiteX6" fmla="*/ 121504 w 3092304"/>
              <a:gd name="connsiteY6" fmla="*/ 134133 h 2282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2304" h="2282117">
                <a:moveTo>
                  <a:pt x="186120" y="0"/>
                </a:moveTo>
                <a:lnTo>
                  <a:pt x="2906185" y="0"/>
                </a:lnTo>
                <a:lnTo>
                  <a:pt x="2970800" y="134133"/>
                </a:lnTo>
                <a:cubicBezTo>
                  <a:pt x="3049040" y="319112"/>
                  <a:pt x="3092304" y="522486"/>
                  <a:pt x="3092304" y="735965"/>
                </a:cubicBezTo>
                <a:cubicBezTo>
                  <a:pt x="3092304" y="1589881"/>
                  <a:pt x="2400068" y="2282117"/>
                  <a:pt x="1546152" y="2282117"/>
                </a:cubicBezTo>
                <a:cubicBezTo>
                  <a:pt x="692236" y="2282117"/>
                  <a:pt x="0" y="1589881"/>
                  <a:pt x="0" y="735965"/>
                </a:cubicBezTo>
                <a:cubicBezTo>
                  <a:pt x="0" y="522486"/>
                  <a:pt x="43265" y="319112"/>
                  <a:pt x="121504" y="134133"/>
                </a:cubicBezTo>
                <a:close/>
              </a:path>
            </a:pathLst>
          </a:custGeom>
        </p:spPr>
      </p:pic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528215" y="2233143"/>
            <a:ext cx="4901190" cy="895350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44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单击此处编辑标题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5528215" y="3221349"/>
            <a:ext cx="4901190" cy="1015623"/>
          </a:xfrm>
        </p:spPr>
        <p:txBody>
          <a:bodyPr lIns="90000" tIns="46800" rIns="90000" bIns="4680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000" tIns="46800" rIns="90000" bIns="46800"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828309"/>
            <a:ext cx="12246585" cy="40296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sz="1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sz="1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sz="1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sz="1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828309"/>
            <a:ext cx="12246585" cy="40296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828309"/>
            <a:ext cx="12246585" cy="40296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828309"/>
            <a:ext cx="12246585" cy="40296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292800" y="0"/>
            <a:ext cx="11899200" cy="6553800"/>
            <a:chOff x="292800" y="0"/>
            <a:chExt cx="11899200" cy="6553800"/>
          </a:xfrm>
        </p:grpSpPr>
        <p:sp>
          <p:nvSpPr>
            <p:cNvPr id="9" name="矩形 8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grpSp>
          <p:nvGrpSpPr>
            <p:cNvPr id="10" name="组合 9"/>
            <p:cNvGrpSpPr/>
            <p:nvPr userDrawn="1"/>
          </p:nvGrpSpPr>
          <p:grpSpPr>
            <a:xfrm>
              <a:off x="10980420" y="0"/>
              <a:ext cx="1211580" cy="1254125"/>
              <a:chOff x="16547" y="500"/>
              <a:chExt cx="2175" cy="2748"/>
            </a:xfrm>
          </p:grpSpPr>
          <p:pic>
            <p:nvPicPr>
              <p:cNvPr id="12" name="图片 11"/>
              <p:cNvPicPr>
                <a:picLocks noChangeAspect="1"/>
              </p:cNvPicPr>
              <p:nvPr userDrawn="1">
                <p:custDataLst>
                  <p:tags r:id="rId4"/>
                </p:custDataLst>
              </p:nvPr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>
                <a:off x="17050" y="500"/>
                <a:ext cx="1672" cy="213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图片 12"/>
              <p:cNvPicPr>
                <a:picLocks noChangeAspect="1"/>
              </p:cNvPicPr>
              <p:nvPr userDrawn="1">
                <p:custDataLst>
                  <p:tags r:id="rId6"/>
                </p:custDataLst>
              </p:nvPr>
            </p:nvPicPr>
            <p:blipFill rotWithShape="1">
              <a:blip r:embed="rId7"/>
              <a:srcRect/>
              <a:stretch>
                <a:fillRect/>
              </a:stretch>
            </p:blipFill>
            <p:spPr>
              <a:xfrm>
                <a:off x="16547" y="1522"/>
                <a:ext cx="1350" cy="172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图片 13"/>
              <p:cNvPicPr>
                <a:picLocks noChangeAspect="1"/>
              </p:cNvPicPr>
              <p:nvPr userDrawn="1">
                <p:custDataLst>
                  <p:tags r:id="rId8"/>
                </p:custDataLst>
              </p:nvPr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>
                <a:off x="17897" y="2163"/>
                <a:ext cx="620" cy="793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92800" y="2925559"/>
              <a:ext cx="11606400" cy="362824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292800" y="0"/>
            <a:ext cx="11899200" cy="6553800"/>
            <a:chOff x="292800" y="0"/>
            <a:chExt cx="11899200" cy="6553800"/>
          </a:xfrm>
        </p:grpSpPr>
        <p:sp>
          <p:nvSpPr>
            <p:cNvPr id="9" name="矩形 8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grpSp>
          <p:nvGrpSpPr>
            <p:cNvPr id="10" name="组合 9"/>
            <p:cNvGrpSpPr/>
            <p:nvPr userDrawn="1"/>
          </p:nvGrpSpPr>
          <p:grpSpPr>
            <a:xfrm>
              <a:off x="10980420" y="0"/>
              <a:ext cx="1211580" cy="1254125"/>
              <a:chOff x="16547" y="500"/>
              <a:chExt cx="2175" cy="2748"/>
            </a:xfrm>
          </p:grpSpPr>
          <p:pic>
            <p:nvPicPr>
              <p:cNvPr id="12" name="图片 11"/>
              <p:cNvPicPr>
                <a:picLocks noChangeAspect="1"/>
              </p:cNvPicPr>
              <p:nvPr userDrawn="1">
                <p:custDataLst>
                  <p:tags r:id="rId4"/>
                </p:custDataLst>
              </p:nvPr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>
                <a:off x="17050" y="500"/>
                <a:ext cx="1672" cy="213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图片 12"/>
              <p:cNvPicPr>
                <a:picLocks noChangeAspect="1"/>
              </p:cNvPicPr>
              <p:nvPr userDrawn="1">
                <p:custDataLst>
                  <p:tags r:id="rId6"/>
                </p:custDataLst>
              </p:nvPr>
            </p:nvPicPr>
            <p:blipFill rotWithShape="1">
              <a:blip r:embed="rId7"/>
              <a:srcRect/>
              <a:stretch>
                <a:fillRect/>
              </a:stretch>
            </p:blipFill>
            <p:spPr>
              <a:xfrm>
                <a:off x="16547" y="1522"/>
                <a:ext cx="1350" cy="172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图片 13"/>
              <p:cNvPicPr>
                <a:picLocks noChangeAspect="1"/>
              </p:cNvPicPr>
              <p:nvPr userDrawn="1">
                <p:custDataLst>
                  <p:tags r:id="rId8"/>
                </p:custDataLst>
              </p:nvPr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>
                <a:off x="17897" y="2163"/>
                <a:ext cx="620" cy="793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92800" y="2925559"/>
              <a:ext cx="11606400" cy="362824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>
            <p:custDataLst>
              <p:tags r:id="rId2"/>
            </p:custDataLst>
          </p:nvPr>
        </p:nvGrpSpPr>
        <p:grpSpPr>
          <a:xfrm>
            <a:off x="117670" y="123825"/>
            <a:ext cx="11947851" cy="6690631"/>
            <a:chOff x="117670" y="123825"/>
            <a:chExt cx="11947851" cy="6690631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216" y="3713848"/>
              <a:ext cx="9419569" cy="3100608"/>
            </a:xfrm>
            <a:prstGeom prst="rect">
              <a:avLst/>
            </a:prstGeom>
          </p:spPr>
        </p:pic>
        <p:sp>
          <p:nvSpPr>
            <p:cNvPr id="8" name="矩形 7"/>
            <p:cNvSpPr/>
            <p:nvPr userDrawn="1">
              <p:custDataLst>
                <p:tags r:id="rId5"/>
              </p:custDataLst>
            </p:nvPr>
          </p:nvSpPr>
          <p:spPr>
            <a:xfrm>
              <a:off x="117670" y="123825"/>
              <a:ext cx="11947851" cy="6605025"/>
            </a:xfrm>
            <a:prstGeom prst="rect">
              <a:avLst/>
            </a:prstGeom>
            <a:noFill/>
            <a:ln w="2540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2819991" y="1444169"/>
            <a:ext cx="6550432" cy="1360298"/>
          </a:xfrm>
        </p:spPr>
        <p:txBody>
          <a:bodyPr lIns="90000" tIns="46800" rIns="90000" bIns="4680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0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9"/>
            <p:custDataLst>
              <p:tags r:id="rId7"/>
            </p:custDataLst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20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21"/>
            <p:custDataLst>
              <p:tags r:id="rId9"/>
            </p:custDataLst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828309"/>
            <a:ext cx="12246585" cy="40296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12" name="组合 11"/>
          <p:cNvGrpSpPr/>
          <p:nvPr userDrawn="1">
            <p:custDataLst>
              <p:tags r:id="rId3"/>
            </p:custDataLst>
          </p:nvPr>
        </p:nvGrpSpPr>
        <p:grpSpPr>
          <a:xfrm rot="0">
            <a:off x="10980420" y="0"/>
            <a:ext cx="1211580" cy="1254125"/>
            <a:chOff x="16547" y="500"/>
            <a:chExt cx="2175" cy="2748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7050" y="500"/>
              <a:ext cx="1672" cy="21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图片 5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6547" y="1522"/>
              <a:ext cx="1350" cy="17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17897" y="2163"/>
              <a:ext cx="620" cy="79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图片 13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" y="2925445"/>
            <a:ext cx="11606530" cy="3628390"/>
          </a:xfrm>
          <a:prstGeom prst="rect">
            <a:avLst/>
          </a:prstGeom>
          <a:ln>
            <a:noFill/>
          </a:ln>
        </p:spPr>
      </p:pic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1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3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000" tIns="46800" rIns="90000" bIns="468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10980420" y="0"/>
            <a:ext cx="1211580" cy="1254125"/>
            <a:chOff x="16547" y="500"/>
            <a:chExt cx="2175" cy="2748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7050" y="500"/>
              <a:ext cx="1672" cy="21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16547" y="1522"/>
              <a:ext cx="1350" cy="17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7897" y="2163"/>
              <a:ext cx="620" cy="79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矩形 7"/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 dirty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2828290"/>
            <a:ext cx="12246610" cy="402971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>
            <p:custDataLst>
              <p:tags r:id="rId5"/>
            </p:custDataLst>
          </p:nvPr>
        </p:nvGrpSpPr>
        <p:grpSpPr>
          <a:xfrm rot="0">
            <a:off x="10980420" y="0"/>
            <a:ext cx="1211580" cy="1254125"/>
            <a:chOff x="16547" y="500"/>
            <a:chExt cx="2175" cy="2748"/>
          </a:xfrm>
        </p:grpSpPr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7050" y="500"/>
              <a:ext cx="1672" cy="21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16547" y="1522"/>
              <a:ext cx="1350" cy="17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7897" y="2163"/>
              <a:ext cx="620" cy="79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6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7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10980420" y="182245"/>
            <a:ext cx="1211580" cy="1254125"/>
            <a:chOff x="16547" y="500"/>
            <a:chExt cx="2175" cy="2748"/>
          </a:xfrm>
        </p:grpSpPr>
        <p:pic>
          <p:nvPicPr>
            <p:cNvPr id="6" name="图片 5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7050" y="500"/>
              <a:ext cx="1672" cy="213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16547" y="1522"/>
              <a:ext cx="1350" cy="172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7897" y="2163"/>
              <a:ext cx="620" cy="793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 userDrawn="1">
            <p:custDataLst>
              <p:tags r:id="rId9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5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828309"/>
            <a:ext cx="12246585" cy="4029691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2828290"/>
            <a:ext cx="12246610" cy="402971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>
            <p:custDataLst>
              <p:tags r:id="rId5"/>
            </p:custDataLst>
          </p:nvPr>
        </p:nvGrpSpPr>
        <p:grpSpPr>
          <a:xfrm rot="0">
            <a:off x="10029825" y="137795"/>
            <a:ext cx="2009775" cy="2080260"/>
            <a:chOff x="16547" y="500"/>
            <a:chExt cx="2175" cy="2748"/>
          </a:xfrm>
        </p:grpSpPr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050" y="500"/>
              <a:ext cx="1672" cy="21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16547" y="1522"/>
              <a:ext cx="1350" cy="17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7897" y="2163"/>
              <a:ext cx="620" cy="79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2838450" y="2298701"/>
            <a:ext cx="6515100" cy="1188748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5400" spc="600" baseline="0">
                <a:solidFill>
                  <a:schemeClr val="tx1">
                    <a:lumMod val="85000"/>
                    <a:lumOff val="15000"/>
                  </a:schemeClr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2838450" y="3559356"/>
            <a:ext cx="6515100" cy="919687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-238760" y="-71755"/>
            <a:ext cx="12509182" cy="6907213"/>
            <a:chOff x="-238760" y="-71755"/>
            <a:chExt cx="12509182" cy="6907213"/>
          </a:xfrm>
        </p:grpSpPr>
        <p:pic>
          <p:nvPicPr>
            <p:cNvPr id="8" name="图片 7" descr="粉色的花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 rot="19740000">
              <a:off x="-238760" y="-71755"/>
              <a:ext cx="901700" cy="1089660"/>
            </a:xfrm>
            <a:prstGeom prst="rect">
              <a:avLst/>
            </a:prstGeom>
          </p:spPr>
        </p:pic>
        <p:pic>
          <p:nvPicPr>
            <p:cNvPr id="9" name="图片 8" descr="蓝色的花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5400000">
              <a:off x="11484610" y="6049645"/>
              <a:ext cx="822960" cy="74866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3563197" y="3177792"/>
            <a:ext cx="5065608" cy="676669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36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3563196" y="3905261"/>
            <a:ext cx="5065608" cy="1073139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-238760" y="-71755"/>
            <a:ext cx="12509182" cy="6907213"/>
            <a:chOff x="-238760" y="-71755"/>
            <a:chExt cx="12509182" cy="6907213"/>
          </a:xfrm>
        </p:grpSpPr>
        <p:pic>
          <p:nvPicPr>
            <p:cNvPr id="9" name="图片 8" descr="粉色的花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 rot="19740000">
              <a:off x="-238760" y="-71755"/>
              <a:ext cx="901700" cy="1089660"/>
            </a:xfrm>
            <a:prstGeom prst="rect">
              <a:avLst/>
            </a:prstGeom>
          </p:spPr>
        </p:pic>
        <p:pic>
          <p:nvPicPr>
            <p:cNvPr id="10" name="图片 9" descr="蓝色的花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5400000">
              <a:off x="11484610" y="6049645"/>
              <a:ext cx="822960" cy="74866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8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-238760" y="-71755"/>
            <a:ext cx="12509182" cy="6907213"/>
            <a:chOff x="-238760" y="-71755"/>
            <a:chExt cx="12509182" cy="6907213"/>
          </a:xfrm>
        </p:grpSpPr>
        <p:pic>
          <p:nvPicPr>
            <p:cNvPr id="11" name="图片 10" descr="粉色的花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 rot="19740000">
              <a:off x="-238760" y="-71755"/>
              <a:ext cx="901700" cy="1089660"/>
            </a:xfrm>
            <a:prstGeom prst="rect">
              <a:avLst/>
            </a:prstGeom>
          </p:spPr>
        </p:pic>
        <p:pic>
          <p:nvPicPr>
            <p:cNvPr id="12" name="图片 11" descr="蓝色的花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5400000">
              <a:off x="11484610" y="6049645"/>
              <a:ext cx="822960" cy="74866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0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1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层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310620" y="5180965"/>
            <a:ext cx="890270" cy="17075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131076" y="18586"/>
            <a:ext cx="12028186" cy="6826548"/>
            <a:chOff x="131076" y="18586"/>
            <a:chExt cx="12028186" cy="6826548"/>
          </a:xfrm>
        </p:grpSpPr>
        <p:sp>
          <p:nvSpPr>
            <p:cNvPr id="11" name="矩形 10"/>
            <p:cNvSpPr/>
            <p:nvPr userDrawn="1">
              <p:custDataLst>
                <p:tags r:id="rId3"/>
              </p:custDataLst>
            </p:nvPr>
          </p:nvSpPr>
          <p:spPr>
            <a:xfrm>
              <a:off x="300038" y="323743"/>
              <a:ext cx="11591925" cy="6210514"/>
            </a:xfrm>
            <a:prstGeom prst="rect">
              <a:avLst/>
            </a:prstGeom>
            <a:noFill/>
            <a:ln w="50800">
              <a:solidFill>
                <a:srgbClr val="E3CE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蓝色的花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rot="5400000">
              <a:off x="11373450" y="6059321"/>
              <a:ext cx="822960" cy="748665"/>
            </a:xfrm>
            <a:prstGeom prst="rect">
              <a:avLst/>
            </a:prstGeom>
          </p:spPr>
        </p:pic>
        <p:pic>
          <p:nvPicPr>
            <p:cNvPr id="13" name="图片 12" descr="蓝色的花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rot="16200000">
              <a:off x="93929" y="55733"/>
              <a:ext cx="822960" cy="74866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-238760" y="-71755"/>
            <a:ext cx="12509182" cy="6907213"/>
            <a:chOff x="-238760" y="-71755"/>
            <a:chExt cx="12509182" cy="6907213"/>
          </a:xfrm>
        </p:grpSpPr>
        <p:pic>
          <p:nvPicPr>
            <p:cNvPr id="9" name="图片 8" descr="粉色的花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 rot="19740000">
              <a:off x="-238760" y="-71755"/>
              <a:ext cx="901700" cy="1089660"/>
            </a:xfrm>
            <a:prstGeom prst="rect">
              <a:avLst/>
            </a:prstGeom>
          </p:spPr>
        </p:pic>
        <p:pic>
          <p:nvPicPr>
            <p:cNvPr id="10" name="图片 9" descr="蓝色的花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5400000">
              <a:off x="11484610" y="6049645"/>
              <a:ext cx="822960" cy="74866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8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9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131076" y="18586"/>
            <a:ext cx="12028186" cy="6826548"/>
            <a:chOff x="131076" y="18586"/>
            <a:chExt cx="12028186" cy="6826548"/>
          </a:xfrm>
        </p:grpSpPr>
        <p:sp>
          <p:nvSpPr>
            <p:cNvPr id="11" name="矩形 10"/>
            <p:cNvSpPr/>
            <p:nvPr userDrawn="1">
              <p:custDataLst>
                <p:tags r:id="rId3"/>
              </p:custDataLst>
            </p:nvPr>
          </p:nvSpPr>
          <p:spPr>
            <a:xfrm>
              <a:off x="300038" y="323743"/>
              <a:ext cx="11591925" cy="6210514"/>
            </a:xfrm>
            <a:prstGeom prst="rect">
              <a:avLst/>
            </a:prstGeom>
            <a:noFill/>
            <a:ln w="50800">
              <a:solidFill>
                <a:srgbClr val="E3CE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蓝色的花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rot="5400000">
              <a:off x="11373450" y="6059321"/>
              <a:ext cx="822960" cy="748665"/>
            </a:xfrm>
            <a:prstGeom prst="rect">
              <a:avLst/>
            </a:prstGeom>
          </p:spPr>
        </p:pic>
        <p:pic>
          <p:nvPicPr>
            <p:cNvPr id="13" name="图片 12" descr="蓝色的花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rot="16200000">
              <a:off x="93929" y="55733"/>
              <a:ext cx="822960" cy="748665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7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8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0170" tIns="46990" rIns="90170" bIns="46990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131076" y="18586"/>
            <a:ext cx="12028186" cy="6826548"/>
            <a:chOff x="131076" y="18586"/>
            <a:chExt cx="12028186" cy="6826548"/>
          </a:xfrm>
        </p:grpSpPr>
        <p:sp>
          <p:nvSpPr>
            <p:cNvPr id="11" name="矩形 10"/>
            <p:cNvSpPr/>
            <p:nvPr userDrawn="1">
              <p:custDataLst>
                <p:tags r:id="rId3"/>
              </p:custDataLst>
            </p:nvPr>
          </p:nvSpPr>
          <p:spPr>
            <a:xfrm>
              <a:off x="300038" y="323743"/>
              <a:ext cx="11591925" cy="6210514"/>
            </a:xfrm>
            <a:prstGeom prst="rect">
              <a:avLst/>
            </a:prstGeom>
            <a:noFill/>
            <a:ln w="50800">
              <a:solidFill>
                <a:srgbClr val="E3CE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蓝色的花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rot="5400000">
              <a:off x="11373450" y="6059321"/>
              <a:ext cx="822960" cy="748665"/>
            </a:xfrm>
            <a:prstGeom prst="rect">
              <a:avLst/>
            </a:prstGeom>
          </p:spPr>
        </p:pic>
        <p:pic>
          <p:nvPicPr>
            <p:cNvPr id="13" name="图片 12" descr="蓝色的花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rot="16200000">
              <a:off x="93929" y="55733"/>
              <a:ext cx="822960" cy="748665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3579743" y="2273300"/>
            <a:ext cx="4928776" cy="1241261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0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3579743" y="3583377"/>
            <a:ext cx="4928776" cy="567709"/>
          </a:xfrm>
        </p:spPr>
        <p:txBody>
          <a:bodyPr lIns="90000" rIns="90000" bIns="468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粉色的花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19740000">
            <a:off x="-238760" y="-71755"/>
            <a:ext cx="901700" cy="1089660"/>
          </a:xfrm>
          <a:prstGeom prst="rect">
            <a:avLst/>
          </a:prstGeom>
        </p:spPr>
      </p:pic>
      <p:pic>
        <p:nvPicPr>
          <p:cNvPr id="8" name="图片 7" descr="蓝色的花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5400000">
            <a:off x="11484610" y="6049645"/>
            <a:ext cx="822960" cy="7486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" name="矩形 10"/>
          <p:cNvSpPr/>
          <p:nvPr userDrawn="1">
            <p:custDataLst>
              <p:tags r:id="rId7"/>
            </p:custDataLst>
          </p:nvPr>
        </p:nvSpPr>
        <p:spPr>
          <a:xfrm>
            <a:off x="300355" y="323850"/>
            <a:ext cx="11591925" cy="6210300"/>
          </a:xfrm>
          <a:prstGeom prst="rect">
            <a:avLst/>
          </a:prstGeom>
          <a:noFill/>
          <a:ln w="50800">
            <a:solidFill>
              <a:srgbClr val="E3CE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蓝色的花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rot="5400000">
            <a:off x="11373485" y="6059170"/>
            <a:ext cx="822960" cy="748665"/>
          </a:xfrm>
          <a:prstGeom prst="rect">
            <a:avLst/>
          </a:prstGeom>
        </p:spPr>
      </p:pic>
      <p:pic>
        <p:nvPicPr>
          <p:cNvPr id="18" name="图片 17" descr="蓝色的花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rot="16200000">
            <a:off x="93980" y="55880"/>
            <a:ext cx="822960" cy="748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蓝色的花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5400000">
            <a:off x="11484610" y="6049645"/>
            <a:ext cx="822960" cy="74866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6" name="图片 5" descr="粉色的花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9740000">
            <a:off x="-178435" y="-14605"/>
            <a:ext cx="701040" cy="847725"/>
          </a:xfrm>
          <a:prstGeom prst="rect">
            <a:avLst/>
          </a:prstGeom>
        </p:spPr>
      </p:pic>
      <p:pic>
        <p:nvPicPr>
          <p:cNvPr id="10" name="图片 9" descr="粉色的花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1860000" flipH="1">
            <a:off x="4284345" y="5977255"/>
            <a:ext cx="701040" cy="8477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6" name="图片 5" descr="粉色的花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9740000">
            <a:off x="-178435" y="-14605"/>
            <a:ext cx="701040" cy="8477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12" name="图片 11" descr="蓝色的花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rot="5400000">
            <a:off x="11484610" y="6049645"/>
            <a:ext cx="822960" cy="748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6" name="图片 5" descr="蓝色的花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11557635" y="6228715"/>
            <a:ext cx="822960" cy="748665"/>
          </a:xfrm>
          <a:prstGeom prst="rect">
            <a:avLst/>
          </a:prstGeom>
        </p:spPr>
      </p:pic>
      <p:pic>
        <p:nvPicPr>
          <p:cNvPr id="10" name="图片 9" descr="粉色的花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9740000">
            <a:off x="-178435" y="-14605"/>
            <a:ext cx="701040" cy="8477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蓝色的花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5400000">
            <a:off x="11484610" y="6049645"/>
            <a:ext cx="822960" cy="748665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3F6F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6" name="图片 5" descr="粉色的花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 rot="19740000">
            <a:off x="-178435" y="-14605"/>
            <a:ext cx="701040" cy="847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6" name="图片 5" descr="粉色的花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9740000">
            <a:off x="-329565" y="56515"/>
            <a:ext cx="1287780" cy="1557020"/>
          </a:xfrm>
          <a:prstGeom prst="rect">
            <a:avLst/>
          </a:prstGeom>
        </p:spPr>
      </p:pic>
      <p:pic>
        <p:nvPicPr>
          <p:cNvPr id="9" name="图片 8" descr="蓝色的花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5400000">
            <a:off x="10473690" y="5205730"/>
            <a:ext cx="1674495" cy="1523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0000" tIns="46800" rIns="90000" bIns="46800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128.xml"/><Relationship Id="rId23" Type="http://schemas.openxmlformats.org/officeDocument/2006/relationships/tags" Target="../tags/tag127.xml"/><Relationship Id="rId22" Type="http://schemas.openxmlformats.org/officeDocument/2006/relationships/tags" Target="../tags/tag126.xml"/><Relationship Id="rId21" Type="http://schemas.openxmlformats.org/officeDocument/2006/relationships/tags" Target="../tags/tag125.xml"/><Relationship Id="rId20" Type="http://schemas.openxmlformats.org/officeDocument/2006/relationships/tags" Target="../tags/tag124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23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5" Type="http://schemas.openxmlformats.org/officeDocument/2006/relationships/theme" Target="../theme/theme2.xml"/><Relationship Id="rId24" Type="http://schemas.openxmlformats.org/officeDocument/2006/relationships/tags" Target="../tags/tag288.xml"/><Relationship Id="rId23" Type="http://schemas.openxmlformats.org/officeDocument/2006/relationships/tags" Target="../tags/tag287.xml"/><Relationship Id="rId22" Type="http://schemas.openxmlformats.org/officeDocument/2006/relationships/tags" Target="../tags/tag286.xml"/><Relationship Id="rId21" Type="http://schemas.openxmlformats.org/officeDocument/2006/relationships/tags" Target="../tags/tag285.xml"/><Relationship Id="rId20" Type="http://schemas.openxmlformats.org/officeDocument/2006/relationships/tags" Target="../tags/tag284.xml"/><Relationship Id="rId2" Type="http://schemas.openxmlformats.org/officeDocument/2006/relationships/slideLayout" Target="../slideLayouts/slideLayout20.xml"/><Relationship Id="rId19" Type="http://schemas.openxmlformats.org/officeDocument/2006/relationships/tags" Target="../tags/tag283.xml"/><Relationship Id="rId18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5" Type="http://schemas.openxmlformats.org/officeDocument/2006/relationships/theme" Target="../theme/theme3.xml"/><Relationship Id="rId24" Type="http://schemas.openxmlformats.org/officeDocument/2006/relationships/tags" Target="../tags/tag448.xml"/><Relationship Id="rId23" Type="http://schemas.openxmlformats.org/officeDocument/2006/relationships/tags" Target="../tags/tag447.xml"/><Relationship Id="rId22" Type="http://schemas.openxmlformats.org/officeDocument/2006/relationships/tags" Target="../tags/tag446.xml"/><Relationship Id="rId21" Type="http://schemas.openxmlformats.org/officeDocument/2006/relationships/tags" Target="../tags/tag445.xml"/><Relationship Id="rId20" Type="http://schemas.openxmlformats.org/officeDocument/2006/relationships/tags" Target="../tags/tag444.xml"/><Relationship Id="rId2" Type="http://schemas.openxmlformats.org/officeDocument/2006/relationships/slideLayout" Target="../slideLayouts/slideLayout38.xml"/><Relationship Id="rId19" Type="http://schemas.openxmlformats.org/officeDocument/2006/relationships/tags" Target="../tags/tag443.xml"/><Relationship Id="rId18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5" Type="http://schemas.openxmlformats.org/officeDocument/2006/relationships/theme" Target="../theme/theme4.xml"/><Relationship Id="rId24" Type="http://schemas.openxmlformats.org/officeDocument/2006/relationships/tags" Target="../tags/tag595.xml"/><Relationship Id="rId23" Type="http://schemas.openxmlformats.org/officeDocument/2006/relationships/tags" Target="../tags/tag594.xml"/><Relationship Id="rId22" Type="http://schemas.openxmlformats.org/officeDocument/2006/relationships/tags" Target="../tags/tag593.xml"/><Relationship Id="rId21" Type="http://schemas.openxmlformats.org/officeDocument/2006/relationships/tags" Target="../tags/tag592.xml"/><Relationship Id="rId20" Type="http://schemas.openxmlformats.org/officeDocument/2006/relationships/tags" Target="../tags/tag591.xml"/><Relationship Id="rId2" Type="http://schemas.openxmlformats.org/officeDocument/2006/relationships/slideLayout" Target="../slideLayouts/slideLayout56.xml"/><Relationship Id="rId19" Type="http://schemas.openxmlformats.org/officeDocument/2006/relationships/tags" Target="../tags/tag590.xml"/><Relationship Id="rId18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隶书" panose="02010509060101010101" pitchFamily="49" charset="-122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170" tIns="46990" rIns="90170" bIns="4699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</p:sldLayoutIdLst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01.xml"/><Relationship Id="rId8" Type="http://schemas.openxmlformats.org/officeDocument/2006/relationships/image" Target="../media/image9.png"/><Relationship Id="rId7" Type="http://schemas.openxmlformats.org/officeDocument/2006/relationships/tags" Target="../tags/tag600.xml"/><Relationship Id="rId6" Type="http://schemas.openxmlformats.org/officeDocument/2006/relationships/image" Target="../media/image8.png"/><Relationship Id="rId5" Type="http://schemas.openxmlformats.org/officeDocument/2006/relationships/tags" Target="../tags/tag599.xml"/><Relationship Id="rId4" Type="http://schemas.openxmlformats.org/officeDocument/2006/relationships/image" Target="../media/image7.png"/><Relationship Id="rId3" Type="http://schemas.openxmlformats.org/officeDocument/2006/relationships/tags" Target="../tags/tag598.xml"/><Relationship Id="rId2" Type="http://schemas.openxmlformats.org/officeDocument/2006/relationships/tags" Target="../tags/tag597.xml"/><Relationship Id="rId16" Type="http://schemas.openxmlformats.org/officeDocument/2006/relationships/slideLayout" Target="../slideLayouts/slideLayout25.xml"/><Relationship Id="rId15" Type="http://schemas.openxmlformats.org/officeDocument/2006/relationships/tags" Target="../tags/tag605.xml"/><Relationship Id="rId14" Type="http://schemas.openxmlformats.org/officeDocument/2006/relationships/tags" Target="../tags/tag604.xml"/><Relationship Id="rId13" Type="http://schemas.openxmlformats.org/officeDocument/2006/relationships/image" Target="../media/image20.jpeg"/><Relationship Id="rId12" Type="http://schemas.openxmlformats.org/officeDocument/2006/relationships/tags" Target="../tags/tag603.xml"/><Relationship Id="rId11" Type="http://schemas.openxmlformats.org/officeDocument/2006/relationships/tags" Target="../tags/tag602.xml"/><Relationship Id="rId10" Type="http://schemas.openxmlformats.org/officeDocument/2006/relationships/image" Target="../media/image10.png"/><Relationship Id="rId1" Type="http://schemas.openxmlformats.org/officeDocument/2006/relationships/tags" Target="../tags/tag596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7.xml"/><Relationship Id="rId3" Type="http://schemas.openxmlformats.org/officeDocument/2006/relationships/themeOverride" Target="../theme/themeOverride8.xml"/><Relationship Id="rId2" Type="http://schemas.openxmlformats.org/officeDocument/2006/relationships/tags" Target="../tags/tag623.xml"/><Relationship Id="rId1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5.xml"/><Relationship Id="rId3" Type="http://schemas.openxmlformats.org/officeDocument/2006/relationships/themeOverride" Target="../theme/themeOverride9.xml"/><Relationship Id="rId2" Type="http://schemas.openxmlformats.org/officeDocument/2006/relationships/tags" Target="../tags/tag624.xml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7.xml"/><Relationship Id="rId3" Type="http://schemas.openxmlformats.org/officeDocument/2006/relationships/themeOverride" Target="../theme/themeOverride10.xml"/><Relationship Id="rId2" Type="http://schemas.openxmlformats.org/officeDocument/2006/relationships/tags" Target="../tags/tag625.xml"/><Relationship Id="rId1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11.xml"/><Relationship Id="rId8" Type="http://schemas.openxmlformats.org/officeDocument/2006/relationships/tags" Target="../tags/tag627.xml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tags" Target="../tags/tag626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0" Type="http://schemas.openxmlformats.org/officeDocument/2006/relationships/slideLayout" Target="../slideLayouts/slideLayout60.xml"/><Relationship Id="rId1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629.xml"/><Relationship Id="rId1" Type="http://schemas.openxmlformats.org/officeDocument/2006/relationships/tags" Target="../tags/tag62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11.xml"/><Relationship Id="rId8" Type="http://schemas.openxmlformats.org/officeDocument/2006/relationships/image" Target="../media/image9.png"/><Relationship Id="rId7" Type="http://schemas.openxmlformats.org/officeDocument/2006/relationships/tags" Target="../tags/tag610.xml"/><Relationship Id="rId6" Type="http://schemas.openxmlformats.org/officeDocument/2006/relationships/image" Target="../media/image8.png"/><Relationship Id="rId5" Type="http://schemas.openxmlformats.org/officeDocument/2006/relationships/tags" Target="../tags/tag609.xml"/><Relationship Id="rId4" Type="http://schemas.openxmlformats.org/officeDocument/2006/relationships/image" Target="../media/image7.png"/><Relationship Id="rId3" Type="http://schemas.openxmlformats.org/officeDocument/2006/relationships/tags" Target="../tags/tag608.xml"/><Relationship Id="rId2" Type="http://schemas.openxmlformats.org/officeDocument/2006/relationships/tags" Target="../tags/tag607.xml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43.xml"/><Relationship Id="rId13" Type="http://schemas.openxmlformats.org/officeDocument/2006/relationships/tags" Target="../tags/tag614.xml"/><Relationship Id="rId12" Type="http://schemas.openxmlformats.org/officeDocument/2006/relationships/tags" Target="../tags/tag613.xml"/><Relationship Id="rId11" Type="http://schemas.openxmlformats.org/officeDocument/2006/relationships/tags" Target="../tags/tag612.xml"/><Relationship Id="rId10" Type="http://schemas.openxmlformats.org/officeDocument/2006/relationships/image" Target="../media/image10.png"/><Relationship Id="rId1" Type="http://schemas.openxmlformats.org/officeDocument/2006/relationships/tags" Target="../tags/tag606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7.xml"/><Relationship Id="rId4" Type="http://schemas.openxmlformats.org/officeDocument/2006/relationships/themeOverride" Target="../theme/themeOverride1.xml"/><Relationship Id="rId3" Type="http://schemas.openxmlformats.org/officeDocument/2006/relationships/tags" Target="../tags/tag616.xml"/><Relationship Id="rId2" Type="http://schemas.openxmlformats.org/officeDocument/2006/relationships/image" Target="../media/image21.jpeg"/><Relationship Id="rId1" Type="http://schemas.openxmlformats.org/officeDocument/2006/relationships/tags" Target="../tags/tag61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7.xml"/><Relationship Id="rId3" Type="http://schemas.openxmlformats.org/officeDocument/2006/relationships/themeOverride" Target="../theme/themeOverride2.xml"/><Relationship Id="rId2" Type="http://schemas.openxmlformats.org/officeDocument/2006/relationships/tags" Target="../tags/tag617.xml"/><Relationship Id="rId1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7.xml"/><Relationship Id="rId3" Type="http://schemas.openxmlformats.org/officeDocument/2006/relationships/themeOverride" Target="../theme/themeOverride3.xml"/><Relationship Id="rId2" Type="http://schemas.openxmlformats.org/officeDocument/2006/relationships/tags" Target="../tags/tag618.xml"/><Relationship Id="rId1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7.xml"/><Relationship Id="rId3" Type="http://schemas.openxmlformats.org/officeDocument/2006/relationships/themeOverride" Target="../theme/themeOverride4.xml"/><Relationship Id="rId2" Type="http://schemas.openxmlformats.org/officeDocument/2006/relationships/tags" Target="../tags/tag619.xml"/><Relationship Id="rId1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7.xml"/><Relationship Id="rId3" Type="http://schemas.openxmlformats.org/officeDocument/2006/relationships/themeOverride" Target="../theme/themeOverride5.xml"/><Relationship Id="rId2" Type="http://schemas.openxmlformats.org/officeDocument/2006/relationships/tags" Target="../tags/tag620.xml"/><Relationship Id="rId1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7.xml"/><Relationship Id="rId3" Type="http://schemas.openxmlformats.org/officeDocument/2006/relationships/themeOverride" Target="../theme/themeOverride6.xml"/><Relationship Id="rId2" Type="http://schemas.openxmlformats.org/officeDocument/2006/relationships/tags" Target="../tags/tag621.xml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7.xml"/><Relationship Id="rId3" Type="http://schemas.openxmlformats.org/officeDocument/2006/relationships/themeOverride" Target="../theme/themeOverride7.xml"/><Relationship Id="rId2" Type="http://schemas.openxmlformats.org/officeDocument/2006/relationships/tags" Target="../tags/tag622.xml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" name="矩形 12"/>
          <p:cNvSpPr/>
          <p:nvPr userDrawn="1">
            <p:custDataLst>
              <p:tags r:id="rId1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l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aseline="0">
              <a:solidFill>
                <a:schemeClr val="l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 rot="0">
            <a:off x="10980420" y="0"/>
            <a:ext cx="1211580" cy="1254125"/>
            <a:chOff x="16547" y="500"/>
            <a:chExt cx="2175" cy="2748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7050" y="500"/>
              <a:ext cx="1672" cy="21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16547" y="1522"/>
              <a:ext cx="1350" cy="17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7897" y="2163"/>
              <a:ext cx="620" cy="79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图片 13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" y="2925445"/>
            <a:ext cx="11606530" cy="3628390"/>
          </a:xfrm>
          <a:prstGeom prst="rect">
            <a:avLst/>
          </a:prstGeom>
          <a:ln>
            <a:noFill/>
          </a:ln>
        </p:spPr>
      </p:pic>
      <p:sp>
        <p:nvSpPr>
          <p:cNvPr id="4" name="Object 901"/>
          <p:cNvSpPr txBox="1"/>
          <p:nvPr>
            <p:custDataLst>
              <p:tags r:id="rId11"/>
            </p:custDataLst>
          </p:nvPr>
        </p:nvSpPr>
        <p:spPr>
          <a:xfrm>
            <a:off x="5301576" y="352940"/>
            <a:ext cx="4450131" cy="735804"/>
          </a:xfrm>
          <a:prstGeom prst="rect">
            <a:avLst/>
          </a:prstGeom>
        </p:spPr>
        <p:txBody>
          <a:bodyPr vert="horz" lIns="63500" tIns="25400" rIns="63500" bIns="25400" rtlCol="0" anchor="b" anchorCtr="0">
            <a:normAutofit fontScale="90000"/>
          </a:bodyPr>
          <a:p>
            <a:pPr algn="l" fontAlgn="auto">
              <a:lnSpc>
                <a:spcPct val="100000"/>
              </a:lnSpc>
            </a:pPr>
            <a:r>
              <a:rPr lang="zh-CN" altLang="en-US" sz="4800" b="1" i="0" spc="320" dirty="0">
                <a:solidFill>
                  <a:schemeClr val="accent1"/>
                </a:solidFill>
                <a:uFillTx/>
                <a:latin typeface="隶书" panose="02010509060101010101" pitchFamily="49" charset="-122"/>
                <a:ea typeface="隶书" panose="02010509060101010101" pitchFamily="49" charset="-122"/>
              </a:rPr>
              <a:t>请投我一票</a:t>
            </a:r>
            <a:endParaRPr lang="zh-CN" altLang="en-US" sz="4800" b="1" i="0" spc="320" dirty="0">
              <a:solidFill>
                <a:schemeClr val="accent1"/>
              </a:solidFill>
              <a:uFillTx/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 l="-100" r="-100"/>
          <a:stretch>
            <a:fillRect/>
          </a:stretch>
        </p:blipFill>
        <p:spPr>
          <a:xfrm>
            <a:off x="509495" y="1089244"/>
            <a:ext cx="4073999" cy="54211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0" h="5940">
                <a:moveTo>
                  <a:pt x="0" y="0"/>
                </a:moveTo>
                <a:lnTo>
                  <a:pt x="8160" y="0"/>
                </a:lnTo>
                <a:lnTo>
                  <a:pt x="8160" y="5940"/>
                </a:lnTo>
                <a:lnTo>
                  <a:pt x="0" y="59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7" name="文本框 66"/>
          <p:cNvSpPr txBox="1"/>
          <p:nvPr>
            <p:custDataLst>
              <p:tags r:id="rId14"/>
            </p:custDataLst>
          </p:nvPr>
        </p:nvSpPr>
        <p:spPr>
          <a:xfrm>
            <a:off x="5080635" y="1089660"/>
            <a:ext cx="6652260" cy="5420360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t" anchorCtr="0">
            <a:normAutofit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</a:pP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姓名：宋依宁</a:t>
            </a:r>
            <a:endParaRPr lang="zh-CN" altLang="en-US" sz="2100" b="1" spc="300" dirty="0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中队：五</a:t>
            </a: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16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班</a:t>
            </a:r>
            <a:endParaRPr lang="zh-CN" altLang="en-US" sz="2100" b="1" spc="300" dirty="0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特长：舞蹈、钢琴、画画</a:t>
            </a:r>
            <a:endParaRPr lang="zh-CN" altLang="en-US" sz="2100" b="1" spc="300" dirty="0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竞选职位：宣传部干事</a:t>
            </a:r>
            <a:endParaRPr lang="zh-CN" altLang="en-US" sz="2100" b="1" spc="300" dirty="0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竞选优势：勤奋务实，具有一定的团队合作能力             </a:t>
            </a:r>
            <a:endParaRPr lang="zh-CN" altLang="en-US" sz="2100" b="1" spc="300" dirty="0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竞选口号：薛小未来，你我共创</a:t>
            </a:r>
            <a:endParaRPr lang="zh-CN" altLang="en-US" sz="2100" b="1" spc="300" dirty="0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小小荣誉：</a:t>
            </a: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“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新北好少年</a:t>
            </a: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”“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三好学生</a:t>
            </a: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”“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优秀班干部</a:t>
            </a: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”“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校园十佳舞蹈新星</a:t>
            </a: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”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舞蹈</a:t>
            </a: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8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级</a:t>
            </a:r>
            <a:endParaRPr lang="zh-CN" altLang="en-US" sz="2100" b="1" spc="300" dirty="0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2019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年小学生作文比赛中年级组贰等奖</a:t>
            </a:r>
            <a:endParaRPr lang="zh-CN" altLang="en-US" sz="2100" b="1" spc="300" dirty="0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第</a:t>
            </a: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12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届科技节</a:t>
            </a: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“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科学小论文比赛</a:t>
            </a: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”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叁等奖</a:t>
            </a:r>
            <a:endParaRPr lang="zh-CN" altLang="en-US" sz="2100" b="1" spc="300" dirty="0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常州市第七届青少年建筑模型竞赛叁等奖</a:t>
            </a:r>
            <a:endParaRPr lang="zh-CN" altLang="en-US" sz="2100" b="1" spc="300" dirty="0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江苏教育报刊总社第</a:t>
            </a: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12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届</a:t>
            </a: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“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小数报杯</a:t>
            </a: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.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小小数学家</a:t>
            </a: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”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科普小论文贰等奖</a:t>
            </a:r>
            <a:endParaRPr lang="zh-CN" altLang="en-US" sz="2100" b="1" spc="300" dirty="0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en-US" altLang="zh-CN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2019</a:t>
            </a:r>
            <a:r>
              <a:rPr lang="zh-CN" altLang="en-US" sz="2100" b="1" spc="300" dirty="0">
                <a:solidFill>
                  <a:srgbClr val="0070C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年江苏卫视超级小达人</a:t>
            </a:r>
            <a:endParaRPr lang="zh-CN" altLang="en-US" sz="2100" b="1" spc="300" dirty="0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endParaRPr lang="zh-CN" altLang="en-US" sz="1775" b="1" spc="300" dirty="0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endParaRPr lang="zh-CN" altLang="en-US" sz="1775" b="1" spc="300" dirty="0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endParaRPr lang="zh-CN" altLang="en-US" sz="1775" b="1" spc="300" dirty="0">
              <a:solidFill>
                <a:srgbClr val="0070C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7" grpId="0"/>
      <p:bldP spid="6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2010251455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6075" y="1263650"/>
            <a:ext cx="5971540" cy="46532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QQ图片202010251448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9285" y="1445260"/>
            <a:ext cx="5379085" cy="41922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administered\Desktop\照片\QQ图片20201025152439.jpgQQ图片202010251524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386580" y="1035050"/>
            <a:ext cx="3730625" cy="49745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1260" y="588010"/>
            <a:ext cx="2025650" cy="2701925"/>
          </a:xfrm>
          <a:prstGeom prst="rect">
            <a:avLst/>
          </a:prstGeom>
        </p:spPr>
      </p:pic>
      <p:pic>
        <p:nvPicPr>
          <p:cNvPr id="3" name="图片 2" descr="QQ图片202010141414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50" y="588010"/>
            <a:ext cx="4177665" cy="2752725"/>
          </a:xfrm>
          <a:prstGeom prst="rect">
            <a:avLst/>
          </a:prstGeom>
        </p:spPr>
      </p:pic>
      <p:pic>
        <p:nvPicPr>
          <p:cNvPr id="4" name="图片 3" descr="QQ图片202010251535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605" y="3573145"/>
            <a:ext cx="4368165" cy="2770505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130665" y="3573145"/>
            <a:ext cx="2077720" cy="2770505"/>
          </a:xfrm>
          <a:prstGeom prst="rect">
            <a:avLst/>
          </a:prstGeom>
        </p:spPr>
      </p:pic>
      <p:pic>
        <p:nvPicPr>
          <p:cNvPr id="6" name="图片 5" descr="C:\Users\administered\Desktop\照片\QQ图片20201014141559.jpgQQ图片2020101414155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30665" y="588645"/>
            <a:ext cx="2155825" cy="287401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290" y="3572510"/>
            <a:ext cx="2039620" cy="272161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863634" y="1721630"/>
            <a:ext cx="8464731" cy="1653460"/>
          </a:xfrm>
        </p:spPr>
        <p:txBody>
          <a:bodyPr/>
          <a:lstStyle/>
          <a:p>
            <a:r>
              <a:rPr lang="zh-CN" altLang="en-US" dirty="0"/>
              <a:t>感谢您的聆听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aseline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 rot="0">
            <a:off x="10980420" y="0"/>
            <a:ext cx="1211580" cy="1254125"/>
            <a:chOff x="16547" y="500"/>
            <a:chExt cx="2175" cy="2748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7050" y="500"/>
              <a:ext cx="1672" cy="21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图片 5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16547" y="1522"/>
              <a:ext cx="1350" cy="17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图片 1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7897" y="2163"/>
              <a:ext cx="620" cy="79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图片 13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" y="2925445"/>
            <a:ext cx="11606530" cy="3628390"/>
          </a:xfrm>
          <a:prstGeom prst="rect">
            <a:avLst/>
          </a:prstGeom>
          <a:ln>
            <a:noFill/>
          </a:ln>
        </p:spPr>
      </p:pic>
      <p:sp>
        <p:nvSpPr>
          <p:cNvPr id="9" name="Title 6"/>
          <p:cNvSpPr txBox="1"/>
          <p:nvPr>
            <p:custDataLst>
              <p:tags r:id="rId11"/>
            </p:custDataLst>
          </p:nvPr>
        </p:nvSpPr>
        <p:spPr>
          <a:xfrm>
            <a:off x="654685" y="1506855"/>
            <a:ext cx="10798810" cy="45053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zh-CN" altLang="en-US" sz="2400">
                <a:solidFill>
                  <a:srgbClr val="0070C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大家好，我是五</a:t>
            </a:r>
            <a:r>
              <a:rPr altLang="zh-CN" sz="2400">
                <a:solidFill>
                  <a:srgbClr val="0070C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16</a:t>
            </a:r>
            <a:r>
              <a:rPr lang="zh-CN" altLang="en-US" sz="2400">
                <a:solidFill>
                  <a:srgbClr val="0070C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班的宋依宁。今天，我带着老师的信任和同学们的支持，站到这里来竞选善真服务社的宣传部部长，我感到无比的荣幸和自豪。</a:t>
            </a:r>
            <a:endParaRPr lang="zh-CN" altLang="en-US" sz="24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CN" altLang="en-US" sz="2400">
                <a:solidFill>
                  <a:srgbClr val="0070C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我是一个责任心强，活泼开朗的女孩。我热爱集体，关心同学，刻苦学习，努力使自己德、智、体、美、劳全面发展。我爱好广泛，画画、手工、阅读都是我喜欢的项目。通过自学，画画和书法都有了很大的进步。</a:t>
            </a:r>
            <a:endParaRPr lang="zh-CN" altLang="en-US" sz="24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CN" altLang="en-US" sz="2400">
                <a:solidFill>
                  <a:srgbClr val="0070C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我坚信，有信念就有希望，是雄鹰，就要展翅高飞，是海燕，就要飞越瀚海。如果当选，我会更加严格要求自己，努力完成老师交付的每一项任务，成为一名出色的善真服务社成员。请大家为我投上您宝贵的一票，谢谢大家！</a:t>
            </a:r>
            <a:endParaRPr lang="zh-CN" altLang="en-US" sz="2400" spc="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微软雅黑" panose="020B0503020204020204" charset="-122"/>
            </a:endParaRPr>
          </a:p>
        </p:txBody>
      </p:sp>
      <p:sp>
        <p:nvSpPr>
          <p:cNvPr id="10" name="Title 6"/>
          <p:cNvSpPr txBox="1"/>
          <p:nvPr>
            <p:custDataLst>
              <p:tags r:id="rId12"/>
            </p:custDataLst>
          </p:nvPr>
        </p:nvSpPr>
        <p:spPr>
          <a:xfrm>
            <a:off x="3579791" y="629009"/>
            <a:ext cx="5032255" cy="62484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300" normalizeH="0" noProof="0" dirty="0">
                <a:ln w="3175">
                  <a:noFill/>
                  <a:prstDash val="dash"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微软雅黑" panose="020B0503020204020204" charset="-122"/>
              </a:rPr>
              <a:t>自我介绍</a:t>
            </a:r>
            <a:endParaRPr kumimoji="0" lang="zh-CN" altLang="en-US" sz="3600" b="1" i="0" u="none" strike="noStrike" kern="1200" cap="none" spc="300" normalizeH="0" noProof="0" dirty="0">
              <a:ln w="3175">
                <a:noFill/>
                <a:prstDash val="dash"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微软雅黑" panose="020B0503020204020204" charset="-122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14495" y="307340"/>
            <a:ext cx="3763645" cy="1012190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 sz="6000">
                <a:solidFill>
                  <a:srgbClr val="FF0000"/>
                </a:solidFill>
                <a:effectLst/>
                <a:latin typeface="华文宋体" panose="02010600040101010101" charset="-122"/>
                <a:ea typeface="华文宋体" panose="02010600040101010101" charset="-122"/>
              </a:rPr>
              <a:t>个人荣誉</a:t>
            </a:r>
            <a:endParaRPr lang="zh-CN" altLang="en-US" sz="6000">
              <a:solidFill>
                <a:srgbClr val="FF0000"/>
              </a:solidFill>
              <a:effectLst/>
              <a:latin typeface="华文宋体" panose="02010600040101010101" charset="-122"/>
              <a:ea typeface="华文宋体" panose="02010600040101010101" charset="-122"/>
            </a:endParaRPr>
          </a:p>
        </p:txBody>
      </p:sp>
      <p:pic>
        <p:nvPicPr>
          <p:cNvPr id="3" name="图片 2" descr="QQ图片202010251448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485" y="1613535"/>
            <a:ext cx="5447030" cy="42449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2010251458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0750" y="1468120"/>
            <a:ext cx="5452745" cy="42494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2010251501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5170" y="1490345"/>
            <a:ext cx="5441315" cy="42405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2010251529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850" y="1184275"/>
            <a:ext cx="3670300" cy="4768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2010251504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6755" y="1482725"/>
            <a:ext cx="5391785" cy="42017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2010251455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9955" y="1367155"/>
            <a:ext cx="5292090" cy="4124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Q图片202010251455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90620" y="1522730"/>
            <a:ext cx="5322570" cy="41478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heel spokes="2"/>
      </p:transition>
    </mc:Choice>
    <mc:Fallback>
      <p:transition>
        <p:wheel spokes="2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703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703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TEMPLATE_THUMBS_INDEX" val="1、2、3、6、8、10、11、12、15、21"/>
  <p:tag name="KSO_WM_TEMPLATE_SUBCATEGORY" val="0"/>
  <p:tag name="KSO_WM_TAG_VERSION" val="1.0"/>
  <p:tag name="KSO_WM_BEAUTIFY_FLAG" val="#wm#"/>
  <p:tag name="KSO_WM_TEMPLATE_CATEGORY" val="custom"/>
  <p:tag name="KSO_WM_TEMPLATE_INDEX" val="20203703"/>
  <p:tag name="KSO_WM_TEMPLATE_MASTER_TYPE" val="1"/>
  <p:tag name="KSO_WM_TEMPLATE_COLOR_TYPE" val="1"/>
  <p:tag name="KSO_WM_TEMPLATE_MASTER_THUMB_INDEX" val="1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2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1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1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2"/>
</p:tagLst>
</file>

<file path=ppt/tags/tag218.xml><?xml version="1.0" encoding="utf-8"?>
<p:tagLst xmlns:p="http://schemas.openxmlformats.org/presentationml/2006/main">
  <p:tag name="KSO_WM_SLIDE_BACKGROUND_TYPE" val="frame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5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5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4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4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2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3*i*3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2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3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3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4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4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leftRight"/>
  <p:tag name="KSO_WM_SLIDE_BK_DARK_LIGHT" val="2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topBottom"/>
  <p:tag name="KSO_WM_SLIDE_BK_DARK_LIGHT" val="2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1.xml><?xml version="1.0" encoding="utf-8"?>
<p:tagLst xmlns:p="http://schemas.openxmlformats.org/presentationml/2006/main">
  <p:tag name="KSO_WM_SLIDE_BACKGROUND_TYPE" val="topBottom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3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3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4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4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5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5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UNIT_TYPE" val="i"/>
  <p:tag name="KSO_WM_UNIT_INDEX" val="1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3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UNIT_TYPE" val="i"/>
  <p:tag name="KSO_WM_UNIT_INDEX" val="3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4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UNIT_TYPE" val="i"/>
  <p:tag name="KSO_WM_UNIT_INDEX" val="4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ottomTop"/>
  <p:tag name="KSO_WM_SLIDE_BK_DARK_LIGHT" val="2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navigation"/>
  <p:tag name="KSO_WM_SLIDE_BK_DARK_LIGHT" val="2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2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74.xml><?xml version="1.0" encoding="utf-8"?>
<p:tagLst xmlns:p="http://schemas.openxmlformats.org/presentationml/2006/main">
  <p:tag name="KSO_WM_SLIDE_BACKGROUND_TYPE" val="belt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3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3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4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4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5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5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9229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9229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TEMPLATE_THUMBS_INDEX" val="1、5、7、8、10、13、15"/>
  <p:tag name="KSO_WM_TEMPLATE_SUBCATEGORY" val="0"/>
  <p:tag name="KSO_WM_TAG_VERSION" val="1.0"/>
  <p:tag name="KSO_WM_BEAUTIFY_FLAG" val="#wm#"/>
  <p:tag name="KSO_WM_TEMPLATE_CATEGORY" val="custom"/>
  <p:tag name="KSO_WM_TEMPLATE_INDEX" val="20199229"/>
  <p:tag name="KSO_WM_UNIT_SHOW_EDIT_AREA_INDICATION" val="0"/>
  <p:tag name="KSO_WM_TEMPLATE_MASTER_TYPE" val="1"/>
  <p:tag name="KSO_WM_TEMPLATE_COLOR_TYPE" val="1"/>
  <p:tag name="KSO_WM_TEMPLATE_MASTER_THUMB_INDEX" val="12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2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1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1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2"/>
</p:tagLst>
</file>

<file path=ppt/tags/tag378.xml><?xml version="1.0" encoding="utf-8"?>
<p:tagLst xmlns:p="http://schemas.openxmlformats.org/presentationml/2006/main">
  <p:tag name="KSO_WM_SLIDE_BACKGROUND_TYPE" val="frame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5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5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4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4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2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3*i*3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2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3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3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4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4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leftRight"/>
  <p:tag name="KSO_WM_SLIDE_BK_DARK_LIGHT" val="2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topBottom"/>
  <p:tag name="KSO_WM_SLIDE_BK_DARK_LIGHT" val="2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01.xml><?xml version="1.0" encoding="utf-8"?>
<p:tagLst xmlns:p="http://schemas.openxmlformats.org/presentationml/2006/main">
  <p:tag name="KSO_WM_SLIDE_BACKGROUND_TYPE" val="topBottom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3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3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4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4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5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5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UNIT_TYPE" val="i"/>
  <p:tag name="KSO_WM_UNIT_INDEX" val="1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3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UNIT_TYPE" val="i"/>
  <p:tag name="KSO_WM_UNIT_INDEX" val="3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4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UNIT_TYPE" val="i"/>
  <p:tag name="KSO_WM_UNIT_INDEX" val="4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ottomTop"/>
  <p:tag name="KSO_WM_SLIDE_BK_DARK_LIGHT" val="2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navigation"/>
  <p:tag name="KSO_WM_SLIDE_BK_DARK_LIGHT" val="2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2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34.xml><?xml version="1.0" encoding="utf-8"?>
<p:tagLst xmlns:p="http://schemas.openxmlformats.org/presentationml/2006/main">
  <p:tag name="KSO_WM_SLIDE_BACKGROUND_TYPE" val="belt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3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3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4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4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5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5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9229"/>
</p:tagLst>
</file>

<file path=ppt/tags/tag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9229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48.xml><?xml version="1.0" encoding="utf-8"?>
<p:tagLst xmlns:p="http://schemas.openxmlformats.org/presentationml/2006/main">
  <p:tag name="KSO_WM_TEMPLATE_THUMBS_INDEX" val="1、5、7、8、10、13、15"/>
  <p:tag name="KSO_WM_TEMPLATE_SUBCATEGORY" val="0"/>
  <p:tag name="KSO_WM_TAG_VERSION" val="1.0"/>
  <p:tag name="KSO_WM_BEAUTIFY_FLAG" val="#wm#"/>
  <p:tag name="KSO_WM_TEMPLATE_CATEGORY" val="custom"/>
  <p:tag name="KSO_WM_TEMPLATE_INDEX" val="20199229"/>
  <p:tag name="KSO_WM_UNIT_SHOW_EDIT_AREA_INDICATION" val="0"/>
  <p:tag name="KSO_WM_TEMPLATE_MASTER_TYPE" val="1"/>
  <p:tag name="KSO_WM_TEMPLATE_COLOR_TYPE" val="1"/>
  <p:tag name="KSO_WM_TEMPLATE_MASTER_THUMB_INDEX" val="12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6*i*3"/>
  <p:tag name="KSO_WM_UNIT_LAYERLEVEL" val="1"/>
  <p:tag name="KSO_WM_TAG_VERSION" val="1.0"/>
  <p:tag name="KSO_WM_BEAUTIFY_FLAG" val="#wm#"/>
</p:tagLst>
</file>

<file path=ppt/tags/tag4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9*i*3"/>
  <p:tag name="KSO_WM_UNIT_LAYERLEVEL" val="1"/>
  <p:tag name="KSO_WM_TAG_VERSION" val="1.0"/>
  <p:tag name="KSO_WM_BEAUTIFY_FLAG" val="#wm#"/>
</p:tagLst>
</file>

<file path=ppt/tags/tag5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0*i*3"/>
  <p:tag name="KSO_WM_UNIT_LAYERLEVEL" val="1"/>
  <p:tag name="KSO_WM_TAG_VERSION" val="1.0"/>
  <p:tag name="KSO_WM_BEAUTIFY_FLAG" val="#wm#"/>
</p:tagLst>
</file>

<file path=ppt/tags/tag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3*i*3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5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5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5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5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5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5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5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700"/>
</p:tagLst>
</file>

<file path=ppt/tags/tag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700"/>
</p:tagLst>
</file>

<file path=ppt/tags/tag5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5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2700"/>
  <p:tag name="KSO_WM_TEMPLATE_THUMBS_INDEX" val="1、4、6、7、8、9、10、11、12、13、14"/>
  <p:tag name="KSO_WM_TEMPLATE_MASTER_THUMB_INDEX" val="12"/>
</p:tagLst>
</file>

<file path=ppt/tags/tag5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2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97.xml><?xml version="1.0" encoding="utf-8"?>
<p:tagLst xmlns:p="http://schemas.openxmlformats.org/presentationml/2006/main">
  <p:tag name="KSO_WM_SLIDE_BACKGROUND_TYPE" val="frame"/>
  <p:tag name="KSO_WM_UNIT_TYPE" val="i"/>
</p:tagLst>
</file>

<file path=ppt/tags/tag5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5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5"/>
</p:tagLst>
</file>

<file path=ppt/tags/tag5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4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4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2"/>
</p:tagLst>
</file>

<file path=ppt/tags/tag6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3*i*3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0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016_1*a*1"/>
  <p:tag name="KSO_WM_TEMPLATE_CATEGORY" val="diagram"/>
  <p:tag name="KSO_WM_TEMPLATE_INDEX" val="20213016"/>
  <p:tag name="KSO_WM_UNIT_LAYERLEVEL" val="1"/>
  <p:tag name="KSO_WM_TAG_VERSION" val="1.0"/>
  <p:tag name="KSO_WM_BEAUTIFY_FLAG" val="#wm#"/>
  <p:tag name="KSO_WM_UNIT_SHOW_EDIT_AREA_INDICATION" val="1"/>
  <p:tag name="KSO_WM_UNIT_DEFAULT_FONT" val="24;44;4"/>
  <p:tag name="KSO_WM_UNIT_BLOCK" val="0"/>
  <p:tag name="KSO_WM_UNIT_DEC_AREA_ID" val="45d462f646a34d80b9fc2a056ff26d6f"/>
  <p:tag name="KSO_WM_CHIP_GROUPID" val="5f0681562c9c209bb8bb14eb"/>
  <p:tag name="KSO_WM_CHIP_XID" val="5f0681562c9c209bb8bb14ec"/>
  <p:tag name="KSO_WM_CHIP_FILLAREA_FILL_RULE" val="{&quot;fill_align&quot;:&quot;lb&quot;,&quot;fill_mode&quot;:&quot;full&quot;,&quot;sacle_strategy&quot;:&quot;smart&quot;}"/>
  <p:tag name="KSO_WM_ASSEMBLE_CHIP_INDEX" val="cc36e8e1f097467d8ab48b6d5bfb9197"/>
  <p:tag name="KSO_WM_UNIT_TEXT_FILL_FORE_SCHEMECOLOR_INDEX_BRIGHTNESS" val="0"/>
  <p:tag name="KSO_WM_UNIT_TEXT_FILL_FORE_SCHEMECOLOR_INDEX" val="13"/>
  <p:tag name="KSO_WM_UNIT_TEXT_FILL_TYPE" val="1"/>
  <p:tag name="KSO_WM_TEMPLATE_ASSEMBLE_XID" val="5f71d1a50ff15d9a40ef5a98"/>
  <p:tag name="KSO_WM_TEMPLATE_ASSEMBLE_GROUPID" val="5f71d1a50ff15d9a40ef5a98"/>
  <p:tag name="KSO_WM_UNIT_SMARTLAYOUT_COMPRESS_INFO" val="{&#10;    &quot;id&quot;: &quot;2020-09-28T20:07:18&quot;,&#10;    &quot;max&quot;: 0.0038584539458526024,&#10;    &quot;parentMax&quot;: {&#10;        &quot;max&quot;: 0.7461415460541474&#10;    },&#10;    &quot;topChanged&quot;: 0.0038584539458526024&#10;}&#10;"/>
</p:tagLst>
</file>

<file path=ppt/tags/tag603.xml><?xml version="1.0" encoding="utf-8"?>
<p:tagLst xmlns:p="http://schemas.openxmlformats.org/presentationml/2006/main">
  <p:tag name="KSO_WM_UNIT_VALUE" val="1047*14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3016_1*d*2"/>
  <p:tag name="KSO_WM_TEMPLATE_CATEGORY" val="diagram"/>
  <p:tag name="KSO_WM_TEMPLATE_INDEX" val="2021301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a0cbc8923ead4b4f94ecdba54b06403b"/>
  <p:tag name="KSO_WM_UNIT_DECORATE_INFO" val=""/>
  <p:tag name="KSO_WM_UNIT_SM_LIMIT_TYPE" val=""/>
  <p:tag name="KSO_WM_CHIP_FILLAREA_FILL_RULE" val="{&quot;fill_align&quot;:&quot;lt&quot;,&quot;fill_mode&quot;:&quot;full&quot;,&quot;sacle_strategy&quot;:&quot;smart&quot;}"/>
  <p:tag name="KSO_WM_ASSEMBLE_CHIP_INDEX" val="ffbe91ad30a04365842912bc23c73f0f"/>
  <p:tag name="KSO_WM_UNIT_PLACING_PICTURE" val="ffbe91ad30a04365842912bc23c73f0f"/>
  <p:tag name="KSO_WM_UNIT_SUPPORT_UNIT_TYPE" val="[&quot;d&quot;,&quot;α&quot;,&quot;β&quot;,&quot;θ&quot;]"/>
  <p:tag name="KSO_WM_TEMPLATE_ASSEMBLE_XID" val="5f71d1a50ff15d9a40ef5a98"/>
  <p:tag name="KSO_WM_TEMPLATE_ASSEMBLE_GROUPID" val="5f71d1a50ff15d9a40ef5a98"/>
  <p:tag name="KSO_WM_UNIT_PICTURE_CLIP_FLAG" val="0"/>
  <p:tag name="KSO_WM_UNIT_PLACING_PICTURE_INFO" val="{&quot;code&quot;:&quot;&quot;,&quot;full_picture&quot;:false,&quot;scheme&quot;:&quot;&quot;,&quot;spacing&quot;:5}"/>
  <p:tag name="KSO_WM_UNIT_PLACING_PICTURE_COLLAGE_VIEWPORT" val="{&quot;height&quot;:8537.2763143532611,&quot;width&quot;:6415.7465315410391}"/>
  <p:tag name="KSO_WM_UNIT_PLACING_PICTURE_USER_VIEWPORT" val="{&quot;height&quot;:8537.2763143532611,&quot;width&quot;:6415.7465315410391}"/>
</p:tagLst>
</file>

<file path=ppt/tags/tag60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10669_3*l_h_a*1_1_1"/>
  <p:tag name="KSO_WM_TEMPLATE_CATEGORY" val="diagram"/>
  <p:tag name="KSO_WM_TEMPLATE_INDEX" val="20210669"/>
  <p:tag name="KSO_WM_UNIT_LAYERLEVEL" val="1_1_1"/>
  <p:tag name="KSO_WM_TAG_VERSION" val="1.0"/>
  <p:tag name="KSO_WM_BEAUTIFY_FLAG" val="#wm#"/>
  <p:tag name="KSO_WM_UNIT_USESOURCEFORMAT_APPLY" val="1"/>
  <p:tag name="KSO_WM_UNIT_TEXT_FILL_FORE_SCHEMECOLOR_INDEX_BRIGHTNESS" val="-0.25"/>
  <p:tag name="KSO_WM_UNIT_TEXT_FILL_FORE_SCHEMECOLOR_INDEX" val="5"/>
  <p:tag name="KSO_WM_UNIT_TEXT_FILL_TYPE" val="1"/>
</p:tagLst>
</file>

<file path=ppt/tags/tag605.xml><?xml version="1.0" encoding="utf-8"?>
<p:tagLst xmlns:p="http://schemas.openxmlformats.org/presentationml/2006/main">
  <p:tag name="KSO_WM_BEAUTIFY_FLAG" val="#wm#"/>
  <p:tag name="KSO_WM_TEMPLATE_CATEGORY" val="diagram"/>
  <p:tag name="KSO_WM_TEMPLATE_INDEX" val="20213016"/>
  <p:tag name="KSO_WM_SLIDE_ID" val="diagram20213016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44"/>
  <p:tag name="KSO_WM_SLIDE_POSITION" val="48*48"/>
  <p:tag name="KSO_WM_DIAGRAM_GROUP_CODE" val="l1-1"/>
  <p:tag name="KSO_WM_SLIDE_DIAGTYPE" val="l"/>
  <p:tag name="KSO_WM_TAG_VERSION" val="1.0"/>
  <p:tag name="KSO_WM_SLIDE_LAYOUT" val="a_b_d"/>
  <p:tag name="KSO_WM_SLIDE_LAYOUT_CNT" val="1_1_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direction&quot;:1,&quot;id&quot;:&quot;2020-09-28T20:07:17&quot;,&quot;maxSize&quot;:{&quot;size1&quot;:47.499643222178442},&quot;minSize&quot;:{&quot;size1&quot;:41.199643222178445},&quot;normalSize&quot;:{&quot;size1&quot;:41.499747388845108},&quot;subLayout&quot;:[{&quot;id&quot;:&quot;2020-09-28T20:07:17&quot;,&quot;maxSize&quot;:{&quot;size1&quot;:46.700313507151549},&quot;minSize&quot;:{&quot;size1&quot;:20.000313507151549},&quot;normalSize&quot;:{&quot;size1&quot;:26.438188617251722},&quot;subLayout&quot;:[{&quot;id&quot;:&quot;2020-09-28T20:07:18&quot;,&quot;margin&quot;:{&quot;bottom&quot;:0.026000002399086952,&quot;left&quot;:1.6929999589920044,&quot;right&quot;:-2.0053094215266142e-15,&quot;top&quot;:1.6929999589920044},&quot;type&quot;:0},{&quot;id&quot;:&quot;2020-09-28T20:07:17&quot;,&quot;margin&quot;:{&quot;bottom&quot;:1.6929999589920044,&quot;left&quot;:1.6929999589920044,&quot;right&quot;:0,&quot;top&quot;:0.81999999284744263},&quot;type&quot;:0}],&quot;type&quot;:0},{&quot;id&quot;:&quot;2020-09-28T20:07:17&quot;,&quot;margin&quot;:{&quot;bottom&quot;:1.6929999589920044,&quot;left&quot;:1.2699999809265137,&quot;right&quot;:1.6929999589920044,&quot;top&quot;:1.6929999589920044},&quot;type&quot;:0}],&quot;type&quot;:0}"/>
  <p:tag name="KSO_WM_SLIDE_BACKGROUND" val="[&quot;general&quot;,&quot;frame&quot;]"/>
  <p:tag name="KSO_WM_SLIDE_RATIO" val="1.777778"/>
  <p:tag name="KSO_WM_CHIP_INFOS" val="{&quot;type&quot;:&quot;0&quot;,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ecf868286bf8da9b67401ed"/>
  <p:tag name="KSO_WM_CHIP_FILLPROP" val="[[{&quot;fill_id&quot;:&quot;722accd572074b41a2d4cf8c733c9957&quot;,&quot;fill_align&quot;:&quot;lb&quot;,&quot;text_align&quot;:&quot;lb&quot;,&quot;text_direction&quot;:&quot;horizontal&quot;,&quot;chip_types&quot;:[&quot;text&quot;,&quot;header&quot;]},{&quot;fill_id&quot;:&quot;164c300f690d423ab1b6e3b65edb0bf9&quot;,&quot;fill_align&quot;:&quot;lt&quot;,&quot;text_align&quot;:&quot;lt&quot;,&quot;text_direction&quot;:&quot;horizontal&quot;,&quot;chip_types&quot;:[&quot;pictext&quot;,&quot;text&quot;,&quot;picture&quot;,&quot;chart&quot;,&quot;table&quot;,&quot;video&quot;],&quot;support_features&quot;:[&quot;collage&quot;]},{&quot;fill_id&quot;:&quot;e836bed5e59843b5bc0179a1591ebf37&quot;,&quot;fill_align&quot;:&quot;rm&quot;,&quot;text_align&quot;:&quot;lm&quot;,&quot;text_direction&quot;:&quot;horizontal&quot;,&quot;chip_types&quot;:[&quot;diagram&quot;,&quot;pictext&quot;,&quot;picture&quot;,&quot;chart&quot;,&quot;table&quot;,&quot;video&quot;],&quot;support_features&quot;:[&quot;collage&quot;]}],[{&quot;fill_id&quot;:&quot;722accd572074b41a2d4cf8c733c9957&quot;,&quot;fill_align&quot;:&quot;lb&quot;,&quot;text_align&quot;:&quot;lb&quot;,&quot;text_direction&quot;:&quot;horizontal&quot;,&quot;chip_types&quot;:[&quot;text&quot;,&quot;header&quot;]},{&quot;fill_id&quot;:&quot;164c300f690d423ab1b6e3b65edb0bf9&quot;,&quot;fill_align&quot;:&quot;lt&quot;,&quot;text_align&quot;:&quot;lt&quot;,&quot;text_direction&quot;:&quot;horizontal&quot;,&quot;chip_types&quot;:[&quot;diagram&quot;,&quot;picture&quot;],&quot;support_features&quot;:[&quot;collage&quot;]},{&quot;fill_id&quot;:&quot;e836bed5e59843b5bc0179a1591ebf37&quot;,&quot;fill_align&quot;:&quot;r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]}]]"/>
  <p:tag name="KSO_WM_CHIP_DECFILLPROP" val="[]"/>
  <p:tag name="KSO_WM_SLIDE_CAN_ADD_NAVIGATION" val="1"/>
  <p:tag name="KSO_WM_CHIP_GROUPID" val="5ed8b357afe44fab1839c14c"/>
  <p:tag name="KSO_WM_SLIDE_BK_DARK_LIGHT" val="2"/>
  <p:tag name="KSO_WM_SLIDE_BACKGROUND_TYPE" val="frame"/>
  <p:tag name="KSO_WM_SLIDE_SUPPORT_FEATURE_TYPE" val="0"/>
  <p:tag name="KSO_WM_TEMPLATE_ASSEMBLE_XID" val="5f71d1a50ff15d9a40ef5a98"/>
  <p:tag name="KSO_WM_TEMPLATE_ASSEMBLE_GROUPID" val="5f71d1a50ff15d9a40ef5a98"/>
</p:tagLst>
</file>

<file path=ppt/tags/tag6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2"/>
</p:tagLst>
</file>

<file path=ppt/tags/tag607.xml><?xml version="1.0" encoding="utf-8"?>
<p:tagLst xmlns:p="http://schemas.openxmlformats.org/presentationml/2006/main">
  <p:tag name="KSO_WM_SLIDE_BACKGROUND_TYPE" val="frame"/>
  <p:tag name="KSO_WM_UNIT_TYPE" val="i"/>
</p:tagLst>
</file>

<file path=ppt/tags/tag6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5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5"/>
</p:tagLst>
</file>

<file path=ppt/tags/tag6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4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4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2"/>
</p:tagLst>
</file>

<file path=ppt/tags/tag6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3*i*3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12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21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419_1*f*1"/>
  <p:tag name="KSO_WM_TEMPLATE_CATEGORY" val="diagram"/>
  <p:tag name="KSO_WM_TEMPLATE_INDEX" val="20200419"/>
  <p:tag name="KSO_WM_UNIT_LAYERLEVEL" val="1"/>
  <p:tag name="KSO_WM_TAG_VERSION" val="1.0"/>
  <p:tag name="KSO_WM_BEAUTIFY_FLAG" val="#wm#"/>
  <p:tag name="KSO_WM_UNIT_DEFAULT_FONT" val="14;20;2"/>
  <p:tag name="KSO_WM_UNIT_BLOCK" val="0"/>
</p:tagLst>
</file>

<file path=ppt/tags/tag613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419_1*a*1"/>
  <p:tag name="KSO_WM_TEMPLATE_CATEGORY" val="diagram"/>
  <p:tag name="KSO_WM_TEMPLATE_INDEX" val="20200419"/>
  <p:tag name="KSO_WM_UNIT_LAYERLEVEL" val="1"/>
  <p:tag name="KSO_WM_TAG_VERSION" val="1.0"/>
  <p:tag name="KSO_WM_BEAUTIFY_FLAG" val="#wm#"/>
  <p:tag name="KSO_WM_UNIT_DEFAULT_FONT" val="24;44;4"/>
  <p:tag name="KSO_WM_UNIT_BLOCK" val="1"/>
</p:tagLst>
</file>

<file path=ppt/tags/tag614.xml><?xml version="1.0" encoding="utf-8"?>
<p:tagLst xmlns:p="http://schemas.openxmlformats.org/presentationml/2006/main">
  <p:tag name="KSO_WM_SLIDE_ID" val="diagram20200419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SIZE" val="859*444"/>
  <p:tag name="KSO_WM_SLIDE_POSITION" val="52*47"/>
  <p:tag name="KSO_WM_TAG_VERSION" val="1.0"/>
  <p:tag name="KSO_WM_BEAUTIFY_FLAG" val="#wm#"/>
  <p:tag name="KSO_WM_TEMPLATE_CATEGORY" val="diagram"/>
  <p:tag name="KSO_WM_TEMPLATE_INDEX" val="20200419"/>
  <p:tag name="KSO_WM_SLIDE_LAYOUT" val="a_d_f"/>
  <p:tag name="KSO_WM_SLIDE_LAYOUT_CNT" val="1_1_1"/>
  <p:tag name="KSO_WM_SLIDE_LAYOUT_INFO" val="{&quot;direction&quot;:1,&quot;horizontalAlign&quot;:-1,&quot;verticalAlign&quot;:-1,&quot;type&quot;:1,&quot;diagramDirection&quot;:0,&quot;canSetOverLayout&quot;:0,&quot;isOverLayout&quot;:0,&quot;normalSize&quot;:{&quot;size1&quot;:54.4},&quot;minSize&quot;:{&quot;size1&quot;:47.7},&quot;maxSize&quot;:{&quot;size1&quot;:61.2},&quot;backgroundInfo&quot;:[{&quot;type&quot;:&quot;general&quot;,&quot;left&quot;:0.0,&quot;top&quot;:0.0,&quot;right&quot;:0.0,&quot;bottom&quot;:0.0},{&quot;type&quot;:&quot;frame&quot;,&quot;left&quot;:0.0,&quot;top&quot;:0.0,&quot;right&quot;:0.0,&quot;bottom&quot;:0.0}],&quot;subLayout&quot;:[{&quot;direction&quot;:0,&quot;horizontalAlign&quot;:2,&quot;verticalAlign&quot;:1,&quot;type&quot;:0,&quot;diagramDirection&quot;:1,&quot;canSetOverLayout&quot;:0,&quot;isOverLayout&quot;:0,&quot;margin&quot;:{&quot;left&quot;:1.846,&quot;top&quot;:1.69,&quot;right&quot;:2.583,&quot;bottom&quot;:1.69}},{&quot;direction&quot;:0,&quot;horizontalAlign&quot;:0,&quot;verticalAlign&quot;:1,&quot;type&quot;:1,&quot;diagramDirection&quot;:0,&quot;canSetOverLayout&quot;:1,&quot;isOverLayout&quot;:0,&quot;margin&quot;:{&quot;left&quot;:0.026,&quot;top&quot;:1.69,&quot;right&quot;:1.707,&quot;bottom&quot;:1.69},&quot;marginOverLayout&quot;:{&quot;left&quot;:0.026,&quot;top&quot;:0.0,&quot;right&quot;:0.0,&quot;bottom&quot;:0.0}}]}"/>
  <p:tag name="KSO_WM_SLIDE_CAN_ADD_NAVIGATION" val="1"/>
  <p:tag name="KSO_WM_SLIDE_BACKGROUND" val="[&quot;general&quot;,&quot;frame&quot;]"/>
  <p:tag name="KSO_WM_SLIDE_RATIO" val="1.777778"/>
  <p:tag name="KSO_WM_SLIDE_BK_DARK_LIGHT" val="2"/>
  <p:tag name="KSO_WM_SLIDE_BACKGROUND_TYPE" val="frame"/>
</p:tagLst>
</file>

<file path=ppt/tags/tag6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700_6*a*1"/>
  <p:tag name="KSO_WM_TEMPLATE_CATEGORY" val="custom"/>
  <p:tag name="KSO_WM_TEMPLATE_INDEX" val="20202700"/>
  <p:tag name="KSO_WM_UNIT_LAYERLEVEL" val="1"/>
  <p:tag name="KSO_WM_TAG_VERSION" val="1.0"/>
  <p:tag name="KSO_WM_BEAUTIFY_FLAG" val="#wm#"/>
  <p:tag name="KSO_WM_UNIT_ISCONTENTSTITLE" val="0"/>
  <p:tag name="KSO_WM_UNIT_PRESET_TEXT" val="单击此处添加标题"/>
  <p:tag name="KSO_WM_UNIT_NOCLEAR" val="0"/>
  <p:tag name="KSO_WM_UNIT_VALUE" val="12"/>
  <p:tag name="KSO_WM_UNIT_TYPE" val="a"/>
  <p:tag name="KSO_WM_UNIT_INDEX" val="1"/>
</p:tagLst>
</file>

<file path=ppt/tags/tag616.xml><?xml version="1.0" encoding="utf-8"?>
<p:tagLst xmlns:p="http://schemas.openxmlformats.org/presentationml/2006/main">
  <p:tag name="KSO_WM_SLIDE_ID" val="custom20202700_6"/>
  <p:tag name="KSO_WM_TEMPLATE_SUBCATEGORY" val="0"/>
  <p:tag name="KSO_WM_TEMPLATE_MASTER_TYPE" val="1"/>
  <p:tag name="KSO_WM_TEMPLATE_COLOR_TYPE" val="1"/>
  <p:tag name="KSO_WM_SLIDE_ITEM_CNT" val="0"/>
  <p:tag name="KSO_WM_SLIDE_INDEX" val="6"/>
  <p:tag name="KSO_WM_TAG_VERSION" val="1.0"/>
  <p:tag name="KSO_WM_BEAUTIFY_FLAG" val="#wm#"/>
  <p:tag name="KSO_WM_TEMPLATE_CATEGORY" val="custom"/>
  <p:tag name="KSO_WM_TEMPLATE_INDEX" val="20202700"/>
  <p:tag name="KSO_WM_SLIDE_TYPE" val="sectionTitle"/>
  <p:tag name="KSO_WM_SLIDE_SUBTYPE" val="pureTxt"/>
  <p:tag name="KSO_WM_SLIDE_LAYOUT" val="a_b_e"/>
  <p:tag name="KSO_WM_SLIDE_LAYOUT_CNT" val="1_1_1"/>
</p:tagLst>
</file>

<file path=ppt/tags/tag617.xml><?xml version="1.0" encoding="utf-8"?>
<p:tagLst xmlns:p="http://schemas.openxmlformats.org/presentationml/2006/main">
  <p:tag name="KSO_WM_SLIDE_ID" val="custom20202700_6"/>
  <p:tag name="KSO_WM_TEMPLATE_SUBCATEGORY" val="0"/>
  <p:tag name="KSO_WM_TEMPLATE_MASTER_TYPE" val="1"/>
  <p:tag name="KSO_WM_TEMPLATE_COLOR_TYPE" val="1"/>
  <p:tag name="KSO_WM_SLIDE_ITEM_CNT" val="0"/>
  <p:tag name="KSO_WM_SLIDE_INDEX" val="6"/>
  <p:tag name="KSO_WM_TAG_VERSION" val="1.0"/>
  <p:tag name="KSO_WM_BEAUTIFY_FLAG" val="#wm#"/>
  <p:tag name="KSO_WM_TEMPLATE_CATEGORY" val="custom"/>
  <p:tag name="KSO_WM_TEMPLATE_INDEX" val="20202700"/>
  <p:tag name="KSO_WM_SLIDE_TYPE" val="sectionTitle"/>
  <p:tag name="KSO_WM_SLIDE_SUBTYPE" val="pureTxt"/>
  <p:tag name="KSO_WM_SLIDE_LAYOUT" val="a_b_e"/>
  <p:tag name="KSO_WM_SLIDE_LAYOUT_CNT" val="1_1_1"/>
</p:tagLst>
</file>

<file path=ppt/tags/tag618.xml><?xml version="1.0" encoding="utf-8"?>
<p:tagLst xmlns:p="http://schemas.openxmlformats.org/presentationml/2006/main">
  <p:tag name="KSO_WM_SLIDE_ID" val="custom20202700_6"/>
  <p:tag name="KSO_WM_TEMPLATE_SUBCATEGORY" val="0"/>
  <p:tag name="KSO_WM_TEMPLATE_MASTER_TYPE" val="1"/>
  <p:tag name="KSO_WM_TEMPLATE_COLOR_TYPE" val="1"/>
  <p:tag name="KSO_WM_SLIDE_ITEM_CNT" val="0"/>
  <p:tag name="KSO_WM_SLIDE_INDEX" val="6"/>
  <p:tag name="KSO_WM_TAG_VERSION" val="1.0"/>
  <p:tag name="KSO_WM_BEAUTIFY_FLAG" val="#wm#"/>
  <p:tag name="KSO_WM_TEMPLATE_CATEGORY" val="custom"/>
  <p:tag name="KSO_WM_TEMPLATE_INDEX" val="20202700"/>
  <p:tag name="KSO_WM_SLIDE_TYPE" val="sectionTitle"/>
  <p:tag name="KSO_WM_SLIDE_SUBTYPE" val="pureTxt"/>
  <p:tag name="KSO_WM_SLIDE_LAYOUT" val="a_b_e"/>
  <p:tag name="KSO_WM_SLIDE_LAYOUT_CNT" val="1_1_1"/>
</p:tagLst>
</file>

<file path=ppt/tags/tag619.xml><?xml version="1.0" encoding="utf-8"?>
<p:tagLst xmlns:p="http://schemas.openxmlformats.org/presentationml/2006/main">
  <p:tag name="KSO_WM_SLIDE_ID" val="custom20202700_6"/>
  <p:tag name="KSO_WM_TEMPLATE_SUBCATEGORY" val="0"/>
  <p:tag name="KSO_WM_TEMPLATE_MASTER_TYPE" val="1"/>
  <p:tag name="KSO_WM_TEMPLATE_COLOR_TYPE" val="1"/>
  <p:tag name="KSO_WM_SLIDE_ITEM_CNT" val="0"/>
  <p:tag name="KSO_WM_SLIDE_INDEX" val="6"/>
  <p:tag name="KSO_WM_TAG_VERSION" val="1.0"/>
  <p:tag name="KSO_WM_BEAUTIFY_FLAG" val="#wm#"/>
  <p:tag name="KSO_WM_TEMPLATE_CATEGORY" val="custom"/>
  <p:tag name="KSO_WM_TEMPLATE_INDEX" val="20202700"/>
  <p:tag name="KSO_WM_SLIDE_TYPE" val="sectionTitle"/>
  <p:tag name="KSO_WM_SLIDE_SUBTYPE" val="pureTxt"/>
  <p:tag name="KSO_WM_SLIDE_LAYOUT" val="a_b_e"/>
  <p:tag name="KSO_WM_SLIDE_LAYOUT_CNT" val="1_1_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SLIDE_ID" val="custom20202700_6"/>
  <p:tag name="KSO_WM_TEMPLATE_SUBCATEGORY" val="0"/>
  <p:tag name="KSO_WM_TEMPLATE_MASTER_TYPE" val="1"/>
  <p:tag name="KSO_WM_TEMPLATE_COLOR_TYPE" val="1"/>
  <p:tag name="KSO_WM_SLIDE_ITEM_CNT" val="0"/>
  <p:tag name="KSO_WM_SLIDE_INDEX" val="6"/>
  <p:tag name="KSO_WM_TAG_VERSION" val="1.0"/>
  <p:tag name="KSO_WM_BEAUTIFY_FLAG" val="#wm#"/>
  <p:tag name="KSO_WM_TEMPLATE_CATEGORY" val="custom"/>
  <p:tag name="KSO_WM_TEMPLATE_INDEX" val="20202700"/>
  <p:tag name="KSO_WM_SLIDE_TYPE" val="sectionTitle"/>
  <p:tag name="KSO_WM_SLIDE_SUBTYPE" val="pureTxt"/>
  <p:tag name="KSO_WM_SLIDE_LAYOUT" val="a_b_e"/>
  <p:tag name="KSO_WM_SLIDE_LAYOUT_CNT" val="1_1_1"/>
</p:tagLst>
</file>

<file path=ppt/tags/tag621.xml><?xml version="1.0" encoding="utf-8"?>
<p:tagLst xmlns:p="http://schemas.openxmlformats.org/presentationml/2006/main">
  <p:tag name="KSO_WM_SLIDE_ID" val="custom20202700_6"/>
  <p:tag name="KSO_WM_TEMPLATE_SUBCATEGORY" val="0"/>
  <p:tag name="KSO_WM_TEMPLATE_MASTER_TYPE" val="1"/>
  <p:tag name="KSO_WM_TEMPLATE_COLOR_TYPE" val="1"/>
  <p:tag name="KSO_WM_SLIDE_ITEM_CNT" val="0"/>
  <p:tag name="KSO_WM_SLIDE_INDEX" val="6"/>
  <p:tag name="KSO_WM_TAG_VERSION" val="1.0"/>
  <p:tag name="KSO_WM_BEAUTIFY_FLAG" val="#wm#"/>
  <p:tag name="KSO_WM_TEMPLATE_CATEGORY" val="custom"/>
  <p:tag name="KSO_WM_TEMPLATE_INDEX" val="20202700"/>
  <p:tag name="KSO_WM_SLIDE_TYPE" val="sectionTitle"/>
  <p:tag name="KSO_WM_SLIDE_SUBTYPE" val="pureTxt"/>
  <p:tag name="KSO_WM_SLIDE_LAYOUT" val="a_b_e"/>
  <p:tag name="KSO_WM_SLIDE_LAYOUT_CNT" val="1_1_1"/>
</p:tagLst>
</file>

<file path=ppt/tags/tag622.xml><?xml version="1.0" encoding="utf-8"?>
<p:tagLst xmlns:p="http://schemas.openxmlformats.org/presentationml/2006/main">
  <p:tag name="KSO_WM_SLIDE_ID" val="custom20202700_6"/>
  <p:tag name="KSO_WM_TEMPLATE_SUBCATEGORY" val="0"/>
  <p:tag name="KSO_WM_TEMPLATE_MASTER_TYPE" val="1"/>
  <p:tag name="KSO_WM_TEMPLATE_COLOR_TYPE" val="1"/>
  <p:tag name="KSO_WM_SLIDE_ITEM_CNT" val="0"/>
  <p:tag name="KSO_WM_SLIDE_INDEX" val="6"/>
  <p:tag name="KSO_WM_TAG_VERSION" val="1.0"/>
  <p:tag name="KSO_WM_BEAUTIFY_FLAG" val="#wm#"/>
  <p:tag name="KSO_WM_TEMPLATE_CATEGORY" val="custom"/>
  <p:tag name="KSO_WM_TEMPLATE_INDEX" val="20202700"/>
  <p:tag name="KSO_WM_SLIDE_TYPE" val="sectionTitle"/>
  <p:tag name="KSO_WM_SLIDE_SUBTYPE" val="pureTxt"/>
  <p:tag name="KSO_WM_SLIDE_LAYOUT" val="a_b_e"/>
  <p:tag name="KSO_WM_SLIDE_LAYOUT_CNT" val="1_1_1"/>
</p:tagLst>
</file>

<file path=ppt/tags/tag623.xml><?xml version="1.0" encoding="utf-8"?>
<p:tagLst xmlns:p="http://schemas.openxmlformats.org/presentationml/2006/main">
  <p:tag name="KSO_WM_SLIDE_ID" val="custom20202700_6"/>
  <p:tag name="KSO_WM_TEMPLATE_SUBCATEGORY" val="0"/>
  <p:tag name="KSO_WM_TEMPLATE_MASTER_TYPE" val="1"/>
  <p:tag name="KSO_WM_TEMPLATE_COLOR_TYPE" val="1"/>
  <p:tag name="KSO_WM_SLIDE_ITEM_CNT" val="0"/>
  <p:tag name="KSO_WM_SLIDE_INDEX" val="6"/>
  <p:tag name="KSO_WM_TAG_VERSION" val="1.0"/>
  <p:tag name="KSO_WM_BEAUTIFY_FLAG" val="#wm#"/>
  <p:tag name="KSO_WM_TEMPLATE_CATEGORY" val="custom"/>
  <p:tag name="KSO_WM_TEMPLATE_INDEX" val="20202700"/>
  <p:tag name="KSO_WM_SLIDE_TYPE" val="sectionTitle"/>
  <p:tag name="KSO_WM_SLIDE_SUBTYPE" val="pureTxt"/>
  <p:tag name="KSO_WM_SLIDE_LAYOUT" val="a_b_e"/>
  <p:tag name="KSO_WM_SLIDE_LAYOUT_CNT" val="1_1_1"/>
</p:tagLst>
</file>

<file path=ppt/tags/tag624.xml><?xml version="1.0" encoding="utf-8"?>
<p:tagLst xmlns:p="http://schemas.openxmlformats.org/presentationml/2006/main">
  <p:tag name="KSO_WM_SLIDE_ID" val="custom20202700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2700"/>
  <p:tag name="KSO_WM_SLIDE_LAYOUT" val="a_b_j"/>
  <p:tag name="KSO_WM_SLIDE_LAYOUT_CNT" val="1_1_1"/>
  <p:tag name="KSO_WM_TEMPLATE_THUMBS_INDEX" val="1、4、6、7、8、9、10、11、12、13、14"/>
  <p:tag name="KSO_WM_TEMPLATE_MASTER_THUMB_INDEX" val="12"/>
</p:tagLst>
</file>

<file path=ppt/tags/tag625.xml><?xml version="1.0" encoding="utf-8"?>
<p:tagLst xmlns:p="http://schemas.openxmlformats.org/presentationml/2006/main">
  <p:tag name="KSO_WM_SLIDE_ID" val="custom20202700_6"/>
  <p:tag name="KSO_WM_TEMPLATE_SUBCATEGORY" val="0"/>
  <p:tag name="KSO_WM_TEMPLATE_MASTER_TYPE" val="1"/>
  <p:tag name="KSO_WM_TEMPLATE_COLOR_TYPE" val="1"/>
  <p:tag name="KSO_WM_SLIDE_ITEM_CNT" val="0"/>
  <p:tag name="KSO_WM_SLIDE_INDEX" val="6"/>
  <p:tag name="KSO_WM_TAG_VERSION" val="1.0"/>
  <p:tag name="KSO_WM_BEAUTIFY_FLAG" val="#wm#"/>
  <p:tag name="KSO_WM_TEMPLATE_CATEGORY" val="custom"/>
  <p:tag name="KSO_WM_TEMPLATE_INDEX" val="20202700"/>
  <p:tag name="KSO_WM_SLIDE_TYPE" val="sectionTitle"/>
  <p:tag name="KSO_WM_SLIDE_SUBTYPE" val="pureTxt"/>
  <p:tag name="KSO_WM_SLIDE_LAYOUT" val="a_b_e"/>
  <p:tag name="KSO_WM_SLIDE_LAYOUT_CNT" val="1_1_1"/>
</p:tagLst>
</file>

<file path=ppt/tags/tag626.xml><?xml version="1.0" encoding="utf-8"?>
<p:tagLst xmlns:p="http://schemas.openxmlformats.org/presentationml/2006/main">
  <p:tag name="KSO_WM_UNIT_PLACING_PICTURE_USER_VIEWPORT" val="{&quot;height&quot;:4503,&quot;width&quot;:3377}"/>
</p:tagLst>
</file>

<file path=ppt/tags/tag627.xml><?xml version="1.0" encoding="utf-8"?>
<p:tagLst xmlns:p="http://schemas.openxmlformats.org/presentationml/2006/main">
  <p:tag name="KSO_WM_SLIDE_ID" val="custom20202700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700"/>
  <p:tag name="KSO_WM_SLIDE_LAYOUT" val="a_b_l"/>
  <p:tag name="KSO_WM_SLIDE_LAYOUT_CNT" val="1_1_1"/>
</p:tagLst>
</file>

<file path=ppt/tags/tag628.xml><?xml version="1.0" encoding="utf-8"?>
<p:tagLst xmlns:p="http://schemas.openxmlformats.org/presentationml/2006/main">
  <p:tag name="KSO_WM_UNIT_ISCONTENTSTITLE" val="0"/>
  <p:tag name="KSO_WM_UNIT_PRESET_TEXT" val="感谢您的聆听"/>
  <p:tag name="KSO_WM_UNIT_NOCLEAR" val="1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703_21*a*1"/>
  <p:tag name="KSO_WM_TEMPLATE_CATEGORY" val="custom"/>
  <p:tag name="KSO_WM_TEMPLATE_INDEX" val="20203703"/>
  <p:tag name="KSO_WM_UNIT_LAYERLEVEL" val="1"/>
  <p:tag name="KSO_WM_TAG_VERSION" val="1.0"/>
  <p:tag name="KSO_WM_BEAUTIFY_FLAG" val="#wm#"/>
</p:tagLst>
</file>

<file path=ppt/tags/tag629.xml><?xml version="1.0" encoding="utf-8"?>
<p:tagLst xmlns:p="http://schemas.openxmlformats.org/presentationml/2006/main">
  <p:tag name="KSO_WM_TEMPLATE_THUMBS_INDEX" val="1、2、3、6、8、10、11、12、15"/>
  <p:tag name="KSO_WM_SLIDE_ID" val="custom20203703_21"/>
  <p:tag name="KSO_WM_TEMPLATE_SUBCATEGORY" val="0"/>
  <p:tag name="KSO_WM_SLIDE_TYPE" val="endPage"/>
  <p:tag name="KSO_WM_SLIDE_SUBTYPE" val="pureTxt"/>
  <p:tag name="KSO_WM_SLIDE_ITEM_CNT" val="0"/>
  <p:tag name="KSO_WM_SLIDE_INDEX" val="21"/>
  <p:tag name="KSO_WM_TAG_VERSION" val="1.0"/>
  <p:tag name="KSO_WM_BEAUTIFY_FLAG" val="#wm#"/>
  <p:tag name="KSO_WM_TEMPLATE_CATEGORY" val="custom"/>
  <p:tag name="KSO_WM_TEMPLATE_INDEX" val="20203703"/>
  <p:tag name="KSO_WM_SLIDE_LAYOUT" val="a_b"/>
  <p:tag name="KSO_WM_SLIDE_LAYOUT_CNT" val="1_1"/>
  <p:tag name="KSO_WM_TEMPLATE_MASTER_TYPE" val="1"/>
  <p:tag name="KSO_WM_TEMPLATE_COLOR_TYPE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DOC_GUID" val="{ccdef8f4-e315-44e6-872f-e0e4f611fc52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heme/theme1.xml><?xml version="1.0" encoding="utf-8"?>
<a:theme xmlns:a="http://schemas.openxmlformats.org/drawingml/2006/main" name="4_Office 主题​​">
  <a:themeElements>
    <a:clrScheme name="自定义 8">
      <a:dk1>
        <a:sysClr val="windowText" lastClr="000000"/>
      </a:dk1>
      <a:lt1>
        <a:sysClr val="window" lastClr="FFFFFF"/>
      </a:lt1>
      <a:dk2>
        <a:srgbClr val="FFFEF7"/>
      </a:dk2>
      <a:lt2>
        <a:srgbClr val="FFFFFF"/>
      </a:lt2>
      <a:accent1>
        <a:srgbClr val="FECE58"/>
      </a:accent1>
      <a:accent2>
        <a:srgbClr val="C7DD6A"/>
      </a:accent2>
      <a:accent3>
        <a:srgbClr val="8FE492"/>
      </a:accent3>
      <a:accent4>
        <a:srgbClr val="58E6BF"/>
      </a:accent4>
      <a:accent5>
        <a:srgbClr val="34E2E6"/>
      </a:accent5>
      <a:accent6>
        <a:srgbClr val="58DBFE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">
      <a:dk1>
        <a:srgbClr val="000000"/>
      </a:dk1>
      <a:lt1>
        <a:srgbClr val="FFFFFF"/>
      </a:lt1>
      <a:dk2>
        <a:srgbClr val="EBD8D3"/>
      </a:dk2>
      <a:lt2>
        <a:srgbClr val="FFFFFF"/>
      </a:lt2>
      <a:accent1>
        <a:srgbClr val="D71518"/>
      </a:accent1>
      <a:accent2>
        <a:srgbClr val="DC351D"/>
      </a:accent2>
      <a:accent3>
        <a:srgbClr val="E45E1D"/>
      </a:accent3>
      <a:accent4>
        <a:srgbClr val="EE8025"/>
      </a:accent4>
      <a:accent5>
        <a:srgbClr val="F4A02B"/>
      </a:accent5>
      <a:accent6>
        <a:srgbClr val="FCC30C"/>
      </a:accent6>
      <a:hlink>
        <a:srgbClr val="4987FF"/>
      </a:hlink>
      <a:folHlink>
        <a:srgbClr val="B356DB"/>
      </a:folHlink>
    </a:clrScheme>
    <a:fontScheme name="党政风、中国风">
      <a:majorFont>
        <a:latin typeface="隶书"/>
        <a:ea typeface="隶书"/>
        <a:cs typeface=""/>
      </a:majorFont>
      <a:minorFont>
        <a:latin typeface="隶书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主题​​">
  <a:themeElements>
    <a:clrScheme name="">
      <a:dk1>
        <a:srgbClr val="000000"/>
      </a:dk1>
      <a:lt1>
        <a:srgbClr val="FFFFFF"/>
      </a:lt1>
      <a:dk2>
        <a:srgbClr val="EBD8D3"/>
      </a:dk2>
      <a:lt2>
        <a:srgbClr val="FFFFFF"/>
      </a:lt2>
      <a:accent1>
        <a:srgbClr val="D71518"/>
      </a:accent1>
      <a:accent2>
        <a:srgbClr val="DC351D"/>
      </a:accent2>
      <a:accent3>
        <a:srgbClr val="E45E1D"/>
      </a:accent3>
      <a:accent4>
        <a:srgbClr val="EE8025"/>
      </a:accent4>
      <a:accent5>
        <a:srgbClr val="F4A02B"/>
      </a:accent5>
      <a:accent6>
        <a:srgbClr val="FCC30C"/>
      </a:accent6>
      <a:hlink>
        <a:srgbClr val="4987FF"/>
      </a:hlink>
      <a:folHlink>
        <a:srgbClr val="B356DB"/>
      </a:folHlink>
    </a:clrScheme>
    <a:fontScheme name="党政风、中国风">
      <a:majorFont>
        <a:latin typeface="隶书"/>
        <a:ea typeface="隶书"/>
        <a:cs typeface=""/>
      </a:majorFont>
      <a:minorFont>
        <a:latin typeface="隶书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1.1.1.3455">
      <a:dk1>
        <a:srgbClr val="000000"/>
      </a:dk1>
      <a:lt1>
        <a:srgbClr val="FFFFFF"/>
      </a:lt1>
      <a:dk2>
        <a:srgbClr val="E6ECF1"/>
      </a:dk2>
      <a:lt2>
        <a:srgbClr val="FAF9F9"/>
      </a:lt2>
      <a:accent1>
        <a:srgbClr val="E9D19C"/>
      </a:accent1>
      <a:accent2>
        <a:srgbClr val="BEBC98"/>
      </a:accent2>
      <a:accent3>
        <a:srgbClr val="9FAD9D"/>
      </a:accent3>
      <a:accent4>
        <a:srgbClr val="7FA09E"/>
      </a:accent4>
      <a:accent5>
        <a:srgbClr val="5D8FA0"/>
      </a:accent5>
      <a:accent6>
        <a:srgbClr val="2C7C9D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.1.1.3455">
    <a:dk1>
      <a:srgbClr val="000000"/>
    </a:dk1>
    <a:lt1>
      <a:srgbClr val="FFFFFF"/>
    </a:lt1>
    <a:dk2>
      <a:srgbClr val="E6ECF1"/>
    </a:dk2>
    <a:lt2>
      <a:srgbClr val="FAF9F9"/>
    </a:lt2>
    <a:accent1>
      <a:srgbClr val="E9D19C"/>
    </a:accent1>
    <a:accent2>
      <a:srgbClr val="BEBC98"/>
    </a:accent2>
    <a:accent3>
      <a:srgbClr val="9FAD9D"/>
    </a:accent3>
    <a:accent4>
      <a:srgbClr val="7FA09E"/>
    </a:accent4>
    <a:accent5>
      <a:srgbClr val="5D8FA0"/>
    </a:accent5>
    <a:accent6>
      <a:srgbClr val="2C7C9D"/>
    </a:accent6>
    <a:hlink>
      <a:srgbClr val="0563C1"/>
    </a:hlink>
    <a:folHlink>
      <a:srgbClr val="954D72"/>
    </a:folHlink>
  </a:clrScheme>
</a:themeOverride>
</file>

<file path=ppt/theme/themeOverride10.xml><?xml version="1.0" encoding="utf-8"?>
<a:themeOverride xmlns:a="http://schemas.openxmlformats.org/drawingml/2006/main">
  <a:clrScheme name="1.1.1.3455">
    <a:dk1>
      <a:srgbClr val="000000"/>
    </a:dk1>
    <a:lt1>
      <a:srgbClr val="FFFFFF"/>
    </a:lt1>
    <a:dk2>
      <a:srgbClr val="E6ECF1"/>
    </a:dk2>
    <a:lt2>
      <a:srgbClr val="FAF9F9"/>
    </a:lt2>
    <a:accent1>
      <a:srgbClr val="E9D19C"/>
    </a:accent1>
    <a:accent2>
      <a:srgbClr val="BEBC98"/>
    </a:accent2>
    <a:accent3>
      <a:srgbClr val="9FAD9D"/>
    </a:accent3>
    <a:accent4>
      <a:srgbClr val="7FA09E"/>
    </a:accent4>
    <a:accent5>
      <a:srgbClr val="5D8FA0"/>
    </a:accent5>
    <a:accent6>
      <a:srgbClr val="2C7C9D"/>
    </a:accent6>
    <a:hlink>
      <a:srgbClr val="0563C1"/>
    </a:hlink>
    <a:folHlink>
      <a:srgbClr val="954D72"/>
    </a:folHlink>
  </a:clrScheme>
</a:themeOverride>
</file>

<file path=ppt/theme/themeOverride11.xml><?xml version="1.0" encoding="utf-8"?>
<a:themeOverride xmlns:a="http://schemas.openxmlformats.org/drawingml/2006/main">
  <a:clrScheme name="1.1.1.3455">
    <a:dk1>
      <a:srgbClr val="000000"/>
    </a:dk1>
    <a:lt1>
      <a:srgbClr val="FFFFFF"/>
    </a:lt1>
    <a:dk2>
      <a:srgbClr val="E6ECF1"/>
    </a:dk2>
    <a:lt2>
      <a:srgbClr val="FAF9F9"/>
    </a:lt2>
    <a:accent1>
      <a:srgbClr val="E9D19C"/>
    </a:accent1>
    <a:accent2>
      <a:srgbClr val="BEBC98"/>
    </a:accent2>
    <a:accent3>
      <a:srgbClr val="9FAD9D"/>
    </a:accent3>
    <a:accent4>
      <a:srgbClr val="7FA09E"/>
    </a:accent4>
    <a:accent5>
      <a:srgbClr val="5D8FA0"/>
    </a:accent5>
    <a:accent6>
      <a:srgbClr val="2C7C9D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1.1.1.3455">
    <a:dk1>
      <a:srgbClr val="000000"/>
    </a:dk1>
    <a:lt1>
      <a:srgbClr val="FFFFFF"/>
    </a:lt1>
    <a:dk2>
      <a:srgbClr val="E6ECF1"/>
    </a:dk2>
    <a:lt2>
      <a:srgbClr val="FAF9F9"/>
    </a:lt2>
    <a:accent1>
      <a:srgbClr val="E9D19C"/>
    </a:accent1>
    <a:accent2>
      <a:srgbClr val="BEBC98"/>
    </a:accent2>
    <a:accent3>
      <a:srgbClr val="9FAD9D"/>
    </a:accent3>
    <a:accent4>
      <a:srgbClr val="7FA09E"/>
    </a:accent4>
    <a:accent5>
      <a:srgbClr val="5D8FA0"/>
    </a:accent5>
    <a:accent6>
      <a:srgbClr val="2C7C9D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1.1.1.3455">
    <a:dk1>
      <a:srgbClr val="000000"/>
    </a:dk1>
    <a:lt1>
      <a:srgbClr val="FFFFFF"/>
    </a:lt1>
    <a:dk2>
      <a:srgbClr val="E6ECF1"/>
    </a:dk2>
    <a:lt2>
      <a:srgbClr val="FAF9F9"/>
    </a:lt2>
    <a:accent1>
      <a:srgbClr val="E9D19C"/>
    </a:accent1>
    <a:accent2>
      <a:srgbClr val="BEBC98"/>
    </a:accent2>
    <a:accent3>
      <a:srgbClr val="9FAD9D"/>
    </a:accent3>
    <a:accent4>
      <a:srgbClr val="7FA09E"/>
    </a:accent4>
    <a:accent5>
      <a:srgbClr val="5D8FA0"/>
    </a:accent5>
    <a:accent6>
      <a:srgbClr val="2C7C9D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1.1.1.3455">
    <a:dk1>
      <a:srgbClr val="000000"/>
    </a:dk1>
    <a:lt1>
      <a:srgbClr val="FFFFFF"/>
    </a:lt1>
    <a:dk2>
      <a:srgbClr val="E6ECF1"/>
    </a:dk2>
    <a:lt2>
      <a:srgbClr val="FAF9F9"/>
    </a:lt2>
    <a:accent1>
      <a:srgbClr val="E9D19C"/>
    </a:accent1>
    <a:accent2>
      <a:srgbClr val="BEBC98"/>
    </a:accent2>
    <a:accent3>
      <a:srgbClr val="9FAD9D"/>
    </a:accent3>
    <a:accent4>
      <a:srgbClr val="7FA09E"/>
    </a:accent4>
    <a:accent5>
      <a:srgbClr val="5D8FA0"/>
    </a:accent5>
    <a:accent6>
      <a:srgbClr val="2C7C9D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1.1.1.3455">
    <a:dk1>
      <a:srgbClr val="000000"/>
    </a:dk1>
    <a:lt1>
      <a:srgbClr val="FFFFFF"/>
    </a:lt1>
    <a:dk2>
      <a:srgbClr val="E6ECF1"/>
    </a:dk2>
    <a:lt2>
      <a:srgbClr val="FAF9F9"/>
    </a:lt2>
    <a:accent1>
      <a:srgbClr val="E9D19C"/>
    </a:accent1>
    <a:accent2>
      <a:srgbClr val="BEBC98"/>
    </a:accent2>
    <a:accent3>
      <a:srgbClr val="9FAD9D"/>
    </a:accent3>
    <a:accent4>
      <a:srgbClr val="7FA09E"/>
    </a:accent4>
    <a:accent5>
      <a:srgbClr val="5D8FA0"/>
    </a:accent5>
    <a:accent6>
      <a:srgbClr val="2C7C9D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1.1.1.3455">
    <a:dk1>
      <a:srgbClr val="000000"/>
    </a:dk1>
    <a:lt1>
      <a:srgbClr val="FFFFFF"/>
    </a:lt1>
    <a:dk2>
      <a:srgbClr val="E6ECF1"/>
    </a:dk2>
    <a:lt2>
      <a:srgbClr val="FAF9F9"/>
    </a:lt2>
    <a:accent1>
      <a:srgbClr val="E9D19C"/>
    </a:accent1>
    <a:accent2>
      <a:srgbClr val="BEBC98"/>
    </a:accent2>
    <a:accent3>
      <a:srgbClr val="9FAD9D"/>
    </a:accent3>
    <a:accent4>
      <a:srgbClr val="7FA09E"/>
    </a:accent4>
    <a:accent5>
      <a:srgbClr val="5D8FA0"/>
    </a:accent5>
    <a:accent6>
      <a:srgbClr val="2C7C9D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1.1.1.3455">
    <a:dk1>
      <a:srgbClr val="000000"/>
    </a:dk1>
    <a:lt1>
      <a:srgbClr val="FFFFFF"/>
    </a:lt1>
    <a:dk2>
      <a:srgbClr val="E6ECF1"/>
    </a:dk2>
    <a:lt2>
      <a:srgbClr val="FAF9F9"/>
    </a:lt2>
    <a:accent1>
      <a:srgbClr val="E9D19C"/>
    </a:accent1>
    <a:accent2>
      <a:srgbClr val="BEBC98"/>
    </a:accent2>
    <a:accent3>
      <a:srgbClr val="9FAD9D"/>
    </a:accent3>
    <a:accent4>
      <a:srgbClr val="7FA09E"/>
    </a:accent4>
    <a:accent5>
      <a:srgbClr val="5D8FA0"/>
    </a:accent5>
    <a:accent6>
      <a:srgbClr val="2C7C9D"/>
    </a:accent6>
    <a:hlink>
      <a:srgbClr val="0563C1"/>
    </a:hlink>
    <a:folHlink>
      <a:srgbClr val="954D72"/>
    </a:folHlink>
  </a:clrScheme>
</a:themeOverride>
</file>

<file path=ppt/theme/themeOverride8.xml><?xml version="1.0" encoding="utf-8"?>
<a:themeOverride xmlns:a="http://schemas.openxmlformats.org/drawingml/2006/main">
  <a:clrScheme name="1.1.1.3455">
    <a:dk1>
      <a:srgbClr val="000000"/>
    </a:dk1>
    <a:lt1>
      <a:srgbClr val="FFFFFF"/>
    </a:lt1>
    <a:dk2>
      <a:srgbClr val="E6ECF1"/>
    </a:dk2>
    <a:lt2>
      <a:srgbClr val="FAF9F9"/>
    </a:lt2>
    <a:accent1>
      <a:srgbClr val="E9D19C"/>
    </a:accent1>
    <a:accent2>
      <a:srgbClr val="BEBC98"/>
    </a:accent2>
    <a:accent3>
      <a:srgbClr val="9FAD9D"/>
    </a:accent3>
    <a:accent4>
      <a:srgbClr val="7FA09E"/>
    </a:accent4>
    <a:accent5>
      <a:srgbClr val="5D8FA0"/>
    </a:accent5>
    <a:accent6>
      <a:srgbClr val="2C7C9D"/>
    </a:accent6>
    <a:hlink>
      <a:srgbClr val="0563C1"/>
    </a:hlink>
    <a:folHlink>
      <a:srgbClr val="954D72"/>
    </a:folHlink>
  </a:clrScheme>
</a:themeOverride>
</file>

<file path=ppt/theme/themeOverride9.xml><?xml version="1.0" encoding="utf-8"?>
<a:themeOverride xmlns:a="http://schemas.openxmlformats.org/drawingml/2006/main">
  <a:clrScheme name="1.1.1.3455">
    <a:dk1>
      <a:srgbClr val="000000"/>
    </a:dk1>
    <a:lt1>
      <a:srgbClr val="FFFFFF"/>
    </a:lt1>
    <a:dk2>
      <a:srgbClr val="E6ECF1"/>
    </a:dk2>
    <a:lt2>
      <a:srgbClr val="FAF9F9"/>
    </a:lt2>
    <a:accent1>
      <a:srgbClr val="E9D19C"/>
    </a:accent1>
    <a:accent2>
      <a:srgbClr val="BEBC98"/>
    </a:accent2>
    <a:accent3>
      <a:srgbClr val="9FAD9D"/>
    </a:accent3>
    <a:accent4>
      <a:srgbClr val="7FA09E"/>
    </a:accent4>
    <a:accent5>
      <a:srgbClr val="5D8FA0"/>
    </a:accent5>
    <a:accent6>
      <a:srgbClr val="2C7C9D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</Words>
  <Application>WPS 演示</Application>
  <PresentationFormat>宽屏</PresentationFormat>
  <Paragraphs>28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汉仪旗黑-85S</vt:lpstr>
      <vt:lpstr>隶书</vt:lpstr>
      <vt:lpstr>汉仪尚巍手书W</vt:lpstr>
      <vt:lpstr>Segoe UI</vt:lpstr>
      <vt:lpstr>华文宋体</vt:lpstr>
      <vt:lpstr>Arial Unicode MS</vt:lpstr>
      <vt:lpstr>Calibri</vt:lpstr>
      <vt:lpstr>黑体</vt:lpstr>
      <vt:lpstr>4_Office 主题​​</vt:lpstr>
      <vt:lpstr>8_Office 主题​​</vt:lpstr>
      <vt:lpstr>9_Office 主题​​</vt:lpstr>
      <vt:lpstr>6_Office 主题​​</vt:lpstr>
      <vt:lpstr>PowerPoint 演示文稿</vt:lpstr>
      <vt:lpstr>PowerPoint 演示文稿</vt:lpstr>
      <vt:lpstr>个人荣誉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感谢您的聆听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administered</dc:creator>
  <cp:lastModifiedBy>下雨的秋天有sunshine</cp:lastModifiedBy>
  <cp:revision>30</cp:revision>
  <dcterms:created xsi:type="dcterms:W3CDTF">2020-10-25T01:13:00Z</dcterms:created>
  <dcterms:modified xsi:type="dcterms:W3CDTF">2020-10-29T06:58:38Z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