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7" r:id="rId4"/>
    <p:sldId id="272" r:id="rId5"/>
    <p:sldId id="259" r:id="rId6"/>
    <p:sldId id="260" r:id="rId7"/>
    <p:sldId id="261" r:id="rId8"/>
    <p:sldId id="266" r:id="rId9"/>
    <p:sldId id="270" r:id="rId10"/>
    <p:sldId id="26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9F"/>
    <a:srgbClr val="20E3F8"/>
    <a:srgbClr val="16BDD4"/>
    <a:srgbClr val="0F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3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46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202DC-84DA-494C-9127-72E74BC40AF8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B390-C02E-4AFD-BDF5-865558B10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2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05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4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63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47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8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0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6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6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87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B390-C02E-4AFD-BDF5-865558B10D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5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0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5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9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99C5-B07A-4C93-A816-DB7466E7C3C1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0146-CC4C-4EEE-872E-BC225E34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5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6881898" y="0"/>
            <a:ext cx="5310102" cy="3848101"/>
            <a:chOff x="6881898" y="-1"/>
            <a:chExt cx="5310102" cy="3848101"/>
          </a:xfrm>
        </p:grpSpPr>
        <p:sp>
          <p:nvSpPr>
            <p:cNvPr id="98" name="矩形 97"/>
            <p:cNvSpPr/>
            <p:nvPr/>
          </p:nvSpPr>
          <p:spPr>
            <a:xfrm flipH="1">
              <a:off x="7054516" y="-1"/>
              <a:ext cx="5137484" cy="2983832"/>
            </a:xfrm>
            <a:prstGeom prst="rect">
              <a:avLst/>
            </a:prstGeom>
            <a:solidFill>
              <a:srgbClr val="20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 flipH="1">
              <a:off x="6881898" y="0"/>
              <a:ext cx="5310102" cy="3848100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76200" dir="42000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任意多边形 99"/>
          <p:cNvSpPr/>
          <p:nvPr/>
        </p:nvSpPr>
        <p:spPr>
          <a:xfrm>
            <a:off x="155144" y="17625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216900 w 12192000"/>
              <a:gd name="connsiteY1" fmla="*/ 0 h 6858000"/>
              <a:gd name="connsiteX2" fmla="*/ 8216900 w 12192000"/>
              <a:gd name="connsiteY2" fmla="*/ 2349500 h 6858000"/>
              <a:gd name="connsiteX3" fmla="*/ 12192000 w 12192000"/>
              <a:gd name="connsiteY3" fmla="*/ 2349500 h 6858000"/>
              <a:gd name="connsiteX4" fmla="*/ 12192000 w 12192000"/>
              <a:gd name="connsiteY4" fmla="*/ 6858000 h 6858000"/>
              <a:gd name="connsiteX5" fmla="*/ 8216900 w 12192000"/>
              <a:gd name="connsiteY5" fmla="*/ 6858000 h 6858000"/>
              <a:gd name="connsiteX6" fmla="*/ 39751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216900" y="0"/>
                </a:lnTo>
                <a:lnTo>
                  <a:pt x="8216900" y="2349500"/>
                </a:lnTo>
                <a:lnTo>
                  <a:pt x="12192000" y="2349500"/>
                </a:lnTo>
                <a:lnTo>
                  <a:pt x="12192000" y="6858000"/>
                </a:lnTo>
                <a:lnTo>
                  <a:pt x="8216900" y="6858000"/>
                </a:lnTo>
                <a:lnTo>
                  <a:pt x="39751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 rot="20419344">
            <a:off x="506192" y="425238"/>
            <a:ext cx="1031009" cy="1031009"/>
            <a:chOff x="0" y="0"/>
            <a:chExt cx="1875041" cy="1874313"/>
          </a:xfrm>
          <a:solidFill>
            <a:srgbClr val="FFC000"/>
          </a:solidFill>
          <a:effectLst/>
        </p:grpSpPr>
        <p:sp>
          <p:nvSpPr>
            <p:cNvPr id="37" name="椭圆 30"/>
            <p:cNvSpPr/>
            <p:nvPr/>
          </p:nvSpPr>
          <p:spPr>
            <a:xfrm>
              <a:off x="431383" y="432048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1512168" h="1512168">
                  <a:moveTo>
                    <a:pt x="756084" y="144016"/>
                  </a:moveTo>
                  <a:cubicBezTo>
                    <a:pt x="418048" y="144016"/>
                    <a:pt x="144016" y="418048"/>
                    <a:pt x="144016" y="756084"/>
                  </a:cubicBezTo>
                  <a:cubicBezTo>
                    <a:pt x="144016" y="1094120"/>
                    <a:pt x="418048" y="1368152"/>
                    <a:pt x="756084" y="1368152"/>
                  </a:cubicBezTo>
                  <a:cubicBezTo>
                    <a:pt x="1094120" y="1368152"/>
                    <a:pt x="1368152" y="1094120"/>
                    <a:pt x="1368152" y="756084"/>
                  </a:cubicBezTo>
                  <a:cubicBezTo>
                    <a:pt x="1368152" y="418048"/>
                    <a:pt x="1094120" y="144016"/>
                    <a:pt x="756084" y="144016"/>
                  </a:cubicBezTo>
                  <a:close/>
                  <a:moveTo>
                    <a:pt x="756084" y="0"/>
                  </a:moveTo>
                  <a:cubicBezTo>
                    <a:pt x="1173658" y="0"/>
                    <a:pt x="1512168" y="338510"/>
                    <a:pt x="1512168" y="756084"/>
                  </a:cubicBezTo>
                  <a:cubicBezTo>
                    <a:pt x="1512168" y="1173658"/>
                    <a:pt x="1173658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32608" y="0"/>
              <a:ext cx="144017" cy="1872208"/>
              <a:chOff x="832608" y="0"/>
              <a:chExt cx="144017" cy="1872208"/>
            </a:xfrm>
            <a:grpFill/>
          </p:grpSpPr>
          <p:sp>
            <p:nvSpPr>
              <p:cNvPr id="54" name="圆角矩形 53"/>
              <p:cNvSpPr/>
              <p:nvPr/>
            </p:nvSpPr>
            <p:spPr>
              <a:xfrm flipH="1">
                <a:off x="832608" y="0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圆角矩形 54"/>
              <p:cNvSpPr/>
              <p:nvPr/>
            </p:nvSpPr>
            <p:spPr>
              <a:xfrm flipH="1">
                <a:off x="832608" y="1512168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1800000">
              <a:off x="832608" y="0"/>
              <a:ext cx="144017" cy="1872208"/>
              <a:chOff x="832608" y="0"/>
              <a:chExt cx="144017" cy="1872208"/>
            </a:xfrm>
            <a:grpFill/>
          </p:grpSpPr>
          <p:sp>
            <p:nvSpPr>
              <p:cNvPr id="52" name="圆角矩形 51"/>
              <p:cNvSpPr/>
              <p:nvPr/>
            </p:nvSpPr>
            <p:spPr>
              <a:xfrm flipH="1">
                <a:off x="832608" y="0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 flipH="1">
                <a:off x="832608" y="1512168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3600000">
              <a:off x="864662" y="405"/>
              <a:ext cx="144017" cy="1872208"/>
              <a:chOff x="864662" y="405"/>
              <a:chExt cx="144017" cy="1872208"/>
            </a:xfrm>
            <a:grpFill/>
          </p:grpSpPr>
          <p:sp>
            <p:nvSpPr>
              <p:cNvPr id="50" name="圆角矩形 49"/>
              <p:cNvSpPr/>
              <p:nvPr/>
            </p:nvSpPr>
            <p:spPr>
              <a:xfrm flipH="1">
                <a:off x="864662" y="405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 flipH="1">
                <a:off x="864662" y="1512573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5400000">
              <a:off x="864095" y="-162"/>
              <a:ext cx="144017" cy="1872208"/>
              <a:chOff x="864095" y="-162"/>
              <a:chExt cx="144017" cy="1872208"/>
            </a:xfrm>
            <a:grpFill/>
          </p:grpSpPr>
          <p:sp>
            <p:nvSpPr>
              <p:cNvPr id="48" name="圆角矩形 47"/>
              <p:cNvSpPr/>
              <p:nvPr/>
            </p:nvSpPr>
            <p:spPr>
              <a:xfrm flipH="1">
                <a:off x="864095" y="-162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 flipH="1">
                <a:off x="864095" y="1512006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7200000">
              <a:off x="866928" y="-727"/>
              <a:ext cx="144017" cy="1872208"/>
              <a:chOff x="866928" y="-727"/>
              <a:chExt cx="144017" cy="1872208"/>
            </a:xfrm>
            <a:grpFill/>
          </p:grpSpPr>
          <p:sp>
            <p:nvSpPr>
              <p:cNvPr id="46" name="圆角矩形 45"/>
              <p:cNvSpPr/>
              <p:nvPr/>
            </p:nvSpPr>
            <p:spPr>
              <a:xfrm flipH="1">
                <a:off x="866928" y="-727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 flipH="1">
                <a:off x="866928" y="1511441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9000000">
              <a:off x="873160" y="2105"/>
              <a:ext cx="144017" cy="1872208"/>
              <a:chOff x="873160" y="2105"/>
              <a:chExt cx="144017" cy="1872208"/>
            </a:xfrm>
            <a:grpFill/>
          </p:grpSpPr>
          <p:sp>
            <p:nvSpPr>
              <p:cNvPr id="44" name="圆角矩形 43"/>
              <p:cNvSpPr/>
              <p:nvPr/>
            </p:nvSpPr>
            <p:spPr>
              <a:xfrm flipH="1">
                <a:off x="873160" y="2105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flipH="1">
                <a:off x="873160" y="1514273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51144" y="3666670"/>
            <a:ext cx="2497415" cy="2684003"/>
          </a:xfrm>
          <a:prstGeom prst="rect">
            <a:avLst/>
          </a:prstGeom>
          <a:effectLst>
            <a:outerShdw blurRad="177800" dist="635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34" name="任意多边形 33"/>
          <p:cNvSpPr/>
          <p:nvPr/>
        </p:nvSpPr>
        <p:spPr>
          <a:xfrm>
            <a:off x="0" y="5866595"/>
            <a:ext cx="12192000" cy="109664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0" y="5934773"/>
            <a:ext cx="12230100" cy="944247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6BDD4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3668358" y="2205318"/>
            <a:ext cx="6434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礼仪部干事竞选</a:t>
            </a:r>
          </a:p>
        </p:txBody>
      </p:sp>
      <p:sp>
        <p:nvSpPr>
          <p:cNvPr id="121" name="任意多边形 120"/>
          <p:cNvSpPr/>
          <p:nvPr/>
        </p:nvSpPr>
        <p:spPr>
          <a:xfrm>
            <a:off x="3331956" y="2634221"/>
            <a:ext cx="467435" cy="1136873"/>
          </a:xfrm>
          <a:custGeom>
            <a:avLst/>
            <a:gdLst>
              <a:gd name="connsiteX0" fmla="*/ 0 w 317369"/>
              <a:gd name="connsiteY0" fmla="*/ 0 h 725214"/>
              <a:gd name="connsiteX1" fmla="*/ 188070 w 317369"/>
              <a:gd name="connsiteY1" fmla="*/ 0 h 725214"/>
              <a:gd name="connsiteX2" fmla="*/ 188070 w 317369"/>
              <a:gd name="connsiteY2" fmla="*/ 557048 h 725214"/>
              <a:gd name="connsiteX3" fmla="*/ 317369 w 317369"/>
              <a:gd name="connsiteY3" fmla="*/ 557048 h 725214"/>
              <a:gd name="connsiteX4" fmla="*/ 317369 w 317369"/>
              <a:gd name="connsiteY4" fmla="*/ 725214 h 725214"/>
              <a:gd name="connsiteX5" fmla="*/ 0 w 317369"/>
              <a:gd name="connsiteY5" fmla="*/ 725214 h 7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369" h="725214">
                <a:moveTo>
                  <a:pt x="0" y="0"/>
                </a:moveTo>
                <a:lnTo>
                  <a:pt x="188070" y="0"/>
                </a:lnTo>
                <a:lnTo>
                  <a:pt x="188070" y="557048"/>
                </a:lnTo>
                <a:lnTo>
                  <a:pt x="317369" y="557048"/>
                </a:lnTo>
                <a:lnTo>
                  <a:pt x="317369" y="725214"/>
                </a:lnTo>
                <a:lnTo>
                  <a:pt x="0" y="7252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986639" y="1623461"/>
            <a:ext cx="2318517" cy="2079411"/>
            <a:chOff x="267522" y="1244268"/>
            <a:chExt cx="2118637" cy="2143668"/>
          </a:xfrm>
        </p:grpSpPr>
        <p:sp>
          <p:nvSpPr>
            <p:cNvPr id="102" name="任意多边形 101"/>
            <p:cNvSpPr/>
            <p:nvPr/>
          </p:nvSpPr>
          <p:spPr>
            <a:xfrm rot="9600000" flipV="1">
              <a:off x="267522" y="1244268"/>
              <a:ext cx="2118637" cy="2143668"/>
            </a:xfrm>
            <a:custGeom>
              <a:avLst/>
              <a:gdLst>
                <a:gd name="connsiteX0" fmla="*/ 2465824 w 3709031"/>
                <a:gd name="connsiteY0" fmla="*/ 3544013 h 3752852"/>
                <a:gd name="connsiteX1" fmla="*/ 2508159 w 3709031"/>
                <a:gd name="connsiteY1" fmla="*/ 3563755 h 3752852"/>
                <a:gd name="connsiteX2" fmla="*/ 2488418 w 3709031"/>
                <a:gd name="connsiteY2" fmla="*/ 3606090 h 3752852"/>
                <a:gd name="connsiteX3" fmla="*/ 2446083 w 3709031"/>
                <a:gd name="connsiteY3" fmla="*/ 3586348 h 3752852"/>
                <a:gd name="connsiteX4" fmla="*/ 2465824 w 3709031"/>
                <a:gd name="connsiteY4" fmla="*/ 3544013 h 3752852"/>
                <a:gd name="connsiteX5" fmla="*/ 2326731 w 3709031"/>
                <a:gd name="connsiteY5" fmla="*/ 3558257 h 3752852"/>
                <a:gd name="connsiteX6" fmla="*/ 2369066 w 3709031"/>
                <a:gd name="connsiteY6" fmla="*/ 3577998 h 3752852"/>
                <a:gd name="connsiteX7" fmla="*/ 2349325 w 3709031"/>
                <a:gd name="connsiteY7" fmla="*/ 3620333 h 3752852"/>
                <a:gd name="connsiteX8" fmla="*/ 2306990 w 3709031"/>
                <a:gd name="connsiteY8" fmla="*/ 3600592 h 3752852"/>
                <a:gd name="connsiteX9" fmla="*/ 2326731 w 3709031"/>
                <a:gd name="connsiteY9" fmla="*/ 3558257 h 3752852"/>
                <a:gd name="connsiteX10" fmla="*/ 2577107 w 3709031"/>
                <a:gd name="connsiteY10" fmla="*/ 3463427 h 3752852"/>
                <a:gd name="connsiteX11" fmla="*/ 2619442 w 3709031"/>
                <a:gd name="connsiteY11" fmla="*/ 3483169 h 3752852"/>
                <a:gd name="connsiteX12" fmla="*/ 2599701 w 3709031"/>
                <a:gd name="connsiteY12" fmla="*/ 3525504 h 3752852"/>
                <a:gd name="connsiteX13" fmla="*/ 2557366 w 3709031"/>
                <a:gd name="connsiteY13" fmla="*/ 3505762 h 3752852"/>
                <a:gd name="connsiteX14" fmla="*/ 2577107 w 3709031"/>
                <a:gd name="connsiteY14" fmla="*/ 3463427 h 3752852"/>
                <a:gd name="connsiteX15" fmla="*/ 2872937 w 3709031"/>
                <a:gd name="connsiteY15" fmla="*/ 3298668 h 3752852"/>
                <a:gd name="connsiteX16" fmla="*/ 2919471 w 3709031"/>
                <a:gd name="connsiteY16" fmla="*/ 3302739 h 3752852"/>
                <a:gd name="connsiteX17" fmla="*/ 2915399 w 3709031"/>
                <a:gd name="connsiteY17" fmla="*/ 3349273 h 3752852"/>
                <a:gd name="connsiteX18" fmla="*/ 2868866 w 3709031"/>
                <a:gd name="connsiteY18" fmla="*/ 3345202 h 3752852"/>
                <a:gd name="connsiteX19" fmla="*/ 2872937 w 3709031"/>
                <a:gd name="connsiteY19" fmla="*/ 3298668 h 3752852"/>
                <a:gd name="connsiteX20" fmla="*/ 1986317 w 3709031"/>
                <a:gd name="connsiteY20" fmla="*/ 3612187 h 3752852"/>
                <a:gd name="connsiteX21" fmla="*/ 2019348 w 3709031"/>
                <a:gd name="connsiteY21" fmla="*/ 3645217 h 3752852"/>
                <a:gd name="connsiteX22" fmla="*/ 1986318 w 3709031"/>
                <a:gd name="connsiteY22" fmla="*/ 3678247 h 3752852"/>
                <a:gd name="connsiteX23" fmla="*/ 1953287 w 3709031"/>
                <a:gd name="connsiteY23" fmla="*/ 3645217 h 3752852"/>
                <a:gd name="connsiteX24" fmla="*/ 1986317 w 3709031"/>
                <a:gd name="connsiteY24" fmla="*/ 3612187 h 3752852"/>
                <a:gd name="connsiteX25" fmla="*/ 2998770 w 3709031"/>
                <a:gd name="connsiteY25" fmla="*/ 3237711 h 3752852"/>
                <a:gd name="connsiteX26" fmla="*/ 3045303 w 3709031"/>
                <a:gd name="connsiteY26" fmla="*/ 3241782 h 3752852"/>
                <a:gd name="connsiteX27" fmla="*/ 3041232 w 3709031"/>
                <a:gd name="connsiteY27" fmla="*/ 3288316 h 3752852"/>
                <a:gd name="connsiteX28" fmla="*/ 2994699 w 3709031"/>
                <a:gd name="connsiteY28" fmla="*/ 3284245 h 3752852"/>
                <a:gd name="connsiteX29" fmla="*/ 2998770 w 3709031"/>
                <a:gd name="connsiteY29" fmla="*/ 3237711 h 3752852"/>
                <a:gd name="connsiteX30" fmla="*/ 1850741 w 3709031"/>
                <a:gd name="connsiteY30" fmla="*/ 3646375 h 3752852"/>
                <a:gd name="connsiteX31" fmla="*/ 1883771 w 3709031"/>
                <a:gd name="connsiteY31" fmla="*/ 3679405 h 3752852"/>
                <a:gd name="connsiteX32" fmla="*/ 1850741 w 3709031"/>
                <a:gd name="connsiteY32" fmla="*/ 3712435 h 3752852"/>
                <a:gd name="connsiteX33" fmla="*/ 1817711 w 3709031"/>
                <a:gd name="connsiteY33" fmla="*/ 3679405 h 3752852"/>
                <a:gd name="connsiteX34" fmla="*/ 1850741 w 3709031"/>
                <a:gd name="connsiteY34" fmla="*/ 3646375 h 3752852"/>
                <a:gd name="connsiteX35" fmla="*/ 2228094 w 3709031"/>
                <a:gd name="connsiteY35" fmla="*/ 3490558 h 3752852"/>
                <a:gd name="connsiteX36" fmla="*/ 2270429 w 3709031"/>
                <a:gd name="connsiteY36" fmla="*/ 3510299 h 3752852"/>
                <a:gd name="connsiteX37" fmla="*/ 2250688 w 3709031"/>
                <a:gd name="connsiteY37" fmla="*/ 3552634 h 3752852"/>
                <a:gd name="connsiteX38" fmla="*/ 2208353 w 3709031"/>
                <a:gd name="connsiteY38" fmla="*/ 3532893 h 3752852"/>
                <a:gd name="connsiteX39" fmla="*/ 2228094 w 3709031"/>
                <a:gd name="connsiteY39" fmla="*/ 3490558 h 3752852"/>
                <a:gd name="connsiteX40" fmla="*/ 2616875 w 3709031"/>
                <a:gd name="connsiteY40" fmla="*/ 3349053 h 3752852"/>
                <a:gd name="connsiteX41" fmla="*/ 2659210 w 3709031"/>
                <a:gd name="connsiteY41" fmla="*/ 3368795 h 3752852"/>
                <a:gd name="connsiteX42" fmla="*/ 2639469 w 3709031"/>
                <a:gd name="connsiteY42" fmla="*/ 3411129 h 3752852"/>
                <a:gd name="connsiteX43" fmla="*/ 2597134 w 3709031"/>
                <a:gd name="connsiteY43" fmla="*/ 3391388 h 3752852"/>
                <a:gd name="connsiteX44" fmla="*/ 2616875 w 3709031"/>
                <a:gd name="connsiteY44" fmla="*/ 3349053 h 3752852"/>
                <a:gd name="connsiteX45" fmla="*/ 2757094 w 3709031"/>
                <a:gd name="connsiteY45" fmla="*/ 3268787 h 3752852"/>
                <a:gd name="connsiteX46" fmla="*/ 2803628 w 3709031"/>
                <a:gd name="connsiteY46" fmla="*/ 3272859 h 3752852"/>
                <a:gd name="connsiteX47" fmla="*/ 2799556 w 3709031"/>
                <a:gd name="connsiteY47" fmla="*/ 3319392 h 3752852"/>
                <a:gd name="connsiteX48" fmla="*/ 2753023 w 3709031"/>
                <a:gd name="connsiteY48" fmla="*/ 3315321 h 3752852"/>
                <a:gd name="connsiteX49" fmla="*/ 2757094 w 3709031"/>
                <a:gd name="connsiteY49" fmla="*/ 3268787 h 3752852"/>
                <a:gd name="connsiteX50" fmla="*/ 2055851 w 3709031"/>
                <a:gd name="connsiteY50" fmla="*/ 3514835 h 3752852"/>
                <a:gd name="connsiteX51" fmla="*/ 2088881 w 3709031"/>
                <a:gd name="connsiteY51" fmla="*/ 3547865 h 3752852"/>
                <a:gd name="connsiteX52" fmla="*/ 2055852 w 3709031"/>
                <a:gd name="connsiteY52" fmla="*/ 3580895 h 3752852"/>
                <a:gd name="connsiteX53" fmla="*/ 2022821 w 3709031"/>
                <a:gd name="connsiteY53" fmla="*/ 3547865 h 3752852"/>
                <a:gd name="connsiteX54" fmla="*/ 2055851 w 3709031"/>
                <a:gd name="connsiteY54" fmla="*/ 3514835 h 3752852"/>
                <a:gd name="connsiteX55" fmla="*/ 3075780 w 3709031"/>
                <a:gd name="connsiteY55" fmla="*/ 3123924 h 3752852"/>
                <a:gd name="connsiteX56" fmla="*/ 3122313 w 3709031"/>
                <a:gd name="connsiteY56" fmla="*/ 3127995 h 3752852"/>
                <a:gd name="connsiteX57" fmla="*/ 3118242 w 3709031"/>
                <a:gd name="connsiteY57" fmla="*/ 3174529 h 3752852"/>
                <a:gd name="connsiteX58" fmla="*/ 3071708 w 3709031"/>
                <a:gd name="connsiteY58" fmla="*/ 3170458 h 3752852"/>
                <a:gd name="connsiteX59" fmla="*/ 3075780 w 3709031"/>
                <a:gd name="connsiteY59" fmla="*/ 3123924 h 3752852"/>
                <a:gd name="connsiteX60" fmla="*/ 1718608 w 3709031"/>
                <a:gd name="connsiteY60" fmla="*/ 3608710 h 3752852"/>
                <a:gd name="connsiteX61" fmla="*/ 1751638 w 3709031"/>
                <a:gd name="connsiteY61" fmla="*/ 3641740 h 3752852"/>
                <a:gd name="connsiteX62" fmla="*/ 1718607 w 3709031"/>
                <a:gd name="connsiteY62" fmla="*/ 3674770 h 3752852"/>
                <a:gd name="connsiteX63" fmla="*/ 1685578 w 3709031"/>
                <a:gd name="connsiteY63" fmla="*/ 3641740 h 3752852"/>
                <a:gd name="connsiteX64" fmla="*/ 1718608 w 3709031"/>
                <a:gd name="connsiteY64" fmla="*/ 3608710 h 3752852"/>
                <a:gd name="connsiteX65" fmla="*/ 3074031 w 3709031"/>
                <a:gd name="connsiteY65" fmla="*/ 3002846 h 3752852"/>
                <a:gd name="connsiteX66" fmla="*/ 3120565 w 3709031"/>
                <a:gd name="connsiteY66" fmla="*/ 3006917 h 3752852"/>
                <a:gd name="connsiteX67" fmla="*/ 3116494 w 3709031"/>
                <a:gd name="connsiteY67" fmla="*/ 3053451 h 3752852"/>
                <a:gd name="connsiteX68" fmla="*/ 3069960 w 3709031"/>
                <a:gd name="connsiteY68" fmla="*/ 3049380 h 3752852"/>
                <a:gd name="connsiteX69" fmla="*/ 3074031 w 3709031"/>
                <a:gd name="connsiteY69" fmla="*/ 3002846 h 3752852"/>
                <a:gd name="connsiteX70" fmla="*/ 1642119 w 3709031"/>
                <a:gd name="connsiteY70" fmla="*/ 3514835 h 3752852"/>
                <a:gd name="connsiteX71" fmla="*/ 1675150 w 3709031"/>
                <a:gd name="connsiteY71" fmla="*/ 3547865 h 3752852"/>
                <a:gd name="connsiteX72" fmla="*/ 1642120 w 3709031"/>
                <a:gd name="connsiteY72" fmla="*/ 3580895 h 3752852"/>
                <a:gd name="connsiteX73" fmla="*/ 1609089 w 3709031"/>
                <a:gd name="connsiteY73" fmla="*/ 3547865 h 3752852"/>
                <a:gd name="connsiteX74" fmla="*/ 1642119 w 3709031"/>
                <a:gd name="connsiteY74" fmla="*/ 3514835 h 3752852"/>
                <a:gd name="connsiteX75" fmla="*/ 3313787 w 3709031"/>
                <a:gd name="connsiteY75" fmla="*/ 2850811 h 3752852"/>
                <a:gd name="connsiteX76" fmla="*/ 3338851 w 3709031"/>
                <a:gd name="connsiteY76" fmla="*/ 2854111 h 3752852"/>
                <a:gd name="connsiteX77" fmla="*/ 3350941 w 3709031"/>
                <a:gd name="connsiteY77" fmla="*/ 2899231 h 3752852"/>
                <a:gd name="connsiteX78" fmla="*/ 3305821 w 3709031"/>
                <a:gd name="connsiteY78" fmla="*/ 2911321 h 3752852"/>
                <a:gd name="connsiteX79" fmla="*/ 3293731 w 3709031"/>
                <a:gd name="connsiteY79" fmla="*/ 2866201 h 3752852"/>
                <a:gd name="connsiteX80" fmla="*/ 3313787 w 3709031"/>
                <a:gd name="connsiteY80" fmla="*/ 2850811 h 3752852"/>
                <a:gd name="connsiteX81" fmla="*/ 1355326 w 3709031"/>
                <a:gd name="connsiteY81" fmla="*/ 3554451 h 3752852"/>
                <a:gd name="connsiteX82" fmla="*/ 1380582 w 3709031"/>
                <a:gd name="connsiteY82" fmla="*/ 3553348 h 3752852"/>
                <a:gd name="connsiteX83" fmla="*/ 1400323 w 3709031"/>
                <a:gd name="connsiteY83" fmla="*/ 3595683 h 3752852"/>
                <a:gd name="connsiteX84" fmla="*/ 1357988 w 3709031"/>
                <a:gd name="connsiteY84" fmla="*/ 3615424 h 3752852"/>
                <a:gd name="connsiteX85" fmla="*/ 1338247 w 3709031"/>
                <a:gd name="connsiteY85" fmla="*/ 3573089 h 3752852"/>
                <a:gd name="connsiteX86" fmla="*/ 1355326 w 3709031"/>
                <a:gd name="connsiteY86" fmla="*/ 3554451 h 3752852"/>
                <a:gd name="connsiteX87" fmla="*/ 3194711 w 3709031"/>
                <a:gd name="connsiteY87" fmla="*/ 2862354 h 3752852"/>
                <a:gd name="connsiteX88" fmla="*/ 3219775 w 3709031"/>
                <a:gd name="connsiteY88" fmla="*/ 2865653 h 3752852"/>
                <a:gd name="connsiteX89" fmla="*/ 3231865 w 3709031"/>
                <a:gd name="connsiteY89" fmla="*/ 2910773 h 3752852"/>
                <a:gd name="connsiteX90" fmla="*/ 3186745 w 3709031"/>
                <a:gd name="connsiteY90" fmla="*/ 2922863 h 3752852"/>
                <a:gd name="connsiteX91" fmla="*/ 3174655 w 3709031"/>
                <a:gd name="connsiteY91" fmla="*/ 2877743 h 3752852"/>
                <a:gd name="connsiteX92" fmla="*/ 3194711 w 3709031"/>
                <a:gd name="connsiteY92" fmla="*/ 2862354 h 3752852"/>
                <a:gd name="connsiteX93" fmla="*/ 1453963 w 3709031"/>
                <a:gd name="connsiteY93" fmla="*/ 3486751 h 3752852"/>
                <a:gd name="connsiteX94" fmla="*/ 1479219 w 3709031"/>
                <a:gd name="connsiteY94" fmla="*/ 3485649 h 3752852"/>
                <a:gd name="connsiteX95" fmla="*/ 1498960 w 3709031"/>
                <a:gd name="connsiteY95" fmla="*/ 3527984 h 3752852"/>
                <a:gd name="connsiteX96" fmla="*/ 1456625 w 3709031"/>
                <a:gd name="connsiteY96" fmla="*/ 3547725 h 3752852"/>
                <a:gd name="connsiteX97" fmla="*/ 1436884 w 3709031"/>
                <a:gd name="connsiteY97" fmla="*/ 3505390 h 3752852"/>
                <a:gd name="connsiteX98" fmla="*/ 1453963 w 3709031"/>
                <a:gd name="connsiteY98" fmla="*/ 3486751 h 3752852"/>
                <a:gd name="connsiteX99" fmla="*/ 3411183 w 3709031"/>
                <a:gd name="connsiteY99" fmla="*/ 2750493 h 3752852"/>
                <a:gd name="connsiteX100" fmla="*/ 3436247 w 3709031"/>
                <a:gd name="connsiteY100" fmla="*/ 2753793 h 3752852"/>
                <a:gd name="connsiteX101" fmla="*/ 3448337 w 3709031"/>
                <a:gd name="connsiteY101" fmla="*/ 2798913 h 3752852"/>
                <a:gd name="connsiteX102" fmla="*/ 3403217 w 3709031"/>
                <a:gd name="connsiteY102" fmla="*/ 2811003 h 3752852"/>
                <a:gd name="connsiteX103" fmla="*/ 3391127 w 3709031"/>
                <a:gd name="connsiteY103" fmla="*/ 2765883 h 3752852"/>
                <a:gd name="connsiteX104" fmla="*/ 3411183 w 3709031"/>
                <a:gd name="connsiteY104" fmla="*/ 2750493 h 3752852"/>
                <a:gd name="connsiteX105" fmla="*/ 1216233 w 3709031"/>
                <a:gd name="connsiteY105" fmla="*/ 3540207 h 3752852"/>
                <a:gd name="connsiteX106" fmla="*/ 1241489 w 3709031"/>
                <a:gd name="connsiteY106" fmla="*/ 3539104 h 3752852"/>
                <a:gd name="connsiteX107" fmla="*/ 1261230 w 3709031"/>
                <a:gd name="connsiteY107" fmla="*/ 3581439 h 3752852"/>
                <a:gd name="connsiteX108" fmla="*/ 1218895 w 3709031"/>
                <a:gd name="connsiteY108" fmla="*/ 3601180 h 3752852"/>
                <a:gd name="connsiteX109" fmla="*/ 1199154 w 3709031"/>
                <a:gd name="connsiteY109" fmla="*/ 3558846 h 3752852"/>
                <a:gd name="connsiteX110" fmla="*/ 1216233 w 3709031"/>
                <a:gd name="connsiteY110" fmla="*/ 3540207 h 3752852"/>
                <a:gd name="connsiteX111" fmla="*/ 3444631 w 3709031"/>
                <a:gd name="connsiteY111" fmla="*/ 2617229 h 3752852"/>
                <a:gd name="connsiteX112" fmla="*/ 3469695 w 3709031"/>
                <a:gd name="connsiteY112" fmla="*/ 2620529 h 3752852"/>
                <a:gd name="connsiteX113" fmla="*/ 3481785 w 3709031"/>
                <a:gd name="connsiteY113" fmla="*/ 2665649 h 3752852"/>
                <a:gd name="connsiteX114" fmla="*/ 3436665 w 3709031"/>
                <a:gd name="connsiteY114" fmla="*/ 2677738 h 3752852"/>
                <a:gd name="connsiteX115" fmla="*/ 3424575 w 3709031"/>
                <a:gd name="connsiteY115" fmla="*/ 2632619 h 3752852"/>
                <a:gd name="connsiteX116" fmla="*/ 3444631 w 3709031"/>
                <a:gd name="connsiteY116" fmla="*/ 2617229 h 3752852"/>
                <a:gd name="connsiteX117" fmla="*/ 1104950 w 3709031"/>
                <a:gd name="connsiteY117" fmla="*/ 3459621 h 3752852"/>
                <a:gd name="connsiteX118" fmla="*/ 1130206 w 3709031"/>
                <a:gd name="connsiteY118" fmla="*/ 3458518 h 3752852"/>
                <a:gd name="connsiteX119" fmla="*/ 1149947 w 3709031"/>
                <a:gd name="connsiteY119" fmla="*/ 3500853 h 3752852"/>
                <a:gd name="connsiteX120" fmla="*/ 1107612 w 3709031"/>
                <a:gd name="connsiteY120" fmla="*/ 3520594 h 3752852"/>
                <a:gd name="connsiteX121" fmla="*/ 1087871 w 3709031"/>
                <a:gd name="connsiteY121" fmla="*/ 3478259 h 3752852"/>
                <a:gd name="connsiteX122" fmla="*/ 1104950 w 3709031"/>
                <a:gd name="connsiteY122" fmla="*/ 3459621 h 3752852"/>
                <a:gd name="connsiteX123" fmla="*/ 3401577 w 3709031"/>
                <a:gd name="connsiteY123" fmla="*/ 2504051 h 3752852"/>
                <a:gd name="connsiteX124" fmla="*/ 3426641 w 3709031"/>
                <a:gd name="connsiteY124" fmla="*/ 2507351 h 3752852"/>
                <a:gd name="connsiteX125" fmla="*/ 3438731 w 3709031"/>
                <a:gd name="connsiteY125" fmla="*/ 2552471 h 3752852"/>
                <a:gd name="connsiteX126" fmla="*/ 3393611 w 3709031"/>
                <a:gd name="connsiteY126" fmla="*/ 2564560 h 3752852"/>
                <a:gd name="connsiteX127" fmla="*/ 3381521 w 3709031"/>
                <a:gd name="connsiteY127" fmla="*/ 2519441 h 3752852"/>
                <a:gd name="connsiteX128" fmla="*/ 3401577 w 3709031"/>
                <a:gd name="connsiteY128" fmla="*/ 2504051 h 3752852"/>
                <a:gd name="connsiteX129" fmla="*/ 1065182 w 3709031"/>
                <a:gd name="connsiteY129" fmla="*/ 3345247 h 3752852"/>
                <a:gd name="connsiteX130" fmla="*/ 1090438 w 3709031"/>
                <a:gd name="connsiteY130" fmla="*/ 3344144 h 3752852"/>
                <a:gd name="connsiteX131" fmla="*/ 1110179 w 3709031"/>
                <a:gd name="connsiteY131" fmla="*/ 3386479 h 3752852"/>
                <a:gd name="connsiteX132" fmla="*/ 1067844 w 3709031"/>
                <a:gd name="connsiteY132" fmla="*/ 3406220 h 3752852"/>
                <a:gd name="connsiteX133" fmla="*/ 1048103 w 3709031"/>
                <a:gd name="connsiteY133" fmla="*/ 3363885 h 3752852"/>
                <a:gd name="connsiteX134" fmla="*/ 1065182 w 3709031"/>
                <a:gd name="connsiteY134" fmla="*/ 3345247 h 3752852"/>
                <a:gd name="connsiteX135" fmla="*/ 3447239 w 3709031"/>
                <a:gd name="connsiteY135" fmla="*/ 2344783 h 3752852"/>
                <a:gd name="connsiteX136" fmla="*/ 3471919 w 3709031"/>
                <a:gd name="connsiteY136" fmla="*/ 2339311 h 3752852"/>
                <a:gd name="connsiteX137" fmla="*/ 3498712 w 3709031"/>
                <a:gd name="connsiteY137" fmla="*/ 2377575 h 3752852"/>
                <a:gd name="connsiteX138" fmla="*/ 3460448 w 3709031"/>
                <a:gd name="connsiteY138" fmla="*/ 2404367 h 3752852"/>
                <a:gd name="connsiteX139" fmla="*/ 3433656 w 3709031"/>
                <a:gd name="connsiteY139" fmla="*/ 2366104 h 3752852"/>
                <a:gd name="connsiteX140" fmla="*/ 3447239 w 3709031"/>
                <a:gd name="connsiteY140" fmla="*/ 2344783 h 3752852"/>
                <a:gd name="connsiteX141" fmla="*/ 929794 w 3709031"/>
                <a:gd name="connsiteY141" fmla="*/ 3257995 h 3752852"/>
                <a:gd name="connsiteX142" fmla="*/ 953904 w 3709031"/>
                <a:gd name="connsiteY142" fmla="*/ 3265597 h 3752852"/>
                <a:gd name="connsiteX143" fmla="*/ 957975 w 3709031"/>
                <a:gd name="connsiteY143" fmla="*/ 3312130 h 3752852"/>
                <a:gd name="connsiteX144" fmla="*/ 911441 w 3709031"/>
                <a:gd name="connsiteY144" fmla="*/ 3316202 h 3752852"/>
                <a:gd name="connsiteX145" fmla="*/ 907370 w 3709031"/>
                <a:gd name="connsiteY145" fmla="*/ 3269668 h 3752852"/>
                <a:gd name="connsiteX146" fmla="*/ 929794 w 3709031"/>
                <a:gd name="connsiteY146" fmla="*/ 3257995 h 3752852"/>
                <a:gd name="connsiteX147" fmla="*/ 3555186 w 3709031"/>
                <a:gd name="connsiteY147" fmla="*/ 2293210 h 3752852"/>
                <a:gd name="connsiteX148" fmla="*/ 3579867 w 3709031"/>
                <a:gd name="connsiteY148" fmla="*/ 2287739 h 3752852"/>
                <a:gd name="connsiteX149" fmla="*/ 3606659 w 3709031"/>
                <a:gd name="connsiteY149" fmla="*/ 2326002 h 3752852"/>
                <a:gd name="connsiteX150" fmla="*/ 3568396 w 3709031"/>
                <a:gd name="connsiteY150" fmla="*/ 2352795 h 3752852"/>
                <a:gd name="connsiteX151" fmla="*/ 3541603 w 3709031"/>
                <a:gd name="connsiteY151" fmla="*/ 2314531 h 3752852"/>
                <a:gd name="connsiteX152" fmla="*/ 3555186 w 3709031"/>
                <a:gd name="connsiteY152" fmla="*/ 2293210 h 3752852"/>
                <a:gd name="connsiteX153" fmla="*/ 813951 w 3709031"/>
                <a:gd name="connsiteY153" fmla="*/ 3287875 h 3752852"/>
                <a:gd name="connsiteX154" fmla="*/ 838061 w 3709031"/>
                <a:gd name="connsiteY154" fmla="*/ 3295477 h 3752852"/>
                <a:gd name="connsiteX155" fmla="*/ 842132 w 3709031"/>
                <a:gd name="connsiteY155" fmla="*/ 3342011 h 3752852"/>
                <a:gd name="connsiteX156" fmla="*/ 795598 w 3709031"/>
                <a:gd name="connsiteY156" fmla="*/ 3346082 h 3752852"/>
                <a:gd name="connsiteX157" fmla="*/ 791527 w 3709031"/>
                <a:gd name="connsiteY157" fmla="*/ 3299549 h 3752852"/>
                <a:gd name="connsiteX158" fmla="*/ 813951 w 3709031"/>
                <a:gd name="connsiteY158" fmla="*/ 3287875 h 3752852"/>
                <a:gd name="connsiteX159" fmla="*/ 3612397 w 3709031"/>
                <a:gd name="connsiteY159" fmla="*/ 2165631 h 3752852"/>
                <a:gd name="connsiteX160" fmla="*/ 3637078 w 3709031"/>
                <a:gd name="connsiteY160" fmla="*/ 2160159 h 3752852"/>
                <a:gd name="connsiteX161" fmla="*/ 3663871 w 3709031"/>
                <a:gd name="connsiteY161" fmla="*/ 2198423 h 3752852"/>
                <a:gd name="connsiteX162" fmla="*/ 3625607 w 3709031"/>
                <a:gd name="connsiteY162" fmla="*/ 2225216 h 3752852"/>
                <a:gd name="connsiteX163" fmla="*/ 3598814 w 3709031"/>
                <a:gd name="connsiteY163" fmla="*/ 2186952 h 3752852"/>
                <a:gd name="connsiteX164" fmla="*/ 3612397 w 3709031"/>
                <a:gd name="connsiteY164" fmla="*/ 2165631 h 3752852"/>
                <a:gd name="connsiteX165" fmla="*/ 688118 w 3709031"/>
                <a:gd name="connsiteY165" fmla="*/ 3226918 h 3752852"/>
                <a:gd name="connsiteX166" fmla="*/ 712228 w 3709031"/>
                <a:gd name="connsiteY166" fmla="*/ 3234520 h 3752852"/>
                <a:gd name="connsiteX167" fmla="*/ 716299 w 3709031"/>
                <a:gd name="connsiteY167" fmla="*/ 3281054 h 3752852"/>
                <a:gd name="connsiteX168" fmla="*/ 669765 w 3709031"/>
                <a:gd name="connsiteY168" fmla="*/ 3285125 h 3752852"/>
                <a:gd name="connsiteX169" fmla="*/ 665694 w 3709031"/>
                <a:gd name="connsiteY169" fmla="*/ 3238591 h 3752852"/>
                <a:gd name="connsiteX170" fmla="*/ 688118 w 3709031"/>
                <a:gd name="connsiteY170" fmla="*/ 3226918 h 3752852"/>
                <a:gd name="connsiteX171" fmla="*/ 3598249 w 3709031"/>
                <a:gd name="connsiteY171" fmla="*/ 2028963 h 3752852"/>
                <a:gd name="connsiteX172" fmla="*/ 3622930 w 3709031"/>
                <a:gd name="connsiteY172" fmla="*/ 2023492 h 3752852"/>
                <a:gd name="connsiteX173" fmla="*/ 3649723 w 3709031"/>
                <a:gd name="connsiteY173" fmla="*/ 2061756 h 3752852"/>
                <a:gd name="connsiteX174" fmla="*/ 3611459 w 3709031"/>
                <a:gd name="connsiteY174" fmla="*/ 2088548 h 3752852"/>
                <a:gd name="connsiteX175" fmla="*/ 3584666 w 3709031"/>
                <a:gd name="connsiteY175" fmla="*/ 2050284 h 3752852"/>
                <a:gd name="connsiteX176" fmla="*/ 3598249 w 3709031"/>
                <a:gd name="connsiteY176" fmla="*/ 2028963 h 3752852"/>
                <a:gd name="connsiteX177" fmla="*/ 611108 w 3709031"/>
                <a:gd name="connsiteY177" fmla="*/ 3113131 h 3752852"/>
                <a:gd name="connsiteX178" fmla="*/ 635218 w 3709031"/>
                <a:gd name="connsiteY178" fmla="*/ 3120733 h 3752852"/>
                <a:gd name="connsiteX179" fmla="*/ 639289 w 3709031"/>
                <a:gd name="connsiteY179" fmla="*/ 3167267 h 3752852"/>
                <a:gd name="connsiteX180" fmla="*/ 592755 w 3709031"/>
                <a:gd name="connsiteY180" fmla="*/ 3171338 h 3752852"/>
                <a:gd name="connsiteX181" fmla="*/ 588684 w 3709031"/>
                <a:gd name="connsiteY181" fmla="*/ 3124804 h 3752852"/>
                <a:gd name="connsiteX182" fmla="*/ 611108 w 3709031"/>
                <a:gd name="connsiteY182" fmla="*/ 3113131 h 3752852"/>
                <a:gd name="connsiteX183" fmla="*/ 3519082 w 3709031"/>
                <a:gd name="connsiteY183" fmla="*/ 1937336 h 3752852"/>
                <a:gd name="connsiteX184" fmla="*/ 3543763 w 3709031"/>
                <a:gd name="connsiteY184" fmla="*/ 1931865 h 3752852"/>
                <a:gd name="connsiteX185" fmla="*/ 3570556 w 3709031"/>
                <a:gd name="connsiteY185" fmla="*/ 1970128 h 3752852"/>
                <a:gd name="connsiteX186" fmla="*/ 3532292 w 3709031"/>
                <a:gd name="connsiteY186" fmla="*/ 1996921 h 3752852"/>
                <a:gd name="connsiteX187" fmla="*/ 3505499 w 3709031"/>
                <a:gd name="connsiteY187" fmla="*/ 1958657 h 3752852"/>
                <a:gd name="connsiteX188" fmla="*/ 3519082 w 3709031"/>
                <a:gd name="connsiteY188" fmla="*/ 1937336 h 3752852"/>
                <a:gd name="connsiteX189" fmla="*/ 612857 w 3709031"/>
                <a:gd name="connsiteY189" fmla="*/ 2992053 h 3752852"/>
                <a:gd name="connsiteX190" fmla="*/ 636967 w 3709031"/>
                <a:gd name="connsiteY190" fmla="*/ 2999655 h 3752852"/>
                <a:gd name="connsiteX191" fmla="*/ 641038 w 3709031"/>
                <a:gd name="connsiteY191" fmla="*/ 3046189 h 3752852"/>
                <a:gd name="connsiteX192" fmla="*/ 594504 w 3709031"/>
                <a:gd name="connsiteY192" fmla="*/ 3050260 h 3752852"/>
                <a:gd name="connsiteX193" fmla="*/ 590433 w 3709031"/>
                <a:gd name="connsiteY193" fmla="*/ 3003726 h 3752852"/>
                <a:gd name="connsiteX194" fmla="*/ 612857 w 3709031"/>
                <a:gd name="connsiteY194" fmla="*/ 2992053 h 3752852"/>
                <a:gd name="connsiteX195" fmla="*/ 3529202 w 3709031"/>
                <a:gd name="connsiteY195" fmla="*/ 1757107 h 3752852"/>
                <a:gd name="connsiteX196" fmla="*/ 3567466 w 3709031"/>
                <a:gd name="connsiteY196" fmla="*/ 1783900 h 3752852"/>
                <a:gd name="connsiteX197" fmla="*/ 3540673 w 3709031"/>
                <a:gd name="connsiteY197" fmla="*/ 1822164 h 3752852"/>
                <a:gd name="connsiteX198" fmla="*/ 3502409 w 3709031"/>
                <a:gd name="connsiteY198" fmla="*/ 1795371 h 3752852"/>
                <a:gd name="connsiteX199" fmla="*/ 3529202 w 3709031"/>
                <a:gd name="connsiteY199" fmla="*/ 1757107 h 3752852"/>
                <a:gd name="connsiteX200" fmla="*/ 489255 w 3709031"/>
                <a:gd name="connsiteY200" fmla="*/ 2860496 h 3752852"/>
                <a:gd name="connsiteX201" fmla="*/ 534375 w 3709031"/>
                <a:gd name="connsiteY201" fmla="*/ 2872586 h 3752852"/>
                <a:gd name="connsiteX202" fmla="*/ 522285 w 3709031"/>
                <a:gd name="connsiteY202" fmla="*/ 2917706 h 3752852"/>
                <a:gd name="connsiteX203" fmla="*/ 477165 w 3709031"/>
                <a:gd name="connsiteY203" fmla="*/ 2905616 h 3752852"/>
                <a:gd name="connsiteX204" fmla="*/ 489255 w 3709031"/>
                <a:gd name="connsiteY204" fmla="*/ 2860496 h 3752852"/>
                <a:gd name="connsiteX205" fmla="*/ 3613001 w 3709031"/>
                <a:gd name="connsiteY205" fmla="*/ 1671725 h 3752852"/>
                <a:gd name="connsiteX206" fmla="*/ 3651264 w 3709031"/>
                <a:gd name="connsiteY206" fmla="*/ 1698517 h 3752852"/>
                <a:gd name="connsiteX207" fmla="*/ 3624472 w 3709031"/>
                <a:gd name="connsiteY207" fmla="*/ 1736781 h 3752852"/>
                <a:gd name="connsiteX208" fmla="*/ 3586208 w 3709031"/>
                <a:gd name="connsiteY208" fmla="*/ 1709989 h 3752852"/>
                <a:gd name="connsiteX209" fmla="*/ 3613001 w 3709031"/>
                <a:gd name="connsiteY209" fmla="*/ 1671725 h 3752852"/>
                <a:gd name="connsiteX210" fmla="*/ 370178 w 3709031"/>
                <a:gd name="connsiteY210" fmla="*/ 2848954 h 3752852"/>
                <a:gd name="connsiteX211" fmla="*/ 415298 w 3709031"/>
                <a:gd name="connsiteY211" fmla="*/ 2861044 h 3752852"/>
                <a:gd name="connsiteX212" fmla="*/ 403209 w 3709031"/>
                <a:gd name="connsiteY212" fmla="*/ 2906164 h 3752852"/>
                <a:gd name="connsiteX213" fmla="*/ 358089 w 3709031"/>
                <a:gd name="connsiteY213" fmla="*/ 2894074 h 3752852"/>
                <a:gd name="connsiteX214" fmla="*/ 370178 w 3709031"/>
                <a:gd name="connsiteY214" fmla="*/ 2848954 h 3752852"/>
                <a:gd name="connsiteX215" fmla="*/ 3623126 w 3709031"/>
                <a:gd name="connsiteY215" fmla="*/ 1532272 h 3752852"/>
                <a:gd name="connsiteX216" fmla="*/ 3661391 w 3709031"/>
                <a:gd name="connsiteY216" fmla="*/ 1559064 h 3752852"/>
                <a:gd name="connsiteX217" fmla="*/ 3634598 w 3709031"/>
                <a:gd name="connsiteY217" fmla="*/ 1597328 h 3752852"/>
                <a:gd name="connsiteX218" fmla="*/ 3596334 w 3709031"/>
                <a:gd name="connsiteY218" fmla="*/ 1570536 h 3752852"/>
                <a:gd name="connsiteX219" fmla="*/ 3623126 w 3709031"/>
                <a:gd name="connsiteY219" fmla="*/ 1532272 h 3752852"/>
                <a:gd name="connsiteX220" fmla="*/ 272783 w 3709031"/>
                <a:gd name="connsiteY220" fmla="*/ 2748635 h 3752852"/>
                <a:gd name="connsiteX221" fmla="*/ 317903 w 3709031"/>
                <a:gd name="connsiteY221" fmla="*/ 2760725 h 3752852"/>
                <a:gd name="connsiteX222" fmla="*/ 305813 w 3709031"/>
                <a:gd name="connsiteY222" fmla="*/ 2805845 h 3752852"/>
                <a:gd name="connsiteX223" fmla="*/ 260693 w 3709031"/>
                <a:gd name="connsiteY223" fmla="*/ 2793755 h 3752852"/>
                <a:gd name="connsiteX224" fmla="*/ 272783 w 3709031"/>
                <a:gd name="connsiteY224" fmla="*/ 2748635 h 3752852"/>
                <a:gd name="connsiteX225" fmla="*/ 3563089 w 3709031"/>
                <a:gd name="connsiteY225" fmla="*/ 1408686 h 3752852"/>
                <a:gd name="connsiteX226" fmla="*/ 3601353 w 3709031"/>
                <a:gd name="connsiteY226" fmla="*/ 1435478 h 3752852"/>
                <a:gd name="connsiteX227" fmla="*/ 3574560 w 3709031"/>
                <a:gd name="connsiteY227" fmla="*/ 1473742 h 3752852"/>
                <a:gd name="connsiteX228" fmla="*/ 3536296 w 3709031"/>
                <a:gd name="connsiteY228" fmla="*/ 1446950 h 3752852"/>
                <a:gd name="connsiteX229" fmla="*/ 3563089 w 3709031"/>
                <a:gd name="connsiteY229" fmla="*/ 1408686 h 3752852"/>
                <a:gd name="connsiteX230" fmla="*/ 239335 w 3709031"/>
                <a:gd name="connsiteY230" fmla="*/ 2615372 h 3752852"/>
                <a:gd name="connsiteX231" fmla="*/ 284454 w 3709031"/>
                <a:gd name="connsiteY231" fmla="*/ 2627462 h 3752852"/>
                <a:gd name="connsiteX232" fmla="*/ 272365 w 3709031"/>
                <a:gd name="connsiteY232" fmla="*/ 2672581 h 3752852"/>
                <a:gd name="connsiteX233" fmla="*/ 227245 w 3709031"/>
                <a:gd name="connsiteY233" fmla="*/ 2660491 h 3752852"/>
                <a:gd name="connsiteX234" fmla="*/ 239335 w 3709031"/>
                <a:gd name="connsiteY234" fmla="*/ 2615372 h 3752852"/>
                <a:gd name="connsiteX235" fmla="*/ 3457358 w 3709031"/>
                <a:gd name="connsiteY235" fmla="*/ 1349661 h 3752852"/>
                <a:gd name="connsiteX236" fmla="*/ 3495622 w 3709031"/>
                <a:gd name="connsiteY236" fmla="*/ 1376454 h 3752852"/>
                <a:gd name="connsiteX237" fmla="*/ 3468829 w 3709031"/>
                <a:gd name="connsiteY237" fmla="*/ 1414717 h 3752852"/>
                <a:gd name="connsiteX238" fmla="*/ 3430566 w 3709031"/>
                <a:gd name="connsiteY238" fmla="*/ 1387925 h 3752852"/>
                <a:gd name="connsiteX239" fmla="*/ 3457358 w 3709031"/>
                <a:gd name="connsiteY239" fmla="*/ 1349661 h 3752852"/>
                <a:gd name="connsiteX240" fmla="*/ 282389 w 3709031"/>
                <a:gd name="connsiteY240" fmla="*/ 2502194 h 3752852"/>
                <a:gd name="connsiteX241" fmla="*/ 327509 w 3709031"/>
                <a:gd name="connsiteY241" fmla="*/ 2514284 h 3752852"/>
                <a:gd name="connsiteX242" fmla="*/ 315419 w 3709031"/>
                <a:gd name="connsiteY242" fmla="*/ 2559403 h 3752852"/>
                <a:gd name="connsiteX243" fmla="*/ 270299 w 3709031"/>
                <a:gd name="connsiteY243" fmla="*/ 2547314 h 3752852"/>
                <a:gd name="connsiteX244" fmla="*/ 282389 w 3709031"/>
                <a:gd name="connsiteY244" fmla="*/ 2502194 h 3752852"/>
                <a:gd name="connsiteX245" fmla="*/ 237112 w 3709031"/>
                <a:gd name="connsiteY245" fmla="*/ 2337592 h 3752852"/>
                <a:gd name="connsiteX246" fmla="*/ 275375 w 3709031"/>
                <a:gd name="connsiteY246" fmla="*/ 2364385 h 3752852"/>
                <a:gd name="connsiteX247" fmla="*/ 248582 w 3709031"/>
                <a:gd name="connsiteY247" fmla="*/ 2402649 h 3752852"/>
                <a:gd name="connsiteX248" fmla="*/ 210319 w 3709031"/>
                <a:gd name="connsiteY248" fmla="*/ 2375856 h 3752852"/>
                <a:gd name="connsiteX249" fmla="*/ 237112 w 3709031"/>
                <a:gd name="connsiteY249" fmla="*/ 2337592 h 3752852"/>
                <a:gd name="connsiteX250" fmla="*/ 3384271 w 3709031"/>
                <a:gd name="connsiteY250" fmla="*/ 1189058 h 3752852"/>
                <a:gd name="connsiteX251" fmla="*/ 3429391 w 3709031"/>
                <a:gd name="connsiteY251" fmla="*/ 1201148 h 3752852"/>
                <a:gd name="connsiteX252" fmla="*/ 3417301 w 3709031"/>
                <a:gd name="connsiteY252" fmla="*/ 1246268 h 3752852"/>
                <a:gd name="connsiteX253" fmla="*/ 3372181 w 3709031"/>
                <a:gd name="connsiteY253" fmla="*/ 1234178 h 3752852"/>
                <a:gd name="connsiteX254" fmla="*/ 3384271 w 3709031"/>
                <a:gd name="connsiteY254" fmla="*/ 1189058 h 3752852"/>
                <a:gd name="connsiteX255" fmla="*/ 129164 w 3709031"/>
                <a:gd name="connsiteY255" fmla="*/ 2286020 h 3752852"/>
                <a:gd name="connsiteX256" fmla="*/ 167428 w 3709031"/>
                <a:gd name="connsiteY256" fmla="*/ 2312812 h 3752852"/>
                <a:gd name="connsiteX257" fmla="*/ 140635 w 3709031"/>
                <a:gd name="connsiteY257" fmla="*/ 2351076 h 3752852"/>
                <a:gd name="connsiteX258" fmla="*/ 102371 w 3709031"/>
                <a:gd name="connsiteY258" fmla="*/ 2324284 h 3752852"/>
                <a:gd name="connsiteX259" fmla="*/ 129164 w 3709031"/>
                <a:gd name="connsiteY259" fmla="*/ 2286020 h 3752852"/>
                <a:gd name="connsiteX260" fmla="*/ 3433813 w 3709031"/>
                <a:gd name="connsiteY260" fmla="*/ 1080164 h 3752852"/>
                <a:gd name="connsiteX261" fmla="*/ 3478933 w 3709031"/>
                <a:gd name="connsiteY261" fmla="*/ 1092254 h 3752852"/>
                <a:gd name="connsiteX262" fmla="*/ 3466843 w 3709031"/>
                <a:gd name="connsiteY262" fmla="*/ 1137374 h 3752852"/>
                <a:gd name="connsiteX263" fmla="*/ 3421723 w 3709031"/>
                <a:gd name="connsiteY263" fmla="*/ 1125284 h 3752852"/>
                <a:gd name="connsiteX264" fmla="*/ 3433813 w 3709031"/>
                <a:gd name="connsiteY264" fmla="*/ 1080164 h 3752852"/>
                <a:gd name="connsiteX265" fmla="*/ 71953 w 3709031"/>
                <a:gd name="connsiteY265" fmla="*/ 2158440 h 3752852"/>
                <a:gd name="connsiteX266" fmla="*/ 110217 w 3709031"/>
                <a:gd name="connsiteY266" fmla="*/ 2185233 h 3752852"/>
                <a:gd name="connsiteX267" fmla="*/ 83424 w 3709031"/>
                <a:gd name="connsiteY267" fmla="*/ 2223497 h 3752852"/>
                <a:gd name="connsiteX268" fmla="*/ 45160 w 3709031"/>
                <a:gd name="connsiteY268" fmla="*/ 2196704 h 3752852"/>
                <a:gd name="connsiteX269" fmla="*/ 71953 w 3709031"/>
                <a:gd name="connsiteY269" fmla="*/ 2158440 h 3752852"/>
                <a:gd name="connsiteX270" fmla="*/ 3395633 w 3709031"/>
                <a:gd name="connsiteY270" fmla="*/ 945658 h 3752852"/>
                <a:gd name="connsiteX271" fmla="*/ 3440753 w 3709031"/>
                <a:gd name="connsiteY271" fmla="*/ 957748 h 3752852"/>
                <a:gd name="connsiteX272" fmla="*/ 3428663 w 3709031"/>
                <a:gd name="connsiteY272" fmla="*/ 1002867 h 3752852"/>
                <a:gd name="connsiteX273" fmla="*/ 3383543 w 3709031"/>
                <a:gd name="connsiteY273" fmla="*/ 990778 h 3752852"/>
                <a:gd name="connsiteX274" fmla="*/ 3395633 w 3709031"/>
                <a:gd name="connsiteY274" fmla="*/ 945658 h 3752852"/>
                <a:gd name="connsiteX275" fmla="*/ 86101 w 3709031"/>
                <a:gd name="connsiteY275" fmla="*/ 2021773 h 3752852"/>
                <a:gd name="connsiteX276" fmla="*/ 124365 w 3709031"/>
                <a:gd name="connsiteY276" fmla="*/ 2048566 h 3752852"/>
                <a:gd name="connsiteX277" fmla="*/ 97572 w 3709031"/>
                <a:gd name="connsiteY277" fmla="*/ 2086830 h 3752852"/>
                <a:gd name="connsiteX278" fmla="*/ 59308 w 3709031"/>
                <a:gd name="connsiteY278" fmla="*/ 2060037 h 3752852"/>
                <a:gd name="connsiteX279" fmla="*/ 86101 w 3709031"/>
                <a:gd name="connsiteY279" fmla="*/ 2021773 h 3752852"/>
                <a:gd name="connsiteX280" fmla="*/ 3296947 w 3709031"/>
                <a:gd name="connsiteY280" fmla="*/ 850059 h 3752852"/>
                <a:gd name="connsiteX281" fmla="*/ 3342067 w 3709031"/>
                <a:gd name="connsiteY281" fmla="*/ 862149 h 3752852"/>
                <a:gd name="connsiteX282" fmla="*/ 3329977 w 3709031"/>
                <a:gd name="connsiteY282" fmla="*/ 907269 h 3752852"/>
                <a:gd name="connsiteX283" fmla="*/ 3284857 w 3709031"/>
                <a:gd name="connsiteY283" fmla="*/ 895179 h 3752852"/>
                <a:gd name="connsiteX284" fmla="*/ 3296947 w 3709031"/>
                <a:gd name="connsiteY284" fmla="*/ 850059 h 3752852"/>
                <a:gd name="connsiteX285" fmla="*/ 165267 w 3709031"/>
                <a:gd name="connsiteY285" fmla="*/ 1930146 h 3752852"/>
                <a:gd name="connsiteX286" fmla="*/ 203532 w 3709031"/>
                <a:gd name="connsiteY286" fmla="*/ 1956938 h 3752852"/>
                <a:gd name="connsiteX287" fmla="*/ 176739 w 3709031"/>
                <a:gd name="connsiteY287" fmla="*/ 1995202 h 3752852"/>
                <a:gd name="connsiteX288" fmla="*/ 138475 w 3709031"/>
                <a:gd name="connsiteY288" fmla="*/ 1968409 h 3752852"/>
                <a:gd name="connsiteX289" fmla="*/ 165267 w 3709031"/>
                <a:gd name="connsiteY289" fmla="*/ 1930146 h 3752852"/>
                <a:gd name="connsiteX290" fmla="*/ 3177405 w 3709031"/>
                <a:gd name="connsiteY290" fmla="*/ 830756 h 3752852"/>
                <a:gd name="connsiteX291" fmla="*/ 3222525 w 3709031"/>
                <a:gd name="connsiteY291" fmla="*/ 842846 h 3752852"/>
                <a:gd name="connsiteX292" fmla="*/ 3210435 w 3709031"/>
                <a:gd name="connsiteY292" fmla="*/ 887966 h 3752852"/>
                <a:gd name="connsiteX293" fmla="*/ 3165315 w 3709031"/>
                <a:gd name="connsiteY293" fmla="*/ 875876 h 3752852"/>
                <a:gd name="connsiteX294" fmla="*/ 3177405 w 3709031"/>
                <a:gd name="connsiteY294" fmla="*/ 830756 h 3752852"/>
                <a:gd name="connsiteX295" fmla="*/ 155146 w 3709031"/>
                <a:gd name="connsiteY295" fmla="*/ 1764298 h 3752852"/>
                <a:gd name="connsiteX296" fmla="*/ 179827 w 3709031"/>
                <a:gd name="connsiteY296" fmla="*/ 1758826 h 3752852"/>
                <a:gd name="connsiteX297" fmla="*/ 206620 w 3709031"/>
                <a:gd name="connsiteY297" fmla="*/ 1797090 h 3752852"/>
                <a:gd name="connsiteX298" fmla="*/ 168356 w 3709031"/>
                <a:gd name="connsiteY298" fmla="*/ 1823883 h 3752852"/>
                <a:gd name="connsiteX299" fmla="*/ 141563 w 3709031"/>
                <a:gd name="connsiteY299" fmla="*/ 1785619 h 3752852"/>
                <a:gd name="connsiteX300" fmla="*/ 155146 w 3709031"/>
                <a:gd name="connsiteY300" fmla="*/ 1764298 h 3752852"/>
                <a:gd name="connsiteX301" fmla="*/ 3078554 w 3709031"/>
                <a:gd name="connsiteY301" fmla="*/ 697202 h 3752852"/>
                <a:gd name="connsiteX302" fmla="*/ 3102664 w 3709031"/>
                <a:gd name="connsiteY302" fmla="*/ 704804 h 3752852"/>
                <a:gd name="connsiteX303" fmla="*/ 3106735 w 3709031"/>
                <a:gd name="connsiteY303" fmla="*/ 751338 h 3752852"/>
                <a:gd name="connsiteX304" fmla="*/ 3060201 w 3709031"/>
                <a:gd name="connsiteY304" fmla="*/ 755409 h 3752852"/>
                <a:gd name="connsiteX305" fmla="*/ 3056130 w 3709031"/>
                <a:gd name="connsiteY305" fmla="*/ 708875 h 3752852"/>
                <a:gd name="connsiteX306" fmla="*/ 3078554 w 3709031"/>
                <a:gd name="connsiteY306" fmla="*/ 697202 h 3752852"/>
                <a:gd name="connsiteX307" fmla="*/ 71348 w 3709031"/>
                <a:gd name="connsiteY307" fmla="*/ 1678915 h 3752852"/>
                <a:gd name="connsiteX308" fmla="*/ 96029 w 3709031"/>
                <a:gd name="connsiteY308" fmla="*/ 1673444 h 3752852"/>
                <a:gd name="connsiteX309" fmla="*/ 122821 w 3709031"/>
                <a:gd name="connsiteY309" fmla="*/ 1711708 h 3752852"/>
                <a:gd name="connsiteX310" fmla="*/ 84557 w 3709031"/>
                <a:gd name="connsiteY310" fmla="*/ 1738500 h 3752852"/>
                <a:gd name="connsiteX311" fmla="*/ 57765 w 3709031"/>
                <a:gd name="connsiteY311" fmla="*/ 1700236 h 3752852"/>
                <a:gd name="connsiteX312" fmla="*/ 71348 w 3709031"/>
                <a:gd name="connsiteY312" fmla="*/ 1678915 h 3752852"/>
                <a:gd name="connsiteX313" fmla="*/ 3087864 w 3709031"/>
                <a:gd name="connsiteY313" fmla="*/ 577931 h 3752852"/>
                <a:gd name="connsiteX314" fmla="*/ 3111974 w 3709031"/>
                <a:gd name="connsiteY314" fmla="*/ 585532 h 3752852"/>
                <a:gd name="connsiteX315" fmla="*/ 3116046 w 3709031"/>
                <a:gd name="connsiteY315" fmla="*/ 632066 h 3752852"/>
                <a:gd name="connsiteX316" fmla="*/ 3069512 w 3709031"/>
                <a:gd name="connsiteY316" fmla="*/ 636137 h 3752852"/>
                <a:gd name="connsiteX317" fmla="*/ 3065441 w 3709031"/>
                <a:gd name="connsiteY317" fmla="*/ 589604 h 3752852"/>
                <a:gd name="connsiteX318" fmla="*/ 3087864 w 3709031"/>
                <a:gd name="connsiteY318" fmla="*/ 577931 h 3752852"/>
                <a:gd name="connsiteX319" fmla="*/ 61222 w 3709031"/>
                <a:gd name="connsiteY319" fmla="*/ 1539463 h 3752852"/>
                <a:gd name="connsiteX320" fmla="*/ 85903 w 3709031"/>
                <a:gd name="connsiteY320" fmla="*/ 1533991 h 3752852"/>
                <a:gd name="connsiteX321" fmla="*/ 112695 w 3709031"/>
                <a:gd name="connsiteY321" fmla="*/ 1572255 h 3752852"/>
                <a:gd name="connsiteX322" fmla="*/ 74431 w 3709031"/>
                <a:gd name="connsiteY322" fmla="*/ 1599047 h 3752852"/>
                <a:gd name="connsiteX323" fmla="*/ 47639 w 3709031"/>
                <a:gd name="connsiteY323" fmla="*/ 1560784 h 3752852"/>
                <a:gd name="connsiteX324" fmla="*/ 61222 w 3709031"/>
                <a:gd name="connsiteY324" fmla="*/ 1539463 h 3752852"/>
                <a:gd name="connsiteX325" fmla="*/ 3005983 w 3709031"/>
                <a:gd name="connsiteY325" fmla="*/ 464594 h 3752852"/>
                <a:gd name="connsiteX326" fmla="*/ 3030093 w 3709031"/>
                <a:gd name="connsiteY326" fmla="*/ 472196 h 3752852"/>
                <a:gd name="connsiteX327" fmla="*/ 3034164 w 3709031"/>
                <a:gd name="connsiteY327" fmla="*/ 518730 h 3752852"/>
                <a:gd name="connsiteX328" fmla="*/ 2987630 w 3709031"/>
                <a:gd name="connsiteY328" fmla="*/ 522801 h 3752852"/>
                <a:gd name="connsiteX329" fmla="*/ 2983559 w 3709031"/>
                <a:gd name="connsiteY329" fmla="*/ 476267 h 3752852"/>
                <a:gd name="connsiteX330" fmla="*/ 3005983 w 3709031"/>
                <a:gd name="connsiteY330" fmla="*/ 464594 h 3752852"/>
                <a:gd name="connsiteX331" fmla="*/ 121259 w 3709031"/>
                <a:gd name="connsiteY331" fmla="*/ 1415876 h 3752852"/>
                <a:gd name="connsiteX332" fmla="*/ 145940 w 3709031"/>
                <a:gd name="connsiteY332" fmla="*/ 1410405 h 3752852"/>
                <a:gd name="connsiteX333" fmla="*/ 172733 w 3709031"/>
                <a:gd name="connsiteY333" fmla="*/ 1448668 h 3752852"/>
                <a:gd name="connsiteX334" fmla="*/ 134469 w 3709031"/>
                <a:gd name="connsiteY334" fmla="*/ 1475461 h 3752852"/>
                <a:gd name="connsiteX335" fmla="*/ 107676 w 3709031"/>
                <a:gd name="connsiteY335" fmla="*/ 1437197 h 3752852"/>
                <a:gd name="connsiteX336" fmla="*/ 121259 w 3709031"/>
                <a:gd name="connsiteY336" fmla="*/ 1415876 h 3752852"/>
                <a:gd name="connsiteX337" fmla="*/ 2880552 w 3709031"/>
                <a:gd name="connsiteY337" fmla="*/ 408513 h 3752852"/>
                <a:gd name="connsiteX338" fmla="*/ 2904662 w 3709031"/>
                <a:gd name="connsiteY338" fmla="*/ 416115 h 3752852"/>
                <a:gd name="connsiteX339" fmla="*/ 2908733 w 3709031"/>
                <a:gd name="connsiteY339" fmla="*/ 462649 h 3752852"/>
                <a:gd name="connsiteX340" fmla="*/ 2862199 w 3709031"/>
                <a:gd name="connsiteY340" fmla="*/ 466720 h 3752852"/>
                <a:gd name="connsiteX341" fmla="*/ 2858128 w 3709031"/>
                <a:gd name="connsiteY341" fmla="*/ 420186 h 3752852"/>
                <a:gd name="connsiteX342" fmla="*/ 2880552 w 3709031"/>
                <a:gd name="connsiteY342" fmla="*/ 408513 h 3752852"/>
                <a:gd name="connsiteX343" fmla="*/ 226990 w 3709031"/>
                <a:gd name="connsiteY343" fmla="*/ 1356852 h 3752852"/>
                <a:gd name="connsiteX344" fmla="*/ 251671 w 3709031"/>
                <a:gd name="connsiteY344" fmla="*/ 1351380 h 3752852"/>
                <a:gd name="connsiteX345" fmla="*/ 278464 w 3709031"/>
                <a:gd name="connsiteY345" fmla="*/ 1389644 h 3752852"/>
                <a:gd name="connsiteX346" fmla="*/ 240200 w 3709031"/>
                <a:gd name="connsiteY346" fmla="*/ 1416436 h 3752852"/>
                <a:gd name="connsiteX347" fmla="*/ 213407 w 3709031"/>
                <a:gd name="connsiteY347" fmla="*/ 1378173 h 3752852"/>
                <a:gd name="connsiteX348" fmla="*/ 226990 w 3709031"/>
                <a:gd name="connsiteY348" fmla="*/ 1356852 h 3752852"/>
                <a:gd name="connsiteX349" fmla="*/ 2761617 w 3709031"/>
                <a:gd name="connsiteY349" fmla="*/ 431260 h 3752852"/>
                <a:gd name="connsiteX350" fmla="*/ 2785727 w 3709031"/>
                <a:gd name="connsiteY350" fmla="*/ 438862 h 3752852"/>
                <a:gd name="connsiteX351" fmla="*/ 2789798 w 3709031"/>
                <a:gd name="connsiteY351" fmla="*/ 485396 h 3752852"/>
                <a:gd name="connsiteX352" fmla="*/ 2743264 w 3709031"/>
                <a:gd name="connsiteY352" fmla="*/ 489467 h 3752852"/>
                <a:gd name="connsiteX353" fmla="*/ 2739193 w 3709031"/>
                <a:gd name="connsiteY353" fmla="*/ 442933 h 3752852"/>
                <a:gd name="connsiteX354" fmla="*/ 2761617 w 3709031"/>
                <a:gd name="connsiteY354" fmla="*/ 431260 h 3752852"/>
                <a:gd name="connsiteX355" fmla="*/ 299694 w 3709031"/>
                <a:gd name="connsiteY355" fmla="*/ 1190915 h 3752852"/>
                <a:gd name="connsiteX356" fmla="*/ 324758 w 3709031"/>
                <a:gd name="connsiteY356" fmla="*/ 1194215 h 3752852"/>
                <a:gd name="connsiteX357" fmla="*/ 336848 w 3709031"/>
                <a:gd name="connsiteY357" fmla="*/ 1239334 h 3752852"/>
                <a:gd name="connsiteX358" fmla="*/ 291728 w 3709031"/>
                <a:gd name="connsiteY358" fmla="*/ 1251424 h 3752852"/>
                <a:gd name="connsiteX359" fmla="*/ 279638 w 3709031"/>
                <a:gd name="connsiteY359" fmla="*/ 1206304 h 3752852"/>
                <a:gd name="connsiteX360" fmla="*/ 299694 w 3709031"/>
                <a:gd name="connsiteY360" fmla="*/ 1190915 h 3752852"/>
                <a:gd name="connsiteX361" fmla="*/ 2597294 w 3709031"/>
                <a:gd name="connsiteY361" fmla="*/ 345474 h 3752852"/>
                <a:gd name="connsiteX362" fmla="*/ 2622550 w 3709031"/>
                <a:gd name="connsiteY362" fmla="*/ 344371 h 3752852"/>
                <a:gd name="connsiteX363" fmla="*/ 2642291 w 3709031"/>
                <a:gd name="connsiteY363" fmla="*/ 386706 h 3752852"/>
                <a:gd name="connsiteX364" fmla="*/ 2599956 w 3709031"/>
                <a:gd name="connsiteY364" fmla="*/ 406447 h 3752852"/>
                <a:gd name="connsiteX365" fmla="*/ 2580215 w 3709031"/>
                <a:gd name="connsiteY365" fmla="*/ 364112 h 3752852"/>
                <a:gd name="connsiteX366" fmla="*/ 2597294 w 3709031"/>
                <a:gd name="connsiteY366" fmla="*/ 345474 h 3752852"/>
                <a:gd name="connsiteX367" fmla="*/ 250152 w 3709031"/>
                <a:gd name="connsiteY367" fmla="*/ 1082021 h 3752852"/>
                <a:gd name="connsiteX368" fmla="*/ 275216 w 3709031"/>
                <a:gd name="connsiteY368" fmla="*/ 1085320 h 3752852"/>
                <a:gd name="connsiteX369" fmla="*/ 287305 w 3709031"/>
                <a:gd name="connsiteY369" fmla="*/ 1130440 h 3752852"/>
                <a:gd name="connsiteX370" fmla="*/ 242186 w 3709031"/>
                <a:gd name="connsiteY370" fmla="*/ 1142530 h 3752852"/>
                <a:gd name="connsiteX371" fmla="*/ 230096 w 3709031"/>
                <a:gd name="connsiteY371" fmla="*/ 1097410 h 3752852"/>
                <a:gd name="connsiteX372" fmla="*/ 250152 w 3709031"/>
                <a:gd name="connsiteY372" fmla="*/ 1082021 h 3752852"/>
                <a:gd name="connsiteX373" fmla="*/ 2565250 w 3709031"/>
                <a:gd name="connsiteY373" fmla="*/ 230211 h 3752852"/>
                <a:gd name="connsiteX374" fmla="*/ 2590506 w 3709031"/>
                <a:gd name="connsiteY374" fmla="*/ 229108 h 3752852"/>
                <a:gd name="connsiteX375" fmla="*/ 2610247 w 3709031"/>
                <a:gd name="connsiteY375" fmla="*/ 271443 h 3752852"/>
                <a:gd name="connsiteX376" fmla="*/ 2567912 w 3709031"/>
                <a:gd name="connsiteY376" fmla="*/ 291184 h 3752852"/>
                <a:gd name="connsiteX377" fmla="*/ 2548171 w 3709031"/>
                <a:gd name="connsiteY377" fmla="*/ 248850 h 3752852"/>
                <a:gd name="connsiteX378" fmla="*/ 2565250 w 3709031"/>
                <a:gd name="connsiteY378" fmla="*/ 230211 h 3752852"/>
                <a:gd name="connsiteX379" fmla="*/ 288332 w 3709031"/>
                <a:gd name="connsiteY379" fmla="*/ 947514 h 3752852"/>
                <a:gd name="connsiteX380" fmla="*/ 313396 w 3709031"/>
                <a:gd name="connsiteY380" fmla="*/ 950814 h 3752852"/>
                <a:gd name="connsiteX381" fmla="*/ 325486 w 3709031"/>
                <a:gd name="connsiteY381" fmla="*/ 995934 h 3752852"/>
                <a:gd name="connsiteX382" fmla="*/ 280366 w 3709031"/>
                <a:gd name="connsiteY382" fmla="*/ 1008024 h 3752852"/>
                <a:gd name="connsiteX383" fmla="*/ 268276 w 3709031"/>
                <a:gd name="connsiteY383" fmla="*/ 962904 h 3752852"/>
                <a:gd name="connsiteX384" fmla="*/ 288332 w 3709031"/>
                <a:gd name="connsiteY384" fmla="*/ 947514 h 3752852"/>
                <a:gd name="connsiteX385" fmla="*/ 2449543 w 3709031"/>
                <a:gd name="connsiteY385" fmla="*/ 151715 h 3752852"/>
                <a:gd name="connsiteX386" fmla="*/ 2474799 w 3709031"/>
                <a:gd name="connsiteY386" fmla="*/ 150612 h 3752852"/>
                <a:gd name="connsiteX387" fmla="*/ 2494540 w 3709031"/>
                <a:gd name="connsiteY387" fmla="*/ 192947 h 3752852"/>
                <a:gd name="connsiteX388" fmla="*/ 2452205 w 3709031"/>
                <a:gd name="connsiteY388" fmla="*/ 212688 h 3752852"/>
                <a:gd name="connsiteX389" fmla="*/ 2432464 w 3709031"/>
                <a:gd name="connsiteY389" fmla="*/ 170353 h 3752852"/>
                <a:gd name="connsiteX390" fmla="*/ 2449543 w 3709031"/>
                <a:gd name="connsiteY390" fmla="*/ 151715 h 3752852"/>
                <a:gd name="connsiteX391" fmla="*/ 506560 w 3709031"/>
                <a:gd name="connsiteY391" fmla="*/ 832612 h 3752852"/>
                <a:gd name="connsiteX392" fmla="*/ 531624 w 3709031"/>
                <a:gd name="connsiteY392" fmla="*/ 835912 h 3752852"/>
                <a:gd name="connsiteX393" fmla="*/ 543714 w 3709031"/>
                <a:gd name="connsiteY393" fmla="*/ 881032 h 3752852"/>
                <a:gd name="connsiteX394" fmla="*/ 498594 w 3709031"/>
                <a:gd name="connsiteY394" fmla="*/ 893122 h 3752852"/>
                <a:gd name="connsiteX395" fmla="*/ 486504 w 3709031"/>
                <a:gd name="connsiteY395" fmla="*/ 848002 h 3752852"/>
                <a:gd name="connsiteX396" fmla="*/ 506560 w 3709031"/>
                <a:gd name="connsiteY396" fmla="*/ 832612 h 3752852"/>
                <a:gd name="connsiteX397" fmla="*/ 2208513 w 3709031"/>
                <a:gd name="connsiteY397" fmla="*/ 203969 h 3752852"/>
                <a:gd name="connsiteX398" fmla="*/ 2233769 w 3709031"/>
                <a:gd name="connsiteY398" fmla="*/ 202867 h 3752852"/>
                <a:gd name="connsiteX399" fmla="*/ 2253511 w 3709031"/>
                <a:gd name="connsiteY399" fmla="*/ 245202 h 3752852"/>
                <a:gd name="connsiteX400" fmla="*/ 2211176 w 3709031"/>
                <a:gd name="connsiteY400" fmla="*/ 264943 h 3752852"/>
                <a:gd name="connsiteX401" fmla="*/ 2191434 w 3709031"/>
                <a:gd name="connsiteY401" fmla="*/ 222608 h 3752852"/>
                <a:gd name="connsiteX402" fmla="*/ 2208513 w 3709031"/>
                <a:gd name="connsiteY402" fmla="*/ 203969 h 3752852"/>
                <a:gd name="connsiteX403" fmla="*/ 387018 w 3709031"/>
                <a:gd name="connsiteY403" fmla="*/ 851916 h 3752852"/>
                <a:gd name="connsiteX404" fmla="*/ 412082 w 3709031"/>
                <a:gd name="connsiteY404" fmla="*/ 855215 h 3752852"/>
                <a:gd name="connsiteX405" fmla="*/ 424172 w 3709031"/>
                <a:gd name="connsiteY405" fmla="*/ 900335 h 3752852"/>
                <a:gd name="connsiteX406" fmla="*/ 379052 w 3709031"/>
                <a:gd name="connsiteY406" fmla="*/ 912425 h 3752852"/>
                <a:gd name="connsiteX407" fmla="*/ 366962 w 3709031"/>
                <a:gd name="connsiteY407" fmla="*/ 867305 h 3752852"/>
                <a:gd name="connsiteX408" fmla="*/ 387018 w 3709031"/>
                <a:gd name="connsiteY408" fmla="*/ 851916 h 3752852"/>
                <a:gd name="connsiteX409" fmla="*/ 2312496 w 3709031"/>
                <a:gd name="connsiteY409" fmla="*/ 141916 h 3752852"/>
                <a:gd name="connsiteX410" fmla="*/ 2337752 w 3709031"/>
                <a:gd name="connsiteY410" fmla="*/ 140813 h 3752852"/>
                <a:gd name="connsiteX411" fmla="*/ 2357493 w 3709031"/>
                <a:gd name="connsiteY411" fmla="*/ 183148 h 3752852"/>
                <a:gd name="connsiteX412" fmla="*/ 2315158 w 3709031"/>
                <a:gd name="connsiteY412" fmla="*/ 202889 h 3752852"/>
                <a:gd name="connsiteX413" fmla="*/ 2295417 w 3709031"/>
                <a:gd name="connsiteY413" fmla="*/ 160555 h 3752852"/>
                <a:gd name="connsiteX414" fmla="*/ 2312496 w 3709031"/>
                <a:gd name="connsiteY414" fmla="*/ 141916 h 3752852"/>
                <a:gd name="connsiteX415" fmla="*/ 608333 w 3709031"/>
                <a:gd name="connsiteY415" fmla="*/ 707995 h 3752852"/>
                <a:gd name="connsiteX416" fmla="*/ 654867 w 3709031"/>
                <a:gd name="connsiteY416" fmla="*/ 712066 h 3752852"/>
                <a:gd name="connsiteX417" fmla="*/ 650795 w 3709031"/>
                <a:gd name="connsiteY417" fmla="*/ 758600 h 3752852"/>
                <a:gd name="connsiteX418" fmla="*/ 604262 w 3709031"/>
                <a:gd name="connsiteY418" fmla="*/ 754529 h 3752852"/>
                <a:gd name="connsiteX419" fmla="*/ 608333 w 3709031"/>
                <a:gd name="connsiteY419" fmla="*/ 707995 h 3752852"/>
                <a:gd name="connsiteX420" fmla="*/ 2055852 w 3709031"/>
                <a:gd name="connsiteY420" fmla="*/ 171957 h 3752852"/>
                <a:gd name="connsiteX421" fmla="*/ 2088882 w 3709031"/>
                <a:gd name="connsiteY421" fmla="*/ 204987 h 3752852"/>
                <a:gd name="connsiteX422" fmla="*/ 2055852 w 3709031"/>
                <a:gd name="connsiteY422" fmla="*/ 238017 h 3752852"/>
                <a:gd name="connsiteX423" fmla="*/ 2022822 w 3709031"/>
                <a:gd name="connsiteY423" fmla="*/ 204987 h 3752852"/>
                <a:gd name="connsiteX424" fmla="*/ 2055852 w 3709031"/>
                <a:gd name="connsiteY424" fmla="*/ 171957 h 3752852"/>
                <a:gd name="connsiteX425" fmla="*/ 599023 w 3709031"/>
                <a:gd name="connsiteY425" fmla="*/ 588723 h 3752852"/>
                <a:gd name="connsiteX426" fmla="*/ 645556 w 3709031"/>
                <a:gd name="connsiteY426" fmla="*/ 592794 h 3752852"/>
                <a:gd name="connsiteX427" fmla="*/ 641485 w 3709031"/>
                <a:gd name="connsiteY427" fmla="*/ 639328 h 3752852"/>
                <a:gd name="connsiteX428" fmla="*/ 594951 w 3709031"/>
                <a:gd name="connsiteY428" fmla="*/ 635257 h 3752852"/>
                <a:gd name="connsiteX429" fmla="*/ 599023 w 3709031"/>
                <a:gd name="connsiteY429" fmla="*/ 588723 h 3752852"/>
                <a:gd name="connsiteX430" fmla="*/ 1986318 w 3709031"/>
                <a:gd name="connsiteY430" fmla="*/ 74605 h 3752852"/>
                <a:gd name="connsiteX431" fmla="*/ 2019348 w 3709031"/>
                <a:gd name="connsiteY431" fmla="*/ 107635 h 3752852"/>
                <a:gd name="connsiteX432" fmla="*/ 1986318 w 3709031"/>
                <a:gd name="connsiteY432" fmla="*/ 140665 h 3752852"/>
                <a:gd name="connsiteX433" fmla="*/ 1953288 w 3709031"/>
                <a:gd name="connsiteY433" fmla="*/ 107635 h 3752852"/>
                <a:gd name="connsiteX434" fmla="*/ 1986318 w 3709031"/>
                <a:gd name="connsiteY434" fmla="*/ 74605 h 3752852"/>
                <a:gd name="connsiteX435" fmla="*/ 925270 w 3709031"/>
                <a:gd name="connsiteY435" fmla="*/ 442053 h 3752852"/>
                <a:gd name="connsiteX436" fmla="*/ 971804 w 3709031"/>
                <a:gd name="connsiteY436" fmla="*/ 446124 h 3752852"/>
                <a:gd name="connsiteX437" fmla="*/ 967733 w 3709031"/>
                <a:gd name="connsiteY437" fmla="*/ 492658 h 3752852"/>
                <a:gd name="connsiteX438" fmla="*/ 921199 w 3709031"/>
                <a:gd name="connsiteY438" fmla="*/ 488587 h 3752852"/>
                <a:gd name="connsiteX439" fmla="*/ 925270 w 3709031"/>
                <a:gd name="connsiteY439" fmla="*/ 442053 h 3752852"/>
                <a:gd name="connsiteX440" fmla="*/ 1642120 w 3709031"/>
                <a:gd name="connsiteY440" fmla="*/ 171957 h 3752852"/>
                <a:gd name="connsiteX441" fmla="*/ 1675150 w 3709031"/>
                <a:gd name="connsiteY441" fmla="*/ 204987 h 3752852"/>
                <a:gd name="connsiteX442" fmla="*/ 1642120 w 3709031"/>
                <a:gd name="connsiteY442" fmla="*/ 238017 h 3752852"/>
                <a:gd name="connsiteX443" fmla="*/ 1609090 w 3709031"/>
                <a:gd name="connsiteY443" fmla="*/ 204987 h 3752852"/>
                <a:gd name="connsiteX444" fmla="*/ 1642120 w 3709031"/>
                <a:gd name="connsiteY444" fmla="*/ 171957 h 3752852"/>
                <a:gd name="connsiteX445" fmla="*/ 1084763 w 3709031"/>
                <a:gd name="connsiteY445" fmla="*/ 349281 h 3752852"/>
                <a:gd name="connsiteX446" fmla="*/ 1127098 w 3709031"/>
                <a:gd name="connsiteY446" fmla="*/ 369022 h 3752852"/>
                <a:gd name="connsiteX447" fmla="*/ 1107357 w 3709031"/>
                <a:gd name="connsiteY447" fmla="*/ 411357 h 3752852"/>
                <a:gd name="connsiteX448" fmla="*/ 1065022 w 3709031"/>
                <a:gd name="connsiteY448" fmla="*/ 391616 h 3752852"/>
                <a:gd name="connsiteX449" fmla="*/ 1084763 w 3709031"/>
                <a:gd name="connsiteY449" fmla="*/ 349281 h 3752852"/>
                <a:gd name="connsiteX450" fmla="*/ 1473544 w 3709031"/>
                <a:gd name="connsiteY450" fmla="*/ 207777 h 3752852"/>
                <a:gd name="connsiteX451" fmla="*/ 1515879 w 3709031"/>
                <a:gd name="connsiteY451" fmla="*/ 227518 h 3752852"/>
                <a:gd name="connsiteX452" fmla="*/ 1496138 w 3709031"/>
                <a:gd name="connsiteY452" fmla="*/ 269853 h 3752852"/>
                <a:gd name="connsiteX453" fmla="*/ 1453803 w 3709031"/>
                <a:gd name="connsiteY453" fmla="*/ 250112 h 3752852"/>
                <a:gd name="connsiteX454" fmla="*/ 1473544 w 3709031"/>
                <a:gd name="connsiteY454" fmla="*/ 207777 h 3752852"/>
                <a:gd name="connsiteX455" fmla="*/ 680904 w 3709031"/>
                <a:gd name="connsiteY455" fmla="*/ 475387 h 3752852"/>
                <a:gd name="connsiteX456" fmla="*/ 727438 w 3709031"/>
                <a:gd name="connsiteY456" fmla="*/ 479459 h 3752852"/>
                <a:gd name="connsiteX457" fmla="*/ 723367 w 3709031"/>
                <a:gd name="connsiteY457" fmla="*/ 525992 h 3752852"/>
                <a:gd name="connsiteX458" fmla="*/ 676833 w 3709031"/>
                <a:gd name="connsiteY458" fmla="*/ 521921 h 3752852"/>
                <a:gd name="connsiteX459" fmla="*/ 680904 w 3709031"/>
                <a:gd name="connsiteY459" fmla="*/ 475387 h 3752852"/>
                <a:gd name="connsiteX460" fmla="*/ 1850742 w 3709031"/>
                <a:gd name="connsiteY460" fmla="*/ 40417 h 3752852"/>
                <a:gd name="connsiteX461" fmla="*/ 1883772 w 3709031"/>
                <a:gd name="connsiteY461" fmla="*/ 73447 h 3752852"/>
                <a:gd name="connsiteX462" fmla="*/ 1850742 w 3709031"/>
                <a:gd name="connsiteY462" fmla="*/ 106477 h 3752852"/>
                <a:gd name="connsiteX463" fmla="*/ 1817712 w 3709031"/>
                <a:gd name="connsiteY463" fmla="*/ 73447 h 3752852"/>
                <a:gd name="connsiteX464" fmla="*/ 1850742 w 3709031"/>
                <a:gd name="connsiteY464" fmla="*/ 40417 h 3752852"/>
                <a:gd name="connsiteX465" fmla="*/ 806335 w 3709031"/>
                <a:gd name="connsiteY465" fmla="*/ 419306 h 3752852"/>
                <a:gd name="connsiteX466" fmla="*/ 852869 w 3709031"/>
                <a:gd name="connsiteY466" fmla="*/ 423377 h 3752852"/>
                <a:gd name="connsiteX467" fmla="*/ 848798 w 3709031"/>
                <a:gd name="connsiteY467" fmla="*/ 469911 h 3752852"/>
                <a:gd name="connsiteX468" fmla="*/ 802264 w 3709031"/>
                <a:gd name="connsiteY468" fmla="*/ 465840 h 3752852"/>
                <a:gd name="connsiteX469" fmla="*/ 806335 w 3709031"/>
                <a:gd name="connsiteY469" fmla="*/ 419306 h 3752852"/>
                <a:gd name="connsiteX470" fmla="*/ 1718608 w 3709031"/>
                <a:gd name="connsiteY470" fmla="*/ 78082 h 3752852"/>
                <a:gd name="connsiteX471" fmla="*/ 1751638 w 3709031"/>
                <a:gd name="connsiteY471" fmla="*/ 111112 h 3752852"/>
                <a:gd name="connsiteX472" fmla="*/ 1718608 w 3709031"/>
                <a:gd name="connsiteY472" fmla="*/ 144142 h 3752852"/>
                <a:gd name="connsiteX473" fmla="*/ 1685578 w 3709031"/>
                <a:gd name="connsiteY473" fmla="*/ 111112 h 3752852"/>
                <a:gd name="connsiteX474" fmla="*/ 1718608 w 3709031"/>
                <a:gd name="connsiteY474" fmla="*/ 78082 h 3752852"/>
                <a:gd name="connsiteX475" fmla="*/ 1369561 w 3709031"/>
                <a:gd name="connsiteY475" fmla="*/ 145723 h 3752852"/>
                <a:gd name="connsiteX476" fmla="*/ 1411896 w 3709031"/>
                <a:gd name="connsiteY476" fmla="*/ 165464 h 3752852"/>
                <a:gd name="connsiteX477" fmla="*/ 1392155 w 3709031"/>
                <a:gd name="connsiteY477" fmla="*/ 207799 h 3752852"/>
                <a:gd name="connsiteX478" fmla="*/ 1349820 w 3709031"/>
                <a:gd name="connsiteY478" fmla="*/ 188058 h 3752852"/>
                <a:gd name="connsiteX479" fmla="*/ 1369561 w 3709031"/>
                <a:gd name="connsiteY479" fmla="*/ 145723 h 3752852"/>
                <a:gd name="connsiteX480" fmla="*/ 1116807 w 3709031"/>
                <a:gd name="connsiteY480" fmla="*/ 234018 h 3752852"/>
                <a:gd name="connsiteX481" fmla="*/ 1159142 w 3709031"/>
                <a:gd name="connsiteY481" fmla="*/ 253759 h 3752852"/>
                <a:gd name="connsiteX482" fmla="*/ 1139401 w 3709031"/>
                <a:gd name="connsiteY482" fmla="*/ 296094 h 3752852"/>
                <a:gd name="connsiteX483" fmla="*/ 1097066 w 3709031"/>
                <a:gd name="connsiteY483" fmla="*/ 276353 h 3752852"/>
                <a:gd name="connsiteX484" fmla="*/ 1116807 w 3709031"/>
                <a:gd name="connsiteY484" fmla="*/ 234018 h 3752852"/>
                <a:gd name="connsiteX485" fmla="*/ 1232514 w 3709031"/>
                <a:gd name="connsiteY485" fmla="*/ 155522 h 3752852"/>
                <a:gd name="connsiteX486" fmla="*/ 1274849 w 3709031"/>
                <a:gd name="connsiteY486" fmla="*/ 175263 h 3752852"/>
                <a:gd name="connsiteX487" fmla="*/ 1255108 w 3709031"/>
                <a:gd name="connsiteY487" fmla="*/ 217598 h 3752852"/>
                <a:gd name="connsiteX488" fmla="*/ 1212773 w 3709031"/>
                <a:gd name="connsiteY488" fmla="*/ 197857 h 3752852"/>
                <a:gd name="connsiteX489" fmla="*/ 1232514 w 3709031"/>
                <a:gd name="connsiteY489" fmla="*/ 155522 h 3752852"/>
                <a:gd name="connsiteX490" fmla="*/ 1221956 w 3709031"/>
                <a:gd name="connsiteY490" fmla="*/ 116354 h 3752852"/>
                <a:gd name="connsiteX491" fmla="*/ 1018294 w 3709031"/>
                <a:gd name="connsiteY491" fmla="*/ 399117 h 3752852"/>
                <a:gd name="connsiteX492" fmla="*/ 1019417 w 3709031"/>
                <a:gd name="connsiteY492" fmla="*/ 417702 h 3752852"/>
                <a:gd name="connsiteX493" fmla="*/ 997620 w 3709031"/>
                <a:gd name="connsiteY493" fmla="*/ 403680 h 3752852"/>
                <a:gd name="connsiteX494" fmla="*/ 657586 w 3709031"/>
                <a:gd name="connsiteY494" fmla="*/ 442192 h 3752852"/>
                <a:gd name="connsiteX495" fmla="*/ 562917 w 3709031"/>
                <a:gd name="connsiteY495" fmla="*/ 777559 h 3752852"/>
                <a:gd name="connsiteX496" fmla="*/ 569903 w 3709031"/>
                <a:gd name="connsiteY496" fmla="*/ 793658 h 3752852"/>
                <a:gd name="connsiteX497" fmla="*/ 541366 w 3709031"/>
                <a:gd name="connsiteY497" fmla="*/ 787198 h 3752852"/>
                <a:gd name="connsiteX498" fmla="*/ 235011 w 3709031"/>
                <a:gd name="connsiteY498" fmla="*/ 939686 h 3752852"/>
                <a:gd name="connsiteX499" fmla="*/ 260754 w 3709031"/>
                <a:gd name="connsiteY499" fmla="*/ 1287207 h 3752852"/>
                <a:gd name="connsiteX500" fmla="*/ 271711 w 3709031"/>
                <a:gd name="connsiteY500" fmla="*/ 1298769 h 3752852"/>
                <a:gd name="connsiteX501" fmla="*/ 244165 w 3709031"/>
                <a:gd name="connsiteY501" fmla="*/ 1302271 h 3752852"/>
                <a:gd name="connsiteX502" fmla="*/ 8439 w 3709031"/>
                <a:gd name="connsiteY502" fmla="*/ 1550343 h 3752852"/>
                <a:gd name="connsiteX503" fmla="*/ 151488 w 3709031"/>
                <a:gd name="connsiteY503" fmla="*/ 1868101 h 3752852"/>
                <a:gd name="connsiteX504" fmla="*/ 164579 w 3709031"/>
                <a:gd name="connsiteY504" fmla="*/ 1874640 h 3752852"/>
                <a:gd name="connsiteX505" fmla="*/ 141418 w 3709031"/>
                <a:gd name="connsiteY505" fmla="*/ 1886566 h 3752852"/>
                <a:gd name="connsiteX506" fmla="*/ 4754 w 3709031"/>
                <a:gd name="connsiteY506" fmla="*/ 2200300 h 3752852"/>
                <a:gd name="connsiteX507" fmla="*/ 247856 w 3709031"/>
                <a:gd name="connsiteY507" fmla="*/ 2449970 h 3752852"/>
                <a:gd name="connsiteX508" fmla="*/ 261581 w 3709031"/>
                <a:gd name="connsiteY508" fmla="*/ 2451543 h 3752852"/>
                <a:gd name="connsiteX509" fmla="*/ 245072 w 3709031"/>
                <a:gd name="connsiteY509" fmla="*/ 2469399 h 3752852"/>
                <a:gd name="connsiteX510" fmla="*/ 223953 w 3709031"/>
                <a:gd name="connsiteY510" fmla="*/ 2810954 h 3752852"/>
                <a:gd name="connsiteX511" fmla="*/ 537787 w 3709031"/>
                <a:gd name="connsiteY511" fmla="*/ 2962421 h 3752852"/>
                <a:gd name="connsiteX512" fmla="*/ 555701 w 3709031"/>
                <a:gd name="connsiteY512" fmla="*/ 2958134 h 3752852"/>
                <a:gd name="connsiteX513" fmla="*/ 544150 w 3709031"/>
                <a:gd name="connsiteY513" fmla="*/ 2985673 h 3752852"/>
                <a:gd name="connsiteX514" fmla="*/ 641124 w 3709031"/>
                <a:gd name="connsiteY514" fmla="*/ 3313853 h 3752852"/>
                <a:gd name="connsiteX515" fmla="*/ 981157 w 3709031"/>
                <a:gd name="connsiteY515" fmla="*/ 3352365 h 3752852"/>
                <a:gd name="connsiteX516" fmla="*/ 999504 w 3709031"/>
                <a:gd name="connsiteY516" fmla="*/ 3340562 h 3752852"/>
                <a:gd name="connsiteX517" fmla="*/ 998437 w 3709031"/>
                <a:gd name="connsiteY517" fmla="*/ 3362750 h 3752852"/>
                <a:gd name="connsiteX518" fmla="*/ 1201806 w 3709031"/>
                <a:gd name="connsiteY518" fmla="*/ 3637971 h 3752852"/>
                <a:gd name="connsiteX519" fmla="*/ 1539577 w 3709031"/>
                <a:gd name="connsiteY519" fmla="*/ 3552274 h 3752852"/>
                <a:gd name="connsiteX520" fmla="*/ 1552884 w 3709031"/>
                <a:gd name="connsiteY520" fmla="*/ 3534319 h 3752852"/>
                <a:gd name="connsiteX521" fmla="*/ 1562031 w 3709031"/>
                <a:gd name="connsiteY521" fmla="*/ 3563785 h 3752852"/>
                <a:gd name="connsiteX522" fmla="*/ 1847266 w 3709031"/>
                <a:gd name="connsiteY522" fmla="*/ 3752852 h 3752852"/>
                <a:gd name="connsiteX523" fmla="*/ 2132502 w 3709031"/>
                <a:gd name="connsiteY523" fmla="*/ 3563785 h 3752852"/>
                <a:gd name="connsiteX524" fmla="*/ 2144411 w 3709031"/>
                <a:gd name="connsiteY524" fmla="*/ 3525422 h 3752852"/>
                <a:gd name="connsiteX525" fmla="*/ 2172808 w 3709031"/>
                <a:gd name="connsiteY525" fmla="*/ 3562772 h 3752852"/>
                <a:gd name="connsiteX526" fmla="*/ 2505506 w 3709031"/>
                <a:gd name="connsiteY526" fmla="*/ 3642881 h 3752852"/>
                <a:gd name="connsiteX527" fmla="*/ 2708876 w 3709031"/>
                <a:gd name="connsiteY527" fmla="*/ 3367659 h 3752852"/>
                <a:gd name="connsiteX528" fmla="*/ 2707605 w 3709031"/>
                <a:gd name="connsiteY528" fmla="*/ 3341251 h 3752852"/>
                <a:gd name="connsiteX529" fmla="*/ 2729841 w 3709031"/>
                <a:gd name="connsiteY529" fmla="*/ 3355556 h 3752852"/>
                <a:gd name="connsiteX530" fmla="*/ 3069874 w 3709031"/>
                <a:gd name="connsiteY530" fmla="*/ 3317043 h 3752852"/>
                <a:gd name="connsiteX531" fmla="*/ 3164543 w 3709031"/>
                <a:gd name="connsiteY531" fmla="*/ 2981676 h 3752852"/>
                <a:gd name="connsiteX532" fmla="*/ 3156706 w 3709031"/>
                <a:gd name="connsiteY532" fmla="*/ 2963616 h 3752852"/>
                <a:gd name="connsiteX533" fmla="*/ 3178721 w 3709031"/>
                <a:gd name="connsiteY533" fmla="*/ 2968600 h 3752852"/>
                <a:gd name="connsiteX534" fmla="*/ 3485076 w 3709031"/>
                <a:gd name="connsiteY534" fmla="*/ 2816112 h 3752852"/>
                <a:gd name="connsiteX535" fmla="*/ 3459334 w 3709031"/>
                <a:gd name="connsiteY535" fmla="*/ 2468591 h 3752852"/>
                <a:gd name="connsiteX536" fmla="*/ 3444679 w 3709031"/>
                <a:gd name="connsiteY536" fmla="*/ 2453126 h 3752852"/>
                <a:gd name="connsiteX537" fmla="*/ 3468551 w 3709031"/>
                <a:gd name="connsiteY537" fmla="*/ 2450090 h 3752852"/>
                <a:gd name="connsiteX538" fmla="*/ 3704277 w 3709031"/>
                <a:gd name="connsiteY538" fmla="*/ 2202019 h 3752852"/>
                <a:gd name="connsiteX539" fmla="*/ 3561228 w 3709031"/>
                <a:gd name="connsiteY539" fmla="*/ 1884260 h 3752852"/>
                <a:gd name="connsiteX540" fmla="*/ 3541006 w 3709031"/>
                <a:gd name="connsiteY540" fmla="*/ 1874160 h 3752852"/>
                <a:gd name="connsiteX541" fmla="*/ 3563926 w 3709031"/>
                <a:gd name="connsiteY541" fmla="*/ 1862358 h 3752852"/>
                <a:gd name="connsiteX542" fmla="*/ 3700590 w 3709031"/>
                <a:gd name="connsiteY542" fmla="*/ 1548624 h 3752852"/>
                <a:gd name="connsiteX543" fmla="*/ 3457488 w 3709031"/>
                <a:gd name="connsiteY543" fmla="*/ 1298954 h 3752852"/>
                <a:gd name="connsiteX544" fmla="*/ 3434221 w 3709031"/>
                <a:gd name="connsiteY544" fmla="*/ 1296287 h 3752852"/>
                <a:gd name="connsiteX545" fmla="*/ 3452898 w 3709031"/>
                <a:gd name="connsiteY545" fmla="*/ 1276085 h 3752852"/>
                <a:gd name="connsiteX546" fmla="*/ 3474017 w 3709031"/>
                <a:gd name="connsiteY546" fmla="*/ 934530 h 3752852"/>
                <a:gd name="connsiteX547" fmla="*/ 3160184 w 3709031"/>
                <a:gd name="connsiteY547" fmla="*/ 783063 h 3752852"/>
                <a:gd name="connsiteX548" fmla="*/ 3141886 w 3709031"/>
                <a:gd name="connsiteY548" fmla="*/ 787442 h 3752852"/>
                <a:gd name="connsiteX549" fmla="*/ 3150384 w 3709031"/>
                <a:gd name="connsiteY549" fmla="*/ 767181 h 3752852"/>
                <a:gd name="connsiteX550" fmla="*/ 3053410 w 3709031"/>
                <a:gd name="connsiteY550" fmla="*/ 439001 h 3752852"/>
                <a:gd name="connsiteX551" fmla="*/ 2706699 w 3709031"/>
                <a:gd name="connsiteY551" fmla="*/ 404006 h 3752852"/>
                <a:gd name="connsiteX552" fmla="*/ 2687275 w 3709031"/>
                <a:gd name="connsiteY552" fmla="*/ 416843 h 3752852"/>
                <a:gd name="connsiteX553" fmla="*/ 2688727 w 3709031"/>
                <a:gd name="connsiteY553" fmla="*/ 386666 h 3752852"/>
                <a:gd name="connsiteX554" fmla="*/ 2485357 w 3709031"/>
                <a:gd name="connsiteY554" fmla="*/ 111444 h 3752852"/>
                <a:gd name="connsiteX555" fmla="*/ 2152658 w 3709031"/>
                <a:gd name="connsiteY555" fmla="*/ 191553 h 3752852"/>
                <a:gd name="connsiteX556" fmla="*/ 2139256 w 3709031"/>
                <a:gd name="connsiteY556" fmla="*/ 209181 h 3752852"/>
                <a:gd name="connsiteX557" fmla="*/ 2135358 w 3709031"/>
                <a:gd name="connsiteY557" fmla="*/ 196054 h 3752852"/>
                <a:gd name="connsiteX558" fmla="*/ 1847267 w 3709031"/>
                <a:gd name="connsiteY558" fmla="*/ 0 h 3752852"/>
                <a:gd name="connsiteX559" fmla="*/ 1726771 w 3709031"/>
                <a:gd name="connsiteY559" fmla="*/ 24327 h 3752852"/>
                <a:gd name="connsiteX560" fmla="*/ 1568230 w 3709031"/>
                <a:gd name="connsiteY560" fmla="*/ 175355 h 3752852"/>
                <a:gd name="connsiteX561" fmla="*/ 1559124 w 3709031"/>
                <a:gd name="connsiteY561" fmla="*/ 202340 h 3752852"/>
                <a:gd name="connsiteX562" fmla="*/ 1554655 w 3709031"/>
                <a:gd name="connsiteY562" fmla="*/ 196463 h 3752852"/>
                <a:gd name="connsiteX563" fmla="*/ 1221956 w 3709031"/>
                <a:gd name="connsiteY563" fmla="*/ 116354 h 375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</a:cxnLst>
              <a:rect l="l" t="t" r="r" b="b"/>
              <a:pathLst>
                <a:path w="3709031" h="3752852">
                  <a:moveTo>
                    <a:pt x="2465824" y="3544013"/>
                  </a:moveTo>
                  <a:cubicBezTo>
                    <a:pt x="2482966" y="3537774"/>
                    <a:pt x="2501920" y="3546613"/>
                    <a:pt x="2508159" y="3563755"/>
                  </a:cubicBezTo>
                  <a:cubicBezTo>
                    <a:pt x="2514398" y="3580896"/>
                    <a:pt x="2505559" y="3599850"/>
                    <a:pt x="2488418" y="3606090"/>
                  </a:cubicBezTo>
                  <a:cubicBezTo>
                    <a:pt x="2471276" y="3612329"/>
                    <a:pt x="2452322" y="3603490"/>
                    <a:pt x="2446083" y="3586348"/>
                  </a:cubicBezTo>
                  <a:cubicBezTo>
                    <a:pt x="2439843" y="3569207"/>
                    <a:pt x="2448682" y="3550253"/>
                    <a:pt x="2465824" y="3544013"/>
                  </a:cubicBezTo>
                  <a:close/>
                  <a:moveTo>
                    <a:pt x="2326731" y="3558257"/>
                  </a:moveTo>
                  <a:cubicBezTo>
                    <a:pt x="2343873" y="3552018"/>
                    <a:pt x="2362827" y="3560856"/>
                    <a:pt x="2369066" y="3577998"/>
                  </a:cubicBezTo>
                  <a:cubicBezTo>
                    <a:pt x="2375305" y="3595140"/>
                    <a:pt x="2366467" y="3614094"/>
                    <a:pt x="2349325" y="3620333"/>
                  </a:cubicBezTo>
                  <a:cubicBezTo>
                    <a:pt x="2332183" y="3626572"/>
                    <a:pt x="2313229" y="3617734"/>
                    <a:pt x="2306990" y="3600592"/>
                  </a:cubicBezTo>
                  <a:cubicBezTo>
                    <a:pt x="2300751" y="3583450"/>
                    <a:pt x="2309589" y="3564496"/>
                    <a:pt x="2326731" y="3558257"/>
                  </a:cubicBezTo>
                  <a:close/>
                  <a:moveTo>
                    <a:pt x="2577107" y="3463427"/>
                  </a:moveTo>
                  <a:cubicBezTo>
                    <a:pt x="2594249" y="3457188"/>
                    <a:pt x="2613203" y="3466027"/>
                    <a:pt x="2619442" y="3483169"/>
                  </a:cubicBezTo>
                  <a:cubicBezTo>
                    <a:pt x="2625681" y="3500310"/>
                    <a:pt x="2616843" y="3519264"/>
                    <a:pt x="2599701" y="3525504"/>
                  </a:cubicBezTo>
                  <a:cubicBezTo>
                    <a:pt x="2582559" y="3531743"/>
                    <a:pt x="2563605" y="3522904"/>
                    <a:pt x="2557366" y="3505762"/>
                  </a:cubicBezTo>
                  <a:cubicBezTo>
                    <a:pt x="2551127" y="3488621"/>
                    <a:pt x="2559965" y="3469667"/>
                    <a:pt x="2577107" y="3463427"/>
                  </a:cubicBezTo>
                  <a:close/>
                  <a:moveTo>
                    <a:pt x="2872937" y="3298668"/>
                  </a:moveTo>
                  <a:cubicBezTo>
                    <a:pt x="2886911" y="3286942"/>
                    <a:pt x="2907745" y="3288765"/>
                    <a:pt x="2919471" y="3302739"/>
                  </a:cubicBezTo>
                  <a:cubicBezTo>
                    <a:pt x="2931196" y="3316713"/>
                    <a:pt x="2929374" y="3337547"/>
                    <a:pt x="2915399" y="3349273"/>
                  </a:cubicBezTo>
                  <a:cubicBezTo>
                    <a:pt x="2901425" y="3360998"/>
                    <a:pt x="2880592" y="3359176"/>
                    <a:pt x="2868866" y="3345202"/>
                  </a:cubicBezTo>
                  <a:cubicBezTo>
                    <a:pt x="2857140" y="3331227"/>
                    <a:pt x="2858963" y="3310394"/>
                    <a:pt x="2872937" y="3298668"/>
                  </a:cubicBezTo>
                  <a:close/>
                  <a:moveTo>
                    <a:pt x="1986317" y="3612187"/>
                  </a:moveTo>
                  <a:cubicBezTo>
                    <a:pt x="2004559" y="3612187"/>
                    <a:pt x="2019347" y="3626975"/>
                    <a:pt x="2019348" y="3645217"/>
                  </a:cubicBezTo>
                  <a:cubicBezTo>
                    <a:pt x="2019347" y="3663459"/>
                    <a:pt x="2004559" y="3678247"/>
                    <a:pt x="1986318" y="3678247"/>
                  </a:cubicBezTo>
                  <a:cubicBezTo>
                    <a:pt x="1968075" y="3678247"/>
                    <a:pt x="1953287" y="3663459"/>
                    <a:pt x="1953287" y="3645217"/>
                  </a:cubicBezTo>
                  <a:cubicBezTo>
                    <a:pt x="1953287" y="3626975"/>
                    <a:pt x="1968076" y="3612187"/>
                    <a:pt x="1986317" y="3612187"/>
                  </a:cubicBezTo>
                  <a:close/>
                  <a:moveTo>
                    <a:pt x="2998770" y="3237711"/>
                  </a:moveTo>
                  <a:cubicBezTo>
                    <a:pt x="3012744" y="3225985"/>
                    <a:pt x="3033578" y="3227808"/>
                    <a:pt x="3045303" y="3241782"/>
                  </a:cubicBezTo>
                  <a:cubicBezTo>
                    <a:pt x="3057029" y="3255756"/>
                    <a:pt x="3055207" y="3276590"/>
                    <a:pt x="3041232" y="3288316"/>
                  </a:cubicBezTo>
                  <a:cubicBezTo>
                    <a:pt x="3027258" y="3300041"/>
                    <a:pt x="3006424" y="3298219"/>
                    <a:pt x="2994699" y="3284245"/>
                  </a:cubicBezTo>
                  <a:cubicBezTo>
                    <a:pt x="2982973" y="3270270"/>
                    <a:pt x="2984795" y="3249437"/>
                    <a:pt x="2998770" y="3237711"/>
                  </a:cubicBezTo>
                  <a:close/>
                  <a:moveTo>
                    <a:pt x="1850741" y="3646375"/>
                  </a:moveTo>
                  <a:cubicBezTo>
                    <a:pt x="1868984" y="3646375"/>
                    <a:pt x="1883771" y="3661163"/>
                    <a:pt x="1883771" y="3679405"/>
                  </a:cubicBezTo>
                  <a:cubicBezTo>
                    <a:pt x="1883772" y="3697647"/>
                    <a:pt x="1868983" y="3712435"/>
                    <a:pt x="1850741" y="3712435"/>
                  </a:cubicBezTo>
                  <a:cubicBezTo>
                    <a:pt x="1832499" y="3712435"/>
                    <a:pt x="1817712" y="3697647"/>
                    <a:pt x="1817711" y="3679405"/>
                  </a:cubicBezTo>
                  <a:cubicBezTo>
                    <a:pt x="1817711" y="3661163"/>
                    <a:pt x="1832499" y="3646375"/>
                    <a:pt x="1850741" y="3646375"/>
                  </a:cubicBezTo>
                  <a:close/>
                  <a:moveTo>
                    <a:pt x="2228094" y="3490558"/>
                  </a:moveTo>
                  <a:cubicBezTo>
                    <a:pt x="2245236" y="3484319"/>
                    <a:pt x="2264190" y="3493157"/>
                    <a:pt x="2270429" y="3510299"/>
                  </a:cubicBezTo>
                  <a:cubicBezTo>
                    <a:pt x="2276668" y="3527441"/>
                    <a:pt x="2267830" y="3546395"/>
                    <a:pt x="2250688" y="3552634"/>
                  </a:cubicBezTo>
                  <a:cubicBezTo>
                    <a:pt x="2233546" y="3558873"/>
                    <a:pt x="2214592" y="3550035"/>
                    <a:pt x="2208353" y="3532893"/>
                  </a:cubicBezTo>
                  <a:cubicBezTo>
                    <a:pt x="2202114" y="3515751"/>
                    <a:pt x="2210952" y="3496797"/>
                    <a:pt x="2228094" y="3490558"/>
                  </a:cubicBezTo>
                  <a:close/>
                  <a:moveTo>
                    <a:pt x="2616875" y="3349053"/>
                  </a:moveTo>
                  <a:cubicBezTo>
                    <a:pt x="2634017" y="3342814"/>
                    <a:pt x="2652971" y="3351653"/>
                    <a:pt x="2659210" y="3368795"/>
                  </a:cubicBezTo>
                  <a:cubicBezTo>
                    <a:pt x="2665449" y="3385936"/>
                    <a:pt x="2656611" y="3404890"/>
                    <a:pt x="2639469" y="3411129"/>
                  </a:cubicBezTo>
                  <a:cubicBezTo>
                    <a:pt x="2622327" y="3417369"/>
                    <a:pt x="2603373" y="3408530"/>
                    <a:pt x="2597134" y="3391388"/>
                  </a:cubicBezTo>
                  <a:cubicBezTo>
                    <a:pt x="2590895" y="3374247"/>
                    <a:pt x="2599733" y="3355293"/>
                    <a:pt x="2616875" y="3349053"/>
                  </a:cubicBezTo>
                  <a:close/>
                  <a:moveTo>
                    <a:pt x="2757094" y="3268787"/>
                  </a:moveTo>
                  <a:cubicBezTo>
                    <a:pt x="2771069" y="3257062"/>
                    <a:pt x="2791902" y="3258885"/>
                    <a:pt x="2803628" y="3272859"/>
                  </a:cubicBezTo>
                  <a:cubicBezTo>
                    <a:pt x="2815354" y="3286833"/>
                    <a:pt x="2813531" y="3307667"/>
                    <a:pt x="2799556" y="3319392"/>
                  </a:cubicBezTo>
                  <a:cubicBezTo>
                    <a:pt x="2785583" y="3331118"/>
                    <a:pt x="2764749" y="3329296"/>
                    <a:pt x="2753023" y="3315321"/>
                  </a:cubicBezTo>
                  <a:cubicBezTo>
                    <a:pt x="2741297" y="3301347"/>
                    <a:pt x="2743120" y="3280513"/>
                    <a:pt x="2757094" y="3268787"/>
                  </a:cubicBezTo>
                  <a:close/>
                  <a:moveTo>
                    <a:pt x="2055851" y="3514835"/>
                  </a:moveTo>
                  <a:cubicBezTo>
                    <a:pt x="2074093" y="3514835"/>
                    <a:pt x="2088881" y="3529623"/>
                    <a:pt x="2088881" y="3547865"/>
                  </a:cubicBezTo>
                  <a:cubicBezTo>
                    <a:pt x="2088881" y="3566107"/>
                    <a:pt x="2074093" y="3580895"/>
                    <a:pt x="2055852" y="3580895"/>
                  </a:cubicBezTo>
                  <a:cubicBezTo>
                    <a:pt x="2037610" y="3580895"/>
                    <a:pt x="2022821" y="3566107"/>
                    <a:pt x="2022821" y="3547865"/>
                  </a:cubicBezTo>
                  <a:cubicBezTo>
                    <a:pt x="2022822" y="3529623"/>
                    <a:pt x="2037609" y="3514835"/>
                    <a:pt x="2055851" y="3514835"/>
                  </a:cubicBezTo>
                  <a:close/>
                  <a:moveTo>
                    <a:pt x="3075780" y="3123924"/>
                  </a:moveTo>
                  <a:cubicBezTo>
                    <a:pt x="3089754" y="3112198"/>
                    <a:pt x="3110588" y="3114021"/>
                    <a:pt x="3122313" y="3127995"/>
                  </a:cubicBezTo>
                  <a:cubicBezTo>
                    <a:pt x="3134039" y="3141969"/>
                    <a:pt x="3132216" y="3162803"/>
                    <a:pt x="3118242" y="3174529"/>
                  </a:cubicBezTo>
                  <a:cubicBezTo>
                    <a:pt x="3104268" y="3186254"/>
                    <a:pt x="3083434" y="3184432"/>
                    <a:pt x="3071708" y="3170458"/>
                  </a:cubicBezTo>
                  <a:cubicBezTo>
                    <a:pt x="3059983" y="3156483"/>
                    <a:pt x="3061805" y="3135649"/>
                    <a:pt x="3075780" y="3123924"/>
                  </a:cubicBezTo>
                  <a:close/>
                  <a:moveTo>
                    <a:pt x="1718608" y="3608710"/>
                  </a:moveTo>
                  <a:cubicBezTo>
                    <a:pt x="1736849" y="3608710"/>
                    <a:pt x="1751637" y="3623498"/>
                    <a:pt x="1751638" y="3641740"/>
                  </a:cubicBezTo>
                  <a:cubicBezTo>
                    <a:pt x="1751638" y="3659982"/>
                    <a:pt x="1736850" y="3674770"/>
                    <a:pt x="1718607" y="3674770"/>
                  </a:cubicBezTo>
                  <a:cubicBezTo>
                    <a:pt x="1700365" y="3674770"/>
                    <a:pt x="1685577" y="3659982"/>
                    <a:pt x="1685578" y="3641740"/>
                  </a:cubicBezTo>
                  <a:cubicBezTo>
                    <a:pt x="1685577" y="3623498"/>
                    <a:pt x="1700366" y="3608710"/>
                    <a:pt x="1718608" y="3608710"/>
                  </a:cubicBezTo>
                  <a:close/>
                  <a:moveTo>
                    <a:pt x="3074031" y="3002846"/>
                  </a:moveTo>
                  <a:cubicBezTo>
                    <a:pt x="3088005" y="2991120"/>
                    <a:pt x="3108839" y="2992943"/>
                    <a:pt x="3120565" y="3006917"/>
                  </a:cubicBezTo>
                  <a:cubicBezTo>
                    <a:pt x="3132291" y="3020891"/>
                    <a:pt x="3130468" y="3041725"/>
                    <a:pt x="3116494" y="3053451"/>
                  </a:cubicBezTo>
                  <a:cubicBezTo>
                    <a:pt x="3102520" y="3065176"/>
                    <a:pt x="3081686" y="3063353"/>
                    <a:pt x="3069960" y="3049380"/>
                  </a:cubicBezTo>
                  <a:cubicBezTo>
                    <a:pt x="3058234" y="3035405"/>
                    <a:pt x="3060057" y="3014571"/>
                    <a:pt x="3074031" y="3002846"/>
                  </a:cubicBezTo>
                  <a:close/>
                  <a:moveTo>
                    <a:pt x="1642119" y="3514835"/>
                  </a:moveTo>
                  <a:cubicBezTo>
                    <a:pt x="1660361" y="3514835"/>
                    <a:pt x="1675149" y="3529623"/>
                    <a:pt x="1675150" y="3547865"/>
                  </a:cubicBezTo>
                  <a:cubicBezTo>
                    <a:pt x="1675149" y="3566107"/>
                    <a:pt x="1660361" y="3580895"/>
                    <a:pt x="1642120" y="3580895"/>
                  </a:cubicBezTo>
                  <a:cubicBezTo>
                    <a:pt x="1623877" y="3580895"/>
                    <a:pt x="1609089" y="3566107"/>
                    <a:pt x="1609089" y="3547865"/>
                  </a:cubicBezTo>
                  <a:cubicBezTo>
                    <a:pt x="1609089" y="3529623"/>
                    <a:pt x="1623877" y="3514835"/>
                    <a:pt x="1642119" y="3514835"/>
                  </a:cubicBezTo>
                  <a:close/>
                  <a:moveTo>
                    <a:pt x="3313787" y="2850811"/>
                  </a:moveTo>
                  <a:cubicBezTo>
                    <a:pt x="3321953" y="2848624"/>
                    <a:pt x="3330952" y="2849550"/>
                    <a:pt x="3338851" y="2854111"/>
                  </a:cubicBezTo>
                  <a:cubicBezTo>
                    <a:pt x="3354649" y="2863232"/>
                    <a:pt x="3360062" y="2883433"/>
                    <a:pt x="3350941" y="2899231"/>
                  </a:cubicBezTo>
                  <a:cubicBezTo>
                    <a:pt x="3341820" y="2915029"/>
                    <a:pt x="3321619" y="2920442"/>
                    <a:pt x="3305821" y="2911321"/>
                  </a:cubicBezTo>
                  <a:cubicBezTo>
                    <a:pt x="3290023" y="2902200"/>
                    <a:pt x="3284610" y="2881999"/>
                    <a:pt x="3293731" y="2866201"/>
                  </a:cubicBezTo>
                  <a:cubicBezTo>
                    <a:pt x="3298292" y="2858302"/>
                    <a:pt x="3305622" y="2852999"/>
                    <a:pt x="3313787" y="2850811"/>
                  </a:cubicBezTo>
                  <a:close/>
                  <a:moveTo>
                    <a:pt x="1355326" y="3554451"/>
                  </a:moveTo>
                  <a:cubicBezTo>
                    <a:pt x="1362987" y="3550878"/>
                    <a:pt x="1372011" y="3550228"/>
                    <a:pt x="1380582" y="3553348"/>
                  </a:cubicBezTo>
                  <a:cubicBezTo>
                    <a:pt x="1397724" y="3559587"/>
                    <a:pt x="1406562" y="3578541"/>
                    <a:pt x="1400323" y="3595683"/>
                  </a:cubicBezTo>
                  <a:cubicBezTo>
                    <a:pt x="1394084" y="3612825"/>
                    <a:pt x="1375130" y="3621663"/>
                    <a:pt x="1357988" y="3615424"/>
                  </a:cubicBezTo>
                  <a:cubicBezTo>
                    <a:pt x="1340846" y="3609185"/>
                    <a:pt x="1332007" y="3590231"/>
                    <a:pt x="1338247" y="3573089"/>
                  </a:cubicBezTo>
                  <a:cubicBezTo>
                    <a:pt x="1341367" y="3564518"/>
                    <a:pt x="1347664" y="3558023"/>
                    <a:pt x="1355326" y="3554451"/>
                  </a:cubicBezTo>
                  <a:close/>
                  <a:moveTo>
                    <a:pt x="3194711" y="2862354"/>
                  </a:moveTo>
                  <a:cubicBezTo>
                    <a:pt x="3202876" y="2860166"/>
                    <a:pt x="3211876" y="2861093"/>
                    <a:pt x="3219775" y="2865653"/>
                  </a:cubicBezTo>
                  <a:cubicBezTo>
                    <a:pt x="3235573" y="2874774"/>
                    <a:pt x="3240986" y="2894975"/>
                    <a:pt x="3231865" y="2910773"/>
                  </a:cubicBezTo>
                  <a:cubicBezTo>
                    <a:pt x="3222744" y="2926571"/>
                    <a:pt x="3202543" y="2931984"/>
                    <a:pt x="3186745" y="2922863"/>
                  </a:cubicBezTo>
                  <a:cubicBezTo>
                    <a:pt x="3170947" y="2913742"/>
                    <a:pt x="3165534" y="2893541"/>
                    <a:pt x="3174655" y="2877743"/>
                  </a:cubicBezTo>
                  <a:cubicBezTo>
                    <a:pt x="3179216" y="2869844"/>
                    <a:pt x="3186546" y="2864542"/>
                    <a:pt x="3194711" y="2862354"/>
                  </a:cubicBezTo>
                  <a:close/>
                  <a:moveTo>
                    <a:pt x="1453963" y="3486751"/>
                  </a:moveTo>
                  <a:cubicBezTo>
                    <a:pt x="1461624" y="3483179"/>
                    <a:pt x="1470648" y="3482529"/>
                    <a:pt x="1479219" y="3485649"/>
                  </a:cubicBezTo>
                  <a:cubicBezTo>
                    <a:pt x="1496360" y="3491888"/>
                    <a:pt x="1505199" y="3510842"/>
                    <a:pt x="1498960" y="3527984"/>
                  </a:cubicBezTo>
                  <a:cubicBezTo>
                    <a:pt x="1492721" y="3545125"/>
                    <a:pt x="1473767" y="3553964"/>
                    <a:pt x="1456625" y="3547725"/>
                  </a:cubicBezTo>
                  <a:cubicBezTo>
                    <a:pt x="1439483" y="3541486"/>
                    <a:pt x="1430645" y="3522532"/>
                    <a:pt x="1436884" y="3505390"/>
                  </a:cubicBezTo>
                  <a:cubicBezTo>
                    <a:pt x="1440003" y="3496819"/>
                    <a:pt x="1446302" y="3490324"/>
                    <a:pt x="1453963" y="3486751"/>
                  </a:cubicBezTo>
                  <a:close/>
                  <a:moveTo>
                    <a:pt x="3411183" y="2750493"/>
                  </a:moveTo>
                  <a:cubicBezTo>
                    <a:pt x="3419348" y="2748305"/>
                    <a:pt x="3428348" y="2749233"/>
                    <a:pt x="3436247" y="2753793"/>
                  </a:cubicBezTo>
                  <a:cubicBezTo>
                    <a:pt x="3452045" y="2762914"/>
                    <a:pt x="3457458" y="2783115"/>
                    <a:pt x="3448337" y="2798913"/>
                  </a:cubicBezTo>
                  <a:cubicBezTo>
                    <a:pt x="3439216" y="2814711"/>
                    <a:pt x="3419015" y="2820123"/>
                    <a:pt x="3403217" y="2811003"/>
                  </a:cubicBezTo>
                  <a:cubicBezTo>
                    <a:pt x="3387419" y="2801881"/>
                    <a:pt x="3382006" y="2781681"/>
                    <a:pt x="3391127" y="2765883"/>
                  </a:cubicBezTo>
                  <a:cubicBezTo>
                    <a:pt x="3395688" y="2757984"/>
                    <a:pt x="3403018" y="2752681"/>
                    <a:pt x="3411183" y="2750493"/>
                  </a:cubicBezTo>
                  <a:close/>
                  <a:moveTo>
                    <a:pt x="1216233" y="3540207"/>
                  </a:moveTo>
                  <a:cubicBezTo>
                    <a:pt x="1223894" y="3536634"/>
                    <a:pt x="1232918" y="3535984"/>
                    <a:pt x="1241489" y="3539104"/>
                  </a:cubicBezTo>
                  <a:cubicBezTo>
                    <a:pt x="1258631" y="3545343"/>
                    <a:pt x="1267469" y="3564297"/>
                    <a:pt x="1261230" y="3581439"/>
                  </a:cubicBezTo>
                  <a:cubicBezTo>
                    <a:pt x="1254991" y="3598581"/>
                    <a:pt x="1236037" y="3607419"/>
                    <a:pt x="1218895" y="3601180"/>
                  </a:cubicBezTo>
                  <a:cubicBezTo>
                    <a:pt x="1201753" y="3594941"/>
                    <a:pt x="1192915" y="3575987"/>
                    <a:pt x="1199154" y="3558846"/>
                  </a:cubicBezTo>
                  <a:cubicBezTo>
                    <a:pt x="1202274" y="3550274"/>
                    <a:pt x="1208572" y="3543779"/>
                    <a:pt x="1216233" y="3540207"/>
                  </a:cubicBezTo>
                  <a:close/>
                  <a:moveTo>
                    <a:pt x="3444631" y="2617229"/>
                  </a:moveTo>
                  <a:cubicBezTo>
                    <a:pt x="3452796" y="2615041"/>
                    <a:pt x="3461796" y="2615968"/>
                    <a:pt x="3469695" y="2620529"/>
                  </a:cubicBezTo>
                  <a:cubicBezTo>
                    <a:pt x="3485493" y="2629650"/>
                    <a:pt x="3490906" y="2649851"/>
                    <a:pt x="3481785" y="2665649"/>
                  </a:cubicBezTo>
                  <a:cubicBezTo>
                    <a:pt x="3472664" y="2681447"/>
                    <a:pt x="3452463" y="2686860"/>
                    <a:pt x="3436665" y="2677738"/>
                  </a:cubicBezTo>
                  <a:cubicBezTo>
                    <a:pt x="3420867" y="2668618"/>
                    <a:pt x="3415454" y="2648417"/>
                    <a:pt x="3424575" y="2632619"/>
                  </a:cubicBezTo>
                  <a:cubicBezTo>
                    <a:pt x="3429136" y="2624720"/>
                    <a:pt x="3436466" y="2619417"/>
                    <a:pt x="3444631" y="2617229"/>
                  </a:cubicBezTo>
                  <a:close/>
                  <a:moveTo>
                    <a:pt x="1104950" y="3459621"/>
                  </a:moveTo>
                  <a:cubicBezTo>
                    <a:pt x="1112611" y="3456048"/>
                    <a:pt x="1121635" y="3455399"/>
                    <a:pt x="1130206" y="3458518"/>
                  </a:cubicBezTo>
                  <a:cubicBezTo>
                    <a:pt x="1147348" y="3464757"/>
                    <a:pt x="1156186" y="3483711"/>
                    <a:pt x="1149947" y="3500853"/>
                  </a:cubicBezTo>
                  <a:cubicBezTo>
                    <a:pt x="1143708" y="3517995"/>
                    <a:pt x="1124754" y="3526833"/>
                    <a:pt x="1107612" y="3520594"/>
                  </a:cubicBezTo>
                  <a:cubicBezTo>
                    <a:pt x="1090470" y="3514355"/>
                    <a:pt x="1081632" y="3495401"/>
                    <a:pt x="1087871" y="3478259"/>
                  </a:cubicBezTo>
                  <a:cubicBezTo>
                    <a:pt x="1090990" y="3469688"/>
                    <a:pt x="1097289" y="3463193"/>
                    <a:pt x="1104950" y="3459621"/>
                  </a:cubicBezTo>
                  <a:close/>
                  <a:moveTo>
                    <a:pt x="3401577" y="2504051"/>
                  </a:moveTo>
                  <a:cubicBezTo>
                    <a:pt x="3409742" y="2501864"/>
                    <a:pt x="3418742" y="2502790"/>
                    <a:pt x="3426641" y="2507351"/>
                  </a:cubicBezTo>
                  <a:cubicBezTo>
                    <a:pt x="3442439" y="2516472"/>
                    <a:pt x="3447852" y="2536673"/>
                    <a:pt x="3438731" y="2552471"/>
                  </a:cubicBezTo>
                  <a:cubicBezTo>
                    <a:pt x="3429610" y="2568269"/>
                    <a:pt x="3409409" y="2573682"/>
                    <a:pt x="3393611" y="2564560"/>
                  </a:cubicBezTo>
                  <a:cubicBezTo>
                    <a:pt x="3377813" y="2555440"/>
                    <a:pt x="3372400" y="2535239"/>
                    <a:pt x="3381521" y="2519441"/>
                  </a:cubicBezTo>
                  <a:cubicBezTo>
                    <a:pt x="3386081" y="2511542"/>
                    <a:pt x="3393412" y="2506239"/>
                    <a:pt x="3401577" y="2504051"/>
                  </a:cubicBezTo>
                  <a:close/>
                  <a:moveTo>
                    <a:pt x="1065182" y="3345247"/>
                  </a:moveTo>
                  <a:cubicBezTo>
                    <a:pt x="1072842" y="3341674"/>
                    <a:pt x="1081867" y="3341024"/>
                    <a:pt x="1090438" y="3344144"/>
                  </a:cubicBezTo>
                  <a:cubicBezTo>
                    <a:pt x="1107580" y="3350383"/>
                    <a:pt x="1116418" y="3369337"/>
                    <a:pt x="1110179" y="3386479"/>
                  </a:cubicBezTo>
                  <a:cubicBezTo>
                    <a:pt x="1103940" y="3403621"/>
                    <a:pt x="1084986" y="3412459"/>
                    <a:pt x="1067844" y="3406220"/>
                  </a:cubicBezTo>
                  <a:cubicBezTo>
                    <a:pt x="1050702" y="3399981"/>
                    <a:pt x="1041864" y="3381027"/>
                    <a:pt x="1048103" y="3363885"/>
                  </a:cubicBezTo>
                  <a:cubicBezTo>
                    <a:pt x="1051222" y="3355314"/>
                    <a:pt x="1057521" y="3348819"/>
                    <a:pt x="1065182" y="3345247"/>
                  </a:cubicBezTo>
                  <a:close/>
                  <a:moveTo>
                    <a:pt x="3447239" y="2344783"/>
                  </a:moveTo>
                  <a:cubicBezTo>
                    <a:pt x="3454163" y="2339934"/>
                    <a:pt x="3462937" y="2337727"/>
                    <a:pt x="3471919" y="2339311"/>
                  </a:cubicBezTo>
                  <a:cubicBezTo>
                    <a:pt x="3489884" y="2342479"/>
                    <a:pt x="3501880" y="2359610"/>
                    <a:pt x="3498712" y="2377575"/>
                  </a:cubicBezTo>
                  <a:cubicBezTo>
                    <a:pt x="3495544" y="2395540"/>
                    <a:pt x="3478413" y="2407535"/>
                    <a:pt x="3460448" y="2404367"/>
                  </a:cubicBezTo>
                  <a:cubicBezTo>
                    <a:pt x="3442483" y="2401200"/>
                    <a:pt x="3430488" y="2384069"/>
                    <a:pt x="3433656" y="2366104"/>
                  </a:cubicBezTo>
                  <a:cubicBezTo>
                    <a:pt x="3435239" y="2357121"/>
                    <a:pt x="3440314" y="2349632"/>
                    <a:pt x="3447239" y="2344783"/>
                  </a:cubicBezTo>
                  <a:close/>
                  <a:moveTo>
                    <a:pt x="929794" y="3257995"/>
                  </a:moveTo>
                  <a:cubicBezTo>
                    <a:pt x="938214" y="3257258"/>
                    <a:pt x="946917" y="3259734"/>
                    <a:pt x="953904" y="3265597"/>
                  </a:cubicBezTo>
                  <a:cubicBezTo>
                    <a:pt x="967878" y="3277323"/>
                    <a:pt x="969700" y="3298156"/>
                    <a:pt x="957975" y="3312130"/>
                  </a:cubicBezTo>
                  <a:cubicBezTo>
                    <a:pt x="946249" y="3326105"/>
                    <a:pt x="925415" y="3327928"/>
                    <a:pt x="911441" y="3316202"/>
                  </a:cubicBezTo>
                  <a:cubicBezTo>
                    <a:pt x="897467" y="3304476"/>
                    <a:pt x="895644" y="3283642"/>
                    <a:pt x="907370" y="3269668"/>
                  </a:cubicBezTo>
                  <a:cubicBezTo>
                    <a:pt x="913233" y="3262681"/>
                    <a:pt x="921373" y="3258732"/>
                    <a:pt x="929794" y="3257995"/>
                  </a:cubicBezTo>
                  <a:close/>
                  <a:moveTo>
                    <a:pt x="3555186" y="2293210"/>
                  </a:moveTo>
                  <a:cubicBezTo>
                    <a:pt x="3562110" y="2288362"/>
                    <a:pt x="3570884" y="2286155"/>
                    <a:pt x="3579867" y="2287739"/>
                  </a:cubicBezTo>
                  <a:cubicBezTo>
                    <a:pt x="3597832" y="2290906"/>
                    <a:pt x="3609827" y="2308037"/>
                    <a:pt x="3606659" y="2326002"/>
                  </a:cubicBezTo>
                  <a:cubicBezTo>
                    <a:pt x="3603491" y="2343967"/>
                    <a:pt x="3586360" y="2355963"/>
                    <a:pt x="3568396" y="2352795"/>
                  </a:cubicBezTo>
                  <a:cubicBezTo>
                    <a:pt x="3550431" y="2349627"/>
                    <a:pt x="3538435" y="2332496"/>
                    <a:pt x="3541603" y="2314531"/>
                  </a:cubicBezTo>
                  <a:cubicBezTo>
                    <a:pt x="3543187" y="2305549"/>
                    <a:pt x="3548262" y="2298059"/>
                    <a:pt x="3555186" y="2293210"/>
                  </a:cubicBezTo>
                  <a:close/>
                  <a:moveTo>
                    <a:pt x="813951" y="3287875"/>
                  </a:moveTo>
                  <a:cubicBezTo>
                    <a:pt x="822372" y="3287139"/>
                    <a:pt x="831074" y="3289614"/>
                    <a:pt x="838061" y="3295477"/>
                  </a:cubicBezTo>
                  <a:cubicBezTo>
                    <a:pt x="852035" y="3307203"/>
                    <a:pt x="853858" y="3328037"/>
                    <a:pt x="842132" y="3342011"/>
                  </a:cubicBezTo>
                  <a:cubicBezTo>
                    <a:pt x="830406" y="3355985"/>
                    <a:pt x="809572" y="3357808"/>
                    <a:pt x="795598" y="3346082"/>
                  </a:cubicBezTo>
                  <a:cubicBezTo>
                    <a:pt x="781624" y="3334356"/>
                    <a:pt x="779801" y="3313523"/>
                    <a:pt x="791527" y="3299549"/>
                  </a:cubicBezTo>
                  <a:cubicBezTo>
                    <a:pt x="797390" y="3292562"/>
                    <a:pt x="805530" y="3288612"/>
                    <a:pt x="813951" y="3287875"/>
                  </a:cubicBezTo>
                  <a:close/>
                  <a:moveTo>
                    <a:pt x="3612397" y="2165631"/>
                  </a:moveTo>
                  <a:cubicBezTo>
                    <a:pt x="3619321" y="2160782"/>
                    <a:pt x="3628095" y="2158575"/>
                    <a:pt x="3637078" y="2160159"/>
                  </a:cubicBezTo>
                  <a:cubicBezTo>
                    <a:pt x="3655043" y="2163327"/>
                    <a:pt x="3667038" y="2180458"/>
                    <a:pt x="3663871" y="2198423"/>
                  </a:cubicBezTo>
                  <a:cubicBezTo>
                    <a:pt x="3660703" y="2216388"/>
                    <a:pt x="3643572" y="2228383"/>
                    <a:pt x="3625607" y="2225216"/>
                  </a:cubicBezTo>
                  <a:cubicBezTo>
                    <a:pt x="3607642" y="2222048"/>
                    <a:pt x="3595647" y="2204916"/>
                    <a:pt x="3598814" y="2186952"/>
                  </a:cubicBezTo>
                  <a:cubicBezTo>
                    <a:pt x="3600398" y="2177969"/>
                    <a:pt x="3605473" y="2170479"/>
                    <a:pt x="3612397" y="2165631"/>
                  </a:cubicBezTo>
                  <a:close/>
                  <a:moveTo>
                    <a:pt x="688118" y="3226918"/>
                  </a:moveTo>
                  <a:cubicBezTo>
                    <a:pt x="696539" y="3226181"/>
                    <a:pt x="705241" y="3228657"/>
                    <a:pt x="712228" y="3234520"/>
                  </a:cubicBezTo>
                  <a:cubicBezTo>
                    <a:pt x="726202" y="3246246"/>
                    <a:pt x="728025" y="3267080"/>
                    <a:pt x="716299" y="3281054"/>
                  </a:cubicBezTo>
                  <a:cubicBezTo>
                    <a:pt x="704573" y="3295028"/>
                    <a:pt x="683739" y="3296851"/>
                    <a:pt x="669765" y="3285125"/>
                  </a:cubicBezTo>
                  <a:cubicBezTo>
                    <a:pt x="655791" y="3273400"/>
                    <a:pt x="653968" y="3252566"/>
                    <a:pt x="665694" y="3238591"/>
                  </a:cubicBezTo>
                  <a:cubicBezTo>
                    <a:pt x="671557" y="3231604"/>
                    <a:pt x="679697" y="3227655"/>
                    <a:pt x="688118" y="3226918"/>
                  </a:cubicBezTo>
                  <a:close/>
                  <a:moveTo>
                    <a:pt x="3598249" y="2028963"/>
                  </a:moveTo>
                  <a:cubicBezTo>
                    <a:pt x="3605173" y="2024115"/>
                    <a:pt x="3613947" y="2021908"/>
                    <a:pt x="3622930" y="2023492"/>
                  </a:cubicBezTo>
                  <a:cubicBezTo>
                    <a:pt x="3640895" y="2026659"/>
                    <a:pt x="3652890" y="2043791"/>
                    <a:pt x="3649723" y="2061756"/>
                  </a:cubicBezTo>
                  <a:cubicBezTo>
                    <a:pt x="3646555" y="2079720"/>
                    <a:pt x="3629424" y="2091716"/>
                    <a:pt x="3611459" y="2088548"/>
                  </a:cubicBezTo>
                  <a:cubicBezTo>
                    <a:pt x="3593494" y="2085381"/>
                    <a:pt x="3581498" y="2068249"/>
                    <a:pt x="3584666" y="2050284"/>
                  </a:cubicBezTo>
                  <a:cubicBezTo>
                    <a:pt x="3586250" y="2041302"/>
                    <a:pt x="3591325" y="2033812"/>
                    <a:pt x="3598249" y="2028963"/>
                  </a:cubicBezTo>
                  <a:close/>
                  <a:moveTo>
                    <a:pt x="611108" y="3113131"/>
                  </a:moveTo>
                  <a:cubicBezTo>
                    <a:pt x="619529" y="3112395"/>
                    <a:pt x="628231" y="3114870"/>
                    <a:pt x="635218" y="3120733"/>
                  </a:cubicBezTo>
                  <a:cubicBezTo>
                    <a:pt x="649192" y="3132459"/>
                    <a:pt x="651015" y="3153293"/>
                    <a:pt x="639289" y="3167267"/>
                  </a:cubicBezTo>
                  <a:cubicBezTo>
                    <a:pt x="627564" y="3181241"/>
                    <a:pt x="606729" y="3183064"/>
                    <a:pt x="592755" y="3171338"/>
                  </a:cubicBezTo>
                  <a:cubicBezTo>
                    <a:pt x="578781" y="3159612"/>
                    <a:pt x="576959" y="3138778"/>
                    <a:pt x="588684" y="3124804"/>
                  </a:cubicBezTo>
                  <a:cubicBezTo>
                    <a:pt x="594547" y="3117817"/>
                    <a:pt x="602687" y="3113868"/>
                    <a:pt x="611108" y="3113131"/>
                  </a:cubicBezTo>
                  <a:close/>
                  <a:moveTo>
                    <a:pt x="3519082" y="1937336"/>
                  </a:moveTo>
                  <a:cubicBezTo>
                    <a:pt x="3526007" y="1932488"/>
                    <a:pt x="3534781" y="1930281"/>
                    <a:pt x="3543763" y="1931865"/>
                  </a:cubicBezTo>
                  <a:cubicBezTo>
                    <a:pt x="3561728" y="1935032"/>
                    <a:pt x="3573723" y="1952164"/>
                    <a:pt x="3570556" y="1970128"/>
                  </a:cubicBezTo>
                  <a:cubicBezTo>
                    <a:pt x="3567388" y="1988093"/>
                    <a:pt x="3550257" y="2000089"/>
                    <a:pt x="3532292" y="1996921"/>
                  </a:cubicBezTo>
                  <a:cubicBezTo>
                    <a:pt x="3514327" y="1993754"/>
                    <a:pt x="3502332" y="1976622"/>
                    <a:pt x="3505499" y="1958657"/>
                  </a:cubicBezTo>
                  <a:cubicBezTo>
                    <a:pt x="3507083" y="1949675"/>
                    <a:pt x="3512158" y="1942185"/>
                    <a:pt x="3519082" y="1937336"/>
                  </a:cubicBezTo>
                  <a:close/>
                  <a:moveTo>
                    <a:pt x="612857" y="2992053"/>
                  </a:moveTo>
                  <a:cubicBezTo>
                    <a:pt x="621277" y="2991317"/>
                    <a:pt x="629979" y="2993792"/>
                    <a:pt x="636967" y="2999655"/>
                  </a:cubicBezTo>
                  <a:cubicBezTo>
                    <a:pt x="650941" y="3011381"/>
                    <a:pt x="652763" y="3032215"/>
                    <a:pt x="641038" y="3046189"/>
                  </a:cubicBezTo>
                  <a:cubicBezTo>
                    <a:pt x="629312" y="3060163"/>
                    <a:pt x="608478" y="3061986"/>
                    <a:pt x="594504" y="3050260"/>
                  </a:cubicBezTo>
                  <a:cubicBezTo>
                    <a:pt x="580530" y="3038534"/>
                    <a:pt x="578707" y="3017701"/>
                    <a:pt x="590433" y="3003726"/>
                  </a:cubicBezTo>
                  <a:cubicBezTo>
                    <a:pt x="596296" y="2996739"/>
                    <a:pt x="604435" y="2992790"/>
                    <a:pt x="612857" y="2992053"/>
                  </a:cubicBezTo>
                  <a:close/>
                  <a:moveTo>
                    <a:pt x="3529202" y="1757107"/>
                  </a:moveTo>
                  <a:cubicBezTo>
                    <a:pt x="3547167" y="1753940"/>
                    <a:pt x="3564298" y="1765935"/>
                    <a:pt x="3567466" y="1783900"/>
                  </a:cubicBezTo>
                  <a:cubicBezTo>
                    <a:pt x="3570633" y="1801865"/>
                    <a:pt x="3558638" y="1818996"/>
                    <a:pt x="3540673" y="1822164"/>
                  </a:cubicBezTo>
                  <a:cubicBezTo>
                    <a:pt x="3522708" y="1825331"/>
                    <a:pt x="3505577" y="1813336"/>
                    <a:pt x="3502409" y="1795371"/>
                  </a:cubicBezTo>
                  <a:cubicBezTo>
                    <a:pt x="3499242" y="1777406"/>
                    <a:pt x="3511237" y="1760275"/>
                    <a:pt x="3529202" y="1757107"/>
                  </a:cubicBezTo>
                  <a:close/>
                  <a:moveTo>
                    <a:pt x="489255" y="2860496"/>
                  </a:moveTo>
                  <a:cubicBezTo>
                    <a:pt x="505053" y="2851375"/>
                    <a:pt x="525253" y="2856788"/>
                    <a:pt x="534375" y="2872586"/>
                  </a:cubicBezTo>
                  <a:cubicBezTo>
                    <a:pt x="543496" y="2888384"/>
                    <a:pt x="538083" y="2908585"/>
                    <a:pt x="522285" y="2917706"/>
                  </a:cubicBezTo>
                  <a:cubicBezTo>
                    <a:pt x="506487" y="2926827"/>
                    <a:pt x="486286" y="2921414"/>
                    <a:pt x="477165" y="2905616"/>
                  </a:cubicBezTo>
                  <a:cubicBezTo>
                    <a:pt x="468044" y="2889818"/>
                    <a:pt x="473457" y="2869617"/>
                    <a:pt x="489255" y="2860496"/>
                  </a:cubicBezTo>
                  <a:close/>
                  <a:moveTo>
                    <a:pt x="3613001" y="1671725"/>
                  </a:moveTo>
                  <a:cubicBezTo>
                    <a:pt x="3630965" y="1668557"/>
                    <a:pt x="3648097" y="1680553"/>
                    <a:pt x="3651264" y="1698517"/>
                  </a:cubicBezTo>
                  <a:cubicBezTo>
                    <a:pt x="3654432" y="1716482"/>
                    <a:pt x="3642437" y="1733613"/>
                    <a:pt x="3624472" y="1736781"/>
                  </a:cubicBezTo>
                  <a:cubicBezTo>
                    <a:pt x="3606507" y="1739949"/>
                    <a:pt x="3589376" y="1727953"/>
                    <a:pt x="3586208" y="1709989"/>
                  </a:cubicBezTo>
                  <a:cubicBezTo>
                    <a:pt x="3583040" y="1692024"/>
                    <a:pt x="3595036" y="1674892"/>
                    <a:pt x="3613001" y="1671725"/>
                  </a:cubicBezTo>
                  <a:close/>
                  <a:moveTo>
                    <a:pt x="370178" y="2848954"/>
                  </a:moveTo>
                  <a:cubicBezTo>
                    <a:pt x="385977" y="2839833"/>
                    <a:pt x="406177" y="2845246"/>
                    <a:pt x="415298" y="2861044"/>
                  </a:cubicBezTo>
                  <a:cubicBezTo>
                    <a:pt x="424419" y="2876842"/>
                    <a:pt x="419006" y="2897043"/>
                    <a:pt x="403209" y="2906164"/>
                  </a:cubicBezTo>
                  <a:cubicBezTo>
                    <a:pt x="387410" y="2915284"/>
                    <a:pt x="367210" y="2909872"/>
                    <a:pt x="358089" y="2894074"/>
                  </a:cubicBezTo>
                  <a:cubicBezTo>
                    <a:pt x="348968" y="2878276"/>
                    <a:pt x="354380" y="2858075"/>
                    <a:pt x="370178" y="2848954"/>
                  </a:cubicBezTo>
                  <a:close/>
                  <a:moveTo>
                    <a:pt x="3623126" y="1532272"/>
                  </a:moveTo>
                  <a:cubicBezTo>
                    <a:pt x="3641092" y="1529104"/>
                    <a:pt x="3658223" y="1541100"/>
                    <a:pt x="3661391" y="1559064"/>
                  </a:cubicBezTo>
                  <a:cubicBezTo>
                    <a:pt x="3664558" y="1577029"/>
                    <a:pt x="3652563" y="1594161"/>
                    <a:pt x="3634598" y="1597328"/>
                  </a:cubicBezTo>
                  <a:cubicBezTo>
                    <a:pt x="3616633" y="1600496"/>
                    <a:pt x="3599502" y="1588500"/>
                    <a:pt x="3596334" y="1570536"/>
                  </a:cubicBezTo>
                  <a:cubicBezTo>
                    <a:pt x="3593166" y="1552571"/>
                    <a:pt x="3605162" y="1535440"/>
                    <a:pt x="3623126" y="1532272"/>
                  </a:cubicBezTo>
                  <a:close/>
                  <a:moveTo>
                    <a:pt x="272783" y="2748635"/>
                  </a:moveTo>
                  <a:cubicBezTo>
                    <a:pt x="288581" y="2739515"/>
                    <a:pt x="308782" y="2744927"/>
                    <a:pt x="317903" y="2760725"/>
                  </a:cubicBezTo>
                  <a:cubicBezTo>
                    <a:pt x="327024" y="2776523"/>
                    <a:pt x="321611" y="2796724"/>
                    <a:pt x="305813" y="2805845"/>
                  </a:cubicBezTo>
                  <a:cubicBezTo>
                    <a:pt x="290015" y="2814966"/>
                    <a:pt x="269814" y="2809553"/>
                    <a:pt x="260693" y="2793755"/>
                  </a:cubicBezTo>
                  <a:cubicBezTo>
                    <a:pt x="251572" y="2777957"/>
                    <a:pt x="256985" y="2757757"/>
                    <a:pt x="272783" y="2748635"/>
                  </a:cubicBezTo>
                  <a:close/>
                  <a:moveTo>
                    <a:pt x="3563089" y="1408686"/>
                  </a:moveTo>
                  <a:cubicBezTo>
                    <a:pt x="3581054" y="1405518"/>
                    <a:pt x="3598185" y="1417513"/>
                    <a:pt x="3601353" y="1435478"/>
                  </a:cubicBezTo>
                  <a:cubicBezTo>
                    <a:pt x="3604520" y="1453443"/>
                    <a:pt x="3592525" y="1470574"/>
                    <a:pt x="3574560" y="1473742"/>
                  </a:cubicBezTo>
                  <a:cubicBezTo>
                    <a:pt x="3556595" y="1476910"/>
                    <a:pt x="3539464" y="1464914"/>
                    <a:pt x="3536296" y="1446950"/>
                  </a:cubicBezTo>
                  <a:cubicBezTo>
                    <a:pt x="3533129" y="1428985"/>
                    <a:pt x="3545124" y="1411853"/>
                    <a:pt x="3563089" y="1408686"/>
                  </a:cubicBezTo>
                  <a:close/>
                  <a:moveTo>
                    <a:pt x="239335" y="2615372"/>
                  </a:moveTo>
                  <a:cubicBezTo>
                    <a:pt x="255133" y="2606251"/>
                    <a:pt x="275333" y="2611663"/>
                    <a:pt x="284454" y="2627462"/>
                  </a:cubicBezTo>
                  <a:cubicBezTo>
                    <a:pt x="293576" y="2643259"/>
                    <a:pt x="288163" y="2663460"/>
                    <a:pt x="272365" y="2672581"/>
                  </a:cubicBezTo>
                  <a:cubicBezTo>
                    <a:pt x="256567" y="2681702"/>
                    <a:pt x="236366" y="2676290"/>
                    <a:pt x="227245" y="2660491"/>
                  </a:cubicBezTo>
                  <a:cubicBezTo>
                    <a:pt x="218124" y="2644694"/>
                    <a:pt x="223537" y="2624493"/>
                    <a:pt x="239335" y="2615372"/>
                  </a:cubicBezTo>
                  <a:close/>
                  <a:moveTo>
                    <a:pt x="3457358" y="1349661"/>
                  </a:moveTo>
                  <a:cubicBezTo>
                    <a:pt x="3475323" y="1346493"/>
                    <a:pt x="3492454" y="1358489"/>
                    <a:pt x="3495622" y="1376454"/>
                  </a:cubicBezTo>
                  <a:cubicBezTo>
                    <a:pt x="3498790" y="1394418"/>
                    <a:pt x="3486794" y="1411550"/>
                    <a:pt x="3468829" y="1414717"/>
                  </a:cubicBezTo>
                  <a:cubicBezTo>
                    <a:pt x="3450864" y="1417885"/>
                    <a:pt x="3433733" y="1405890"/>
                    <a:pt x="3430566" y="1387925"/>
                  </a:cubicBezTo>
                  <a:cubicBezTo>
                    <a:pt x="3427398" y="1369960"/>
                    <a:pt x="3439393" y="1352829"/>
                    <a:pt x="3457358" y="1349661"/>
                  </a:cubicBezTo>
                  <a:close/>
                  <a:moveTo>
                    <a:pt x="282389" y="2502194"/>
                  </a:moveTo>
                  <a:cubicBezTo>
                    <a:pt x="298187" y="2493073"/>
                    <a:pt x="318388" y="2498485"/>
                    <a:pt x="327509" y="2514284"/>
                  </a:cubicBezTo>
                  <a:cubicBezTo>
                    <a:pt x="336629" y="2530082"/>
                    <a:pt x="331217" y="2550282"/>
                    <a:pt x="315419" y="2559403"/>
                  </a:cubicBezTo>
                  <a:cubicBezTo>
                    <a:pt x="299621" y="2568524"/>
                    <a:pt x="279420" y="2563111"/>
                    <a:pt x="270299" y="2547314"/>
                  </a:cubicBezTo>
                  <a:cubicBezTo>
                    <a:pt x="261178" y="2531515"/>
                    <a:pt x="266591" y="2511315"/>
                    <a:pt x="282389" y="2502194"/>
                  </a:cubicBezTo>
                  <a:close/>
                  <a:moveTo>
                    <a:pt x="237112" y="2337592"/>
                  </a:moveTo>
                  <a:cubicBezTo>
                    <a:pt x="255077" y="2334425"/>
                    <a:pt x="272207" y="2346420"/>
                    <a:pt x="275375" y="2364385"/>
                  </a:cubicBezTo>
                  <a:cubicBezTo>
                    <a:pt x="278543" y="2382350"/>
                    <a:pt x="266547" y="2399481"/>
                    <a:pt x="248582" y="2402649"/>
                  </a:cubicBezTo>
                  <a:cubicBezTo>
                    <a:pt x="230618" y="2405816"/>
                    <a:pt x="213487" y="2393821"/>
                    <a:pt x="210319" y="2375856"/>
                  </a:cubicBezTo>
                  <a:cubicBezTo>
                    <a:pt x="207151" y="2357891"/>
                    <a:pt x="219147" y="2340760"/>
                    <a:pt x="237112" y="2337592"/>
                  </a:cubicBezTo>
                  <a:close/>
                  <a:moveTo>
                    <a:pt x="3384271" y="1189058"/>
                  </a:moveTo>
                  <a:cubicBezTo>
                    <a:pt x="3400069" y="1179937"/>
                    <a:pt x="3420270" y="1185350"/>
                    <a:pt x="3429391" y="1201148"/>
                  </a:cubicBezTo>
                  <a:cubicBezTo>
                    <a:pt x="3438512" y="1216946"/>
                    <a:pt x="3433099" y="1237147"/>
                    <a:pt x="3417301" y="1246268"/>
                  </a:cubicBezTo>
                  <a:cubicBezTo>
                    <a:pt x="3401503" y="1255389"/>
                    <a:pt x="3381302" y="1249976"/>
                    <a:pt x="3372181" y="1234178"/>
                  </a:cubicBezTo>
                  <a:cubicBezTo>
                    <a:pt x="3363060" y="1218380"/>
                    <a:pt x="3368473" y="1198179"/>
                    <a:pt x="3384271" y="1189058"/>
                  </a:cubicBezTo>
                  <a:close/>
                  <a:moveTo>
                    <a:pt x="129164" y="2286020"/>
                  </a:moveTo>
                  <a:cubicBezTo>
                    <a:pt x="147129" y="2282852"/>
                    <a:pt x="164260" y="2294847"/>
                    <a:pt x="167428" y="2312812"/>
                  </a:cubicBezTo>
                  <a:cubicBezTo>
                    <a:pt x="170596" y="2330777"/>
                    <a:pt x="158600" y="2347908"/>
                    <a:pt x="140635" y="2351076"/>
                  </a:cubicBezTo>
                  <a:cubicBezTo>
                    <a:pt x="122670" y="2354244"/>
                    <a:pt x="105539" y="2342248"/>
                    <a:pt x="102371" y="2324284"/>
                  </a:cubicBezTo>
                  <a:cubicBezTo>
                    <a:pt x="99204" y="2306318"/>
                    <a:pt x="111199" y="2289187"/>
                    <a:pt x="129164" y="2286020"/>
                  </a:cubicBezTo>
                  <a:close/>
                  <a:moveTo>
                    <a:pt x="3433813" y="1080164"/>
                  </a:moveTo>
                  <a:cubicBezTo>
                    <a:pt x="3449611" y="1071043"/>
                    <a:pt x="3469812" y="1076456"/>
                    <a:pt x="3478933" y="1092254"/>
                  </a:cubicBezTo>
                  <a:cubicBezTo>
                    <a:pt x="3488054" y="1108052"/>
                    <a:pt x="3482641" y="1128253"/>
                    <a:pt x="3466843" y="1137374"/>
                  </a:cubicBezTo>
                  <a:cubicBezTo>
                    <a:pt x="3451045" y="1146495"/>
                    <a:pt x="3430844" y="1141082"/>
                    <a:pt x="3421723" y="1125284"/>
                  </a:cubicBezTo>
                  <a:cubicBezTo>
                    <a:pt x="3412602" y="1109486"/>
                    <a:pt x="3418015" y="1089285"/>
                    <a:pt x="3433813" y="1080164"/>
                  </a:cubicBezTo>
                  <a:close/>
                  <a:moveTo>
                    <a:pt x="71953" y="2158440"/>
                  </a:moveTo>
                  <a:cubicBezTo>
                    <a:pt x="89918" y="2155272"/>
                    <a:pt x="107049" y="2167268"/>
                    <a:pt x="110217" y="2185233"/>
                  </a:cubicBezTo>
                  <a:cubicBezTo>
                    <a:pt x="113384" y="2203198"/>
                    <a:pt x="101389" y="2220329"/>
                    <a:pt x="83424" y="2223497"/>
                  </a:cubicBezTo>
                  <a:cubicBezTo>
                    <a:pt x="65459" y="2226664"/>
                    <a:pt x="48328" y="2214669"/>
                    <a:pt x="45160" y="2196704"/>
                  </a:cubicBezTo>
                  <a:cubicBezTo>
                    <a:pt x="41992" y="2178739"/>
                    <a:pt x="53988" y="2161608"/>
                    <a:pt x="71953" y="2158440"/>
                  </a:cubicBezTo>
                  <a:close/>
                  <a:moveTo>
                    <a:pt x="3395633" y="945658"/>
                  </a:moveTo>
                  <a:cubicBezTo>
                    <a:pt x="3411431" y="936537"/>
                    <a:pt x="3431632" y="941950"/>
                    <a:pt x="3440753" y="957748"/>
                  </a:cubicBezTo>
                  <a:cubicBezTo>
                    <a:pt x="3449874" y="973546"/>
                    <a:pt x="3444461" y="993746"/>
                    <a:pt x="3428663" y="1002867"/>
                  </a:cubicBezTo>
                  <a:cubicBezTo>
                    <a:pt x="3412865" y="1011989"/>
                    <a:pt x="3392664" y="1006576"/>
                    <a:pt x="3383543" y="990778"/>
                  </a:cubicBezTo>
                  <a:cubicBezTo>
                    <a:pt x="3374422" y="974980"/>
                    <a:pt x="3379835" y="954779"/>
                    <a:pt x="3395633" y="945658"/>
                  </a:cubicBezTo>
                  <a:close/>
                  <a:moveTo>
                    <a:pt x="86101" y="2021773"/>
                  </a:moveTo>
                  <a:cubicBezTo>
                    <a:pt x="104066" y="2018605"/>
                    <a:pt x="121197" y="2030601"/>
                    <a:pt x="124365" y="2048566"/>
                  </a:cubicBezTo>
                  <a:cubicBezTo>
                    <a:pt x="127533" y="2066530"/>
                    <a:pt x="115537" y="2083662"/>
                    <a:pt x="97572" y="2086830"/>
                  </a:cubicBezTo>
                  <a:cubicBezTo>
                    <a:pt x="79607" y="2089997"/>
                    <a:pt x="62476" y="2078002"/>
                    <a:pt x="59308" y="2060037"/>
                  </a:cubicBezTo>
                  <a:cubicBezTo>
                    <a:pt x="56141" y="2042072"/>
                    <a:pt x="68136" y="2024941"/>
                    <a:pt x="86101" y="2021773"/>
                  </a:cubicBezTo>
                  <a:close/>
                  <a:moveTo>
                    <a:pt x="3296947" y="850059"/>
                  </a:moveTo>
                  <a:cubicBezTo>
                    <a:pt x="3312745" y="840938"/>
                    <a:pt x="3332946" y="846351"/>
                    <a:pt x="3342067" y="862149"/>
                  </a:cubicBezTo>
                  <a:cubicBezTo>
                    <a:pt x="3351188" y="877947"/>
                    <a:pt x="3345775" y="898148"/>
                    <a:pt x="3329977" y="907269"/>
                  </a:cubicBezTo>
                  <a:cubicBezTo>
                    <a:pt x="3314179" y="916389"/>
                    <a:pt x="3293978" y="910977"/>
                    <a:pt x="3284857" y="895179"/>
                  </a:cubicBezTo>
                  <a:cubicBezTo>
                    <a:pt x="3275736" y="879381"/>
                    <a:pt x="3281149" y="859180"/>
                    <a:pt x="3296947" y="850059"/>
                  </a:cubicBezTo>
                  <a:close/>
                  <a:moveTo>
                    <a:pt x="165267" y="1930146"/>
                  </a:moveTo>
                  <a:cubicBezTo>
                    <a:pt x="183232" y="1926978"/>
                    <a:pt x="200364" y="1938974"/>
                    <a:pt x="203532" y="1956938"/>
                  </a:cubicBezTo>
                  <a:cubicBezTo>
                    <a:pt x="206699" y="1974903"/>
                    <a:pt x="194704" y="1992034"/>
                    <a:pt x="176739" y="1995202"/>
                  </a:cubicBezTo>
                  <a:cubicBezTo>
                    <a:pt x="158774" y="1998370"/>
                    <a:pt x="141643" y="1986374"/>
                    <a:pt x="138475" y="1968409"/>
                  </a:cubicBezTo>
                  <a:cubicBezTo>
                    <a:pt x="135307" y="1950445"/>
                    <a:pt x="147303" y="1933313"/>
                    <a:pt x="165267" y="1930146"/>
                  </a:cubicBezTo>
                  <a:close/>
                  <a:moveTo>
                    <a:pt x="3177405" y="830756"/>
                  </a:moveTo>
                  <a:cubicBezTo>
                    <a:pt x="3193203" y="821635"/>
                    <a:pt x="3213404" y="827048"/>
                    <a:pt x="3222525" y="842846"/>
                  </a:cubicBezTo>
                  <a:cubicBezTo>
                    <a:pt x="3231646" y="858644"/>
                    <a:pt x="3226233" y="878845"/>
                    <a:pt x="3210435" y="887966"/>
                  </a:cubicBezTo>
                  <a:cubicBezTo>
                    <a:pt x="3194637" y="897086"/>
                    <a:pt x="3174436" y="891674"/>
                    <a:pt x="3165315" y="875876"/>
                  </a:cubicBezTo>
                  <a:cubicBezTo>
                    <a:pt x="3156194" y="860078"/>
                    <a:pt x="3161607" y="839877"/>
                    <a:pt x="3177405" y="830756"/>
                  </a:cubicBezTo>
                  <a:close/>
                  <a:moveTo>
                    <a:pt x="155146" y="1764298"/>
                  </a:moveTo>
                  <a:cubicBezTo>
                    <a:pt x="162071" y="1759449"/>
                    <a:pt x="170845" y="1757242"/>
                    <a:pt x="179827" y="1758826"/>
                  </a:cubicBezTo>
                  <a:cubicBezTo>
                    <a:pt x="197792" y="1761994"/>
                    <a:pt x="209788" y="1779125"/>
                    <a:pt x="206620" y="1797090"/>
                  </a:cubicBezTo>
                  <a:cubicBezTo>
                    <a:pt x="203452" y="1815055"/>
                    <a:pt x="186321" y="1827051"/>
                    <a:pt x="168356" y="1823883"/>
                  </a:cubicBezTo>
                  <a:cubicBezTo>
                    <a:pt x="150391" y="1820715"/>
                    <a:pt x="138396" y="1803584"/>
                    <a:pt x="141563" y="1785619"/>
                  </a:cubicBezTo>
                  <a:cubicBezTo>
                    <a:pt x="143147" y="1776637"/>
                    <a:pt x="148222" y="1769147"/>
                    <a:pt x="155146" y="1764298"/>
                  </a:cubicBezTo>
                  <a:close/>
                  <a:moveTo>
                    <a:pt x="3078554" y="697202"/>
                  </a:moveTo>
                  <a:cubicBezTo>
                    <a:pt x="3086975" y="696465"/>
                    <a:pt x="3095677" y="698941"/>
                    <a:pt x="3102664" y="704804"/>
                  </a:cubicBezTo>
                  <a:cubicBezTo>
                    <a:pt x="3116638" y="716530"/>
                    <a:pt x="3118461" y="737363"/>
                    <a:pt x="3106735" y="751338"/>
                  </a:cubicBezTo>
                  <a:cubicBezTo>
                    <a:pt x="3095009" y="765312"/>
                    <a:pt x="3074176" y="767135"/>
                    <a:pt x="3060201" y="755409"/>
                  </a:cubicBezTo>
                  <a:cubicBezTo>
                    <a:pt x="3046227" y="743683"/>
                    <a:pt x="3044404" y="722849"/>
                    <a:pt x="3056130" y="708875"/>
                  </a:cubicBezTo>
                  <a:cubicBezTo>
                    <a:pt x="3061993" y="701888"/>
                    <a:pt x="3070133" y="697939"/>
                    <a:pt x="3078554" y="697202"/>
                  </a:cubicBezTo>
                  <a:close/>
                  <a:moveTo>
                    <a:pt x="71348" y="1678915"/>
                  </a:moveTo>
                  <a:cubicBezTo>
                    <a:pt x="78272" y="1674067"/>
                    <a:pt x="87046" y="1671860"/>
                    <a:pt x="96029" y="1673444"/>
                  </a:cubicBezTo>
                  <a:cubicBezTo>
                    <a:pt x="113994" y="1676611"/>
                    <a:pt x="125989" y="1693743"/>
                    <a:pt x="122821" y="1711708"/>
                  </a:cubicBezTo>
                  <a:cubicBezTo>
                    <a:pt x="119654" y="1729672"/>
                    <a:pt x="102523" y="1741668"/>
                    <a:pt x="84557" y="1738500"/>
                  </a:cubicBezTo>
                  <a:cubicBezTo>
                    <a:pt x="66592" y="1735333"/>
                    <a:pt x="54597" y="1718201"/>
                    <a:pt x="57765" y="1700236"/>
                  </a:cubicBezTo>
                  <a:cubicBezTo>
                    <a:pt x="59349" y="1691254"/>
                    <a:pt x="64424" y="1683764"/>
                    <a:pt x="71348" y="1678915"/>
                  </a:cubicBezTo>
                  <a:close/>
                  <a:moveTo>
                    <a:pt x="3087864" y="577931"/>
                  </a:moveTo>
                  <a:cubicBezTo>
                    <a:pt x="3096285" y="577194"/>
                    <a:pt x="3104987" y="579670"/>
                    <a:pt x="3111974" y="585532"/>
                  </a:cubicBezTo>
                  <a:cubicBezTo>
                    <a:pt x="3125949" y="597258"/>
                    <a:pt x="3127771" y="618092"/>
                    <a:pt x="3116046" y="632066"/>
                  </a:cubicBezTo>
                  <a:cubicBezTo>
                    <a:pt x="3104320" y="646040"/>
                    <a:pt x="3083486" y="647863"/>
                    <a:pt x="3069512" y="636137"/>
                  </a:cubicBezTo>
                  <a:cubicBezTo>
                    <a:pt x="3055538" y="624412"/>
                    <a:pt x="3053715" y="603578"/>
                    <a:pt x="3065441" y="589604"/>
                  </a:cubicBezTo>
                  <a:cubicBezTo>
                    <a:pt x="3071304" y="582617"/>
                    <a:pt x="3079443" y="578667"/>
                    <a:pt x="3087864" y="577931"/>
                  </a:cubicBezTo>
                  <a:close/>
                  <a:moveTo>
                    <a:pt x="61222" y="1539463"/>
                  </a:moveTo>
                  <a:cubicBezTo>
                    <a:pt x="68146" y="1534614"/>
                    <a:pt x="76920" y="1532407"/>
                    <a:pt x="85903" y="1533991"/>
                  </a:cubicBezTo>
                  <a:cubicBezTo>
                    <a:pt x="103867" y="1537158"/>
                    <a:pt x="115863" y="1554290"/>
                    <a:pt x="112695" y="1572255"/>
                  </a:cubicBezTo>
                  <a:cubicBezTo>
                    <a:pt x="109528" y="1590219"/>
                    <a:pt x="92396" y="1602215"/>
                    <a:pt x="74431" y="1599047"/>
                  </a:cubicBezTo>
                  <a:cubicBezTo>
                    <a:pt x="56467" y="1595879"/>
                    <a:pt x="44471" y="1578748"/>
                    <a:pt x="47639" y="1560784"/>
                  </a:cubicBezTo>
                  <a:cubicBezTo>
                    <a:pt x="49223" y="1551801"/>
                    <a:pt x="54297" y="1544311"/>
                    <a:pt x="61222" y="1539463"/>
                  </a:cubicBezTo>
                  <a:close/>
                  <a:moveTo>
                    <a:pt x="3005983" y="464594"/>
                  </a:moveTo>
                  <a:cubicBezTo>
                    <a:pt x="3014404" y="463858"/>
                    <a:pt x="3023106" y="466333"/>
                    <a:pt x="3030093" y="472196"/>
                  </a:cubicBezTo>
                  <a:cubicBezTo>
                    <a:pt x="3044067" y="483922"/>
                    <a:pt x="3045890" y="504756"/>
                    <a:pt x="3034164" y="518730"/>
                  </a:cubicBezTo>
                  <a:cubicBezTo>
                    <a:pt x="3022438" y="532704"/>
                    <a:pt x="3001605" y="534527"/>
                    <a:pt x="2987630" y="522801"/>
                  </a:cubicBezTo>
                  <a:cubicBezTo>
                    <a:pt x="2973656" y="511075"/>
                    <a:pt x="2971833" y="490241"/>
                    <a:pt x="2983559" y="476267"/>
                  </a:cubicBezTo>
                  <a:cubicBezTo>
                    <a:pt x="2989422" y="469280"/>
                    <a:pt x="2997562" y="465331"/>
                    <a:pt x="3005983" y="464594"/>
                  </a:cubicBezTo>
                  <a:close/>
                  <a:moveTo>
                    <a:pt x="121259" y="1415876"/>
                  </a:moveTo>
                  <a:cubicBezTo>
                    <a:pt x="128184" y="1411028"/>
                    <a:pt x="136958" y="1408821"/>
                    <a:pt x="145940" y="1410405"/>
                  </a:cubicBezTo>
                  <a:cubicBezTo>
                    <a:pt x="163905" y="1413572"/>
                    <a:pt x="175900" y="1430704"/>
                    <a:pt x="172733" y="1448668"/>
                  </a:cubicBezTo>
                  <a:cubicBezTo>
                    <a:pt x="169565" y="1466633"/>
                    <a:pt x="152434" y="1478629"/>
                    <a:pt x="134469" y="1475461"/>
                  </a:cubicBezTo>
                  <a:cubicBezTo>
                    <a:pt x="116504" y="1472293"/>
                    <a:pt x="104509" y="1455162"/>
                    <a:pt x="107676" y="1437197"/>
                  </a:cubicBezTo>
                  <a:cubicBezTo>
                    <a:pt x="109260" y="1428215"/>
                    <a:pt x="114335" y="1420725"/>
                    <a:pt x="121259" y="1415876"/>
                  </a:cubicBezTo>
                  <a:close/>
                  <a:moveTo>
                    <a:pt x="2880552" y="408513"/>
                  </a:moveTo>
                  <a:cubicBezTo>
                    <a:pt x="2888973" y="407776"/>
                    <a:pt x="2897675" y="410252"/>
                    <a:pt x="2904662" y="416115"/>
                  </a:cubicBezTo>
                  <a:cubicBezTo>
                    <a:pt x="2918636" y="427841"/>
                    <a:pt x="2920459" y="448675"/>
                    <a:pt x="2908733" y="462649"/>
                  </a:cubicBezTo>
                  <a:cubicBezTo>
                    <a:pt x="2897007" y="476623"/>
                    <a:pt x="2876173" y="478446"/>
                    <a:pt x="2862199" y="466720"/>
                  </a:cubicBezTo>
                  <a:cubicBezTo>
                    <a:pt x="2848225" y="454994"/>
                    <a:pt x="2846402" y="434161"/>
                    <a:pt x="2858128" y="420186"/>
                  </a:cubicBezTo>
                  <a:cubicBezTo>
                    <a:pt x="2863991" y="413199"/>
                    <a:pt x="2872131" y="409250"/>
                    <a:pt x="2880552" y="408513"/>
                  </a:cubicBezTo>
                  <a:close/>
                  <a:moveTo>
                    <a:pt x="226990" y="1356852"/>
                  </a:moveTo>
                  <a:cubicBezTo>
                    <a:pt x="233915" y="1352003"/>
                    <a:pt x="242689" y="1349796"/>
                    <a:pt x="251671" y="1351380"/>
                  </a:cubicBezTo>
                  <a:cubicBezTo>
                    <a:pt x="269636" y="1354548"/>
                    <a:pt x="281632" y="1371679"/>
                    <a:pt x="278464" y="1389644"/>
                  </a:cubicBezTo>
                  <a:cubicBezTo>
                    <a:pt x="275296" y="1407608"/>
                    <a:pt x="258165" y="1419604"/>
                    <a:pt x="240200" y="1416436"/>
                  </a:cubicBezTo>
                  <a:cubicBezTo>
                    <a:pt x="222235" y="1413269"/>
                    <a:pt x="210239" y="1396137"/>
                    <a:pt x="213407" y="1378173"/>
                  </a:cubicBezTo>
                  <a:cubicBezTo>
                    <a:pt x="214991" y="1369190"/>
                    <a:pt x="220066" y="1361700"/>
                    <a:pt x="226990" y="1356852"/>
                  </a:cubicBezTo>
                  <a:close/>
                  <a:moveTo>
                    <a:pt x="2761617" y="431260"/>
                  </a:moveTo>
                  <a:cubicBezTo>
                    <a:pt x="2770038" y="430523"/>
                    <a:pt x="2778740" y="432999"/>
                    <a:pt x="2785727" y="438862"/>
                  </a:cubicBezTo>
                  <a:cubicBezTo>
                    <a:pt x="2799701" y="450588"/>
                    <a:pt x="2801524" y="471422"/>
                    <a:pt x="2789798" y="485396"/>
                  </a:cubicBezTo>
                  <a:cubicBezTo>
                    <a:pt x="2778072" y="499370"/>
                    <a:pt x="2757238" y="501193"/>
                    <a:pt x="2743264" y="489467"/>
                  </a:cubicBezTo>
                  <a:cubicBezTo>
                    <a:pt x="2729290" y="477741"/>
                    <a:pt x="2727467" y="456907"/>
                    <a:pt x="2739193" y="442933"/>
                  </a:cubicBezTo>
                  <a:cubicBezTo>
                    <a:pt x="2745056" y="435946"/>
                    <a:pt x="2753196" y="431997"/>
                    <a:pt x="2761617" y="431260"/>
                  </a:cubicBezTo>
                  <a:close/>
                  <a:moveTo>
                    <a:pt x="299694" y="1190915"/>
                  </a:moveTo>
                  <a:cubicBezTo>
                    <a:pt x="307859" y="1188727"/>
                    <a:pt x="316859" y="1189654"/>
                    <a:pt x="324758" y="1194215"/>
                  </a:cubicBezTo>
                  <a:cubicBezTo>
                    <a:pt x="340556" y="1203336"/>
                    <a:pt x="345969" y="1223536"/>
                    <a:pt x="336848" y="1239334"/>
                  </a:cubicBezTo>
                  <a:cubicBezTo>
                    <a:pt x="327727" y="1255132"/>
                    <a:pt x="307526" y="1260545"/>
                    <a:pt x="291728" y="1251424"/>
                  </a:cubicBezTo>
                  <a:cubicBezTo>
                    <a:pt x="275930" y="1242303"/>
                    <a:pt x="270517" y="1222102"/>
                    <a:pt x="279638" y="1206304"/>
                  </a:cubicBezTo>
                  <a:cubicBezTo>
                    <a:pt x="284199" y="1198405"/>
                    <a:pt x="291529" y="1193103"/>
                    <a:pt x="299694" y="1190915"/>
                  </a:cubicBezTo>
                  <a:close/>
                  <a:moveTo>
                    <a:pt x="2597294" y="345474"/>
                  </a:moveTo>
                  <a:cubicBezTo>
                    <a:pt x="2604955" y="341902"/>
                    <a:pt x="2613979" y="341252"/>
                    <a:pt x="2622550" y="344371"/>
                  </a:cubicBezTo>
                  <a:cubicBezTo>
                    <a:pt x="2639692" y="350610"/>
                    <a:pt x="2648531" y="369564"/>
                    <a:pt x="2642291" y="386706"/>
                  </a:cubicBezTo>
                  <a:cubicBezTo>
                    <a:pt x="2636052" y="403848"/>
                    <a:pt x="2617098" y="412687"/>
                    <a:pt x="2599956" y="406447"/>
                  </a:cubicBezTo>
                  <a:cubicBezTo>
                    <a:pt x="2582814" y="400208"/>
                    <a:pt x="2573976" y="381254"/>
                    <a:pt x="2580215" y="364112"/>
                  </a:cubicBezTo>
                  <a:cubicBezTo>
                    <a:pt x="2583335" y="355542"/>
                    <a:pt x="2589633" y="349047"/>
                    <a:pt x="2597294" y="345474"/>
                  </a:cubicBezTo>
                  <a:close/>
                  <a:moveTo>
                    <a:pt x="250152" y="1082021"/>
                  </a:moveTo>
                  <a:cubicBezTo>
                    <a:pt x="258317" y="1079833"/>
                    <a:pt x="267317" y="1080760"/>
                    <a:pt x="275216" y="1085320"/>
                  </a:cubicBezTo>
                  <a:cubicBezTo>
                    <a:pt x="291014" y="1094441"/>
                    <a:pt x="296427" y="1114642"/>
                    <a:pt x="287305" y="1130440"/>
                  </a:cubicBezTo>
                  <a:cubicBezTo>
                    <a:pt x="278184" y="1146238"/>
                    <a:pt x="257984" y="1151651"/>
                    <a:pt x="242186" y="1142530"/>
                  </a:cubicBezTo>
                  <a:cubicBezTo>
                    <a:pt x="226388" y="1133409"/>
                    <a:pt x="220975" y="1113208"/>
                    <a:pt x="230096" y="1097410"/>
                  </a:cubicBezTo>
                  <a:cubicBezTo>
                    <a:pt x="234656" y="1089511"/>
                    <a:pt x="241987" y="1084209"/>
                    <a:pt x="250152" y="1082021"/>
                  </a:cubicBezTo>
                  <a:close/>
                  <a:moveTo>
                    <a:pt x="2565250" y="230211"/>
                  </a:moveTo>
                  <a:cubicBezTo>
                    <a:pt x="2572911" y="226639"/>
                    <a:pt x="2581935" y="225989"/>
                    <a:pt x="2590506" y="229108"/>
                  </a:cubicBezTo>
                  <a:cubicBezTo>
                    <a:pt x="2607648" y="235347"/>
                    <a:pt x="2616486" y="254301"/>
                    <a:pt x="2610247" y="271443"/>
                  </a:cubicBezTo>
                  <a:cubicBezTo>
                    <a:pt x="2604008" y="288585"/>
                    <a:pt x="2585054" y="297423"/>
                    <a:pt x="2567912" y="291184"/>
                  </a:cubicBezTo>
                  <a:cubicBezTo>
                    <a:pt x="2550770" y="284945"/>
                    <a:pt x="2541932" y="265991"/>
                    <a:pt x="2548171" y="248850"/>
                  </a:cubicBezTo>
                  <a:cubicBezTo>
                    <a:pt x="2551290" y="240279"/>
                    <a:pt x="2557589" y="233784"/>
                    <a:pt x="2565250" y="230211"/>
                  </a:cubicBezTo>
                  <a:close/>
                  <a:moveTo>
                    <a:pt x="288332" y="947514"/>
                  </a:moveTo>
                  <a:cubicBezTo>
                    <a:pt x="296498" y="945327"/>
                    <a:pt x="305497" y="946253"/>
                    <a:pt x="313396" y="950814"/>
                  </a:cubicBezTo>
                  <a:cubicBezTo>
                    <a:pt x="329194" y="959935"/>
                    <a:pt x="334607" y="980136"/>
                    <a:pt x="325486" y="995934"/>
                  </a:cubicBezTo>
                  <a:cubicBezTo>
                    <a:pt x="316365" y="1011732"/>
                    <a:pt x="296164" y="1017145"/>
                    <a:pt x="280366" y="1008024"/>
                  </a:cubicBezTo>
                  <a:cubicBezTo>
                    <a:pt x="264568" y="998903"/>
                    <a:pt x="259155" y="978702"/>
                    <a:pt x="268276" y="962904"/>
                  </a:cubicBezTo>
                  <a:cubicBezTo>
                    <a:pt x="272837" y="955005"/>
                    <a:pt x="280167" y="949702"/>
                    <a:pt x="288332" y="947514"/>
                  </a:cubicBezTo>
                  <a:close/>
                  <a:moveTo>
                    <a:pt x="2449543" y="151715"/>
                  </a:moveTo>
                  <a:cubicBezTo>
                    <a:pt x="2457204" y="148143"/>
                    <a:pt x="2466228" y="147493"/>
                    <a:pt x="2474799" y="150612"/>
                  </a:cubicBezTo>
                  <a:cubicBezTo>
                    <a:pt x="2491941" y="156851"/>
                    <a:pt x="2500779" y="175806"/>
                    <a:pt x="2494540" y="192947"/>
                  </a:cubicBezTo>
                  <a:cubicBezTo>
                    <a:pt x="2488301" y="210089"/>
                    <a:pt x="2469347" y="218928"/>
                    <a:pt x="2452205" y="212688"/>
                  </a:cubicBezTo>
                  <a:cubicBezTo>
                    <a:pt x="2435064" y="206449"/>
                    <a:pt x="2426225" y="187495"/>
                    <a:pt x="2432464" y="170353"/>
                  </a:cubicBezTo>
                  <a:cubicBezTo>
                    <a:pt x="2435584" y="161783"/>
                    <a:pt x="2441882" y="155287"/>
                    <a:pt x="2449543" y="151715"/>
                  </a:cubicBezTo>
                  <a:close/>
                  <a:moveTo>
                    <a:pt x="506560" y="832612"/>
                  </a:moveTo>
                  <a:cubicBezTo>
                    <a:pt x="514726" y="830425"/>
                    <a:pt x="523725" y="831352"/>
                    <a:pt x="531624" y="835912"/>
                  </a:cubicBezTo>
                  <a:cubicBezTo>
                    <a:pt x="547422" y="845033"/>
                    <a:pt x="552835" y="865234"/>
                    <a:pt x="543714" y="881032"/>
                  </a:cubicBezTo>
                  <a:cubicBezTo>
                    <a:pt x="534593" y="896830"/>
                    <a:pt x="514392" y="902243"/>
                    <a:pt x="498594" y="893122"/>
                  </a:cubicBezTo>
                  <a:cubicBezTo>
                    <a:pt x="482796" y="884001"/>
                    <a:pt x="477383" y="863800"/>
                    <a:pt x="486504" y="848002"/>
                  </a:cubicBezTo>
                  <a:cubicBezTo>
                    <a:pt x="491065" y="840103"/>
                    <a:pt x="498395" y="834800"/>
                    <a:pt x="506560" y="832612"/>
                  </a:cubicBezTo>
                  <a:close/>
                  <a:moveTo>
                    <a:pt x="2208513" y="203969"/>
                  </a:moveTo>
                  <a:cubicBezTo>
                    <a:pt x="2216174" y="200397"/>
                    <a:pt x="2225198" y="199747"/>
                    <a:pt x="2233769" y="202867"/>
                  </a:cubicBezTo>
                  <a:cubicBezTo>
                    <a:pt x="2250911" y="209106"/>
                    <a:pt x="2259749" y="228060"/>
                    <a:pt x="2253511" y="245202"/>
                  </a:cubicBezTo>
                  <a:cubicBezTo>
                    <a:pt x="2247271" y="262344"/>
                    <a:pt x="2228317" y="271182"/>
                    <a:pt x="2211176" y="264943"/>
                  </a:cubicBezTo>
                  <a:cubicBezTo>
                    <a:pt x="2194034" y="258704"/>
                    <a:pt x="2185195" y="239749"/>
                    <a:pt x="2191434" y="222608"/>
                  </a:cubicBezTo>
                  <a:cubicBezTo>
                    <a:pt x="2194554" y="214037"/>
                    <a:pt x="2200852" y="207542"/>
                    <a:pt x="2208513" y="203969"/>
                  </a:cubicBezTo>
                  <a:close/>
                  <a:moveTo>
                    <a:pt x="387018" y="851916"/>
                  </a:moveTo>
                  <a:cubicBezTo>
                    <a:pt x="395183" y="849728"/>
                    <a:pt x="404183" y="850655"/>
                    <a:pt x="412082" y="855215"/>
                  </a:cubicBezTo>
                  <a:cubicBezTo>
                    <a:pt x="427880" y="864336"/>
                    <a:pt x="433293" y="884537"/>
                    <a:pt x="424172" y="900335"/>
                  </a:cubicBezTo>
                  <a:cubicBezTo>
                    <a:pt x="415051" y="916133"/>
                    <a:pt x="394850" y="921546"/>
                    <a:pt x="379052" y="912425"/>
                  </a:cubicBezTo>
                  <a:cubicBezTo>
                    <a:pt x="363254" y="903304"/>
                    <a:pt x="357841" y="883103"/>
                    <a:pt x="366962" y="867305"/>
                  </a:cubicBezTo>
                  <a:cubicBezTo>
                    <a:pt x="371523" y="859406"/>
                    <a:pt x="378853" y="854103"/>
                    <a:pt x="387018" y="851916"/>
                  </a:cubicBezTo>
                  <a:close/>
                  <a:moveTo>
                    <a:pt x="2312496" y="141916"/>
                  </a:moveTo>
                  <a:cubicBezTo>
                    <a:pt x="2320157" y="138344"/>
                    <a:pt x="2329181" y="137694"/>
                    <a:pt x="2337752" y="140813"/>
                  </a:cubicBezTo>
                  <a:cubicBezTo>
                    <a:pt x="2354894" y="147053"/>
                    <a:pt x="2363732" y="166007"/>
                    <a:pt x="2357493" y="183148"/>
                  </a:cubicBezTo>
                  <a:cubicBezTo>
                    <a:pt x="2351254" y="200290"/>
                    <a:pt x="2332300" y="209129"/>
                    <a:pt x="2315158" y="202889"/>
                  </a:cubicBezTo>
                  <a:cubicBezTo>
                    <a:pt x="2298016" y="196650"/>
                    <a:pt x="2289178" y="177696"/>
                    <a:pt x="2295417" y="160555"/>
                  </a:cubicBezTo>
                  <a:cubicBezTo>
                    <a:pt x="2298536" y="151984"/>
                    <a:pt x="2304835" y="145489"/>
                    <a:pt x="2312496" y="141916"/>
                  </a:cubicBezTo>
                  <a:close/>
                  <a:moveTo>
                    <a:pt x="608333" y="707995"/>
                  </a:moveTo>
                  <a:cubicBezTo>
                    <a:pt x="622307" y="696269"/>
                    <a:pt x="643141" y="698092"/>
                    <a:pt x="654867" y="712066"/>
                  </a:cubicBezTo>
                  <a:cubicBezTo>
                    <a:pt x="666593" y="726040"/>
                    <a:pt x="664770" y="746874"/>
                    <a:pt x="650795" y="758600"/>
                  </a:cubicBezTo>
                  <a:cubicBezTo>
                    <a:pt x="636821" y="770325"/>
                    <a:pt x="615987" y="768503"/>
                    <a:pt x="604262" y="754529"/>
                  </a:cubicBezTo>
                  <a:cubicBezTo>
                    <a:pt x="592536" y="740554"/>
                    <a:pt x="594359" y="719721"/>
                    <a:pt x="608333" y="707995"/>
                  </a:cubicBezTo>
                  <a:close/>
                  <a:moveTo>
                    <a:pt x="2055852" y="171957"/>
                  </a:moveTo>
                  <a:cubicBezTo>
                    <a:pt x="2074094" y="171957"/>
                    <a:pt x="2088882" y="186745"/>
                    <a:pt x="2088882" y="204987"/>
                  </a:cubicBezTo>
                  <a:cubicBezTo>
                    <a:pt x="2088882" y="223229"/>
                    <a:pt x="2074094" y="238017"/>
                    <a:pt x="2055852" y="238017"/>
                  </a:cubicBezTo>
                  <a:cubicBezTo>
                    <a:pt x="2037610" y="238017"/>
                    <a:pt x="2022822" y="223229"/>
                    <a:pt x="2022822" y="204987"/>
                  </a:cubicBezTo>
                  <a:cubicBezTo>
                    <a:pt x="2022822" y="186745"/>
                    <a:pt x="2037610" y="171957"/>
                    <a:pt x="2055852" y="171957"/>
                  </a:cubicBezTo>
                  <a:close/>
                  <a:moveTo>
                    <a:pt x="599023" y="588723"/>
                  </a:moveTo>
                  <a:cubicBezTo>
                    <a:pt x="612997" y="576998"/>
                    <a:pt x="633831" y="578820"/>
                    <a:pt x="645556" y="592794"/>
                  </a:cubicBezTo>
                  <a:cubicBezTo>
                    <a:pt x="657282" y="606769"/>
                    <a:pt x="655459" y="627602"/>
                    <a:pt x="641485" y="639328"/>
                  </a:cubicBezTo>
                  <a:cubicBezTo>
                    <a:pt x="627511" y="651054"/>
                    <a:pt x="606677" y="649231"/>
                    <a:pt x="594951" y="635257"/>
                  </a:cubicBezTo>
                  <a:cubicBezTo>
                    <a:pt x="583225" y="621283"/>
                    <a:pt x="585048" y="600449"/>
                    <a:pt x="599023" y="588723"/>
                  </a:cubicBezTo>
                  <a:close/>
                  <a:moveTo>
                    <a:pt x="1986318" y="74605"/>
                  </a:moveTo>
                  <a:cubicBezTo>
                    <a:pt x="2004560" y="74605"/>
                    <a:pt x="2019348" y="89393"/>
                    <a:pt x="2019348" y="107635"/>
                  </a:cubicBezTo>
                  <a:cubicBezTo>
                    <a:pt x="2019348" y="125877"/>
                    <a:pt x="2004560" y="140665"/>
                    <a:pt x="1986318" y="140665"/>
                  </a:cubicBezTo>
                  <a:cubicBezTo>
                    <a:pt x="1968076" y="140665"/>
                    <a:pt x="1953288" y="125877"/>
                    <a:pt x="1953288" y="107635"/>
                  </a:cubicBezTo>
                  <a:cubicBezTo>
                    <a:pt x="1953288" y="89393"/>
                    <a:pt x="1968076" y="74606"/>
                    <a:pt x="1986318" y="74605"/>
                  </a:cubicBezTo>
                  <a:close/>
                  <a:moveTo>
                    <a:pt x="925270" y="442053"/>
                  </a:moveTo>
                  <a:cubicBezTo>
                    <a:pt x="939244" y="430327"/>
                    <a:pt x="960078" y="432150"/>
                    <a:pt x="971804" y="446124"/>
                  </a:cubicBezTo>
                  <a:cubicBezTo>
                    <a:pt x="983529" y="460098"/>
                    <a:pt x="981707" y="480932"/>
                    <a:pt x="967733" y="492658"/>
                  </a:cubicBezTo>
                  <a:cubicBezTo>
                    <a:pt x="953758" y="504384"/>
                    <a:pt x="932925" y="502561"/>
                    <a:pt x="921199" y="488587"/>
                  </a:cubicBezTo>
                  <a:cubicBezTo>
                    <a:pt x="909473" y="474613"/>
                    <a:pt x="911296" y="453779"/>
                    <a:pt x="925270" y="442053"/>
                  </a:cubicBezTo>
                  <a:close/>
                  <a:moveTo>
                    <a:pt x="1642120" y="171957"/>
                  </a:moveTo>
                  <a:cubicBezTo>
                    <a:pt x="1660362" y="171957"/>
                    <a:pt x="1675150" y="186745"/>
                    <a:pt x="1675150" y="204987"/>
                  </a:cubicBezTo>
                  <a:cubicBezTo>
                    <a:pt x="1675150" y="223229"/>
                    <a:pt x="1660362" y="238017"/>
                    <a:pt x="1642120" y="238017"/>
                  </a:cubicBezTo>
                  <a:cubicBezTo>
                    <a:pt x="1623878" y="238017"/>
                    <a:pt x="1609090" y="223229"/>
                    <a:pt x="1609090" y="204987"/>
                  </a:cubicBezTo>
                  <a:cubicBezTo>
                    <a:pt x="1609090" y="186745"/>
                    <a:pt x="1623878" y="171957"/>
                    <a:pt x="1642120" y="171957"/>
                  </a:cubicBezTo>
                  <a:close/>
                  <a:moveTo>
                    <a:pt x="1084763" y="349281"/>
                  </a:moveTo>
                  <a:cubicBezTo>
                    <a:pt x="1101905" y="343042"/>
                    <a:pt x="1120859" y="351881"/>
                    <a:pt x="1127098" y="369022"/>
                  </a:cubicBezTo>
                  <a:cubicBezTo>
                    <a:pt x="1133337" y="386164"/>
                    <a:pt x="1124499" y="405118"/>
                    <a:pt x="1107357" y="411357"/>
                  </a:cubicBezTo>
                  <a:cubicBezTo>
                    <a:pt x="1090215" y="417597"/>
                    <a:pt x="1071261" y="408758"/>
                    <a:pt x="1065022" y="391616"/>
                  </a:cubicBezTo>
                  <a:cubicBezTo>
                    <a:pt x="1058783" y="374475"/>
                    <a:pt x="1067621" y="355520"/>
                    <a:pt x="1084763" y="349281"/>
                  </a:cubicBezTo>
                  <a:close/>
                  <a:moveTo>
                    <a:pt x="1473544" y="207777"/>
                  </a:moveTo>
                  <a:cubicBezTo>
                    <a:pt x="1490686" y="201537"/>
                    <a:pt x="1509640" y="210376"/>
                    <a:pt x="1515879" y="227518"/>
                  </a:cubicBezTo>
                  <a:cubicBezTo>
                    <a:pt x="1522118" y="244659"/>
                    <a:pt x="1513279" y="263614"/>
                    <a:pt x="1496138" y="269853"/>
                  </a:cubicBezTo>
                  <a:cubicBezTo>
                    <a:pt x="1478996" y="276092"/>
                    <a:pt x="1460042" y="267253"/>
                    <a:pt x="1453803" y="250112"/>
                  </a:cubicBezTo>
                  <a:cubicBezTo>
                    <a:pt x="1447564" y="232970"/>
                    <a:pt x="1456402" y="214016"/>
                    <a:pt x="1473544" y="207777"/>
                  </a:cubicBezTo>
                  <a:close/>
                  <a:moveTo>
                    <a:pt x="680904" y="475387"/>
                  </a:moveTo>
                  <a:cubicBezTo>
                    <a:pt x="694878" y="463661"/>
                    <a:pt x="715712" y="465484"/>
                    <a:pt x="727438" y="479459"/>
                  </a:cubicBezTo>
                  <a:cubicBezTo>
                    <a:pt x="739164" y="493432"/>
                    <a:pt x="737341" y="514266"/>
                    <a:pt x="723367" y="525992"/>
                  </a:cubicBezTo>
                  <a:cubicBezTo>
                    <a:pt x="709392" y="537718"/>
                    <a:pt x="688558" y="535895"/>
                    <a:pt x="676833" y="521921"/>
                  </a:cubicBezTo>
                  <a:cubicBezTo>
                    <a:pt x="665107" y="507947"/>
                    <a:pt x="666930" y="487113"/>
                    <a:pt x="680904" y="475387"/>
                  </a:cubicBezTo>
                  <a:close/>
                  <a:moveTo>
                    <a:pt x="1850742" y="40417"/>
                  </a:moveTo>
                  <a:cubicBezTo>
                    <a:pt x="1868984" y="40417"/>
                    <a:pt x="1883772" y="55205"/>
                    <a:pt x="1883772" y="73447"/>
                  </a:cubicBezTo>
                  <a:cubicBezTo>
                    <a:pt x="1883772" y="91689"/>
                    <a:pt x="1868984" y="106477"/>
                    <a:pt x="1850742" y="106477"/>
                  </a:cubicBezTo>
                  <a:cubicBezTo>
                    <a:pt x="1832500" y="106477"/>
                    <a:pt x="1817712" y="91689"/>
                    <a:pt x="1817712" y="73447"/>
                  </a:cubicBezTo>
                  <a:cubicBezTo>
                    <a:pt x="1817712" y="55205"/>
                    <a:pt x="1832500" y="40417"/>
                    <a:pt x="1850742" y="40417"/>
                  </a:cubicBezTo>
                  <a:close/>
                  <a:moveTo>
                    <a:pt x="806335" y="419306"/>
                  </a:moveTo>
                  <a:cubicBezTo>
                    <a:pt x="820309" y="407580"/>
                    <a:pt x="841143" y="409403"/>
                    <a:pt x="852869" y="423377"/>
                  </a:cubicBezTo>
                  <a:cubicBezTo>
                    <a:pt x="864595" y="437351"/>
                    <a:pt x="862772" y="458185"/>
                    <a:pt x="848798" y="469911"/>
                  </a:cubicBezTo>
                  <a:cubicBezTo>
                    <a:pt x="834823" y="481637"/>
                    <a:pt x="813990" y="479814"/>
                    <a:pt x="802264" y="465840"/>
                  </a:cubicBezTo>
                  <a:cubicBezTo>
                    <a:pt x="790538" y="451866"/>
                    <a:pt x="792361" y="431032"/>
                    <a:pt x="806335" y="419306"/>
                  </a:cubicBezTo>
                  <a:close/>
                  <a:moveTo>
                    <a:pt x="1718608" y="78082"/>
                  </a:moveTo>
                  <a:cubicBezTo>
                    <a:pt x="1736850" y="78082"/>
                    <a:pt x="1751638" y="92870"/>
                    <a:pt x="1751638" y="111112"/>
                  </a:cubicBezTo>
                  <a:cubicBezTo>
                    <a:pt x="1751638" y="129354"/>
                    <a:pt x="1736850" y="144142"/>
                    <a:pt x="1718608" y="144142"/>
                  </a:cubicBezTo>
                  <a:cubicBezTo>
                    <a:pt x="1700366" y="144142"/>
                    <a:pt x="1685578" y="129354"/>
                    <a:pt x="1685578" y="111112"/>
                  </a:cubicBezTo>
                  <a:cubicBezTo>
                    <a:pt x="1685578" y="92870"/>
                    <a:pt x="1700366" y="78082"/>
                    <a:pt x="1718608" y="78082"/>
                  </a:cubicBezTo>
                  <a:close/>
                  <a:moveTo>
                    <a:pt x="1369561" y="145723"/>
                  </a:moveTo>
                  <a:cubicBezTo>
                    <a:pt x="1386703" y="139484"/>
                    <a:pt x="1405657" y="148323"/>
                    <a:pt x="1411896" y="165464"/>
                  </a:cubicBezTo>
                  <a:cubicBezTo>
                    <a:pt x="1418136" y="182606"/>
                    <a:pt x="1409297" y="201560"/>
                    <a:pt x="1392155" y="207799"/>
                  </a:cubicBezTo>
                  <a:cubicBezTo>
                    <a:pt x="1375013" y="214038"/>
                    <a:pt x="1356059" y="205200"/>
                    <a:pt x="1349820" y="188058"/>
                  </a:cubicBezTo>
                  <a:cubicBezTo>
                    <a:pt x="1343581" y="170916"/>
                    <a:pt x="1352420" y="151963"/>
                    <a:pt x="1369561" y="145723"/>
                  </a:cubicBezTo>
                  <a:close/>
                  <a:moveTo>
                    <a:pt x="1116807" y="234018"/>
                  </a:moveTo>
                  <a:cubicBezTo>
                    <a:pt x="1133949" y="227779"/>
                    <a:pt x="1152903" y="236617"/>
                    <a:pt x="1159142" y="253759"/>
                  </a:cubicBezTo>
                  <a:cubicBezTo>
                    <a:pt x="1165381" y="270901"/>
                    <a:pt x="1156543" y="289855"/>
                    <a:pt x="1139401" y="296094"/>
                  </a:cubicBezTo>
                  <a:cubicBezTo>
                    <a:pt x="1122259" y="302333"/>
                    <a:pt x="1103305" y="293495"/>
                    <a:pt x="1097066" y="276353"/>
                  </a:cubicBezTo>
                  <a:cubicBezTo>
                    <a:pt x="1090827" y="259211"/>
                    <a:pt x="1099665" y="240258"/>
                    <a:pt x="1116807" y="234018"/>
                  </a:cubicBezTo>
                  <a:close/>
                  <a:moveTo>
                    <a:pt x="1232514" y="155522"/>
                  </a:moveTo>
                  <a:cubicBezTo>
                    <a:pt x="1249656" y="149283"/>
                    <a:pt x="1268610" y="158122"/>
                    <a:pt x="1274849" y="175263"/>
                  </a:cubicBezTo>
                  <a:cubicBezTo>
                    <a:pt x="1281088" y="192405"/>
                    <a:pt x="1272250" y="211359"/>
                    <a:pt x="1255108" y="217598"/>
                  </a:cubicBezTo>
                  <a:cubicBezTo>
                    <a:pt x="1237966" y="223838"/>
                    <a:pt x="1219012" y="214999"/>
                    <a:pt x="1212773" y="197857"/>
                  </a:cubicBezTo>
                  <a:cubicBezTo>
                    <a:pt x="1206534" y="180716"/>
                    <a:pt x="1215372" y="161761"/>
                    <a:pt x="1232514" y="155522"/>
                  </a:cubicBezTo>
                  <a:close/>
                  <a:moveTo>
                    <a:pt x="1221956" y="116354"/>
                  </a:moveTo>
                  <a:cubicBezTo>
                    <a:pt x="1098953" y="161123"/>
                    <a:pt x="1021568" y="275746"/>
                    <a:pt x="1018294" y="399117"/>
                  </a:cubicBezTo>
                  <a:lnTo>
                    <a:pt x="1019417" y="417702"/>
                  </a:lnTo>
                  <a:lnTo>
                    <a:pt x="997620" y="403680"/>
                  </a:lnTo>
                  <a:cubicBezTo>
                    <a:pt x="890202" y="348775"/>
                    <a:pt x="755813" y="359771"/>
                    <a:pt x="657586" y="442192"/>
                  </a:cubicBezTo>
                  <a:cubicBezTo>
                    <a:pt x="557314" y="526331"/>
                    <a:pt x="523799" y="660508"/>
                    <a:pt x="562917" y="777559"/>
                  </a:cubicBezTo>
                  <a:lnTo>
                    <a:pt x="569903" y="793658"/>
                  </a:lnTo>
                  <a:lnTo>
                    <a:pt x="541366" y="787198"/>
                  </a:lnTo>
                  <a:cubicBezTo>
                    <a:pt x="421648" y="772343"/>
                    <a:pt x="299124" y="828640"/>
                    <a:pt x="235011" y="939686"/>
                  </a:cubicBezTo>
                  <a:cubicBezTo>
                    <a:pt x="169563" y="1053046"/>
                    <a:pt x="183961" y="1190594"/>
                    <a:pt x="260754" y="1287207"/>
                  </a:cubicBezTo>
                  <a:lnTo>
                    <a:pt x="271711" y="1298769"/>
                  </a:lnTo>
                  <a:lnTo>
                    <a:pt x="244165" y="1302271"/>
                  </a:lnTo>
                  <a:cubicBezTo>
                    <a:pt x="126585" y="1329258"/>
                    <a:pt x="30705" y="1424066"/>
                    <a:pt x="8439" y="1550343"/>
                  </a:cubicBezTo>
                  <a:cubicBezTo>
                    <a:pt x="-14291" y="1679251"/>
                    <a:pt x="46282" y="1803579"/>
                    <a:pt x="151488" y="1868101"/>
                  </a:cubicBezTo>
                  <a:lnTo>
                    <a:pt x="164579" y="1874640"/>
                  </a:lnTo>
                  <a:lnTo>
                    <a:pt x="141418" y="1886566"/>
                  </a:lnTo>
                  <a:cubicBezTo>
                    <a:pt x="40159" y="1952140"/>
                    <a:pt x="-17512" y="2074023"/>
                    <a:pt x="4754" y="2200300"/>
                  </a:cubicBezTo>
                  <a:cubicBezTo>
                    <a:pt x="27484" y="2329208"/>
                    <a:pt x="126927" y="2425321"/>
                    <a:pt x="247856" y="2449970"/>
                  </a:cubicBezTo>
                  <a:lnTo>
                    <a:pt x="261581" y="2451543"/>
                  </a:lnTo>
                  <a:lnTo>
                    <a:pt x="245072" y="2469399"/>
                  </a:lnTo>
                  <a:cubicBezTo>
                    <a:pt x="172348" y="2565651"/>
                    <a:pt x="159841" y="2699908"/>
                    <a:pt x="223953" y="2810954"/>
                  </a:cubicBezTo>
                  <a:cubicBezTo>
                    <a:pt x="289402" y="2924314"/>
                    <a:pt x="415720" y="2980620"/>
                    <a:pt x="537787" y="2962421"/>
                  </a:cubicBezTo>
                  <a:lnTo>
                    <a:pt x="555701" y="2958134"/>
                  </a:lnTo>
                  <a:lnTo>
                    <a:pt x="544150" y="2985673"/>
                  </a:lnTo>
                  <a:cubicBezTo>
                    <a:pt x="508732" y="3100993"/>
                    <a:pt x="542898" y="3231431"/>
                    <a:pt x="641124" y="3313853"/>
                  </a:cubicBezTo>
                  <a:cubicBezTo>
                    <a:pt x="739350" y="3396275"/>
                    <a:pt x="873739" y="3407271"/>
                    <a:pt x="981157" y="3352365"/>
                  </a:cubicBezTo>
                  <a:lnTo>
                    <a:pt x="999504" y="3340562"/>
                  </a:lnTo>
                  <a:lnTo>
                    <a:pt x="998437" y="3362750"/>
                  </a:lnTo>
                  <a:cubicBezTo>
                    <a:pt x="1004596" y="3483229"/>
                    <a:pt x="1081314" y="3594116"/>
                    <a:pt x="1201806" y="3637971"/>
                  </a:cubicBezTo>
                  <a:cubicBezTo>
                    <a:pt x="1324809" y="3682740"/>
                    <a:pt x="1457767" y="3644677"/>
                    <a:pt x="1539577" y="3552274"/>
                  </a:cubicBezTo>
                  <a:lnTo>
                    <a:pt x="1552884" y="3534319"/>
                  </a:lnTo>
                  <a:lnTo>
                    <a:pt x="1562031" y="3563785"/>
                  </a:lnTo>
                  <a:cubicBezTo>
                    <a:pt x="1609025" y="3674892"/>
                    <a:pt x="1719041" y="3752852"/>
                    <a:pt x="1847266" y="3752852"/>
                  </a:cubicBezTo>
                  <a:cubicBezTo>
                    <a:pt x="1975492" y="3752852"/>
                    <a:pt x="2085508" y="3674892"/>
                    <a:pt x="2132502" y="3563785"/>
                  </a:cubicBezTo>
                  <a:lnTo>
                    <a:pt x="2144411" y="3525422"/>
                  </a:lnTo>
                  <a:lnTo>
                    <a:pt x="2172808" y="3562772"/>
                  </a:lnTo>
                  <a:cubicBezTo>
                    <a:pt x="2254968" y="3651105"/>
                    <a:pt x="2385014" y="3686736"/>
                    <a:pt x="2505506" y="3642881"/>
                  </a:cubicBezTo>
                  <a:cubicBezTo>
                    <a:pt x="2625999" y="3599025"/>
                    <a:pt x="2702717" y="3488138"/>
                    <a:pt x="2708876" y="3367659"/>
                  </a:cubicBezTo>
                  <a:lnTo>
                    <a:pt x="2707605" y="3341251"/>
                  </a:lnTo>
                  <a:lnTo>
                    <a:pt x="2729841" y="3355556"/>
                  </a:lnTo>
                  <a:cubicBezTo>
                    <a:pt x="2837258" y="3410461"/>
                    <a:pt x="2971648" y="3399465"/>
                    <a:pt x="3069874" y="3317043"/>
                  </a:cubicBezTo>
                  <a:cubicBezTo>
                    <a:pt x="3170147" y="3232905"/>
                    <a:pt x="3203662" y="3098728"/>
                    <a:pt x="3164543" y="2981676"/>
                  </a:cubicBezTo>
                  <a:lnTo>
                    <a:pt x="3156706" y="2963616"/>
                  </a:lnTo>
                  <a:lnTo>
                    <a:pt x="3178721" y="2968600"/>
                  </a:lnTo>
                  <a:cubicBezTo>
                    <a:pt x="3298440" y="2983455"/>
                    <a:pt x="3420964" y="2927158"/>
                    <a:pt x="3485076" y="2816112"/>
                  </a:cubicBezTo>
                  <a:cubicBezTo>
                    <a:pt x="3550525" y="2702752"/>
                    <a:pt x="3536127" y="2565204"/>
                    <a:pt x="3459334" y="2468591"/>
                  </a:cubicBezTo>
                  <a:lnTo>
                    <a:pt x="3444679" y="2453126"/>
                  </a:lnTo>
                  <a:lnTo>
                    <a:pt x="3468551" y="2450090"/>
                  </a:lnTo>
                  <a:cubicBezTo>
                    <a:pt x="3586131" y="2423104"/>
                    <a:pt x="3682011" y="2328296"/>
                    <a:pt x="3704277" y="2202019"/>
                  </a:cubicBezTo>
                  <a:cubicBezTo>
                    <a:pt x="3727007" y="2073111"/>
                    <a:pt x="3666433" y="1948782"/>
                    <a:pt x="3561228" y="1884260"/>
                  </a:cubicBezTo>
                  <a:lnTo>
                    <a:pt x="3541006" y="1874160"/>
                  </a:lnTo>
                  <a:lnTo>
                    <a:pt x="3563926" y="1862358"/>
                  </a:lnTo>
                  <a:cubicBezTo>
                    <a:pt x="3665184" y="1796784"/>
                    <a:pt x="3722856" y="1674901"/>
                    <a:pt x="3700590" y="1548624"/>
                  </a:cubicBezTo>
                  <a:cubicBezTo>
                    <a:pt x="3677860" y="1419716"/>
                    <a:pt x="3578417" y="1323603"/>
                    <a:pt x="3457488" y="1298954"/>
                  </a:cubicBezTo>
                  <a:lnTo>
                    <a:pt x="3434221" y="1296287"/>
                  </a:lnTo>
                  <a:lnTo>
                    <a:pt x="3452898" y="1276085"/>
                  </a:lnTo>
                  <a:cubicBezTo>
                    <a:pt x="3525623" y="1179833"/>
                    <a:pt x="3538130" y="1045576"/>
                    <a:pt x="3474017" y="934530"/>
                  </a:cubicBezTo>
                  <a:cubicBezTo>
                    <a:pt x="3408569" y="821170"/>
                    <a:pt x="3282250" y="764864"/>
                    <a:pt x="3160184" y="783063"/>
                  </a:cubicBezTo>
                  <a:lnTo>
                    <a:pt x="3141886" y="787442"/>
                  </a:lnTo>
                  <a:lnTo>
                    <a:pt x="3150384" y="767181"/>
                  </a:lnTo>
                  <a:cubicBezTo>
                    <a:pt x="3185802" y="651861"/>
                    <a:pt x="3151637" y="521423"/>
                    <a:pt x="3053410" y="439001"/>
                  </a:cubicBezTo>
                  <a:cubicBezTo>
                    <a:pt x="2953138" y="354863"/>
                    <a:pt x="2815179" y="345156"/>
                    <a:pt x="2706699" y="404006"/>
                  </a:cubicBezTo>
                  <a:lnTo>
                    <a:pt x="2687275" y="416843"/>
                  </a:lnTo>
                  <a:lnTo>
                    <a:pt x="2688727" y="386666"/>
                  </a:lnTo>
                  <a:cubicBezTo>
                    <a:pt x="2682567" y="266187"/>
                    <a:pt x="2605849" y="155300"/>
                    <a:pt x="2485357" y="111444"/>
                  </a:cubicBezTo>
                  <a:cubicBezTo>
                    <a:pt x="2364865" y="67589"/>
                    <a:pt x="2234819" y="103220"/>
                    <a:pt x="2152658" y="191553"/>
                  </a:cubicBezTo>
                  <a:lnTo>
                    <a:pt x="2139256" y="209181"/>
                  </a:lnTo>
                  <a:lnTo>
                    <a:pt x="2135358" y="196054"/>
                  </a:lnTo>
                  <a:cubicBezTo>
                    <a:pt x="2090085" y="81243"/>
                    <a:pt x="1978164" y="0"/>
                    <a:pt x="1847267" y="0"/>
                  </a:cubicBezTo>
                  <a:cubicBezTo>
                    <a:pt x="1804526" y="0"/>
                    <a:pt x="1763807" y="8662"/>
                    <a:pt x="1726771" y="24327"/>
                  </a:cubicBezTo>
                  <a:cubicBezTo>
                    <a:pt x="1657330" y="53699"/>
                    <a:pt x="1600835" y="107688"/>
                    <a:pt x="1568230" y="175355"/>
                  </a:cubicBezTo>
                  <a:lnTo>
                    <a:pt x="1559124" y="202340"/>
                  </a:lnTo>
                  <a:lnTo>
                    <a:pt x="1554655" y="196463"/>
                  </a:lnTo>
                  <a:cubicBezTo>
                    <a:pt x="1472494" y="108130"/>
                    <a:pt x="1342448" y="72499"/>
                    <a:pt x="1221956" y="116354"/>
                  </a:cubicBezTo>
                  <a:close/>
                </a:path>
              </a:pathLst>
            </a:custGeom>
            <a:solidFill>
              <a:srgbClr val="0FC3DB"/>
            </a:solidFill>
            <a:ln>
              <a:noFill/>
            </a:ln>
            <a:effectLst>
              <a:outerShdw blurRad="152400" dist="762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Group 1"/>
            <p:cNvGrpSpPr/>
            <p:nvPr/>
          </p:nvGrpSpPr>
          <p:grpSpPr>
            <a:xfrm>
              <a:off x="458001" y="1436447"/>
              <a:ext cx="1773435" cy="1783304"/>
              <a:chOff x="5292080" y="1529681"/>
              <a:chExt cx="855663" cy="860425"/>
            </a:xfrm>
          </p:grpSpPr>
          <p:sp>
            <p:nvSpPr>
              <p:cNvPr id="107" name="Oval 20"/>
              <p:cNvSpPr>
                <a:spLocks noChangeArrowheads="1"/>
              </p:cNvSpPr>
              <p:nvPr/>
            </p:nvSpPr>
            <p:spPr bwMode="auto">
              <a:xfrm>
                <a:off x="5292080" y="1529681"/>
                <a:ext cx="855663" cy="860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Oval 21"/>
              <p:cNvSpPr>
                <a:spLocks noChangeArrowheads="1"/>
              </p:cNvSpPr>
              <p:nvPr/>
            </p:nvSpPr>
            <p:spPr bwMode="auto">
              <a:xfrm>
                <a:off x="5358250" y="1600541"/>
                <a:ext cx="720148" cy="718705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Oval 23"/>
              <p:cNvSpPr>
                <a:spLocks noChangeArrowheads="1"/>
              </p:cNvSpPr>
              <p:nvPr/>
            </p:nvSpPr>
            <p:spPr bwMode="auto">
              <a:xfrm>
                <a:off x="5690543" y="1570956"/>
                <a:ext cx="55563" cy="57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2672674" y="3931275"/>
            <a:ext cx="1618769" cy="1117756"/>
            <a:chOff x="2722004" y="2991789"/>
            <a:chExt cx="1618769" cy="1117756"/>
          </a:xfrm>
        </p:grpSpPr>
        <p:sp>
          <p:nvSpPr>
            <p:cNvPr id="114" name="任意多边形 113"/>
            <p:cNvSpPr/>
            <p:nvPr/>
          </p:nvSpPr>
          <p:spPr>
            <a:xfrm>
              <a:off x="2722004" y="2991789"/>
              <a:ext cx="1618769" cy="1117756"/>
            </a:xfrm>
            <a:custGeom>
              <a:avLst/>
              <a:gdLst>
                <a:gd name="connsiteX0" fmla="*/ 819982 w 1720018"/>
                <a:gd name="connsiteY0" fmla="*/ 0 h 1187668"/>
                <a:gd name="connsiteX1" fmla="*/ 1398051 w 1720018"/>
                <a:gd name="connsiteY1" fmla="*/ 578069 h 1187668"/>
                <a:gd name="connsiteX2" fmla="*/ 1392084 w 1720018"/>
                <a:gd name="connsiteY2" fmla="*/ 637262 h 1187668"/>
                <a:gd name="connsiteX3" fmla="*/ 1444815 w 1720018"/>
                <a:gd name="connsiteY3" fmla="*/ 637262 h 1187668"/>
                <a:gd name="connsiteX4" fmla="*/ 1720018 w 1720018"/>
                <a:gd name="connsiteY4" fmla="*/ 912465 h 1187668"/>
                <a:gd name="connsiteX5" fmla="*/ 1444815 w 1720018"/>
                <a:gd name="connsiteY5" fmla="*/ 1187668 h 1187668"/>
                <a:gd name="connsiteX6" fmla="*/ 275203 w 1720018"/>
                <a:gd name="connsiteY6" fmla="*/ 1187668 h 1187668"/>
                <a:gd name="connsiteX7" fmla="*/ 0 w 1720018"/>
                <a:gd name="connsiteY7" fmla="*/ 912465 h 1187668"/>
                <a:gd name="connsiteX8" fmla="*/ 219740 w 1720018"/>
                <a:gd name="connsiteY8" fmla="*/ 642853 h 1187668"/>
                <a:gd name="connsiteX9" fmla="*/ 248155 w 1720018"/>
                <a:gd name="connsiteY9" fmla="*/ 639989 h 1187668"/>
                <a:gd name="connsiteX10" fmla="*/ 241913 w 1720018"/>
                <a:gd name="connsiteY10" fmla="*/ 578069 h 1187668"/>
                <a:gd name="connsiteX11" fmla="*/ 819982 w 1720018"/>
                <a:gd name="connsiteY11" fmla="*/ 0 h 11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0018" h="1187668">
                  <a:moveTo>
                    <a:pt x="819982" y="0"/>
                  </a:moveTo>
                  <a:cubicBezTo>
                    <a:pt x="1139241" y="0"/>
                    <a:pt x="1398051" y="258810"/>
                    <a:pt x="1398051" y="578069"/>
                  </a:cubicBezTo>
                  <a:lnTo>
                    <a:pt x="1392084" y="637262"/>
                  </a:lnTo>
                  <a:lnTo>
                    <a:pt x="1444815" y="637262"/>
                  </a:lnTo>
                  <a:cubicBezTo>
                    <a:pt x="1596805" y="637262"/>
                    <a:pt x="1720018" y="760475"/>
                    <a:pt x="1720018" y="912465"/>
                  </a:cubicBezTo>
                  <a:cubicBezTo>
                    <a:pt x="1720018" y="1064455"/>
                    <a:pt x="1596805" y="1187668"/>
                    <a:pt x="1444815" y="1187668"/>
                  </a:cubicBezTo>
                  <a:lnTo>
                    <a:pt x="275203" y="1187668"/>
                  </a:lnTo>
                  <a:cubicBezTo>
                    <a:pt x="123213" y="1187668"/>
                    <a:pt x="0" y="1064455"/>
                    <a:pt x="0" y="912465"/>
                  </a:cubicBezTo>
                  <a:cubicBezTo>
                    <a:pt x="0" y="779474"/>
                    <a:pt x="94335" y="668515"/>
                    <a:pt x="219740" y="642853"/>
                  </a:cubicBezTo>
                  <a:lnTo>
                    <a:pt x="248155" y="639989"/>
                  </a:lnTo>
                  <a:lnTo>
                    <a:pt x="241913" y="578069"/>
                  </a:lnTo>
                  <a:cubicBezTo>
                    <a:pt x="241913" y="258810"/>
                    <a:pt x="500723" y="0"/>
                    <a:pt x="81998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14300" dist="76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827287" y="3563011"/>
              <a:ext cx="1345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 smtClean="0">
                  <a:solidFill>
                    <a:schemeClr val="bg1"/>
                  </a:solidFill>
                  <a:latin typeface="华康雅宋体W9" panose="02020909000000000000" pitchFamily="49" charset="-122"/>
                  <a:ea typeface="华康雅宋体W9" panose="02020909000000000000" pitchFamily="49" charset="-122"/>
                </a:rPr>
                <a:t>邹海瑞</a:t>
              </a:r>
              <a:endParaRPr lang="zh-CN" altLang="en-US" sz="2800" dirty="0">
                <a:solidFill>
                  <a:schemeClr val="bg1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032513" y="3209202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(7)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</a:t>
              </a:r>
            </a:p>
          </p:txBody>
        </p:sp>
      </p:grpSp>
      <p:sp>
        <p:nvSpPr>
          <p:cNvPr id="142" name="任意多边形 141"/>
          <p:cNvSpPr/>
          <p:nvPr/>
        </p:nvSpPr>
        <p:spPr>
          <a:xfrm>
            <a:off x="9621512" y="3462878"/>
            <a:ext cx="886115" cy="284754"/>
          </a:xfrm>
          <a:custGeom>
            <a:avLst/>
            <a:gdLst>
              <a:gd name="connsiteX0" fmla="*/ 0 w 481933"/>
              <a:gd name="connsiteY0" fmla="*/ 0 h 164355"/>
              <a:gd name="connsiteX1" fmla="*/ 481933 w 481933"/>
              <a:gd name="connsiteY1" fmla="*/ 0 h 164355"/>
              <a:gd name="connsiteX2" fmla="*/ 481933 w 481933"/>
              <a:gd name="connsiteY2" fmla="*/ 164355 h 164355"/>
              <a:gd name="connsiteX3" fmla="*/ 0 w 481933"/>
              <a:gd name="connsiteY3" fmla="*/ 164355 h 16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33" h="164355">
                <a:moveTo>
                  <a:pt x="0" y="0"/>
                </a:moveTo>
                <a:lnTo>
                  <a:pt x="481933" y="0"/>
                </a:lnTo>
                <a:lnTo>
                  <a:pt x="481933" y="164355"/>
                </a:lnTo>
                <a:lnTo>
                  <a:pt x="0" y="1643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>
            <a:off x="5645170" y="1865488"/>
            <a:ext cx="4862457" cy="267223"/>
          </a:xfrm>
          <a:custGeom>
            <a:avLst/>
            <a:gdLst>
              <a:gd name="connsiteX0" fmla="*/ 0 w 3784926"/>
              <a:gd name="connsiteY0" fmla="*/ 0 h 157655"/>
              <a:gd name="connsiteX1" fmla="*/ 3784926 w 3784926"/>
              <a:gd name="connsiteY1" fmla="*/ 0 h 157655"/>
              <a:gd name="connsiteX2" fmla="*/ 3784926 w 3784926"/>
              <a:gd name="connsiteY2" fmla="*/ 157655 h 157655"/>
              <a:gd name="connsiteX3" fmla="*/ 3596855 w 3784926"/>
              <a:gd name="connsiteY3" fmla="*/ 157655 h 157655"/>
              <a:gd name="connsiteX4" fmla="*/ 2933589 w 3784926"/>
              <a:gd name="connsiteY4" fmla="*/ 157655 h 157655"/>
              <a:gd name="connsiteX5" fmla="*/ 0 w 3784926"/>
              <a:gd name="connsiteY5" fmla="*/ 157655 h 1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926" h="157655">
                <a:moveTo>
                  <a:pt x="0" y="0"/>
                </a:moveTo>
                <a:lnTo>
                  <a:pt x="3784926" y="0"/>
                </a:lnTo>
                <a:lnTo>
                  <a:pt x="3784926" y="157655"/>
                </a:lnTo>
                <a:lnTo>
                  <a:pt x="3596855" y="157655"/>
                </a:lnTo>
                <a:lnTo>
                  <a:pt x="2933589" y="157655"/>
                </a:lnTo>
                <a:lnTo>
                  <a:pt x="0" y="1576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任意多边形 139"/>
          <p:cNvSpPr/>
          <p:nvPr/>
        </p:nvSpPr>
        <p:spPr>
          <a:xfrm>
            <a:off x="10277853" y="1981547"/>
            <a:ext cx="229774" cy="1574617"/>
          </a:xfrm>
          <a:custGeom>
            <a:avLst/>
            <a:gdLst>
              <a:gd name="connsiteX0" fmla="*/ 0 w 165414"/>
              <a:gd name="connsiteY0" fmla="*/ 0 h 1321029"/>
              <a:gd name="connsiteX1" fmla="*/ 165414 w 165414"/>
              <a:gd name="connsiteY1" fmla="*/ 0 h 1321029"/>
              <a:gd name="connsiteX2" fmla="*/ 165414 w 165414"/>
              <a:gd name="connsiteY2" fmla="*/ 1321029 h 1321029"/>
              <a:gd name="connsiteX3" fmla="*/ 148 w 165414"/>
              <a:gd name="connsiteY3" fmla="*/ 1321029 h 1321029"/>
              <a:gd name="connsiteX4" fmla="*/ 148 w 165414"/>
              <a:gd name="connsiteY4" fmla="*/ 565828 h 1321029"/>
              <a:gd name="connsiteX5" fmla="*/ 0 w 165414"/>
              <a:gd name="connsiteY5" fmla="*/ 565828 h 132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4" h="1321029">
                <a:moveTo>
                  <a:pt x="0" y="0"/>
                </a:moveTo>
                <a:lnTo>
                  <a:pt x="165414" y="0"/>
                </a:lnTo>
                <a:lnTo>
                  <a:pt x="165414" y="1321029"/>
                </a:lnTo>
                <a:lnTo>
                  <a:pt x="148" y="1321029"/>
                </a:lnTo>
                <a:lnTo>
                  <a:pt x="148" y="565828"/>
                </a:lnTo>
                <a:lnTo>
                  <a:pt x="0" y="565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" name="whistle205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76" y="-1082440"/>
            <a:ext cx="609600" cy="6096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-1" r="12341" b="61061"/>
          <a:stretch/>
        </p:blipFill>
        <p:spPr>
          <a:xfrm>
            <a:off x="1142249" y="1783496"/>
            <a:ext cx="2007295" cy="1779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27" dur="4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2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0">
                    <p:cTn id="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3"/>
                    </p:tgtEl>
                  </p:cMediaNode>
                </p:audio>
              </p:childTnLst>
            </p:cTn>
          </p:par>
        </p:tnLst>
        <p:bldLst>
          <p:bldP spid="34" grpId="0" animBg="1"/>
          <p:bldP spid="35" grpId="0" animBg="1"/>
          <p:bldP spid="59" grpId="0"/>
          <p:bldP spid="121" grpId="0" animBg="1"/>
          <p:bldP spid="142" grpId="0" animBg="1"/>
          <p:bldP spid="127" grpId="0" animBg="1"/>
          <p:bldP spid="1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27" dur="4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2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0">
                    <p:cTn id="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3"/>
                    </p:tgtEl>
                  </p:cMediaNode>
                </p:audio>
              </p:childTnLst>
            </p:cTn>
          </p:par>
        </p:tnLst>
        <p:bldLst>
          <p:bldP spid="34" grpId="0" animBg="1"/>
          <p:bldP spid="35" grpId="0" animBg="1"/>
          <p:bldP spid="59" grpId="0"/>
          <p:bldP spid="121" grpId="0" animBg="1"/>
          <p:bldP spid="142" grpId="0" animBg="1"/>
          <p:bldP spid="127" grpId="0" animBg="1"/>
          <p:bldP spid="14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0" y="0"/>
            <a:ext cx="5310102" cy="3848101"/>
            <a:chOff x="6881898" y="-1"/>
            <a:chExt cx="5310102" cy="3848101"/>
          </a:xfrm>
        </p:grpSpPr>
        <p:sp>
          <p:nvSpPr>
            <p:cNvPr id="13" name="矩形 12"/>
            <p:cNvSpPr/>
            <p:nvPr/>
          </p:nvSpPr>
          <p:spPr>
            <a:xfrm flipH="1">
              <a:off x="7054516" y="-1"/>
              <a:ext cx="5137484" cy="2983832"/>
            </a:xfrm>
            <a:prstGeom prst="rect">
              <a:avLst/>
            </a:prstGeom>
            <a:solidFill>
              <a:srgbClr val="20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6881898" y="0"/>
              <a:ext cx="5310102" cy="3848100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76200" dir="42000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 flipH="1">
            <a:off x="3975100" y="0"/>
            <a:ext cx="8216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3636579"/>
            <a:ext cx="4403834" cy="3221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75100" y="2349500"/>
            <a:ext cx="8216900" cy="450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2"/>
          <p:cNvSpPr/>
          <p:nvPr/>
        </p:nvSpPr>
        <p:spPr>
          <a:xfrm rot="5044031">
            <a:off x="1807178" y="1759178"/>
            <a:ext cx="1755088" cy="1969102"/>
          </a:xfrm>
          <a:custGeom>
            <a:avLst/>
            <a:gdLst/>
            <a:ahLst/>
            <a:cxnLst/>
            <a:rect l="l" t="t" r="r" b="b"/>
            <a:pathLst>
              <a:path w="3032197" h="2376264">
                <a:moveTo>
                  <a:pt x="0" y="2376264"/>
                </a:moveTo>
                <a:lnTo>
                  <a:pt x="0" y="2267741"/>
                </a:lnTo>
                <a:cubicBezTo>
                  <a:pt x="43258" y="2254676"/>
                  <a:pt x="74123" y="2214228"/>
                  <a:pt x="74123" y="2166571"/>
                </a:cubicBezTo>
                <a:cubicBezTo>
                  <a:pt x="74123" y="2118914"/>
                  <a:pt x="43258" y="2078465"/>
                  <a:pt x="0" y="2065401"/>
                </a:cubicBezTo>
                <a:lnTo>
                  <a:pt x="0" y="1943705"/>
                </a:lnTo>
                <a:cubicBezTo>
                  <a:pt x="43258" y="1930640"/>
                  <a:pt x="74123" y="1890192"/>
                  <a:pt x="74123" y="1842535"/>
                </a:cubicBezTo>
                <a:cubicBezTo>
                  <a:pt x="74123" y="1794878"/>
                  <a:pt x="43258" y="1754429"/>
                  <a:pt x="0" y="1741365"/>
                </a:cubicBezTo>
                <a:lnTo>
                  <a:pt x="0" y="1619669"/>
                </a:lnTo>
                <a:cubicBezTo>
                  <a:pt x="43258" y="1606604"/>
                  <a:pt x="74123" y="1566156"/>
                  <a:pt x="74123" y="1518499"/>
                </a:cubicBezTo>
                <a:cubicBezTo>
                  <a:pt x="74123" y="1470842"/>
                  <a:pt x="43258" y="1430393"/>
                  <a:pt x="0" y="1417329"/>
                </a:cubicBezTo>
                <a:lnTo>
                  <a:pt x="0" y="1295633"/>
                </a:lnTo>
                <a:cubicBezTo>
                  <a:pt x="43258" y="1282568"/>
                  <a:pt x="74123" y="1242120"/>
                  <a:pt x="74123" y="1194463"/>
                </a:cubicBezTo>
                <a:cubicBezTo>
                  <a:pt x="74123" y="1146806"/>
                  <a:pt x="43258" y="1106357"/>
                  <a:pt x="0" y="1093293"/>
                </a:cubicBezTo>
                <a:lnTo>
                  <a:pt x="0" y="971597"/>
                </a:lnTo>
                <a:cubicBezTo>
                  <a:pt x="43258" y="958532"/>
                  <a:pt x="74123" y="918084"/>
                  <a:pt x="74123" y="870427"/>
                </a:cubicBezTo>
                <a:cubicBezTo>
                  <a:pt x="74123" y="822770"/>
                  <a:pt x="43258" y="782321"/>
                  <a:pt x="0" y="769257"/>
                </a:cubicBezTo>
                <a:lnTo>
                  <a:pt x="0" y="647561"/>
                </a:lnTo>
                <a:cubicBezTo>
                  <a:pt x="43258" y="634496"/>
                  <a:pt x="74123" y="594048"/>
                  <a:pt x="74123" y="546391"/>
                </a:cubicBezTo>
                <a:cubicBezTo>
                  <a:pt x="74123" y="498734"/>
                  <a:pt x="43258" y="458285"/>
                  <a:pt x="0" y="445221"/>
                </a:cubicBezTo>
                <a:lnTo>
                  <a:pt x="0" y="323525"/>
                </a:lnTo>
                <a:cubicBezTo>
                  <a:pt x="43258" y="310460"/>
                  <a:pt x="74123" y="270012"/>
                  <a:pt x="74123" y="222355"/>
                </a:cubicBezTo>
                <a:cubicBezTo>
                  <a:pt x="74123" y="174698"/>
                  <a:pt x="43258" y="134249"/>
                  <a:pt x="0" y="121185"/>
                </a:cubicBezTo>
                <a:lnTo>
                  <a:pt x="0" y="0"/>
                </a:lnTo>
                <a:lnTo>
                  <a:pt x="110721" y="0"/>
                </a:lnTo>
                <a:cubicBezTo>
                  <a:pt x="125014" y="41643"/>
                  <a:pt x="164707" y="71128"/>
                  <a:pt x="211287" y="71128"/>
                </a:cubicBezTo>
                <a:cubicBezTo>
                  <a:pt x="257866" y="71128"/>
                  <a:pt x="297559" y="41643"/>
                  <a:pt x="311852" y="0"/>
                </a:cubicBezTo>
                <a:lnTo>
                  <a:pt x="434757" y="0"/>
                </a:lnTo>
                <a:cubicBezTo>
                  <a:pt x="449050" y="41643"/>
                  <a:pt x="488743" y="71128"/>
                  <a:pt x="535323" y="71128"/>
                </a:cubicBezTo>
                <a:cubicBezTo>
                  <a:pt x="581902" y="71128"/>
                  <a:pt x="621595" y="41643"/>
                  <a:pt x="635888" y="0"/>
                </a:cubicBezTo>
                <a:lnTo>
                  <a:pt x="758793" y="0"/>
                </a:lnTo>
                <a:cubicBezTo>
                  <a:pt x="773086" y="41643"/>
                  <a:pt x="812779" y="71128"/>
                  <a:pt x="859359" y="71128"/>
                </a:cubicBezTo>
                <a:cubicBezTo>
                  <a:pt x="860005" y="71128"/>
                  <a:pt x="860649" y="71122"/>
                  <a:pt x="861286" y="70739"/>
                </a:cubicBezTo>
                <a:lnTo>
                  <a:pt x="863213" y="71128"/>
                </a:lnTo>
                <a:cubicBezTo>
                  <a:pt x="909792" y="71128"/>
                  <a:pt x="949485" y="41643"/>
                  <a:pt x="963778" y="0"/>
                </a:cubicBezTo>
                <a:lnTo>
                  <a:pt x="1082829" y="0"/>
                </a:lnTo>
                <a:cubicBezTo>
                  <a:pt x="1097122" y="41643"/>
                  <a:pt x="1136815" y="71128"/>
                  <a:pt x="1183395" y="71128"/>
                </a:cubicBezTo>
                <a:cubicBezTo>
                  <a:pt x="1184041" y="71128"/>
                  <a:pt x="1184685" y="71122"/>
                  <a:pt x="1185322" y="70739"/>
                </a:cubicBezTo>
                <a:lnTo>
                  <a:pt x="1187249" y="71128"/>
                </a:lnTo>
                <a:cubicBezTo>
                  <a:pt x="1233828" y="71128"/>
                  <a:pt x="1273521" y="41643"/>
                  <a:pt x="1287814" y="0"/>
                </a:cubicBezTo>
                <a:lnTo>
                  <a:pt x="1406865" y="0"/>
                </a:lnTo>
                <a:cubicBezTo>
                  <a:pt x="1421158" y="41643"/>
                  <a:pt x="1460851" y="71128"/>
                  <a:pt x="1507431" y="71128"/>
                </a:cubicBezTo>
                <a:cubicBezTo>
                  <a:pt x="1508077" y="71128"/>
                  <a:pt x="1508721" y="71122"/>
                  <a:pt x="1509358" y="70739"/>
                </a:cubicBezTo>
                <a:lnTo>
                  <a:pt x="1511285" y="71128"/>
                </a:lnTo>
                <a:cubicBezTo>
                  <a:pt x="1557864" y="71128"/>
                  <a:pt x="1597557" y="41643"/>
                  <a:pt x="1611850" y="0"/>
                </a:cubicBezTo>
                <a:lnTo>
                  <a:pt x="1730901" y="0"/>
                </a:lnTo>
                <a:cubicBezTo>
                  <a:pt x="1745194" y="41643"/>
                  <a:pt x="1784887" y="71128"/>
                  <a:pt x="1831467" y="71128"/>
                </a:cubicBezTo>
                <a:cubicBezTo>
                  <a:pt x="1832113" y="71128"/>
                  <a:pt x="1832757" y="71122"/>
                  <a:pt x="1833394" y="70739"/>
                </a:cubicBezTo>
                <a:lnTo>
                  <a:pt x="1835321" y="71128"/>
                </a:lnTo>
                <a:cubicBezTo>
                  <a:pt x="1881900" y="71128"/>
                  <a:pt x="1921593" y="41643"/>
                  <a:pt x="1935886" y="0"/>
                </a:cubicBezTo>
                <a:lnTo>
                  <a:pt x="2054937" y="0"/>
                </a:lnTo>
                <a:cubicBezTo>
                  <a:pt x="2069230" y="41643"/>
                  <a:pt x="2108923" y="71128"/>
                  <a:pt x="2155503" y="71128"/>
                </a:cubicBezTo>
                <a:cubicBezTo>
                  <a:pt x="2156149" y="71128"/>
                  <a:pt x="2156793" y="71122"/>
                  <a:pt x="2157430" y="70739"/>
                </a:cubicBezTo>
                <a:lnTo>
                  <a:pt x="2159357" y="71128"/>
                </a:lnTo>
                <a:cubicBezTo>
                  <a:pt x="2205936" y="71128"/>
                  <a:pt x="2245629" y="41643"/>
                  <a:pt x="2259922" y="0"/>
                </a:cubicBezTo>
                <a:lnTo>
                  <a:pt x="2382827" y="0"/>
                </a:lnTo>
                <a:cubicBezTo>
                  <a:pt x="2397120" y="41643"/>
                  <a:pt x="2436813" y="71128"/>
                  <a:pt x="2483393" y="71128"/>
                </a:cubicBezTo>
                <a:cubicBezTo>
                  <a:pt x="2529972" y="71128"/>
                  <a:pt x="2569666" y="41643"/>
                  <a:pt x="2583958" y="0"/>
                </a:cubicBezTo>
                <a:lnTo>
                  <a:pt x="2706863" y="0"/>
                </a:lnTo>
                <a:cubicBezTo>
                  <a:pt x="2721156" y="41643"/>
                  <a:pt x="2760849" y="71128"/>
                  <a:pt x="2807429" y="71128"/>
                </a:cubicBezTo>
                <a:cubicBezTo>
                  <a:pt x="2854008" y="71128"/>
                  <a:pt x="2893702" y="41643"/>
                  <a:pt x="2907994" y="0"/>
                </a:cubicBezTo>
                <a:lnTo>
                  <a:pt x="3032197" y="0"/>
                </a:lnTo>
                <a:lnTo>
                  <a:pt x="3032197" y="116148"/>
                </a:lnTo>
                <a:cubicBezTo>
                  <a:pt x="2989025" y="127810"/>
                  <a:pt x="2957926" y="169121"/>
                  <a:pt x="2957926" y="218021"/>
                </a:cubicBezTo>
                <a:cubicBezTo>
                  <a:pt x="2957926" y="266921"/>
                  <a:pt x="2989025" y="308231"/>
                  <a:pt x="3032197" y="319894"/>
                </a:cubicBezTo>
                <a:lnTo>
                  <a:pt x="3032197" y="440184"/>
                </a:lnTo>
                <a:cubicBezTo>
                  <a:pt x="2989025" y="451846"/>
                  <a:pt x="2957926" y="493157"/>
                  <a:pt x="2957926" y="542057"/>
                </a:cubicBezTo>
                <a:cubicBezTo>
                  <a:pt x="2957926" y="590957"/>
                  <a:pt x="2989025" y="632267"/>
                  <a:pt x="3032197" y="643930"/>
                </a:cubicBezTo>
                <a:lnTo>
                  <a:pt x="3032197" y="764219"/>
                </a:lnTo>
                <a:cubicBezTo>
                  <a:pt x="2989025" y="775882"/>
                  <a:pt x="2957926" y="817193"/>
                  <a:pt x="2957926" y="866093"/>
                </a:cubicBezTo>
                <a:cubicBezTo>
                  <a:pt x="2957926" y="914993"/>
                  <a:pt x="2989025" y="956303"/>
                  <a:pt x="3032197" y="967966"/>
                </a:cubicBezTo>
                <a:lnTo>
                  <a:pt x="3032197" y="1088255"/>
                </a:lnTo>
                <a:cubicBezTo>
                  <a:pt x="2989025" y="1099918"/>
                  <a:pt x="2957926" y="1141229"/>
                  <a:pt x="2957926" y="1190129"/>
                </a:cubicBezTo>
                <a:cubicBezTo>
                  <a:pt x="2957926" y="1239029"/>
                  <a:pt x="2989025" y="1280339"/>
                  <a:pt x="3032197" y="1292002"/>
                </a:cubicBezTo>
                <a:lnTo>
                  <a:pt x="3032197" y="1412291"/>
                </a:lnTo>
                <a:cubicBezTo>
                  <a:pt x="2989025" y="1423954"/>
                  <a:pt x="2957926" y="1465265"/>
                  <a:pt x="2957926" y="1514165"/>
                </a:cubicBezTo>
                <a:cubicBezTo>
                  <a:pt x="2957926" y="1563065"/>
                  <a:pt x="2989025" y="1604375"/>
                  <a:pt x="3032197" y="1616038"/>
                </a:cubicBezTo>
                <a:lnTo>
                  <a:pt x="3032197" y="1736327"/>
                </a:lnTo>
                <a:cubicBezTo>
                  <a:pt x="2989025" y="1747990"/>
                  <a:pt x="2957926" y="1789301"/>
                  <a:pt x="2957926" y="1838201"/>
                </a:cubicBezTo>
                <a:cubicBezTo>
                  <a:pt x="2957926" y="1887101"/>
                  <a:pt x="2989025" y="1928411"/>
                  <a:pt x="3032197" y="1940074"/>
                </a:cubicBezTo>
                <a:lnTo>
                  <a:pt x="3032197" y="2060363"/>
                </a:lnTo>
                <a:cubicBezTo>
                  <a:pt x="2989025" y="2072026"/>
                  <a:pt x="2957926" y="2113337"/>
                  <a:pt x="2957926" y="2162237"/>
                </a:cubicBezTo>
                <a:cubicBezTo>
                  <a:pt x="2957926" y="2211137"/>
                  <a:pt x="2989025" y="2252447"/>
                  <a:pt x="3032197" y="2264110"/>
                </a:cubicBezTo>
                <a:lnTo>
                  <a:pt x="3032197" y="2376264"/>
                </a:lnTo>
                <a:lnTo>
                  <a:pt x="2912273" y="2376264"/>
                </a:lnTo>
                <a:cubicBezTo>
                  <a:pt x="2896407" y="2336757"/>
                  <a:pt x="2857688" y="2308988"/>
                  <a:pt x="2812485" y="2308988"/>
                </a:cubicBezTo>
                <a:cubicBezTo>
                  <a:pt x="2767281" y="2308988"/>
                  <a:pt x="2728563" y="2336757"/>
                  <a:pt x="2712697" y="2376264"/>
                </a:cubicBezTo>
                <a:lnTo>
                  <a:pt x="2588237" y="2376264"/>
                </a:lnTo>
                <a:cubicBezTo>
                  <a:pt x="2572371" y="2336757"/>
                  <a:pt x="2533652" y="2308988"/>
                  <a:pt x="2488449" y="2308988"/>
                </a:cubicBezTo>
                <a:cubicBezTo>
                  <a:pt x="2443245" y="2308988"/>
                  <a:pt x="2404527" y="2336757"/>
                  <a:pt x="2388661" y="2376264"/>
                </a:cubicBezTo>
                <a:lnTo>
                  <a:pt x="2264200" y="2376264"/>
                </a:lnTo>
                <a:cubicBezTo>
                  <a:pt x="2248335" y="2336757"/>
                  <a:pt x="2209616" y="2308988"/>
                  <a:pt x="2164413" y="2308988"/>
                </a:cubicBezTo>
                <a:cubicBezTo>
                  <a:pt x="2163767" y="2308988"/>
                  <a:pt x="2163122" y="2308993"/>
                  <a:pt x="2162486" y="2309377"/>
                </a:cubicBezTo>
                <a:lnTo>
                  <a:pt x="2160559" y="2308988"/>
                </a:lnTo>
                <a:cubicBezTo>
                  <a:pt x="2115355" y="2308988"/>
                  <a:pt x="2076637" y="2336757"/>
                  <a:pt x="2060771" y="2376264"/>
                </a:cubicBezTo>
                <a:lnTo>
                  <a:pt x="1940164" y="2376264"/>
                </a:lnTo>
                <a:cubicBezTo>
                  <a:pt x="1924299" y="2336757"/>
                  <a:pt x="1885580" y="2308988"/>
                  <a:pt x="1840377" y="2308988"/>
                </a:cubicBezTo>
                <a:cubicBezTo>
                  <a:pt x="1839731" y="2308988"/>
                  <a:pt x="1839087" y="2308993"/>
                  <a:pt x="1838450" y="2309377"/>
                </a:cubicBezTo>
                <a:lnTo>
                  <a:pt x="1836523" y="2308988"/>
                </a:lnTo>
                <a:cubicBezTo>
                  <a:pt x="1791319" y="2308988"/>
                  <a:pt x="1752601" y="2336757"/>
                  <a:pt x="1736735" y="2376264"/>
                </a:cubicBezTo>
                <a:lnTo>
                  <a:pt x="1616128" y="2376264"/>
                </a:lnTo>
                <a:cubicBezTo>
                  <a:pt x="1600263" y="2336757"/>
                  <a:pt x="1561544" y="2308988"/>
                  <a:pt x="1516341" y="2308988"/>
                </a:cubicBezTo>
                <a:cubicBezTo>
                  <a:pt x="1515695" y="2308988"/>
                  <a:pt x="1515050" y="2308993"/>
                  <a:pt x="1514414" y="2309377"/>
                </a:cubicBezTo>
                <a:lnTo>
                  <a:pt x="1512487" y="2308988"/>
                </a:lnTo>
                <a:cubicBezTo>
                  <a:pt x="1467283" y="2308988"/>
                  <a:pt x="1428565" y="2336757"/>
                  <a:pt x="1412699" y="2376264"/>
                </a:cubicBezTo>
                <a:lnTo>
                  <a:pt x="1292092" y="2376264"/>
                </a:lnTo>
                <a:cubicBezTo>
                  <a:pt x="1276227" y="2336757"/>
                  <a:pt x="1237508" y="2308988"/>
                  <a:pt x="1192305" y="2308988"/>
                </a:cubicBezTo>
                <a:cubicBezTo>
                  <a:pt x="1191659" y="2308988"/>
                  <a:pt x="1191014" y="2308993"/>
                  <a:pt x="1190378" y="2309377"/>
                </a:cubicBezTo>
                <a:lnTo>
                  <a:pt x="1188451" y="2308988"/>
                </a:lnTo>
                <a:cubicBezTo>
                  <a:pt x="1143247" y="2308988"/>
                  <a:pt x="1104529" y="2336757"/>
                  <a:pt x="1088663" y="2376264"/>
                </a:cubicBezTo>
                <a:lnTo>
                  <a:pt x="968056" y="2376264"/>
                </a:lnTo>
                <a:cubicBezTo>
                  <a:pt x="952191" y="2336757"/>
                  <a:pt x="913472" y="2308988"/>
                  <a:pt x="868269" y="2308988"/>
                </a:cubicBezTo>
                <a:cubicBezTo>
                  <a:pt x="867623" y="2308988"/>
                  <a:pt x="866979" y="2308993"/>
                  <a:pt x="866342" y="2309377"/>
                </a:cubicBezTo>
                <a:lnTo>
                  <a:pt x="864415" y="2308988"/>
                </a:lnTo>
                <a:cubicBezTo>
                  <a:pt x="819211" y="2308988"/>
                  <a:pt x="780493" y="2336757"/>
                  <a:pt x="764627" y="2376264"/>
                </a:cubicBezTo>
                <a:lnTo>
                  <a:pt x="640166" y="2376264"/>
                </a:lnTo>
                <a:cubicBezTo>
                  <a:pt x="624301" y="2336757"/>
                  <a:pt x="585582" y="2308988"/>
                  <a:pt x="540379" y="2308988"/>
                </a:cubicBezTo>
                <a:cubicBezTo>
                  <a:pt x="495175" y="2308988"/>
                  <a:pt x="456457" y="2336757"/>
                  <a:pt x="440591" y="2376264"/>
                </a:cubicBezTo>
                <a:lnTo>
                  <a:pt x="316130" y="2376264"/>
                </a:lnTo>
                <a:cubicBezTo>
                  <a:pt x="300265" y="2336757"/>
                  <a:pt x="261546" y="2308988"/>
                  <a:pt x="216343" y="2308988"/>
                </a:cubicBezTo>
                <a:cubicBezTo>
                  <a:pt x="171139" y="2308988"/>
                  <a:pt x="132420" y="2336757"/>
                  <a:pt x="116555" y="237626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178561">
            <a:off x="753182" y="1209162"/>
            <a:ext cx="1582420" cy="1226820"/>
            <a:chOff x="0" y="0"/>
            <a:chExt cx="1782067" cy="1382288"/>
          </a:xfrm>
        </p:grpSpPr>
        <p:sp>
          <p:nvSpPr>
            <p:cNvPr id="6" name="梯形 96"/>
            <p:cNvSpPr/>
            <p:nvPr/>
          </p:nvSpPr>
          <p:spPr>
            <a:xfrm rot="3620159">
              <a:off x="324335" y="-11875"/>
              <a:ext cx="1069828" cy="1718498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85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梯形 96"/>
            <p:cNvSpPr/>
            <p:nvPr/>
          </p:nvSpPr>
          <p:spPr>
            <a:xfrm rot="3620159">
              <a:off x="864661" y="374073"/>
              <a:ext cx="223715" cy="946564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FF8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五角星 7"/>
            <p:cNvSpPr/>
            <p:nvPr/>
          </p:nvSpPr>
          <p:spPr>
            <a:xfrm rot="20357365">
              <a:off x="1084355" y="0"/>
              <a:ext cx="697712" cy="697597"/>
            </a:xfrm>
            <a:prstGeom prst="star5">
              <a:avLst>
                <a:gd name="adj" fmla="val 26133"/>
                <a:gd name="hf" fmla="val 105146"/>
                <a:gd name="vf" fmla="val 110557"/>
              </a:avLst>
            </a:prstGeom>
            <a:solidFill>
              <a:srgbClr val="FFFF00"/>
            </a:solidFill>
            <a:ln w="57150">
              <a:solidFill>
                <a:srgbClr val="1BB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01715" y="1835163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老师们，同学们</a:t>
            </a:r>
            <a:endParaRPr lang="zh-CN" altLang="en-US" sz="4000" b="1" dirty="0">
              <a:solidFill>
                <a:srgbClr val="08CDE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9141" y="2612193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请你们</a:t>
            </a:r>
            <a:r>
              <a:rPr lang="zh-CN" altLang="en-US" sz="4800" b="1" dirty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相信我</a:t>
            </a:r>
            <a:r>
              <a:rPr lang="zh-CN" altLang="en-US" sz="3600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的实力</a:t>
            </a:r>
            <a:endParaRPr lang="zh-CN" altLang="en-US" sz="4800" b="1" dirty="0">
              <a:solidFill>
                <a:srgbClr val="16BD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49873" y="3594538"/>
            <a:ext cx="4090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E48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投我一票</a:t>
            </a:r>
            <a:r>
              <a:rPr lang="en-US" altLang="zh-CN" sz="6000" b="1" dirty="0">
                <a:solidFill>
                  <a:srgbClr val="FE48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6000" b="1" dirty="0">
              <a:solidFill>
                <a:srgbClr val="FE48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60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9082160" y="3342291"/>
            <a:ext cx="2734376" cy="2725434"/>
            <a:chOff x="0" y="0"/>
            <a:chExt cx="4004175" cy="3989705"/>
          </a:xfrm>
        </p:grpSpPr>
        <p:grpSp>
          <p:nvGrpSpPr>
            <p:cNvPr id="21" name="组合 20"/>
            <p:cNvGrpSpPr/>
            <p:nvPr/>
          </p:nvGrpSpPr>
          <p:grpSpPr>
            <a:xfrm>
              <a:off x="1828800" y="1285874"/>
              <a:ext cx="1031875" cy="2703831"/>
              <a:chOff x="0" y="0"/>
              <a:chExt cx="1032238" cy="2703921"/>
            </a:xfrm>
          </p:grpSpPr>
          <p:sp>
            <p:nvSpPr>
              <p:cNvPr id="42" name="梯形 41"/>
              <p:cNvSpPr/>
              <p:nvPr/>
            </p:nvSpPr>
            <p:spPr>
              <a:xfrm>
                <a:off x="109020" y="1031966"/>
                <a:ext cx="846108" cy="1671955"/>
              </a:xfrm>
              <a:prstGeom prst="trapezoid">
                <a:avLst>
                  <a:gd name="adj" fmla="val 18438"/>
                </a:avLst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2525773">
                <a:off x="653143" y="248195"/>
                <a:ext cx="379095" cy="1069975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20182194" flipH="1">
                <a:off x="0" y="0"/>
                <a:ext cx="590261" cy="1158330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0" y="0"/>
              <a:ext cx="4004175" cy="3090335"/>
              <a:chOff x="0" y="0"/>
              <a:chExt cx="4004175" cy="309033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571625" y="828675"/>
                <a:ext cx="228600" cy="228600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228850" y="914400"/>
                <a:ext cx="678815" cy="67881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57275" y="2071688"/>
                <a:ext cx="777875" cy="7778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700213" y="0"/>
                <a:ext cx="914400" cy="91440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7500" y="2085975"/>
                <a:ext cx="666206" cy="66620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128963" y="1057275"/>
                <a:ext cx="875212" cy="875212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28638" y="1257300"/>
                <a:ext cx="721995" cy="72199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弧形 29"/>
              <p:cNvSpPr/>
              <p:nvPr/>
            </p:nvSpPr>
            <p:spPr>
              <a:xfrm>
                <a:off x="2386013" y="1214438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371600" y="1071563"/>
                <a:ext cx="478790" cy="47879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585913" y="17145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043238" y="742950"/>
                <a:ext cx="260350" cy="26035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400300" y="1671638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657600" y="20574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671763" y="242888"/>
                <a:ext cx="499745" cy="49974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985838" y="485775"/>
                <a:ext cx="485775" cy="48577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4068344">
                <a:off x="2007394" y="78581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弧形 38"/>
              <p:cNvSpPr/>
              <p:nvPr/>
            </p:nvSpPr>
            <p:spPr>
              <a:xfrm rot="14068344">
                <a:off x="1300163" y="2171700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弧形 39"/>
              <p:cNvSpPr/>
              <p:nvPr/>
            </p:nvSpPr>
            <p:spPr>
              <a:xfrm rot="1645271">
                <a:off x="0" y="1214438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弧形 40"/>
              <p:cNvSpPr/>
              <p:nvPr/>
            </p:nvSpPr>
            <p:spPr>
              <a:xfrm rot="1645271">
                <a:off x="1700213" y="885825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8" name="任意多边形 17"/>
          <p:cNvSpPr/>
          <p:nvPr/>
        </p:nvSpPr>
        <p:spPr>
          <a:xfrm>
            <a:off x="0" y="5692967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6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-1" r="12341" b="61061"/>
          <a:stretch/>
        </p:blipFill>
        <p:spPr>
          <a:xfrm rot="21220934">
            <a:off x="1788920" y="2010460"/>
            <a:ext cx="1797159" cy="14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6881898" y="0"/>
            <a:ext cx="5310102" cy="3848101"/>
            <a:chOff x="6881898" y="-1"/>
            <a:chExt cx="5310102" cy="3848101"/>
          </a:xfrm>
        </p:grpSpPr>
        <p:sp>
          <p:nvSpPr>
            <p:cNvPr id="98" name="矩形 97"/>
            <p:cNvSpPr/>
            <p:nvPr/>
          </p:nvSpPr>
          <p:spPr>
            <a:xfrm flipH="1">
              <a:off x="7054516" y="-1"/>
              <a:ext cx="5137484" cy="2983832"/>
            </a:xfrm>
            <a:prstGeom prst="rect">
              <a:avLst/>
            </a:prstGeom>
            <a:solidFill>
              <a:srgbClr val="20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 flipH="1">
              <a:off x="6881898" y="0"/>
              <a:ext cx="5310102" cy="3848100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76200" dir="42000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任意多边形 99"/>
          <p:cNvSpPr/>
          <p:nvPr/>
        </p:nvSpPr>
        <p:spPr>
          <a:xfrm>
            <a:off x="381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216900 w 12192000"/>
              <a:gd name="connsiteY1" fmla="*/ 0 h 6858000"/>
              <a:gd name="connsiteX2" fmla="*/ 8216900 w 12192000"/>
              <a:gd name="connsiteY2" fmla="*/ 2349500 h 6858000"/>
              <a:gd name="connsiteX3" fmla="*/ 12192000 w 12192000"/>
              <a:gd name="connsiteY3" fmla="*/ 2349500 h 6858000"/>
              <a:gd name="connsiteX4" fmla="*/ 12192000 w 12192000"/>
              <a:gd name="connsiteY4" fmla="*/ 6858000 h 6858000"/>
              <a:gd name="connsiteX5" fmla="*/ 8216900 w 12192000"/>
              <a:gd name="connsiteY5" fmla="*/ 6858000 h 6858000"/>
              <a:gd name="connsiteX6" fmla="*/ 39751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216900" y="0"/>
                </a:lnTo>
                <a:lnTo>
                  <a:pt x="8216900" y="2349500"/>
                </a:lnTo>
                <a:lnTo>
                  <a:pt x="12192000" y="2349500"/>
                </a:lnTo>
                <a:lnTo>
                  <a:pt x="12192000" y="6858000"/>
                </a:lnTo>
                <a:lnTo>
                  <a:pt x="8216900" y="6858000"/>
                </a:lnTo>
                <a:lnTo>
                  <a:pt x="39751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 rot="20419344">
            <a:off x="280359" y="454344"/>
            <a:ext cx="1537025" cy="1537025"/>
            <a:chOff x="0" y="0"/>
            <a:chExt cx="1875041" cy="1874313"/>
          </a:xfrm>
          <a:solidFill>
            <a:srgbClr val="FFC000"/>
          </a:solidFill>
          <a:effectLst/>
        </p:grpSpPr>
        <p:sp>
          <p:nvSpPr>
            <p:cNvPr id="37" name="椭圆 30"/>
            <p:cNvSpPr/>
            <p:nvPr/>
          </p:nvSpPr>
          <p:spPr>
            <a:xfrm>
              <a:off x="431383" y="432048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1512168" h="1512168">
                  <a:moveTo>
                    <a:pt x="756084" y="144016"/>
                  </a:moveTo>
                  <a:cubicBezTo>
                    <a:pt x="418048" y="144016"/>
                    <a:pt x="144016" y="418048"/>
                    <a:pt x="144016" y="756084"/>
                  </a:cubicBezTo>
                  <a:cubicBezTo>
                    <a:pt x="144016" y="1094120"/>
                    <a:pt x="418048" y="1368152"/>
                    <a:pt x="756084" y="1368152"/>
                  </a:cubicBezTo>
                  <a:cubicBezTo>
                    <a:pt x="1094120" y="1368152"/>
                    <a:pt x="1368152" y="1094120"/>
                    <a:pt x="1368152" y="756084"/>
                  </a:cubicBezTo>
                  <a:cubicBezTo>
                    <a:pt x="1368152" y="418048"/>
                    <a:pt x="1094120" y="144016"/>
                    <a:pt x="756084" y="144016"/>
                  </a:cubicBezTo>
                  <a:close/>
                  <a:moveTo>
                    <a:pt x="756084" y="0"/>
                  </a:moveTo>
                  <a:cubicBezTo>
                    <a:pt x="1173658" y="0"/>
                    <a:pt x="1512168" y="338510"/>
                    <a:pt x="1512168" y="756084"/>
                  </a:cubicBezTo>
                  <a:cubicBezTo>
                    <a:pt x="1512168" y="1173658"/>
                    <a:pt x="1173658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32608" y="0"/>
              <a:ext cx="144017" cy="1872208"/>
              <a:chOff x="832608" y="0"/>
              <a:chExt cx="144017" cy="1872208"/>
            </a:xfrm>
            <a:grpFill/>
          </p:grpSpPr>
          <p:sp>
            <p:nvSpPr>
              <p:cNvPr id="54" name="圆角矩形 53"/>
              <p:cNvSpPr/>
              <p:nvPr/>
            </p:nvSpPr>
            <p:spPr>
              <a:xfrm flipH="1">
                <a:off x="832608" y="0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圆角矩形 54"/>
              <p:cNvSpPr/>
              <p:nvPr/>
            </p:nvSpPr>
            <p:spPr>
              <a:xfrm flipH="1">
                <a:off x="832608" y="1512168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1800000">
              <a:off x="832608" y="0"/>
              <a:ext cx="144017" cy="1872208"/>
              <a:chOff x="832608" y="0"/>
              <a:chExt cx="144017" cy="1872208"/>
            </a:xfrm>
            <a:grpFill/>
          </p:grpSpPr>
          <p:sp>
            <p:nvSpPr>
              <p:cNvPr id="52" name="圆角矩形 51"/>
              <p:cNvSpPr/>
              <p:nvPr/>
            </p:nvSpPr>
            <p:spPr>
              <a:xfrm flipH="1">
                <a:off x="832608" y="0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 flipH="1">
                <a:off x="832608" y="1512168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3600000">
              <a:off x="864662" y="405"/>
              <a:ext cx="144017" cy="1872208"/>
              <a:chOff x="864662" y="405"/>
              <a:chExt cx="144017" cy="1872208"/>
            </a:xfrm>
            <a:grpFill/>
          </p:grpSpPr>
          <p:sp>
            <p:nvSpPr>
              <p:cNvPr id="50" name="圆角矩形 49"/>
              <p:cNvSpPr/>
              <p:nvPr/>
            </p:nvSpPr>
            <p:spPr>
              <a:xfrm flipH="1">
                <a:off x="864662" y="405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 flipH="1">
                <a:off x="864662" y="1512573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5400000">
              <a:off x="864095" y="-162"/>
              <a:ext cx="144017" cy="1872208"/>
              <a:chOff x="864095" y="-162"/>
              <a:chExt cx="144017" cy="1872208"/>
            </a:xfrm>
            <a:grpFill/>
          </p:grpSpPr>
          <p:sp>
            <p:nvSpPr>
              <p:cNvPr id="48" name="圆角矩形 47"/>
              <p:cNvSpPr/>
              <p:nvPr/>
            </p:nvSpPr>
            <p:spPr>
              <a:xfrm flipH="1">
                <a:off x="864095" y="-162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 flipH="1">
                <a:off x="864095" y="1512006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7200000">
              <a:off x="866928" y="-727"/>
              <a:ext cx="144017" cy="1872208"/>
              <a:chOff x="866928" y="-727"/>
              <a:chExt cx="144017" cy="1872208"/>
            </a:xfrm>
            <a:grpFill/>
          </p:grpSpPr>
          <p:sp>
            <p:nvSpPr>
              <p:cNvPr id="46" name="圆角矩形 45"/>
              <p:cNvSpPr/>
              <p:nvPr/>
            </p:nvSpPr>
            <p:spPr>
              <a:xfrm flipH="1">
                <a:off x="866928" y="-727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 flipH="1">
                <a:off x="866928" y="1511441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9000000">
              <a:off x="873160" y="2105"/>
              <a:ext cx="144017" cy="1872208"/>
              <a:chOff x="873160" y="2105"/>
              <a:chExt cx="144017" cy="1872208"/>
            </a:xfrm>
            <a:grpFill/>
          </p:grpSpPr>
          <p:sp>
            <p:nvSpPr>
              <p:cNvPr id="44" name="圆角矩形 43"/>
              <p:cNvSpPr/>
              <p:nvPr/>
            </p:nvSpPr>
            <p:spPr>
              <a:xfrm flipH="1">
                <a:off x="873160" y="2105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flipH="1">
                <a:off x="873160" y="1514273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349347" y="3678621"/>
            <a:ext cx="2497415" cy="2684003"/>
          </a:xfrm>
          <a:prstGeom prst="rect">
            <a:avLst/>
          </a:prstGeom>
          <a:effectLst>
            <a:outerShdw blurRad="177800" dist="635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34" name="任意多边形 33"/>
          <p:cNvSpPr/>
          <p:nvPr/>
        </p:nvSpPr>
        <p:spPr>
          <a:xfrm>
            <a:off x="0" y="5866595"/>
            <a:ext cx="12192000" cy="109664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0" y="5934773"/>
            <a:ext cx="12230100" cy="944247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6BDD4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 rot="620549">
            <a:off x="2641226" y="2680866"/>
            <a:ext cx="2318517" cy="2079411"/>
            <a:chOff x="267522" y="1244268"/>
            <a:chExt cx="2118637" cy="2143668"/>
          </a:xfrm>
        </p:grpSpPr>
        <p:sp>
          <p:nvSpPr>
            <p:cNvPr id="102" name="任意多边形 101"/>
            <p:cNvSpPr/>
            <p:nvPr/>
          </p:nvSpPr>
          <p:spPr>
            <a:xfrm rot="9600000" flipV="1">
              <a:off x="267522" y="1244268"/>
              <a:ext cx="2118637" cy="2143668"/>
            </a:xfrm>
            <a:custGeom>
              <a:avLst/>
              <a:gdLst>
                <a:gd name="connsiteX0" fmla="*/ 2465824 w 3709031"/>
                <a:gd name="connsiteY0" fmla="*/ 3544013 h 3752852"/>
                <a:gd name="connsiteX1" fmla="*/ 2508159 w 3709031"/>
                <a:gd name="connsiteY1" fmla="*/ 3563755 h 3752852"/>
                <a:gd name="connsiteX2" fmla="*/ 2488418 w 3709031"/>
                <a:gd name="connsiteY2" fmla="*/ 3606090 h 3752852"/>
                <a:gd name="connsiteX3" fmla="*/ 2446083 w 3709031"/>
                <a:gd name="connsiteY3" fmla="*/ 3586348 h 3752852"/>
                <a:gd name="connsiteX4" fmla="*/ 2465824 w 3709031"/>
                <a:gd name="connsiteY4" fmla="*/ 3544013 h 3752852"/>
                <a:gd name="connsiteX5" fmla="*/ 2326731 w 3709031"/>
                <a:gd name="connsiteY5" fmla="*/ 3558257 h 3752852"/>
                <a:gd name="connsiteX6" fmla="*/ 2369066 w 3709031"/>
                <a:gd name="connsiteY6" fmla="*/ 3577998 h 3752852"/>
                <a:gd name="connsiteX7" fmla="*/ 2349325 w 3709031"/>
                <a:gd name="connsiteY7" fmla="*/ 3620333 h 3752852"/>
                <a:gd name="connsiteX8" fmla="*/ 2306990 w 3709031"/>
                <a:gd name="connsiteY8" fmla="*/ 3600592 h 3752852"/>
                <a:gd name="connsiteX9" fmla="*/ 2326731 w 3709031"/>
                <a:gd name="connsiteY9" fmla="*/ 3558257 h 3752852"/>
                <a:gd name="connsiteX10" fmla="*/ 2577107 w 3709031"/>
                <a:gd name="connsiteY10" fmla="*/ 3463427 h 3752852"/>
                <a:gd name="connsiteX11" fmla="*/ 2619442 w 3709031"/>
                <a:gd name="connsiteY11" fmla="*/ 3483169 h 3752852"/>
                <a:gd name="connsiteX12" fmla="*/ 2599701 w 3709031"/>
                <a:gd name="connsiteY12" fmla="*/ 3525504 h 3752852"/>
                <a:gd name="connsiteX13" fmla="*/ 2557366 w 3709031"/>
                <a:gd name="connsiteY13" fmla="*/ 3505762 h 3752852"/>
                <a:gd name="connsiteX14" fmla="*/ 2577107 w 3709031"/>
                <a:gd name="connsiteY14" fmla="*/ 3463427 h 3752852"/>
                <a:gd name="connsiteX15" fmla="*/ 2872937 w 3709031"/>
                <a:gd name="connsiteY15" fmla="*/ 3298668 h 3752852"/>
                <a:gd name="connsiteX16" fmla="*/ 2919471 w 3709031"/>
                <a:gd name="connsiteY16" fmla="*/ 3302739 h 3752852"/>
                <a:gd name="connsiteX17" fmla="*/ 2915399 w 3709031"/>
                <a:gd name="connsiteY17" fmla="*/ 3349273 h 3752852"/>
                <a:gd name="connsiteX18" fmla="*/ 2868866 w 3709031"/>
                <a:gd name="connsiteY18" fmla="*/ 3345202 h 3752852"/>
                <a:gd name="connsiteX19" fmla="*/ 2872937 w 3709031"/>
                <a:gd name="connsiteY19" fmla="*/ 3298668 h 3752852"/>
                <a:gd name="connsiteX20" fmla="*/ 1986317 w 3709031"/>
                <a:gd name="connsiteY20" fmla="*/ 3612187 h 3752852"/>
                <a:gd name="connsiteX21" fmla="*/ 2019348 w 3709031"/>
                <a:gd name="connsiteY21" fmla="*/ 3645217 h 3752852"/>
                <a:gd name="connsiteX22" fmla="*/ 1986318 w 3709031"/>
                <a:gd name="connsiteY22" fmla="*/ 3678247 h 3752852"/>
                <a:gd name="connsiteX23" fmla="*/ 1953287 w 3709031"/>
                <a:gd name="connsiteY23" fmla="*/ 3645217 h 3752852"/>
                <a:gd name="connsiteX24" fmla="*/ 1986317 w 3709031"/>
                <a:gd name="connsiteY24" fmla="*/ 3612187 h 3752852"/>
                <a:gd name="connsiteX25" fmla="*/ 2998770 w 3709031"/>
                <a:gd name="connsiteY25" fmla="*/ 3237711 h 3752852"/>
                <a:gd name="connsiteX26" fmla="*/ 3045303 w 3709031"/>
                <a:gd name="connsiteY26" fmla="*/ 3241782 h 3752852"/>
                <a:gd name="connsiteX27" fmla="*/ 3041232 w 3709031"/>
                <a:gd name="connsiteY27" fmla="*/ 3288316 h 3752852"/>
                <a:gd name="connsiteX28" fmla="*/ 2994699 w 3709031"/>
                <a:gd name="connsiteY28" fmla="*/ 3284245 h 3752852"/>
                <a:gd name="connsiteX29" fmla="*/ 2998770 w 3709031"/>
                <a:gd name="connsiteY29" fmla="*/ 3237711 h 3752852"/>
                <a:gd name="connsiteX30" fmla="*/ 1850741 w 3709031"/>
                <a:gd name="connsiteY30" fmla="*/ 3646375 h 3752852"/>
                <a:gd name="connsiteX31" fmla="*/ 1883771 w 3709031"/>
                <a:gd name="connsiteY31" fmla="*/ 3679405 h 3752852"/>
                <a:gd name="connsiteX32" fmla="*/ 1850741 w 3709031"/>
                <a:gd name="connsiteY32" fmla="*/ 3712435 h 3752852"/>
                <a:gd name="connsiteX33" fmla="*/ 1817711 w 3709031"/>
                <a:gd name="connsiteY33" fmla="*/ 3679405 h 3752852"/>
                <a:gd name="connsiteX34" fmla="*/ 1850741 w 3709031"/>
                <a:gd name="connsiteY34" fmla="*/ 3646375 h 3752852"/>
                <a:gd name="connsiteX35" fmla="*/ 2228094 w 3709031"/>
                <a:gd name="connsiteY35" fmla="*/ 3490558 h 3752852"/>
                <a:gd name="connsiteX36" fmla="*/ 2270429 w 3709031"/>
                <a:gd name="connsiteY36" fmla="*/ 3510299 h 3752852"/>
                <a:gd name="connsiteX37" fmla="*/ 2250688 w 3709031"/>
                <a:gd name="connsiteY37" fmla="*/ 3552634 h 3752852"/>
                <a:gd name="connsiteX38" fmla="*/ 2208353 w 3709031"/>
                <a:gd name="connsiteY38" fmla="*/ 3532893 h 3752852"/>
                <a:gd name="connsiteX39" fmla="*/ 2228094 w 3709031"/>
                <a:gd name="connsiteY39" fmla="*/ 3490558 h 3752852"/>
                <a:gd name="connsiteX40" fmla="*/ 2616875 w 3709031"/>
                <a:gd name="connsiteY40" fmla="*/ 3349053 h 3752852"/>
                <a:gd name="connsiteX41" fmla="*/ 2659210 w 3709031"/>
                <a:gd name="connsiteY41" fmla="*/ 3368795 h 3752852"/>
                <a:gd name="connsiteX42" fmla="*/ 2639469 w 3709031"/>
                <a:gd name="connsiteY42" fmla="*/ 3411129 h 3752852"/>
                <a:gd name="connsiteX43" fmla="*/ 2597134 w 3709031"/>
                <a:gd name="connsiteY43" fmla="*/ 3391388 h 3752852"/>
                <a:gd name="connsiteX44" fmla="*/ 2616875 w 3709031"/>
                <a:gd name="connsiteY44" fmla="*/ 3349053 h 3752852"/>
                <a:gd name="connsiteX45" fmla="*/ 2757094 w 3709031"/>
                <a:gd name="connsiteY45" fmla="*/ 3268787 h 3752852"/>
                <a:gd name="connsiteX46" fmla="*/ 2803628 w 3709031"/>
                <a:gd name="connsiteY46" fmla="*/ 3272859 h 3752852"/>
                <a:gd name="connsiteX47" fmla="*/ 2799556 w 3709031"/>
                <a:gd name="connsiteY47" fmla="*/ 3319392 h 3752852"/>
                <a:gd name="connsiteX48" fmla="*/ 2753023 w 3709031"/>
                <a:gd name="connsiteY48" fmla="*/ 3315321 h 3752852"/>
                <a:gd name="connsiteX49" fmla="*/ 2757094 w 3709031"/>
                <a:gd name="connsiteY49" fmla="*/ 3268787 h 3752852"/>
                <a:gd name="connsiteX50" fmla="*/ 2055851 w 3709031"/>
                <a:gd name="connsiteY50" fmla="*/ 3514835 h 3752852"/>
                <a:gd name="connsiteX51" fmla="*/ 2088881 w 3709031"/>
                <a:gd name="connsiteY51" fmla="*/ 3547865 h 3752852"/>
                <a:gd name="connsiteX52" fmla="*/ 2055852 w 3709031"/>
                <a:gd name="connsiteY52" fmla="*/ 3580895 h 3752852"/>
                <a:gd name="connsiteX53" fmla="*/ 2022821 w 3709031"/>
                <a:gd name="connsiteY53" fmla="*/ 3547865 h 3752852"/>
                <a:gd name="connsiteX54" fmla="*/ 2055851 w 3709031"/>
                <a:gd name="connsiteY54" fmla="*/ 3514835 h 3752852"/>
                <a:gd name="connsiteX55" fmla="*/ 3075780 w 3709031"/>
                <a:gd name="connsiteY55" fmla="*/ 3123924 h 3752852"/>
                <a:gd name="connsiteX56" fmla="*/ 3122313 w 3709031"/>
                <a:gd name="connsiteY56" fmla="*/ 3127995 h 3752852"/>
                <a:gd name="connsiteX57" fmla="*/ 3118242 w 3709031"/>
                <a:gd name="connsiteY57" fmla="*/ 3174529 h 3752852"/>
                <a:gd name="connsiteX58" fmla="*/ 3071708 w 3709031"/>
                <a:gd name="connsiteY58" fmla="*/ 3170458 h 3752852"/>
                <a:gd name="connsiteX59" fmla="*/ 3075780 w 3709031"/>
                <a:gd name="connsiteY59" fmla="*/ 3123924 h 3752852"/>
                <a:gd name="connsiteX60" fmla="*/ 1718608 w 3709031"/>
                <a:gd name="connsiteY60" fmla="*/ 3608710 h 3752852"/>
                <a:gd name="connsiteX61" fmla="*/ 1751638 w 3709031"/>
                <a:gd name="connsiteY61" fmla="*/ 3641740 h 3752852"/>
                <a:gd name="connsiteX62" fmla="*/ 1718607 w 3709031"/>
                <a:gd name="connsiteY62" fmla="*/ 3674770 h 3752852"/>
                <a:gd name="connsiteX63" fmla="*/ 1685578 w 3709031"/>
                <a:gd name="connsiteY63" fmla="*/ 3641740 h 3752852"/>
                <a:gd name="connsiteX64" fmla="*/ 1718608 w 3709031"/>
                <a:gd name="connsiteY64" fmla="*/ 3608710 h 3752852"/>
                <a:gd name="connsiteX65" fmla="*/ 3074031 w 3709031"/>
                <a:gd name="connsiteY65" fmla="*/ 3002846 h 3752852"/>
                <a:gd name="connsiteX66" fmla="*/ 3120565 w 3709031"/>
                <a:gd name="connsiteY66" fmla="*/ 3006917 h 3752852"/>
                <a:gd name="connsiteX67" fmla="*/ 3116494 w 3709031"/>
                <a:gd name="connsiteY67" fmla="*/ 3053451 h 3752852"/>
                <a:gd name="connsiteX68" fmla="*/ 3069960 w 3709031"/>
                <a:gd name="connsiteY68" fmla="*/ 3049380 h 3752852"/>
                <a:gd name="connsiteX69" fmla="*/ 3074031 w 3709031"/>
                <a:gd name="connsiteY69" fmla="*/ 3002846 h 3752852"/>
                <a:gd name="connsiteX70" fmla="*/ 1642119 w 3709031"/>
                <a:gd name="connsiteY70" fmla="*/ 3514835 h 3752852"/>
                <a:gd name="connsiteX71" fmla="*/ 1675150 w 3709031"/>
                <a:gd name="connsiteY71" fmla="*/ 3547865 h 3752852"/>
                <a:gd name="connsiteX72" fmla="*/ 1642120 w 3709031"/>
                <a:gd name="connsiteY72" fmla="*/ 3580895 h 3752852"/>
                <a:gd name="connsiteX73" fmla="*/ 1609089 w 3709031"/>
                <a:gd name="connsiteY73" fmla="*/ 3547865 h 3752852"/>
                <a:gd name="connsiteX74" fmla="*/ 1642119 w 3709031"/>
                <a:gd name="connsiteY74" fmla="*/ 3514835 h 3752852"/>
                <a:gd name="connsiteX75" fmla="*/ 3313787 w 3709031"/>
                <a:gd name="connsiteY75" fmla="*/ 2850811 h 3752852"/>
                <a:gd name="connsiteX76" fmla="*/ 3338851 w 3709031"/>
                <a:gd name="connsiteY76" fmla="*/ 2854111 h 3752852"/>
                <a:gd name="connsiteX77" fmla="*/ 3350941 w 3709031"/>
                <a:gd name="connsiteY77" fmla="*/ 2899231 h 3752852"/>
                <a:gd name="connsiteX78" fmla="*/ 3305821 w 3709031"/>
                <a:gd name="connsiteY78" fmla="*/ 2911321 h 3752852"/>
                <a:gd name="connsiteX79" fmla="*/ 3293731 w 3709031"/>
                <a:gd name="connsiteY79" fmla="*/ 2866201 h 3752852"/>
                <a:gd name="connsiteX80" fmla="*/ 3313787 w 3709031"/>
                <a:gd name="connsiteY80" fmla="*/ 2850811 h 3752852"/>
                <a:gd name="connsiteX81" fmla="*/ 1355326 w 3709031"/>
                <a:gd name="connsiteY81" fmla="*/ 3554451 h 3752852"/>
                <a:gd name="connsiteX82" fmla="*/ 1380582 w 3709031"/>
                <a:gd name="connsiteY82" fmla="*/ 3553348 h 3752852"/>
                <a:gd name="connsiteX83" fmla="*/ 1400323 w 3709031"/>
                <a:gd name="connsiteY83" fmla="*/ 3595683 h 3752852"/>
                <a:gd name="connsiteX84" fmla="*/ 1357988 w 3709031"/>
                <a:gd name="connsiteY84" fmla="*/ 3615424 h 3752852"/>
                <a:gd name="connsiteX85" fmla="*/ 1338247 w 3709031"/>
                <a:gd name="connsiteY85" fmla="*/ 3573089 h 3752852"/>
                <a:gd name="connsiteX86" fmla="*/ 1355326 w 3709031"/>
                <a:gd name="connsiteY86" fmla="*/ 3554451 h 3752852"/>
                <a:gd name="connsiteX87" fmla="*/ 3194711 w 3709031"/>
                <a:gd name="connsiteY87" fmla="*/ 2862354 h 3752852"/>
                <a:gd name="connsiteX88" fmla="*/ 3219775 w 3709031"/>
                <a:gd name="connsiteY88" fmla="*/ 2865653 h 3752852"/>
                <a:gd name="connsiteX89" fmla="*/ 3231865 w 3709031"/>
                <a:gd name="connsiteY89" fmla="*/ 2910773 h 3752852"/>
                <a:gd name="connsiteX90" fmla="*/ 3186745 w 3709031"/>
                <a:gd name="connsiteY90" fmla="*/ 2922863 h 3752852"/>
                <a:gd name="connsiteX91" fmla="*/ 3174655 w 3709031"/>
                <a:gd name="connsiteY91" fmla="*/ 2877743 h 3752852"/>
                <a:gd name="connsiteX92" fmla="*/ 3194711 w 3709031"/>
                <a:gd name="connsiteY92" fmla="*/ 2862354 h 3752852"/>
                <a:gd name="connsiteX93" fmla="*/ 1453963 w 3709031"/>
                <a:gd name="connsiteY93" fmla="*/ 3486751 h 3752852"/>
                <a:gd name="connsiteX94" fmla="*/ 1479219 w 3709031"/>
                <a:gd name="connsiteY94" fmla="*/ 3485649 h 3752852"/>
                <a:gd name="connsiteX95" fmla="*/ 1498960 w 3709031"/>
                <a:gd name="connsiteY95" fmla="*/ 3527984 h 3752852"/>
                <a:gd name="connsiteX96" fmla="*/ 1456625 w 3709031"/>
                <a:gd name="connsiteY96" fmla="*/ 3547725 h 3752852"/>
                <a:gd name="connsiteX97" fmla="*/ 1436884 w 3709031"/>
                <a:gd name="connsiteY97" fmla="*/ 3505390 h 3752852"/>
                <a:gd name="connsiteX98" fmla="*/ 1453963 w 3709031"/>
                <a:gd name="connsiteY98" fmla="*/ 3486751 h 3752852"/>
                <a:gd name="connsiteX99" fmla="*/ 3411183 w 3709031"/>
                <a:gd name="connsiteY99" fmla="*/ 2750493 h 3752852"/>
                <a:gd name="connsiteX100" fmla="*/ 3436247 w 3709031"/>
                <a:gd name="connsiteY100" fmla="*/ 2753793 h 3752852"/>
                <a:gd name="connsiteX101" fmla="*/ 3448337 w 3709031"/>
                <a:gd name="connsiteY101" fmla="*/ 2798913 h 3752852"/>
                <a:gd name="connsiteX102" fmla="*/ 3403217 w 3709031"/>
                <a:gd name="connsiteY102" fmla="*/ 2811003 h 3752852"/>
                <a:gd name="connsiteX103" fmla="*/ 3391127 w 3709031"/>
                <a:gd name="connsiteY103" fmla="*/ 2765883 h 3752852"/>
                <a:gd name="connsiteX104" fmla="*/ 3411183 w 3709031"/>
                <a:gd name="connsiteY104" fmla="*/ 2750493 h 3752852"/>
                <a:gd name="connsiteX105" fmla="*/ 1216233 w 3709031"/>
                <a:gd name="connsiteY105" fmla="*/ 3540207 h 3752852"/>
                <a:gd name="connsiteX106" fmla="*/ 1241489 w 3709031"/>
                <a:gd name="connsiteY106" fmla="*/ 3539104 h 3752852"/>
                <a:gd name="connsiteX107" fmla="*/ 1261230 w 3709031"/>
                <a:gd name="connsiteY107" fmla="*/ 3581439 h 3752852"/>
                <a:gd name="connsiteX108" fmla="*/ 1218895 w 3709031"/>
                <a:gd name="connsiteY108" fmla="*/ 3601180 h 3752852"/>
                <a:gd name="connsiteX109" fmla="*/ 1199154 w 3709031"/>
                <a:gd name="connsiteY109" fmla="*/ 3558846 h 3752852"/>
                <a:gd name="connsiteX110" fmla="*/ 1216233 w 3709031"/>
                <a:gd name="connsiteY110" fmla="*/ 3540207 h 3752852"/>
                <a:gd name="connsiteX111" fmla="*/ 3444631 w 3709031"/>
                <a:gd name="connsiteY111" fmla="*/ 2617229 h 3752852"/>
                <a:gd name="connsiteX112" fmla="*/ 3469695 w 3709031"/>
                <a:gd name="connsiteY112" fmla="*/ 2620529 h 3752852"/>
                <a:gd name="connsiteX113" fmla="*/ 3481785 w 3709031"/>
                <a:gd name="connsiteY113" fmla="*/ 2665649 h 3752852"/>
                <a:gd name="connsiteX114" fmla="*/ 3436665 w 3709031"/>
                <a:gd name="connsiteY114" fmla="*/ 2677738 h 3752852"/>
                <a:gd name="connsiteX115" fmla="*/ 3424575 w 3709031"/>
                <a:gd name="connsiteY115" fmla="*/ 2632619 h 3752852"/>
                <a:gd name="connsiteX116" fmla="*/ 3444631 w 3709031"/>
                <a:gd name="connsiteY116" fmla="*/ 2617229 h 3752852"/>
                <a:gd name="connsiteX117" fmla="*/ 1104950 w 3709031"/>
                <a:gd name="connsiteY117" fmla="*/ 3459621 h 3752852"/>
                <a:gd name="connsiteX118" fmla="*/ 1130206 w 3709031"/>
                <a:gd name="connsiteY118" fmla="*/ 3458518 h 3752852"/>
                <a:gd name="connsiteX119" fmla="*/ 1149947 w 3709031"/>
                <a:gd name="connsiteY119" fmla="*/ 3500853 h 3752852"/>
                <a:gd name="connsiteX120" fmla="*/ 1107612 w 3709031"/>
                <a:gd name="connsiteY120" fmla="*/ 3520594 h 3752852"/>
                <a:gd name="connsiteX121" fmla="*/ 1087871 w 3709031"/>
                <a:gd name="connsiteY121" fmla="*/ 3478259 h 3752852"/>
                <a:gd name="connsiteX122" fmla="*/ 1104950 w 3709031"/>
                <a:gd name="connsiteY122" fmla="*/ 3459621 h 3752852"/>
                <a:gd name="connsiteX123" fmla="*/ 3401577 w 3709031"/>
                <a:gd name="connsiteY123" fmla="*/ 2504051 h 3752852"/>
                <a:gd name="connsiteX124" fmla="*/ 3426641 w 3709031"/>
                <a:gd name="connsiteY124" fmla="*/ 2507351 h 3752852"/>
                <a:gd name="connsiteX125" fmla="*/ 3438731 w 3709031"/>
                <a:gd name="connsiteY125" fmla="*/ 2552471 h 3752852"/>
                <a:gd name="connsiteX126" fmla="*/ 3393611 w 3709031"/>
                <a:gd name="connsiteY126" fmla="*/ 2564560 h 3752852"/>
                <a:gd name="connsiteX127" fmla="*/ 3381521 w 3709031"/>
                <a:gd name="connsiteY127" fmla="*/ 2519441 h 3752852"/>
                <a:gd name="connsiteX128" fmla="*/ 3401577 w 3709031"/>
                <a:gd name="connsiteY128" fmla="*/ 2504051 h 3752852"/>
                <a:gd name="connsiteX129" fmla="*/ 1065182 w 3709031"/>
                <a:gd name="connsiteY129" fmla="*/ 3345247 h 3752852"/>
                <a:gd name="connsiteX130" fmla="*/ 1090438 w 3709031"/>
                <a:gd name="connsiteY130" fmla="*/ 3344144 h 3752852"/>
                <a:gd name="connsiteX131" fmla="*/ 1110179 w 3709031"/>
                <a:gd name="connsiteY131" fmla="*/ 3386479 h 3752852"/>
                <a:gd name="connsiteX132" fmla="*/ 1067844 w 3709031"/>
                <a:gd name="connsiteY132" fmla="*/ 3406220 h 3752852"/>
                <a:gd name="connsiteX133" fmla="*/ 1048103 w 3709031"/>
                <a:gd name="connsiteY133" fmla="*/ 3363885 h 3752852"/>
                <a:gd name="connsiteX134" fmla="*/ 1065182 w 3709031"/>
                <a:gd name="connsiteY134" fmla="*/ 3345247 h 3752852"/>
                <a:gd name="connsiteX135" fmla="*/ 3447239 w 3709031"/>
                <a:gd name="connsiteY135" fmla="*/ 2344783 h 3752852"/>
                <a:gd name="connsiteX136" fmla="*/ 3471919 w 3709031"/>
                <a:gd name="connsiteY136" fmla="*/ 2339311 h 3752852"/>
                <a:gd name="connsiteX137" fmla="*/ 3498712 w 3709031"/>
                <a:gd name="connsiteY137" fmla="*/ 2377575 h 3752852"/>
                <a:gd name="connsiteX138" fmla="*/ 3460448 w 3709031"/>
                <a:gd name="connsiteY138" fmla="*/ 2404367 h 3752852"/>
                <a:gd name="connsiteX139" fmla="*/ 3433656 w 3709031"/>
                <a:gd name="connsiteY139" fmla="*/ 2366104 h 3752852"/>
                <a:gd name="connsiteX140" fmla="*/ 3447239 w 3709031"/>
                <a:gd name="connsiteY140" fmla="*/ 2344783 h 3752852"/>
                <a:gd name="connsiteX141" fmla="*/ 929794 w 3709031"/>
                <a:gd name="connsiteY141" fmla="*/ 3257995 h 3752852"/>
                <a:gd name="connsiteX142" fmla="*/ 953904 w 3709031"/>
                <a:gd name="connsiteY142" fmla="*/ 3265597 h 3752852"/>
                <a:gd name="connsiteX143" fmla="*/ 957975 w 3709031"/>
                <a:gd name="connsiteY143" fmla="*/ 3312130 h 3752852"/>
                <a:gd name="connsiteX144" fmla="*/ 911441 w 3709031"/>
                <a:gd name="connsiteY144" fmla="*/ 3316202 h 3752852"/>
                <a:gd name="connsiteX145" fmla="*/ 907370 w 3709031"/>
                <a:gd name="connsiteY145" fmla="*/ 3269668 h 3752852"/>
                <a:gd name="connsiteX146" fmla="*/ 929794 w 3709031"/>
                <a:gd name="connsiteY146" fmla="*/ 3257995 h 3752852"/>
                <a:gd name="connsiteX147" fmla="*/ 3555186 w 3709031"/>
                <a:gd name="connsiteY147" fmla="*/ 2293210 h 3752852"/>
                <a:gd name="connsiteX148" fmla="*/ 3579867 w 3709031"/>
                <a:gd name="connsiteY148" fmla="*/ 2287739 h 3752852"/>
                <a:gd name="connsiteX149" fmla="*/ 3606659 w 3709031"/>
                <a:gd name="connsiteY149" fmla="*/ 2326002 h 3752852"/>
                <a:gd name="connsiteX150" fmla="*/ 3568396 w 3709031"/>
                <a:gd name="connsiteY150" fmla="*/ 2352795 h 3752852"/>
                <a:gd name="connsiteX151" fmla="*/ 3541603 w 3709031"/>
                <a:gd name="connsiteY151" fmla="*/ 2314531 h 3752852"/>
                <a:gd name="connsiteX152" fmla="*/ 3555186 w 3709031"/>
                <a:gd name="connsiteY152" fmla="*/ 2293210 h 3752852"/>
                <a:gd name="connsiteX153" fmla="*/ 813951 w 3709031"/>
                <a:gd name="connsiteY153" fmla="*/ 3287875 h 3752852"/>
                <a:gd name="connsiteX154" fmla="*/ 838061 w 3709031"/>
                <a:gd name="connsiteY154" fmla="*/ 3295477 h 3752852"/>
                <a:gd name="connsiteX155" fmla="*/ 842132 w 3709031"/>
                <a:gd name="connsiteY155" fmla="*/ 3342011 h 3752852"/>
                <a:gd name="connsiteX156" fmla="*/ 795598 w 3709031"/>
                <a:gd name="connsiteY156" fmla="*/ 3346082 h 3752852"/>
                <a:gd name="connsiteX157" fmla="*/ 791527 w 3709031"/>
                <a:gd name="connsiteY157" fmla="*/ 3299549 h 3752852"/>
                <a:gd name="connsiteX158" fmla="*/ 813951 w 3709031"/>
                <a:gd name="connsiteY158" fmla="*/ 3287875 h 3752852"/>
                <a:gd name="connsiteX159" fmla="*/ 3612397 w 3709031"/>
                <a:gd name="connsiteY159" fmla="*/ 2165631 h 3752852"/>
                <a:gd name="connsiteX160" fmla="*/ 3637078 w 3709031"/>
                <a:gd name="connsiteY160" fmla="*/ 2160159 h 3752852"/>
                <a:gd name="connsiteX161" fmla="*/ 3663871 w 3709031"/>
                <a:gd name="connsiteY161" fmla="*/ 2198423 h 3752852"/>
                <a:gd name="connsiteX162" fmla="*/ 3625607 w 3709031"/>
                <a:gd name="connsiteY162" fmla="*/ 2225216 h 3752852"/>
                <a:gd name="connsiteX163" fmla="*/ 3598814 w 3709031"/>
                <a:gd name="connsiteY163" fmla="*/ 2186952 h 3752852"/>
                <a:gd name="connsiteX164" fmla="*/ 3612397 w 3709031"/>
                <a:gd name="connsiteY164" fmla="*/ 2165631 h 3752852"/>
                <a:gd name="connsiteX165" fmla="*/ 688118 w 3709031"/>
                <a:gd name="connsiteY165" fmla="*/ 3226918 h 3752852"/>
                <a:gd name="connsiteX166" fmla="*/ 712228 w 3709031"/>
                <a:gd name="connsiteY166" fmla="*/ 3234520 h 3752852"/>
                <a:gd name="connsiteX167" fmla="*/ 716299 w 3709031"/>
                <a:gd name="connsiteY167" fmla="*/ 3281054 h 3752852"/>
                <a:gd name="connsiteX168" fmla="*/ 669765 w 3709031"/>
                <a:gd name="connsiteY168" fmla="*/ 3285125 h 3752852"/>
                <a:gd name="connsiteX169" fmla="*/ 665694 w 3709031"/>
                <a:gd name="connsiteY169" fmla="*/ 3238591 h 3752852"/>
                <a:gd name="connsiteX170" fmla="*/ 688118 w 3709031"/>
                <a:gd name="connsiteY170" fmla="*/ 3226918 h 3752852"/>
                <a:gd name="connsiteX171" fmla="*/ 3598249 w 3709031"/>
                <a:gd name="connsiteY171" fmla="*/ 2028963 h 3752852"/>
                <a:gd name="connsiteX172" fmla="*/ 3622930 w 3709031"/>
                <a:gd name="connsiteY172" fmla="*/ 2023492 h 3752852"/>
                <a:gd name="connsiteX173" fmla="*/ 3649723 w 3709031"/>
                <a:gd name="connsiteY173" fmla="*/ 2061756 h 3752852"/>
                <a:gd name="connsiteX174" fmla="*/ 3611459 w 3709031"/>
                <a:gd name="connsiteY174" fmla="*/ 2088548 h 3752852"/>
                <a:gd name="connsiteX175" fmla="*/ 3584666 w 3709031"/>
                <a:gd name="connsiteY175" fmla="*/ 2050284 h 3752852"/>
                <a:gd name="connsiteX176" fmla="*/ 3598249 w 3709031"/>
                <a:gd name="connsiteY176" fmla="*/ 2028963 h 3752852"/>
                <a:gd name="connsiteX177" fmla="*/ 611108 w 3709031"/>
                <a:gd name="connsiteY177" fmla="*/ 3113131 h 3752852"/>
                <a:gd name="connsiteX178" fmla="*/ 635218 w 3709031"/>
                <a:gd name="connsiteY178" fmla="*/ 3120733 h 3752852"/>
                <a:gd name="connsiteX179" fmla="*/ 639289 w 3709031"/>
                <a:gd name="connsiteY179" fmla="*/ 3167267 h 3752852"/>
                <a:gd name="connsiteX180" fmla="*/ 592755 w 3709031"/>
                <a:gd name="connsiteY180" fmla="*/ 3171338 h 3752852"/>
                <a:gd name="connsiteX181" fmla="*/ 588684 w 3709031"/>
                <a:gd name="connsiteY181" fmla="*/ 3124804 h 3752852"/>
                <a:gd name="connsiteX182" fmla="*/ 611108 w 3709031"/>
                <a:gd name="connsiteY182" fmla="*/ 3113131 h 3752852"/>
                <a:gd name="connsiteX183" fmla="*/ 3519082 w 3709031"/>
                <a:gd name="connsiteY183" fmla="*/ 1937336 h 3752852"/>
                <a:gd name="connsiteX184" fmla="*/ 3543763 w 3709031"/>
                <a:gd name="connsiteY184" fmla="*/ 1931865 h 3752852"/>
                <a:gd name="connsiteX185" fmla="*/ 3570556 w 3709031"/>
                <a:gd name="connsiteY185" fmla="*/ 1970128 h 3752852"/>
                <a:gd name="connsiteX186" fmla="*/ 3532292 w 3709031"/>
                <a:gd name="connsiteY186" fmla="*/ 1996921 h 3752852"/>
                <a:gd name="connsiteX187" fmla="*/ 3505499 w 3709031"/>
                <a:gd name="connsiteY187" fmla="*/ 1958657 h 3752852"/>
                <a:gd name="connsiteX188" fmla="*/ 3519082 w 3709031"/>
                <a:gd name="connsiteY188" fmla="*/ 1937336 h 3752852"/>
                <a:gd name="connsiteX189" fmla="*/ 612857 w 3709031"/>
                <a:gd name="connsiteY189" fmla="*/ 2992053 h 3752852"/>
                <a:gd name="connsiteX190" fmla="*/ 636967 w 3709031"/>
                <a:gd name="connsiteY190" fmla="*/ 2999655 h 3752852"/>
                <a:gd name="connsiteX191" fmla="*/ 641038 w 3709031"/>
                <a:gd name="connsiteY191" fmla="*/ 3046189 h 3752852"/>
                <a:gd name="connsiteX192" fmla="*/ 594504 w 3709031"/>
                <a:gd name="connsiteY192" fmla="*/ 3050260 h 3752852"/>
                <a:gd name="connsiteX193" fmla="*/ 590433 w 3709031"/>
                <a:gd name="connsiteY193" fmla="*/ 3003726 h 3752852"/>
                <a:gd name="connsiteX194" fmla="*/ 612857 w 3709031"/>
                <a:gd name="connsiteY194" fmla="*/ 2992053 h 3752852"/>
                <a:gd name="connsiteX195" fmla="*/ 3529202 w 3709031"/>
                <a:gd name="connsiteY195" fmla="*/ 1757107 h 3752852"/>
                <a:gd name="connsiteX196" fmla="*/ 3567466 w 3709031"/>
                <a:gd name="connsiteY196" fmla="*/ 1783900 h 3752852"/>
                <a:gd name="connsiteX197" fmla="*/ 3540673 w 3709031"/>
                <a:gd name="connsiteY197" fmla="*/ 1822164 h 3752852"/>
                <a:gd name="connsiteX198" fmla="*/ 3502409 w 3709031"/>
                <a:gd name="connsiteY198" fmla="*/ 1795371 h 3752852"/>
                <a:gd name="connsiteX199" fmla="*/ 3529202 w 3709031"/>
                <a:gd name="connsiteY199" fmla="*/ 1757107 h 3752852"/>
                <a:gd name="connsiteX200" fmla="*/ 489255 w 3709031"/>
                <a:gd name="connsiteY200" fmla="*/ 2860496 h 3752852"/>
                <a:gd name="connsiteX201" fmla="*/ 534375 w 3709031"/>
                <a:gd name="connsiteY201" fmla="*/ 2872586 h 3752852"/>
                <a:gd name="connsiteX202" fmla="*/ 522285 w 3709031"/>
                <a:gd name="connsiteY202" fmla="*/ 2917706 h 3752852"/>
                <a:gd name="connsiteX203" fmla="*/ 477165 w 3709031"/>
                <a:gd name="connsiteY203" fmla="*/ 2905616 h 3752852"/>
                <a:gd name="connsiteX204" fmla="*/ 489255 w 3709031"/>
                <a:gd name="connsiteY204" fmla="*/ 2860496 h 3752852"/>
                <a:gd name="connsiteX205" fmla="*/ 3613001 w 3709031"/>
                <a:gd name="connsiteY205" fmla="*/ 1671725 h 3752852"/>
                <a:gd name="connsiteX206" fmla="*/ 3651264 w 3709031"/>
                <a:gd name="connsiteY206" fmla="*/ 1698517 h 3752852"/>
                <a:gd name="connsiteX207" fmla="*/ 3624472 w 3709031"/>
                <a:gd name="connsiteY207" fmla="*/ 1736781 h 3752852"/>
                <a:gd name="connsiteX208" fmla="*/ 3586208 w 3709031"/>
                <a:gd name="connsiteY208" fmla="*/ 1709989 h 3752852"/>
                <a:gd name="connsiteX209" fmla="*/ 3613001 w 3709031"/>
                <a:gd name="connsiteY209" fmla="*/ 1671725 h 3752852"/>
                <a:gd name="connsiteX210" fmla="*/ 370178 w 3709031"/>
                <a:gd name="connsiteY210" fmla="*/ 2848954 h 3752852"/>
                <a:gd name="connsiteX211" fmla="*/ 415298 w 3709031"/>
                <a:gd name="connsiteY211" fmla="*/ 2861044 h 3752852"/>
                <a:gd name="connsiteX212" fmla="*/ 403209 w 3709031"/>
                <a:gd name="connsiteY212" fmla="*/ 2906164 h 3752852"/>
                <a:gd name="connsiteX213" fmla="*/ 358089 w 3709031"/>
                <a:gd name="connsiteY213" fmla="*/ 2894074 h 3752852"/>
                <a:gd name="connsiteX214" fmla="*/ 370178 w 3709031"/>
                <a:gd name="connsiteY214" fmla="*/ 2848954 h 3752852"/>
                <a:gd name="connsiteX215" fmla="*/ 3623126 w 3709031"/>
                <a:gd name="connsiteY215" fmla="*/ 1532272 h 3752852"/>
                <a:gd name="connsiteX216" fmla="*/ 3661391 w 3709031"/>
                <a:gd name="connsiteY216" fmla="*/ 1559064 h 3752852"/>
                <a:gd name="connsiteX217" fmla="*/ 3634598 w 3709031"/>
                <a:gd name="connsiteY217" fmla="*/ 1597328 h 3752852"/>
                <a:gd name="connsiteX218" fmla="*/ 3596334 w 3709031"/>
                <a:gd name="connsiteY218" fmla="*/ 1570536 h 3752852"/>
                <a:gd name="connsiteX219" fmla="*/ 3623126 w 3709031"/>
                <a:gd name="connsiteY219" fmla="*/ 1532272 h 3752852"/>
                <a:gd name="connsiteX220" fmla="*/ 272783 w 3709031"/>
                <a:gd name="connsiteY220" fmla="*/ 2748635 h 3752852"/>
                <a:gd name="connsiteX221" fmla="*/ 317903 w 3709031"/>
                <a:gd name="connsiteY221" fmla="*/ 2760725 h 3752852"/>
                <a:gd name="connsiteX222" fmla="*/ 305813 w 3709031"/>
                <a:gd name="connsiteY222" fmla="*/ 2805845 h 3752852"/>
                <a:gd name="connsiteX223" fmla="*/ 260693 w 3709031"/>
                <a:gd name="connsiteY223" fmla="*/ 2793755 h 3752852"/>
                <a:gd name="connsiteX224" fmla="*/ 272783 w 3709031"/>
                <a:gd name="connsiteY224" fmla="*/ 2748635 h 3752852"/>
                <a:gd name="connsiteX225" fmla="*/ 3563089 w 3709031"/>
                <a:gd name="connsiteY225" fmla="*/ 1408686 h 3752852"/>
                <a:gd name="connsiteX226" fmla="*/ 3601353 w 3709031"/>
                <a:gd name="connsiteY226" fmla="*/ 1435478 h 3752852"/>
                <a:gd name="connsiteX227" fmla="*/ 3574560 w 3709031"/>
                <a:gd name="connsiteY227" fmla="*/ 1473742 h 3752852"/>
                <a:gd name="connsiteX228" fmla="*/ 3536296 w 3709031"/>
                <a:gd name="connsiteY228" fmla="*/ 1446950 h 3752852"/>
                <a:gd name="connsiteX229" fmla="*/ 3563089 w 3709031"/>
                <a:gd name="connsiteY229" fmla="*/ 1408686 h 3752852"/>
                <a:gd name="connsiteX230" fmla="*/ 239335 w 3709031"/>
                <a:gd name="connsiteY230" fmla="*/ 2615372 h 3752852"/>
                <a:gd name="connsiteX231" fmla="*/ 284454 w 3709031"/>
                <a:gd name="connsiteY231" fmla="*/ 2627462 h 3752852"/>
                <a:gd name="connsiteX232" fmla="*/ 272365 w 3709031"/>
                <a:gd name="connsiteY232" fmla="*/ 2672581 h 3752852"/>
                <a:gd name="connsiteX233" fmla="*/ 227245 w 3709031"/>
                <a:gd name="connsiteY233" fmla="*/ 2660491 h 3752852"/>
                <a:gd name="connsiteX234" fmla="*/ 239335 w 3709031"/>
                <a:gd name="connsiteY234" fmla="*/ 2615372 h 3752852"/>
                <a:gd name="connsiteX235" fmla="*/ 3457358 w 3709031"/>
                <a:gd name="connsiteY235" fmla="*/ 1349661 h 3752852"/>
                <a:gd name="connsiteX236" fmla="*/ 3495622 w 3709031"/>
                <a:gd name="connsiteY236" fmla="*/ 1376454 h 3752852"/>
                <a:gd name="connsiteX237" fmla="*/ 3468829 w 3709031"/>
                <a:gd name="connsiteY237" fmla="*/ 1414717 h 3752852"/>
                <a:gd name="connsiteX238" fmla="*/ 3430566 w 3709031"/>
                <a:gd name="connsiteY238" fmla="*/ 1387925 h 3752852"/>
                <a:gd name="connsiteX239" fmla="*/ 3457358 w 3709031"/>
                <a:gd name="connsiteY239" fmla="*/ 1349661 h 3752852"/>
                <a:gd name="connsiteX240" fmla="*/ 282389 w 3709031"/>
                <a:gd name="connsiteY240" fmla="*/ 2502194 h 3752852"/>
                <a:gd name="connsiteX241" fmla="*/ 327509 w 3709031"/>
                <a:gd name="connsiteY241" fmla="*/ 2514284 h 3752852"/>
                <a:gd name="connsiteX242" fmla="*/ 315419 w 3709031"/>
                <a:gd name="connsiteY242" fmla="*/ 2559403 h 3752852"/>
                <a:gd name="connsiteX243" fmla="*/ 270299 w 3709031"/>
                <a:gd name="connsiteY243" fmla="*/ 2547314 h 3752852"/>
                <a:gd name="connsiteX244" fmla="*/ 282389 w 3709031"/>
                <a:gd name="connsiteY244" fmla="*/ 2502194 h 3752852"/>
                <a:gd name="connsiteX245" fmla="*/ 237112 w 3709031"/>
                <a:gd name="connsiteY245" fmla="*/ 2337592 h 3752852"/>
                <a:gd name="connsiteX246" fmla="*/ 275375 w 3709031"/>
                <a:gd name="connsiteY246" fmla="*/ 2364385 h 3752852"/>
                <a:gd name="connsiteX247" fmla="*/ 248582 w 3709031"/>
                <a:gd name="connsiteY247" fmla="*/ 2402649 h 3752852"/>
                <a:gd name="connsiteX248" fmla="*/ 210319 w 3709031"/>
                <a:gd name="connsiteY248" fmla="*/ 2375856 h 3752852"/>
                <a:gd name="connsiteX249" fmla="*/ 237112 w 3709031"/>
                <a:gd name="connsiteY249" fmla="*/ 2337592 h 3752852"/>
                <a:gd name="connsiteX250" fmla="*/ 3384271 w 3709031"/>
                <a:gd name="connsiteY250" fmla="*/ 1189058 h 3752852"/>
                <a:gd name="connsiteX251" fmla="*/ 3429391 w 3709031"/>
                <a:gd name="connsiteY251" fmla="*/ 1201148 h 3752852"/>
                <a:gd name="connsiteX252" fmla="*/ 3417301 w 3709031"/>
                <a:gd name="connsiteY252" fmla="*/ 1246268 h 3752852"/>
                <a:gd name="connsiteX253" fmla="*/ 3372181 w 3709031"/>
                <a:gd name="connsiteY253" fmla="*/ 1234178 h 3752852"/>
                <a:gd name="connsiteX254" fmla="*/ 3384271 w 3709031"/>
                <a:gd name="connsiteY254" fmla="*/ 1189058 h 3752852"/>
                <a:gd name="connsiteX255" fmla="*/ 129164 w 3709031"/>
                <a:gd name="connsiteY255" fmla="*/ 2286020 h 3752852"/>
                <a:gd name="connsiteX256" fmla="*/ 167428 w 3709031"/>
                <a:gd name="connsiteY256" fmla="*/ 2312812 h 3752852"/>
                <a:gd name="connsiteX257" fmla="*/ 140635 w 3709031"/>
                <a:gd name="connsiteY257" fmla="*/ 2351076 h 3752852"/>
                <a:gd name="connsiteX258" fmla="*/ 102371 w 3709031"/>
                <a:gd name="connsiteY258" fmla="*/ 2324284 h 3752852"/>
                <a:gd name="connsiteX259" fmla="*/ 129164 w 3709031"/>
                <a:gd name="connsiteY259" fmla="*/ 2286020 h 3752852"/>
                <a:gd name="connsiteX260" fmla="*/ 3433813 w 3709031"/>
                <a:gd name="connsiteY260" fmla="*/ 1080164 h 3752852"/>
                <a:gd name="connsiteX261" fmla="*/ 3478933 w 3709031"/>
                <a:gd name="connsiteY261" fmla="*/ 1092254 h 3752852"/>
                <a:gd name="connsiteX262" fmla="*/ 3466843 w 3709031"/>
                <a:gd name="connsiteY262" fmla="*/ 1137374 h 3752852"/>
                <a:gd name="connsiteX263" fmla="*/ 3421723 w 3709031"/>
                <a:gd name="connsiteY263" fmla="*/ 1125284 h 3752852"/>
                <a:gd name="connsiteX264" fmla="*/ 3433813 w 3709031"/>
                <a:gd name="connsiteY264" fmla="*/ 1080164 h 3752852"/>
                <a:gd name="connsiteX265" fmla="*/ 71953 w 3709031"/>
                <a:gd name="connsiteY265" fmla="*/ 2158440 h 3752852"/>
                <a:gd name="connsiteX266" fmla="*/ 110217 w 3709031"/>
                <a:gd name="connsiteY266" fmla="*/ 2185233 h 3752852"/>
                <a:gd name="connsiteX267" fmla="*/ 83424 w 3709031"/>
                <a:gd name="connsiteY267" fmla="*/ 2223497 h 3752852"/>
                <a:gd name="connsiteX268" fmla="*/ 45160 w 3709031"/>
                <a:gd name="connsiteY268" fmla="*/ 2196704 h 3752852"/>
                <a:gd name="connsiteX269" fmla="*/ 71953 w 3709031"/>
                <a:gd name="connsiteY269" fmla="*/ 2158440 h 3752852"/>
                <a:gd name="connsiteX270" fmla="*/ 3395633 w 3709031"/>
                <a:gd name="connsiteY270" fmla="*/ 945658 h 3752852"/>
                <a:gd name="connsiteX271" fmla="*/ 3440753 w 3709031"/>
                <a:gd name="connsiteY271" fmla="*/ 957748 h 3752852"/>
                <a:gd name="connsiteX272" fmla="*/ 3428663 w 3709031"/>
                <a:gd name="connsiteY272" fmla="*/ 1002867 h 3752852"/>
                <a:gd name="connsiteX273" fmla="*/ 3383543 w 3709031"/>
                <a:gd name="connsiteY273" fmla="*/ 990778 h 3752852"/>
                <a:gd name="connsiteX274" fmla="*/ 3395633 w 3709031"/>
                <a:gd name="connsiteY274" fmla="*/ 945658 h 3752852"/>
                <a:gd name="connsiteX275" fmla="*/ 86101 w 3709031"/>
                <a:gd name="connsiteY275" fmla="*/ 2021773 h 3752852"/>
                <a:gd name="connsiteX276" fmla="*/ 124365 w 3709031"/>
                <a:gd name="connsiteY276" fmla="*/ 2048566 h 3752852"/>
                <a:gd name="connsiteX277" fmla="*/ 97572 w 3709031"/>
                <a:gd name="connsiteY277" fmla="*/ 2086830 h 3752852"/>
                <a:gd name="connsiteX278" fmla="*/ 59308 w 3709031"/>
                <a:gd name="connsiteY278" fmla="*/ 2060037 h 3752852"/>
                <a:gd name="connsiteX279" fmla="*/ 86101 w 3709031"/>
                <a:gd name="connsiteY279" fmla="*/ 2021773 h 3752852"/>
                <a:gd name="connsiteX280" fmla="*/ 3296947 w 3709031"/>
                <a:gd name="connsiteY280" fmla="*/ 850059 h 3752852"/>
                <a:gd name="connsiteX281" fmla="*/ 3342067 w 3709031"/>
                <a:gd name="connsiteY281" fmla="*/ 862149 h 3752852"/>
                <a:gd name="connsiteX282" fmla="*/ 3329977 w 3709031"/>
                <a:gd name="connsiteY282" fmla="*/ 907269 h 3752852"/>
                <a:gd name="connsiteX283" fmla="*/ 3284857 w 3709031"/>
                <a:gd name="connsiteY283" fmla="*/ 895179 h 3752852"/>
                <a:gd name="connsiteX284" fmla="*/ 3296947 w 3709031"/>
                <a:gd name="connsiteY284" fmla="*/ 850059 h 3752852"/>
                <a:gd name="connsiteX285" fmla="*/ 165267 w 3709031"/>
                <a:gd name="connsiteY285" fmla="*/ 1930146 h 3752852"/>
                <a:gd name="connsiteX286" fmla="*/ 203532 w 3709031"/>
                <a:gd name="connsiteY286" fmla="*/ 1956938 h 3752852"/>
                <a:gd name="connsiteX287" fmla="*/ 176739 w 3709031"/>
                <a:gd name="connsiteY287" fmla="*/ 1995202 h 3752852"/>
                <a:gd name="connsiteX288" fmla="*/ 138475 w 3709031"/>
                <a:gd name="connsiteY288" fmla="*/ 1968409 h 3752852"/>
                <a:gd name="connsiteX289" fmla="*/ 165267 w 3709031"/>
                <a:gd name="connsiteY289" fmla="*/ 1930146 h 3752852"/>
                <a:gd name="connsiteX290" fmla="*/ 3177405 w 3709031"/>
                <a:gd name="connsiteY290" fmla="*/ 830756 h 3752852"/>
                <a:gd name="connsiteX291" fmla="*/ 3222525 w 3709031"/>
                <a:gd name="connsiteY291" fmla="*/ 842846 h 3752852"/>
                <a:gd name="connsiteX292" fmla="*/ 3210435 w 3709031"/>
                <a:gd name="connsiteY292" fmla="*/ 887966 h 3752852"/>
                <a:gd name="connsiteX293" fmla="*/ 3165315 w 3709031"/>
                <a:gd name="connsiteY293" fmla="*/ 875876 h 3752852"/>
                <a:gd name="connsiteX294" fmla="*/ 3177405 w 3709031"/>
                <a:gd name="connsiteY294" fmla="*/ 830756 h 3752852"/>
                <a:gd name="connsiteX295" fmla="*/ 155146 w 3709031"/>
                <a:gd name="connsiteY295" fmla="*/ 1764298 h 3752852"/>
                <a:gd name="connsiteX296" fmla="*/ 179827 w 3709031"/>
                <a:gd name="connsiteY296" fmla="*/ 1758826 h 3752852"/>
                <a:gd name="connsiteX297" fmla="*/ 206620 w 3709031"/>
                <a:gd name="connsiteY297" fmla="*/ 1797090 h 3752852"/>
                <a:gd name="connsiteX298" fmla="*/ 168356 w 3709031"/>
                <a:gd name="connsiteY298" fmla="*/ 1823883 h 3752852"/>
                <a:gd name="connsiteX299" fmla="*/ 141563 w 3709031"/>
                <a:gd name="connsiteY299" fmla="*/ 1785619 h 3752852"/>
                <a:gd name="connsiteX300" fmla="*/ 155146 w 3709031"/>
                <a:gd name="connsiteY300" fmla="*/ 1764298 h 3752852"/>
                <a:gd name="connsiteX301" fmla="*/ 3078554 w 3709031"/>
                <a:gd name="connsiteY301" fmla="*/ 697202 h 3752852"/>
                <a:gd name="connsiteX302" fmla="*/ 3102664 w 3709031"/>
                <a:gd name="connsiteY302" fmla="*/ 704804 h 3752852"/>
                <a:gd name="connsiteX303" fmla="*/ 3106735 w 3709031"/>
                <a:gd name="connsiteY303" fmla="*/ 751338 h 3752852"/>
                <a:gd name="connsiteX304" fmla="*/ 3060201 w 3709031"/>
                <a:gd name="connsiteY304" fmla="*/ 755409 h 3752852"/>
                <a:gd name="connsiteX305" fmla="*/ 3056130 w 3709031"/>
                <a:gd name="connsiteY305" fmla="*/ 708875 h 3752852"/>
                <a:gd name="connsiteX306" fmla="*/ 3078554 w 3709031"/>
                <a:gd name="connsiteY306" fmla="*/ 697202 h 3752852"/>
                <a:gd name="connsiteX307" fmla="*/ 71348 w 3709031"/>
                <a:gd name="connsiteY307" fmla="*/ 1678915 h 3752852"/>
                <a:gd name="connsiteX308" fmla="*/ 96029 w 3709031"/>
                <a:gd name="connsiteY308" fmla="*/ 1673444 h 3752852"/>
                <a:gd name="connsiteX309" fmla="*/ 122821 w 3709031"/>
                <a:gd name="connsiteY309" fmla="*/ 1711708 h 3752852"/>
                <a:gd name="connsiteX310" fmla="*/ 84557 w 3709031"/>
                <a:gd name="connsiteY310" fmla="*/ 1738500 h 3752852"/>
                <a:gd name="connsiteX311" fmla="*/ 57765 w 3709031"/>
                <a:gd name="connsiteY311" fmla="*/ 1700236 h 3752852"/>
                <a:gd name="connsiteX312" fmla="*/ 71348 w 3709031"/>
                <a:gd name="connsiteY312" fmla="*/ 1678915 h 3752852"/>
                <a:gd name="connsiteX313" fmla="*/ 3087864 w 3709031"/>
                <a:gd name="connsiteY313" fmla="*/ 577931 h 3752852"/>
                <a:gd name="connsiteX314" fmla="*/ 3111974 w 3709031"/>
                <a:gd name="connsiteY314" fmla="*/ 585532 h 3752852"/>
                <a:gd name="connsiteX315" fmla="*/ 3116046 w 3709031"/>
                <a:gd name="connsiteY315" fmla="*/ 632066 h 3752852"/>
                <a:gd name="connsiteX316" fmla="*/ 3069512 w 3709031"/>
                <a:gd name="connsiteY316" fmla="*/ 636137 h 3752852"/>
                <a:gd name="connsiteX317" fmla="*/ 3065441 w 3709031"/>
                <a:gd name="connsiteY317" fmla="*/ 589604 h 3752852"/>
                <a:gd name="connsiteX318" fmla="*/ 3087864 w 3709031"/>
                <a:gd name="connsiteY318" fmla="*/ 577931 h 3752852"/>
                <a:gd name="connsiteX319" fmla="*/ 61222 w 3709031"/>
                <a:gd name="connsiteY319" fmla="*/ 1539463 h 3752852"/>
                <a:gd name="connsiteX320" fmla="*/ 85903 w 3709031"/>
                <a:gd name="connsiteY320" fmla="*/ 1533991 h 3752852"/>
                <a:gd name="connsiteX321" fmla="*/ 112695 w 3709031"/>
                <a:gd name="connsiteY321" fmla="*/ 1572255 h 3752852"/>
                <a:gd name="connsiteX322" fmla="*/ 74431 w 3709031"/>
                <a:gd name="connsiteY322" fmla="*/ 1599047 h 3752852"/>
                <a:gd name="connsiteX323" fmla="*/ 47639 w 3709031"/>
                <a:gd name="connsiteY323" fmla="*/ 1560784 h 3752852"/>
                <a:gd name="connsiteX324" fmla="*/ 61222 w 3709031"/>
                <a:gd name="connsiteY324" fmla="*/ 1539463 h 3752852"/>
                <a:gd name="connsiteX325" fmla="*/ 3005983 w 3709031"/>
                <a:gd name="connsiteY325" fmla="*/ 464594 h 3752852"/>
                <a:gd name="connsiteX326" fmla="*/ 3030093 w 3709031"/>
                <a:gd name="connsiteY326" fmla="*/ 472196 h 3752852"/>
                <a:gd name="connsiteX327" fmla="*/ 3034164 w 3709031"/>
                <a:gd name="connsiteY327" fmla="*/ 518730 h 3752852"/>
                <a:gd name="connsiteX328" fmla="*/ 2987630 w 3709031"/>
                <a:gd name="connsiteY328" fmla="*/ 522801 h 3752852"/>
                <a:gd name="connsiteX329" fmla="*/ 2983559 w 3709031"/>
                <a:gd name="connsiteY329" fmla="*/ 476267 h 3752852"/>
                <a:gd name="connsiteX330" fmla="*/ 3005983 w 3709031"/>
                <a:gd name="connsiteY330" fmla="*/ 464594 h 3752852"/>
                <a:gd name="connsiteX331" fmla="*/ 121259 w 3709031"/>
                <a:gd name="connsiteY331" fmla="*/ 1415876 h 3752852"/>
                <a:gd name="connsiteX332" fmla="*/ 145940 w 3709031"/>
                <a:gd name="connsiteY332" fmla="*/ 1410405 h 3752852"/>
                <a:gd name="connsiteX333" fmla="*/ 172733 w 3709031"/>
                <a:gd name="connsiteY333" fmla="*/ 1448668 h 3752852"/>
                <a:gd name="connsiteX334" fmla="*/ 134469 w 3709031"/>
                <a:gd name="connsiteY334" fmla="*/ 1475461 h 3752852"/>
                <a:gd name="connsiteX335" fmla="*/ 107676 w 3709031"/>
                <a:gd name="connsiteY335" fmla="*/ 1437197 h 3752852"/>
                <a:gd name="connsiteX336" fmla="*/ 121259 w 3709031"/>
                <a:gd name="connsiteY336" fmla="*/ 1415876 h 3752852"/>
                <a:gd name="connsiteX337" fmla="*/ 2880552 w 3709031"/>
                <a:gd name="connsiteY337" fmla="*/ 408513 h 3752852"/>
                <a:gd name="connsiteX338" fmla="*/ 2904662 w 3709031"/>
                <a:gd name="connsiteY338" fmla="*/ 416115 h 3752852"/>
                <a:gd name="connsiteX339" fmla="*/ 2908733 w 3709031"/>
                <a:gd name="connsiteY339" fmla="*/ 462649 h 3752852"/>
                <a:gd name="connsiteX340" fmla="*/ 2862199 w 3709031"/>
                <a:gd name="connsiteY340" fmla="*/ 466720 h 3752852"/>
                <a:gd name="connsiteX341" fmla="*/ 2858128 w 3709031"/>
                <a:gd name="connsiteY341" fmla="*/ 420186 h 3752852"/>
                <a:gd name="connsiteX342" fmla="*/ 2880552 w 3709031"/>
                <a:gd name="connsiteY342" fmla="*/ 408513 h 3752852"/>
                <a:gd name="connsiteX343" fmla="*/ 226990 w 3709031"/>
                <a:gd name="connsiteY343" fmla="*/ 1356852 h 3752852"/>
                <a:gd name="connsiteX344" fmla="*/ 251671 w 3709031"/>
                <a:gd name="connsiteY344" fmla="*/ 1351380 h 3752852"/>
                <a:gd name="connsiteX345" fmla="*/ 278464 w 3709031"/>
                <a:gd name="connsiteY345" fmla="*/ 1389644 h 3752852"/>
                <a:gd name="connsiteX346" fmla="*/ 240200 w 3709031"/>
                <a:gd name="connsiteY346" fmla="*/ 1416436 h 3752852"/>
                <a:gd name="connsiteX347" fmla="*/ 213407 w 3709031"/>
                <a:gd name="connsiteY347" fmla="*/ 1378173 h 3752852"/>
                <a:gd name="connsiteX348" fmla="*/ 226990 w 3709031"/>
                <a:gd name="connsiteY348" fmla="*/ 1356852 h 3752852"/>
                <a:gd name="connsiteX349" fmla="*/ 2761617 w 3709031"/>
                <a:gd name="connsiteY349" fmla="*/ 431260 h 3752852"/>
                <a:gd name="connsiteX350" fmla="*/ 2785727 w 3709031"/>
                <a:gd name="connsiteY350" fmla="*/ 438862 h 3752852"/>
                <a:gd name="connsiteX351" fmla="*/ 2789798 w 3709031"/>
                <a:gd name="connsiteY351" fmla="*/ 485396 h 3752852"/>
                <a:gd name="connsiteX352" fmla="*/ 2743264 w 3709031"/>
                <a:gd name="connsiteY352" fmla="*/ 489467 h 3752852"/>
                <a:gd name="connsiteX353" fmla="*/ 2739193 w 3709031"/>
                <a:gd name="connsiteY353" fmla="*/ 442933 h 3752852"/>
                <a:gd name="connsiteX354" fmla="*/ 2761617 w 3709031"/>
                <a:gd name="connsiteY354" fmla="*/ 431260 h 3752852"/>
                <a:gd name="connsiteX355" fmla="*/ 299694 w 3709031"/>
                <a:gd name="connsiteY355" fmla="*/ 1190915 h 3752852"/>
                <a:gd name="connsiteX356" fmla="*/ 324758 w 3709031"/>
                <a:gd name="connsiteY356" fmla="*/ 1194215 h 3752852"/>
                <a:gd name="connsiteX357" fmla="*/ 336848 w 3709031"/>
                <a:gd name="connsiteY357" fmla="*/ 1239334 h 3752852"/>
                <a:gd name="connsiteX358" fmla="*/ 291728 w 3709031"/>
                <a:gd name="connsiteY358" fmla="*/ 1251424 h 3752852"/>
                <a:gd name="connsiteX359" fmla="*/ 279638 w 3709031"/>
                <a:gd name="connsiteY359" fmla="*/ 1206304 h 3752852"/>
                <a:gd name="connsiteX360" fmla="*/ 299694 w 3709031"/>
                <a:gd name="connsiteY360" fmla="*/ 1190915 h 3752852"/>
                <a:gd name="connsiteX361" fmla="*/ 2597294 w 3709031"/>
                <a:gd name="connsiteY361" fmla="*/ 345474 h 3752852"/>
                <a:gd name="connsiteX362" fmla="*/ 2622550 w 3709031"/>
                <a:gd name="connsiteY362" fmla="*/ 344371 h 3752852"/>
                <a:gd name="connsiteX363" fmla="*/ 2642291 w 3709031"/>
                <a:gd name="connsiteY363" fmla="*/ 386706 h 3752852"/>
                <a:gd name="connsiteX364" fmla="*/ 2599956 w 3709031"/>
                <a:gd name="connsiteY364" fmla="*/ 406447 h 3752852"/>
                <a:gd name="connsiteX365" fmla="*/ 2580215 w 3709031"/>
                <a:gd name="connsiteY365" fmla="*/ 364112 h 3752852"/>
                <a:gd name="connsiteX366" fmla="*/ 2597294 w 3709031"/>
                <a:gd name="connsiteY366" fmla="*/ 345474 h 3752852"/>
                <a:gd name="connsiteX367" fmla="*/ 250152 w 3709031"/>
                <a:gd name="connsiteY367" fmla="*/ 1082021 h 3752852"/>
                <a:gd name="connsiteX368" fmla="*/ 275216 w 3709031"/>
                <a:gd name="connsiteY368" fmla="*/ 1085320 h 3752852"/>
                <a:gd name="connsiteX369" fmla="*/ 287305 w 3709031"/>
                <a:gd name="connsiteY369" fmla="*/ 1130440 h 3752852"/>
                <a:gd name="connsiteX370" fmla="*/ 242186 w 3709031"/>
                <a:gd name="connsiteY370" fmla="*/ 1142530 h 3752852"/>
                <a:gd name="connsiteX371" fmla="*/ 230096 w 3709031"/>
                <a:gd name="connsiteY371" fmla="*/ 1097410 h 3752852"/>
                <a:gd name="connsiteX372" fmla="*/ 250152 w 3709031"/>
                <a:gd name="connsiteY372" fmla="*/ 1082021 h 3752852"/>
                <a:gd name="connsiteX373" fmla="*/ 2565250 w 3709031"/>
                <a:gd name="connsiteY373" fmla="*/ 230211 h 3752852"/>
                <a:gd name="connsiteX374" fmla="*/ 2590506 w 3709031"/>
                <a:gd name="connsiteY374" fmla="*/ 229108 h 3752852"/>
                <a:gd name="connsiteX375" fmla="*/ 2610247 w 3709031"/>
                <a:gd name="connsiteY375" fmla="*/ 271443 h 3752852"/>
                <a:gd name="connsiteX376" fmla="*/ 2567912 w 3709031"/>
                <a:gd name="connsiteY376" fmla="*/ 291184 h 3752852"/>
                <a:gd name="connsiteX377" fmla="*/ 2548171 w 3709031"/>
                <a:gd name="connsiteY377" fmla="*/ 248850 h 3752852"/>
                <a:gd name="connsiteX378" fmla="*/ 2565250 w 3709031"/>
                <a:gd name="connsiteY378" fmla="*/ 230211 h 3752852"/>
                <a:gd name="connsiteX379" fmla="*/ 288332 w 3709031"/>
                <a:gd name="connsiteY379" fmla="*/ 947514 h 3752852"/>
                <a:gd name="connsiteX380" fmla="*/ 313396 w 3709031"/>
                <a:gd name="connsiteY380" fmla="*/ 950814 h 3752852"/>
                <a:gd name="connsiteX381" fmla="*/ 325486 w 3709031"/>
                <a:gd name="connsiteY381" fmla="*/ 995934 h 3752852"/>
                <a:gd name="connsiteX382" fmla="*/ 280366 w 3709031"/>
                <a:gd name="connsiteY382" fmla="*/ 1008024 h 3752852"/>
                <a:gd name="connsiteX383" fmla="*/ 268276 w 3709031"/>
                <a:gd name="connsiteY383" fmla="*/ 962904 h 3752852"/>
                <a:gd name="connsiteX384" fmla="*/ 288332 w 3709031"/>
                <a:gd name="connsiteY384" fmla="*/ 947514 h 3752852"/>
                <a:gd name="connsiteX385" fmla="*/ 2449543 w 3709031"/>
                <a:gd name="connsiteY385" fmla="*/ 151715 h 3752852"/>
                <a:gd name="connsiteX386" fmla="*/ 2474799 w 3709031"/>
                <a:gd name="connsiteY386" fmla="*/ 150612 h 3752852"/>
                <a:gd name="connsiteX387" fmla="*/ 2494540 w 3709031"/>
                <a:gd name="connsiteY387" fmla="*/ 192947 h 3752852"/>
                <a:gd name="connsiteX388" fmla="*/ 2452205 w 3709031"/>
                <a:gd name="connsiteY388" fmla="*/ 212688 h 3752852"/>
                <a:gd name="connsiteX389" fmla="*/ 2432464 w 3709031"/>
                <a:gd name="connsiteY389" fmla="*/ 170353 h 3752852"/>
                <a:gd name="connsiteX390" fmla="*/ 2449543 w 3709031"/>
                <a:gd name="connsiteY390" fmla="*/ 151715 h 3752852"/>
                <a:gd name="connsiteX391" fmla="*/ 506560 w 3709031"/>
                <a:gd name="connsiteY391" fmla="*/ 832612 h 3752852"/>
                <a:gd name="connsiteX392" fmla="*/ 531624 w 3709031"/>
                <a:gd name="connsiteY392" fmla="*/ 835912 h 3752852"/>
                <a:gd name="connsiteX393" fmla="*/ 543714 w 3709031"/>
                <a:gd name="connsiteY393" fmla="*/ 881032 h 3752852"/>
                <a:gd name="connsiteX394" fmla="*/ 498594 w 3709031"/>
                <a:gd name="connsiteY394" fmla="*/ 893122 h 3752852"/>
                <a:gd name="connsiteX395" fmla="*/ 486504 w 3709031"/>
                <a:gd name="connsiteY395" fmla="*/ 848002 h 3752852"/>
                <a:gd name="connsiteX396" fmla="*/ 506560 w 3709031"/>
                <a:gd name="connsiteY396" fmla="*/ 832612 h 3752852"/>
                <a:gd name="connsiteX397" fmla="*/ 2208513 w 3709031"/>
                <a:gd name="connsiteY397" fmla="*/ 203969 h 3752852"/>
                <a:gd name="connsiteX398" fmla="*/ 2233769 w 3709031"/>
                <a:gd name="connsiteY398" fmla="*/ 202867 h 3752852"/>
                <a:gd name="connsiteX399" fmla="*/ 2253511 w 3709031"/>
                <a:gd name="connsiteY399" fmla="*/ 245202 h 3752852"/>
                <a:gd name="connsiteX400" fmla="*/ 2211176 w 3709031"/>
                <a:gd name="connsiteY400" fmla="*/ 264943 h 3752852"/>
                <a:gd name="connsiteX401" fmla="*/ 2191434 w 3709031"/>
                <a:gd name="connsiteY401" fmla="*/ 222608 h 3752852"/>
                <a:gd name="connsiteX402" fmla="*/ 2208513 w 3709031"/>
                <a:gd name="connsiteY402" fmla="*/ 203969 h 3752852"/>
                <a:gd name="connsiteX403" fmla="*/ 387018 w 3709031"/>
                <a:gd name="connsiteY403" fmla="*/ 851916 h 3752852"/>
                <a:gd name="connsiteX404" fmla="*/ 412082 w 3709031"/>
                <a:gd name="connsiteY404" fmla="*/ 855215 h 3752852"/>
                <a:gd name="connsiteX405" fmla="*/ 424172 w 3709031"/>
                <a:gd name="connsiteY405" fmla="*/ 900335 h 3752852"/>
                <a:gd name="connsiteX406" fmla="*/ 379052 w 3709031"/>
                <a:gd name="connsiteY406" fmla="*/ 912425 h 3752852"/>
                <a:gd name="connsiteX407" fmla="*/ 366962 w 3709031"/>
                <a:gd name="connsiteY407" fmla="*/ 867305 h 3752852"/>
                <a:gd name="connsiteX408" fmla="*/ 387018 w 3709031"/>
                <a:gd name="connsiteY408" fmla="*/ 851916 h 3752852"/>
                <a:gd name="connsiteX409" fmla="*/ 2312496 w 3709031"/>
                <a:gd name="connsiteY409" fmla="*/ 141916 h 3752852"/>
                <a:gd name="connsiteX410" fmla="*/ 2337752 w 3709031"/>
                <a:gd name="connsiteY410" fmla="*/ 140813 h 3752852"/>
                <a:gd name="connsiteX411" fmla="*/ 2357493 w 3709031"/>
                <a:gd name="connsiteY411" fmla="*/ 183148 h 3752852"/>
                <a:gd name="connsiteX412" fmla="*/ 2315158 w 3709031"/>
                <a:gd name="connsiteY412" fmla="*/ 202889 h 3752852"/>
                <a:gd name="connsiteX413" fmla="*/ 2295417 w 3709031"/>
                <a:gd name="connsiteY413" fmla="*/ 160555 h 3752852"/>
                <a:gd name="connsiteX414" fmla="*/ 2312496 w 3709031"/>
                <a:gd name="connsiteY414" fmla="*/ 141916 h 3752852"/>
                <a:gd name="connsiteX415" fmla="*/ 608333 w 3709031"/>
                <a:gd name="connsiteY415" fmla="*/ 707995 h 3752852"/>
                <a:gd name="connsiteX416" fmla="*/ 654867 w 3709031"/>
                <a:gd name="connsiteY416" fmla="*/ 712066 h 3752852"/>
                <a:gd name="connsiteX417" fmla="*/ 650795 w 3709031"/>
                <a:gd name="connsiteY417" fmla="*/ 758600 h 3752852"/>
                <a:gd name="connsiteX418" fmla="*/ 604262 w 3709031"/>
                <a:gd name="connsiteY418" fmla="*/ 754529 h 3752852"/>
                <a:gd name="connsiteX419" fmla="*/ 608333 w 3709031"/>
                <a:gd name="connsiteY419" fmla="*/ 707995 h 3752852"/>
                <a:gd name="connsiteX420" fmla="*/ 2055852 w 3709031"/>
                <a:gd name="connsiteY420" fmla="*/ 171957 h 3752852"/>
                <a:gd name="connsiteX421" fmla="*/ 2088882 w 3709031"/>
                <a:gd name="connsiteY421" fmla="*/ 204987 h 3752852"/>
                <a:gd name="connsiteX422" fmla="*/ 2055852 w 3709031"/>
                <a:gd name="connsiteY422" fmla="*/ 238017 h 3752852"/>
                <a:gd name="connsiteX423" fmla="*/ 2022822 w 3709031"/>
                <a:gd name="connsiteY423" fmla="*/ 204987 h 3752852"/>
                <a:gd name="connsiteX424" fmla="*/ 2055852 w 3709031"/>
                <a:gd name="connsiteY424" fmla="*/ 171957 h 3752852"/>
                <a:gd name="connsiteX425" fmla="*/ 599023 w 3709031"/>
                <a:gd name="connsiteY425" fmla="*/ 588723 h 3752852"/>
                <a:gd name="connsiteX426" fmla="*/ 645556 w 3709031"/>
                <a:gd name="connsiteY426" fmla="*/ 592794 h 3752852"/>
                <a:gd name="connsiteX427" fmla="*/ 641485 w 3709031"/>
                <a:gd name="connsiteY427" fmla="*/ 639328 h 3752852"/>
                <a:gd name="connsiteX428" fmla="*/ 594951 w 3709031"/>
                <a:gd name="connsiteY428" fmla="*/ 635257 h 3752852"/>
                <a:gd name="connsiteX429" fmla="*/ 599023 w 3709031"/>
                <a:gd name="connsiteY429" fmla="*/ 588723 h 3752852"/>
                <a:gd name="connsiteX430" fmla="*/ 1986318 w 3709031"/>
                <a:gd name="connsiteY430" fmla="*/ 74605 h 3752852"/>
                <a:gd name="connsiteX431" fmla="*/ 2019348 w 3709031"/>
                <a:gd name="connsiteY431" fmla="*/ 107635 h 3752852"/>
                <a:gd name="connsiteX432" fmla="*/ 1986318 w 3709031"/>
                <a:gd name="connsiteY432" fmla="*/ 140665 h 3752852"/>
                <a:gd name="connsiteX433" fmla="*/ 1953288 w 3709031"/>
                <a:gd name="connsiteY433" fmla="*/ 107635 h 3752852"/>
                <a:gd name="connsiteX434" fmla="*/ 1986318 w 3709031"/>
                <a:gd name="connsiteY434" fmla="*/ 74605 h 3752852"/>
                <a:gd name="connsiteX435" fmla="*/ 925270 w 3709031"/>
                <a:gd name="connsiteY435" fmla="*/ 442053 h 3752852"/>
                <a:gd name="connsiteX436" fmla="*/ 971804 w 3709031"/>
                <a:gd name="connsiteY436" fmla="*/ 446124 h 3752852"/>
                <a:gd name="connsiteX437" fmla="*/ 967733 w 3709031"/>
                <a:gd name="connsiteY437" fmla="*/ 492658 h 3752852"/>
                <a:gd name="connsiteX438" fmla="*/ 921199 w 3709031"/>
                <a:gd name="connsiteY438" fmla="*/ 488587 h 3752852"/>
                <a:gd name="connsiteX439" fmla="*/ 925270 w 3709031"/>
                <a:gd name="connsiteY439" fmla="*/ 442053 h 3752852"/>
                <a:gd name="connsiteX440" fmla="*/ 1642120 w 3709031"/>
                <a:gd name="connsiteY440" fmla="*/ 171957 h 3752852"/>
                <a:gd name="connsiteX441" fmla="*/ 1675150 w 3709031"/>
                <a:gd name="connsiteY441" fmla="*/ 204987 h 3752852"/>
                <a:gd name="connsiteX442" fmla="*/ 1642120 w 3709031"/>
                <a:gd name="connsiteY442" fmla="*/ 238017 h 3752852"/>
                <a:gd name="connsiteX443" fmla="*/ 1609090 w 3709031"/>
                <a:gd name="connsiteY443" fmla="*/ 204987 h 3752852"/>
                <a:gd name="connsiteX444" fmla="*/ 1642120 w 3709031"/>
                <a:gd name="connsiteY444" fmla="*/ 171957 h 3752852"/>
                <a:gd name="connsiteX445" fmla="*/ 1084763 w 3709031"/>
                <a:gd name="connsiteY445" fmla="*/ 349281 h 3752852"/>
                <a:gd name="connsiteX446" fmla="*/ 1127098 w 3709031"/>
                <a:gd name="connsiteY446" fmla="*/ 369022 h 3752852"/>
                <a:gd name="connsiteX447" fmla="*/ 1107357 w 3709031"/>
                <a:gd name="connsiteY447" fmla="*/ 411357 h 3752852"/>
                <a:gd name="connsiteX448" fmla="*/ 1065022 w 3709031"/>
                <a:gd name="connsiteY448" fmla="*/ 391616 h 3752852"/>
                <a:gd name="connsiteX449" fmla="*/ 1084763 w 3709031"/>
                <a:gd name="connsiteY449" fmla="*/ 349281 h 3752852"/>
                <a:gd name="connsiteX450" fmla="*/ 1473544 w 3709031"/>
                <a:gd name="connsiteY450" fmla="*/ 207777 h 3752852"/>
                <a:gd name="connsiteX451" fmla="*/ 1515879 w 3709031"/>
                <a:gd name="connsiteY451" fmla="*/ 227518 h 3752852"/>
                <a:gd name="connsiteX452" fmla="*/ 1496138 w 3709031"/>
                <a:gd name="connsiteY452" fmla="*/ 269853 h 3752852"/>
                <a:gd name="connsiteX453" fmla="*/ 1453803 w 3709031"/>
                <a:gd name="connsiteY453" fmla="*/ 250112 h 3752852"/>
                <a:gd name="connsiteX454" fmla="*/ 1473544 w 3709031"/>
                <a:gd name="connsiteY454" fmla="*/ 207777 h 3752852"/>
                <a:gd name="connsiteX455" fmla="*/ 680904 w 3709031"/>
                <a:gd name="connsiteY455" fmla="*/ 475387 h 3752852"/>
                <a:gd name="connsiteX456" fmla="*/ 727438 w 3709031"/>
                <a:gd name="connsiteY456" fmla="*/ 479459 h 3752852"/>
                <a:gd name="connsiteX457" fmla="*/ 723367 w 3709031"/>
                <a:gd name="connsiteY457" fmla="*/ 525992 h 3752852"/>
                <a:gd name="connsiteX458" fmla="*/ 676833 w 3709031"/>
                <a:gd name="connsiteY458" fmla="*/ 521921 h 3752852"/>
                <a:gd name="connsiteX459" fmla="*/ 680904 w 3709031"/>
                <a:gd name="connsiteY459" fmla="*/ 475387 h 3752852"/>
                <a:gd name="connsiteX460" fmla="*/ 1850742 w 3709031"/>
                <a:gd name="connsiteY460" fmla="*/ 40417 h 3752852"/>
                <a:gd name="connsiteX461" fmla="*/ 1883772 w 3709031"/>
                <a:gd name="connsiteY461" fmla="*/ 73447 h 3752852"/>
                <a:gd name="connsiteX462" fmla="*/ 1850742 w 3709031"/>
                <a:gd name="connsiteY462" fmla="*/ 106477 h 3752852"/>
                <a:gd name="connsiteX463" fmla="*/ 1817712 w 3709031"/>
                <a:gd name="connsiteY463" fmla="*/ 73447 h 3752852"/>
                <a:gd name="connsiteX464" fmla="*/ 1850742 w 3709031"/>
                <a:gd name="connsiteY464" fmla="*/ 40417 h 3752852"/>
                <a:gd name="connsiteX465" fmla="*/ 806335 w 3709031"/>
                <a:gd name="connsiteY465" fmla="*/ 419306 h 3752852"/>
                <a:gd name="connsiteX466" fmla="*/ 852869 w 3709031"/>
                <a:gd name="connsiteY466" fmla="*/ 423377 h 3752852"/>
                <a:gd name="connsiteX467" fmla="*/ 848798 w 3709031"/>
                <a:gd name="connsiteY467" fmla="*/ 469911 h 3752852"/>
                <a:gd name="connsiteX468" fmla="*/ 802264 w 3709031"/>
                <a:gd name="connsiteY468" fmla="*/ 465840 h 3752852"/>
                <a:gd name="connsiteX469" fmla="*/ 806335 w 3709031"/>
                <a:gd name="connsiteY469" fmla="*/ 419306 h 3752852"/>
                <a:gd name="connsiteX470" fmla="*/ 1718608 w 3709031"/>
                <a:gd name="connsiteY470" fmla="*/ 78082 h 3752852"/>
                <a:gd name="connsiteX471" fmla="*/ 1751638 w 3709031"/>
                <a:gd name="connsiteY471" fmla="*/ 111112 h 3752852"/>
                <a:gd name="connsiteX472" fmla="*/ 1718608 w 3709031"/>
                <a:gd name="connsiteY472" fmla="*/ 144142 h 3752852"/>
                <a:gd name="connsiteX473" fmla="*/ 1685578 w 3709031"/>
                <a:gd name="connsiteY473" fmla="*/ 111112 h 3752852"/>
                <a:gd name="connsiteX474" fmla="*/ 1718608 w 3709031"/>
                <a:gd name="connsiteY474" fmla="*/ 78082 h 3752852"/>
                <a:gd name="connsiteX475" fmla="*/ 1369561 w 3709031"/>
                <a:gd name="connsiteY475" fmla="*/ 145723 h 3752852"/>
                <a:gd name="connsiteX476" fmla="*/ 1411896 w 3709031"/>
                <a:gd name="connsiteY476" fmla="*/ 165464 h 3752852"/>
                <a:gd name="connsiteX477" fmla="*/ 1392155 w 3709031"/>
                <a:gd name="connsiteY477" fmla="*/ 207799 h 3752852"/>
                <a:gd name="connsiteX478" fmla="*/ 1349820 w 3709031"/>
                <a:gd name="connsiteY478" fmla="*/ 188058 h 3752852"/>
                <a:gd name="connsiteX479" fmla="*/ 1369561 w 3709031"/>
                <a:gd name="connsiteY479" fmla="*/ 145723 h 3752852"/>
                <a:gd name="connsiteX480" fmla="*/ 1116807 w 3709031"/>
                <a:gd name="connsiteY480" fmla="*/ 234018 h 3752852"/>
                <a:gd name="connsiteX481" fmla="*/ 1159142 w 3709031"/>
                <a:gd name="connsiteY481" fmla="*/ 253759 h 3752852"/>
                <a:gd name="connsiteX482" fmla="*/ 1139401 w 3709031"/>
                <a:gd name="connsiteY482" fmla="*/ 296094 h 3752852"/>
                <a:gd name="connsiteX483" fmla="*/ 1097066 w 3709031"/>
                <a:gd name="connsiteY483" fmla="*/ 276353 h 3752852"/>
                <a:gd name="connsiteX484" fmla="*/ 1116807 w 3709031"/>
                <a:gd name="connsiteY484" fmla="*/ 234018 h 3752852"/>
                <a:gd name="connsiteX485" fmla="*/ 1232514 w 3709031"/>
                <a:gd name="connsiteY485" fmla="*/ 155522 h 3752852"/>
                <a:gd name="connsiteX486" fmla="*/ 1274849 w 3709031"/>
                <a:gd name="connsiteY486" fmla="*/ 175263 h 3752852"/>
                <a:gd name="connsiteX487" fmla="*/ 1255108 w 3709031"/>
                <a:gd name="connsiteY487" fmla="*/ 217598 h 3752852"/>
                <a:gd name="connsiteX488" fmla="*/ 1212773 w 3709031"/>
                <a:gd name="connsiteY488" fmla="*/ 197857 h 3752852"/>
                <a:gd name="connsiteX489" fmla="*/ 1232514 w 3709031"/>
                <a:gd name="connsiteY489" fmla="*/ 155522 h 3752852"/>
                <a:gd name="connsiteX490" fmla="*/ 1221956 w 3709031"/>
                <a:gd name="connsiteY490" fmla="*/ 116354 h 3752852"/>
                <a:gd name="connsiteX491" fmla="*/ 1018294 w 3709031"/>
                <a:gd name="connsiteY491" fmla="*/ 399117 h 3752852"/>
                <a:gd name="connsiteX492" fmla="*/ 1019417 w 3709031"/>
                <a:gd name="connsiteY492" fmla="*/ 417702 h 3752852"/>
                <a:gd name="connsiteX493" fmla="*/ 997620 w 3709031"/>
                <a:gd name="connsiteY493" fmla="*/ 403680 h 3752852"/>
                <a:gd name="connsiteX494" fmla="*/ 657586 w 3709031"/>
                <a:gd name="connsiteY494" fmla="*/ 442192 h 3752852"/>
                <a:gd name="connsiteX495" fmla="*/ 562917 w 3709031"/>
                <a:gd name="connsiteY495" fmla="*/ 777559 h 3752852"/>
                <a:gd name="connsiteX496" fmla="*/ 569903 w 3709031"/>
                <a:gd name="connsiteY496" fmla="*/ 793658 h 3752852"/>
                <a:gd name="connsiteX497" fmla="*/ 541366 w 3709031"/>
                <a:gd name="connsiteY497" fmla="*/ 787198 h 3752852"/>
                <a:gd name="connsiteX498" fmla="*/ 235011 w 3709031"/>
                <a:gd name="connsiteY498" fmla="*/ 939686 h 3752852"/>
                <a:gd name="connsiteX499" fmla="*/ 260754 w 3709031"/>
                <a:gd name="connsiteY499" fmla="*/ 1287207 h 3752852"/>
                <a:gd name="connsiteX500" fmla="*/ 271711 w 3709031"/>
                <a:gd name="connsiteY500" fmla="*/ 1298769 h 3752852"/>
                <a:gd name="connsiteX501" fmla="*/ 244165 w 3709031"/>
                <a:gd name="connsiteY501" fmla="*/ 1302271 h 3752852"/>
                <a:gd name="connsiteX502" fmla="*/ 8439 w 3709031"/>
                <a:gd name="connsiteY502" fmla="*/ 1550343 h 3752852"/>
                <a:gd name="connsiteX503" fmla="*/ 151488 w 3709031"/>
                <a:gd name="connsiteY503" fmla="*/ 1868101 h 3752852"/>
                <a:gd name="connsiteX504" fmla="*/ 164579 w 3709031"/>
                <a:gd name="connsiteY504" fmla="*/ 1874640 h 3752852"/>
                <a:gd name="connsiteX505" fmla="*/ 141418 w 3709031"/>
                <a:gd name="connsiteY505" fmla="*/ 1886566 h 3752852"/>
                <a:gd name="connsiteX506" fmla="*/ 4754 w 3709031"/>
                <a:gd name="connsiteY506" fmla="*/ 2200300 h 3752852"/>
                <a:gd name="connsiteX507" fmla="*/ 247856 w 3709031"/>
                <a:gd name="connsiteY507" fmla="*/ 2449970 h 3752852"/>
                <a:gd name="connsiteX508" fmla="*/ 261581 w 3709031"/>
                <a:gd name="connsiteY508" fmla="*/ 2451543 h 3752852"/>
                <a:gd name="connsiteX509" fmla="*/ 245072 w 3709031"/>
                <a:gd name="connsiteY509" fmla="*/ 2469399 h 3752852"/>
                <a:gd name="connsiteX510" fmla="*/ 223953 w 3709031"/>
                <a:gd name="connsiteY510" fmla="*/ 2810954 h 3752852"/>
                <a:gd name="connsiteX511" fmla="*/ 537787 w 3709031"/>
                <a:gd name="connsiteY511" fmla="*/ 2962421 h 3752852"/>
                <a:gd name="connsiteX512" fmla="*/ 555701 w 3709031"/>
                <a:gd name="connsiteY512" fmla="*/ 2958134 h 3752852"/>
                <a:gd name="connsiteX513" fmla="*/ 544150 w 3709031"/>
                <a:gd name="connsiteY513" fmla="*/ 2985673 h 3752852"/>
                <a:gd name="connsiteX514" fmla="*/ 641124 w 3709031"/>
                <a:gd name="connsiteY514" fmla="*/ 3313853 h 3752852"/>
                <a:gd name="connsiteX515" fmla="*/ 981157 w 3709031"/>
                <a:gd name="connsiteY515" fmla="*/ 3352365 h 3752852"/>
                <a:gd name="connsiteX516" fmla="*/ 999504 w 3709031"/>
                <a:gd name="connsiteY516" fmla="*/ 3340562 h 3752852"/>
                <a:gd name="connsiteX517" fmla="*/ 998437 w 3709031"/>
                <a:gd name="connsiteY517" fmla="*/ 3362750 h 3752852"/>
                <a:gd name="connsiteX518" fmla="*/ 1201806 w 3709031"/>
                <a:gd name="connsiteY518" fmla="*/ 3637971 h 3752852"/>
                <a:gd name="connsiteX519" fmla="*/ 1539577 w 3709031"/>
                <a:gd name="connsiteY519" fmla="*/ 3552274 h 3752852"/>
                <a:gd name="connsiteX520" fmla="*/ 1552884 w 3709031"/>
                <a:gd name="connsiteY520" fmla="*/ 3534319 h 3752852"/>
                <a:gd name="connsiteX521" fmla="*/ 1562031 w 3709031"/>
                <a:gd name="connsiteY521" fmla="*/ 3563785 h 3752852"/>
                <a:gd name="connsiteX522" fmla="*/ 1847266 w 3709031"/>
                <a:gd name="connsiteY522" fmla="*/ 3752852 h 3752852"/>
                <a:gd name="connsiteX523" fmla="*/ 2132502 w 3709031"/>
                <a:gd name="connsiteY523" fmla="*/ 3563785 h 3752852"/>
                <a:gd name="connsiteX524" fmla="*/ 2144411 w 3709031"/>
                <a:gd name="connsiteY524" fmla="*/ 3525422 h 3752852"/>
                <a:gd name="connsiteX525" fmla="*/ 2172808 w 3709031"/>
                <a:gd name="connsiteY525" fmla="*/ 3562772 h 3752852"/>
                <a:gd name="connsiteX526" fmla="*/ 2505506 w 3709031"/>
                <a:gd name="connsiteY526" fmla="*/ 3642881 h 3752852"/>
                <a:gd name="connsiteX527" fmla="*/ 2708876 w 3709031"/>
                <a:gd name="connsiteY527" fmla="*/ 3367659 h 3752852"/>
                <a:gd name="connsiteX528" fmla="*/ 2707605 w 3709031"/>
                <a:gd name="connsiteY528" fmla="*/ 3341251 h 3752852"/>
                <a:gd name="connsiteX529" fmla="*/ 2729841 w 3709031"/>
                <a:gd name="connsiteY529" fmla="*/ 3355556 h 3752852"/>
                <a:gd name="connsiteX530" fmla="*/ 3069874 w 3709031"/>
                <a:gd name="connsiteY530" fmla="*/ 3317043 h 3752852"/>
                <a:gd name="connsiteX531" fmla="*/ 3164543 w 3709031"/>
                <a:gd name="connsiteY531" fmla="*/ 2981676 h 3752852"/>
                <a:gd name="connsiteX532" fmla="*/ 3156706 w 3709031"/>
                <a:gd name="connsiteY532" fmla="*/ 2963616 h 3752852"/>
                <a:gd name="connsiteX533" fmla="*/ 3178721 w 3709031"/>
                <a:gd name="connsiteY533" fmla="*/ 2968600 h 3752852"/>
                <a:gd name="connsiteX534" fmla="*/ 3485076 w 3709031"/>
                <a:gd name="connsiteY534" fmla="*/ 2816112 h 3752852"/>
                <a:gd name="connsiteX535" fmla="*/ 3459334 w 3709031"/>
                <a:gd name="connsiteY535" fmla="*/ 2468591 h 3752852"/>
                <a:gd name="connsiteX536" fmla="*/ 3444679 w 3709031"/>
                <a:gd name="connsiteY536" fmla="*/ 2453126 h 3752852"/>
                <a:gd name="connsiteX537" fmla="*/ 3468551 w 3709031"/>
                <a:gd name="connsiteY537" fmla="*/ 2450090 h 3752852"/>
                <a:gd name="connsiteX538" fmla="*/ 3704277 w 3709031"/>
                <a:gd name="connsiteY538" fmla="*/ 2202019 h 3752852"/>
                <a:gd name="connsiteX539" fmla="*/ 3561228 w 3709031"/>
                <a:gd name="connsiteY539" fmla="*/ 1884260 h 3752852"/>
                <a:gd name="connsiteX540" fmla="*/ 3541006 w 3709031"/>
                <a:gd name="connsiteY540" fmla="*/ 1874160 h 3752852"/>
                <a:gd name="connsiteX541" fmla="*/ 3563926 w 3709031"/>
                <a:gd name="connsiteY541" fmla="*/ 1862358 h 3752852"/>
                <a:gd name="connsiteX542" fmla="*/ 3700590 w 3709031"/>
                <a:gd name="connsiteY542" fmla="*/ 1548624 h 3752852"/>
                <a:gd name="connsiteX543" fmla="*/ 3457488 w 3709031"/>
                <a:gd name="connsiteY543" fmla="*/ 1298954 h 3752852"/>
                <a:gd name="connsiteX544" fmla="*/ 3434221 w 3709031"/>
                <a:gd name="connsiteY544" fmla="*/ 1296287 h 3752852"/>
                <a:gd name="connsiteX545" fmla="*/ 3452898 w 3709031"/>
                <a:gd name="connsiteY545" fmla="*/ 1276085 h 3752852"/>
                <a:gd name="connsiteX546" fmla="*/ 3474017 w 3709031"/>
                <a:gd name="connsiteY546" fmla="*/ 934530 h 3752852"/>
                <a:gd name="connsiteX547" fmla="*/ 3160184 w 3709031"/>
                <a:gd name="connsiteY547" fmla="*/ 783063 h 3752852"/>
                <a:gd name="connsiteX548" fmla="*/ 3141886 w 3709031"/>
                <a:gd name="connsiteY548" fmla="*/ 787442 h 3752852"/>
                <a:gd name="connsiteX549" fmla="*/ 3150384 w 3709031"/>
                <a:gd name="connsiteY549" fmla="*/ 767181 h 3752852"/>
                <a:gd name="connsiteX550" fmla="*/ 3053410 w 3709031"/>
                <a:gd name="connsiteY550" fmla="*/ 439001 h 3752852"/>
                <a:gd name="connsiteX551" fmla="*/ 2706699 w 3709031"/>
                <a:gd name="connsiteY551" fmla="*/ 404006 h 3752852"/>
                <a:gd name="connsiteX552" fmla="*/ 2687275 w 3709031"/>
                <a:gd name="connsiteY552" fmla="*/ 416843 h 3752852"/>
                <a:gd name="connsiteX553" fmla="*/ 2688727 w 3709031"/>
                <a:gd name="connsiteY553" fmla="*/ 386666 h 3752852"/>
                <a:gd name="connsiteX554" fmla="*/ 2485357 w 3709031"/>
                <a:gd name="connsiteY554" fmla="*/ 111444 h 3752852"/>
                <a:gd name="connsiteX555" fmla="*/ 2152658 w 3709031"/>
                <a:gd name="connsiteY555" fmla="*/ 191553 h 3752852"/>
                <a:gd name="connsiteX556" fmla="*/ 2139256 w 3709031"/>
                <a:gd name="connsiteY556" fmla="*/ 209181 h 3752852"/>
                <a:gd name="connsiteX557" fmla="*/ 2135358 w 3709031"/>
                <a:gd name="connsiteY557" fmla="*/ 196054 h 3752852"/>
                <a:gd name="connsiteX558" fmla="*/ 1847267 w 3709031"/>
                <a:gd name="connsiteY558" fmla="*/ 0 h 3752852"/>
                <a:gd name="connsiteX559" fmla="*/ 1726771 w 3709031"/>
                <a:gd name="connsiteY559" fmla="*/ 24327 h 3752852"/>
                <a:gd name="connsiteX560" fmla="*/ 1568230 w 3709031"/>
                <a:gd name="connsiteY560" fmla="*/ 175355 h 3752852"/>
                <a:gd name="connsiteX561" fmla="*/ 1559124 w 3709031"/>
                <a:gd name="connsiteY561" fmla="*/ 202340 h 3752852"/>
                <a:gd name="connsiteX562" fmla="*/ 1554655 w 3709031"/>
                <a:gd name="connsiteY562" fmla="*/ 196463 h 3752852"/>
                <a:gd name="connsiteX563" fmla="*/ 1221956 w 3709031"/>
                <a:gd name="connsiteY563" fmla="*/ 116354 h 375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</a:cxnLst>
              <a:rect l="l" t="t" r="r" b="b"/>
              <a:pathLst>
                <a:path w="3709031" h="3752852">
                  <a:moveTo>
                    <a:pt x="2465824" y="3544013"/>
                  </a:moveTo>
                  <a:cubicBezTo>
                    <a:pt x="2482966" y="3537774"/>
                    <a:pt x="2501920" y="3546613"/>
                    <a:pt x="2508159" y="3563755"/>
                  </a:cubicBezTo>
                  <a:cubicBezTo>
                    <a:pt x="2514398" y="3580896"/>
                    <a:pt x="2505559" y="3599850"/>
                    <a:pt x="2488418" y="3606090"/>
                  </a:cubicBezTo>
                  <a:cubicBezTo>
                    <a:pt x="2471276" y="3612329"/>
                    <a:pt x="2452322" y="3603490"/>
                    <a:pt x="2446083" y="3586348"/>
                  </a:cubicBezTo>
                  <a:cubicBezTo>
                    <a:pt x="2439843" y="3569207"/>
                    <a:pt x="2448682" y="3550253"/>
                    <a:pt x="2465824" y="3544013"/>
                  </a:cubicBezTo>
                  <a:close/>
                  <a:moveTo>
                    <a:pt x="2326731" y="3558257"/>
                  </a:moveTo>
                  <a:cubicBezTo>
                    <a:pt x="2343873" y="3552018"/>
                    <a:pt x="2362827" y="3560856"/>
                    <a:pt x="2369066" y="3577998"/>
                  </a:cubicBezTo>
                  <a:cubicBezTo>
                    <a:pt x="2375305" y="3595140"/>
                    <a:pt x="2366467" y="3614094"/>
                    <a:pt x="2349325" y="3620333"/>
                  </a:cubicBezTo>
                  <a:cubicBezTo>
                    <a:pt x="2332183" y="3626572"/>
                    <a:pt x="2313229" y="3617734"/>
                    <a:pt x="2306990" y="3600592"/>
                  </a:cubicBezTo>
                  <a:cubicBezTo>
                    <a:pt x="2300751" y="3583450"/>
                    <a:pt x="2309589" y="3564496"/>
                    <a:pt x="2326731" y="3558257"/>
                  </a:cubicBezTo>
                  <a:close/>
                  <a:moveTo>
                    <a:pt x="2577107" y="3463427"/>
                  </a:moveTo>
                  <a:cubicBezTo>
                    <a:pt x="2594249" y="3457188"/>
                    <a:pt x="2613203" y="3466027"/>
                    <a:pt x="2619442" y="3483169"/>
                  </a:cubicBezTo>
                  <a:cubicBezTo>
                    <a:pt x="2625681" y="3500310"/>
                    <a:pt x="2616843" y="3519264"/>
                    <a:pt x="2599701" y="3525504"/>
                  </a:cubicBezTo>
                  <a:cubicBezTo>
                    <a:pt x="2582559" y="3531743"/>
                    <a:pt x="2563605" y="3522904"/>
                    <a:pt x="2557366" y="3505762"/>
                  </a:cubicBezTo>
                  <a:cubicBezTo>
                    <a:pt x="2551127" y="3488621"/>
                    <a:pt x="2559965" y="3469667"/>
                    <a:pt x="2577107" y="3463427"/>
                  </a:cubicBezTo>
                  <a:close/>
                  <a:moveTo>
                    <a:pt x="2872937" y="3298668"/>
                  </a:moveTo>
                  <a:cubicBezTo>
                    <a:pt x="2886911" y="3286942"/>
                    <a:pt x="2907745" y="3288765"/>
                    <a:pt x="2919471" y="3302739"/>
                  </a:cubicBezTo>
                  <a:cubicBezTo>
                    <a:pt x="2931196" y="3316713"/>
                    <a:pt x="2929374" y="3337547"/>
                    <a:pt x="2915399" y="3349273"/>
                  </a:cubicBezTo>
                  <a:cubicBezTo>
                    <a:pt x="2901425" y="3360998"/>
                    <a:pt x="2880592" y="3359176"/>
                    <a:pt x="2868866" y="3345202"/>
                  </a:cubicBezTo>
                  <a:cubicBezTo>
                    <a:pt x="2857140" y="3331227"/>
                    <a:pt x="2858963" y="3310394"/>
                    <a:pt x="2872937" y="3298668"/>
                  </a:cubicBezTo>
                  <a:close/>
                  <a:moveTo>
                    <a:pt x="1986317" y="3612187"/>
                  </a:moveTo>
                  <a:cubicBezTo>
                    <a:pt x="2004559" y="3612187"/>
                    <a:pt x="2019347" y="3626975"/>
                    <a:pt x="2019348" y="3645217"/>
                  </a:cubicBezTo>
                  <a:cubicBezTo>
                    <a:pt x="2019347" y="3663459"/>
                    <a:pt x="2004559" y="3678247"/>
                    <a:pt x="1986318" y="3678247"/>
                  </a:cubicBezTo>
                  <a:cubicBezTo>
                    <a:pt x="1968075" y="3678247"/>
                    <a:pt x="1953287" y="3663459"/>
                    <a:pt x="1953287" y="3645217"/>
                  </a:cubicBezTo>
                  <a:cubicBezTo>
                    <a:pt x="1953287" y="3626975"/>
                    <a:pt x="1968076" y="3612187"/>
                    <a:pt x="1986317" y="3612187"/>
                  </a:cubicBezTo>
                  <a:close/>
                  <a:moveTo>
                    <a:pt x="2998770" y="3237711"/>
                  </a:moveTo>
                  <a:cubicBezTo>
                    <a:pt x="3012744" y="3225985"/>
                    <a:pt x="3033578" y="3227808"/>
                    <a:pt x="3045303" y="3241782"/>
                  </a:cubicBezTo>
                  <a:cubicBezTo>
                    <a:pt x="3057029" y="3255756"/>
                    <a:pt x="3055207" y="3276590"/>
                    <a:pt x="3041232" y="3288316"/>
                  </a:cubicBezTo>
                  <a:cubicBezTo>
                    <a:pt x="3027258" y="3300041"/>
                    <a:pt x="3006424" y="3298219"/>
                    <a:pt x="2994699" y="3284245"/>
                  </a:cubicBezTo>
                  <a:cubicBezTo>
                    <a:pt x="2982973" y="3270270"/>
                    <a:pt x="2984795" y="3249437"/>
                    <a:pt x="2998770" y="3237711"/>
                  </a:cubicBezTo>
                  <a:close/>
                  <a:moveTo>
                    <a:pt x="1850741" y="3646375"/>
                  </a:moveTo>
                  <a:cubicBezTo>
                    <a:pt x="1868984" y="3646375"/>
                    <a:pt x="1883771" y="3661163"/>
                    <a:pt x="1883771" y="3679405"/>
                  </a:cubicBezTo>
                  <a:cubicBezTo>
                    <a:pt x="1883772" y="3697647"/>
                    <a:pt x="1868983" y="3712435"/>
                    <a:pt x="1850741" y="3712435"/>
                  </a:cubicBezTo>
                  <a:cubicBezTo>
                    <a:pt x="1832499" y="3712435"/>
                    <a:pt x="1817712" y="3697647"/>
                    <a:pt x="1817711" y="3679405"/>
                  </a:cubicBezTo>
                  <a:cubicBezTo>
                    <a:pt x="1817711" y="3661163"/>
                    <a:pt x="1832499" y="3646375"/>
                    <a:pt x="1850741" y="3646375"/>
                  </a:cubicBezTo>
                  <a:close/>
                  <a:moveTo>
                    <a:pt x="2228094" y="3490558"/>
                  </a:moveTo>
                  <a:cubicBezTo>
                    <a:pt x="2245236" y="3484319"/>
                    <a:pt x="2264190" y="3493157"/>
                    <a:pt x="2270429" y="3510299"/>
                  </a:cubicBezTo>
                  <a:cubicBezTo>
                    <a:pt x="2276668" y="3527441"/>
                    <a:pt x="2267830" y="3546395"/>
                    <a:pt x="2250688" y="3552634"/>
                  </a:cubicBezTo>
                  <a:cubicBezTo>
                    <a:pt x="2233546" y="3558873"/>
                    <a:pt x="2214592" y="3550035"/>
                    <a:pt x="2208353" y="3532893"/>
                  </a:cubicBezTo>
                  <a:cubicBezTo>
                    <a:pt x="2202114" y="3515751"/>
                    <a:pt x="2210952" y="3496797"/>
                    <a:pt x="2228094" y="3490558"/>
                  </a:cubicBezTo>
                  <a:close/>
                  <a:moveTo>
                    <a:pt x="2616875" y="3349053"/>
                  </a:moveTo>
                  <a:cubicBezTo>
                    <a:pt x="2634017" y="3342814"/>
                    <a:pt x="2652971" y="3351653"/>
                    <a:pt x="2659210" y="3368795"/>
                  </a:cubicBezTo>
                  <a:cubicBezTo>
                    <a:pt x="2665449" y="3385936"/>
                    <a:pt x="2656611" y="3404890"/>
                    <a:pt x="2639469" y="3411129"/>
                  </a:cubicBezTo>
                  <a:cubicBezTo>
                    <a:pt x="2622327" y="3417369"/>
                    <a:pt x="2603373" y="3408530"/>
                    <a:pt x="2597134" y="3391388"/>
                  </a:cubicBezTo>
                  <a:cubicBezTo>
                    <a:pt x="2590895" y="3374247"/>
                    <a:pt x="2599733" y="3355293"/>
                    <a:pt x="2616875" y="3349053"/>
                  </a:cubicBezTo>
                  <a:close/>
                  <a:moveTo>
                    <a:pt x="2757094" y="3268787"/>
                  </a:moveTo>
                  <a:cubicBezTo>
                    <a:pt x="2771069" y="3257062"/>
                    <a:pt x="2791902" y="3258885"/>
                    <a:pt x="2803628" y="3272859"/>
                  </a:cubicBezTo>
                  <a:cubicBezTo>
                    <a:pt x="2815354" y="3286833"/>
                    <a:pt x="2813531" y="3307667"/>
                    <a:pt x="2799556" y="3319392"/>
                  </a:cubicBezTo>
                  <a:cubicBezTo>
                    <a:pt x="2785583" y="3331118"/>
                    <a:pt x="2764749" y="3329296"/>
                    <a:pt x="2753023" y="3315321"/>
                  </a:cubicBezTo>
                  <a:cubicBezTo>
                    <a:pt x="2741297" y="3301347"/>
                    <a:pt x="2743120" y="3280513"/>
                    <a:pt x="2757094" y="3268787"/>
                  </a:cubicBezTo>
                  <a:close/>
                  <a:moveTo>
                    <a:pt x="2055851" y="3514835"/>
                  </a:moveTo>
                  <a:cubicBezTo>
                    <a:pt x="2074093" y="3514835"/>
                    <a:pt x="2088881" y="3529623"/>
                    <a:pt x="2088881" y="3547865"/>
                  </a:cubicBezTo>
                  <a:cubicBezTo>
                    <a:pt x="2088881" y="3566107"/>
                    <a:pt x="2074093" y="3580895"/>
                    <a:pt x="2055852" y="3580895"/>
                  </a:cubicBezTo>
                  <a:cubicBezTo>
                    <a:pt x="2037610" y="3580895"/>
                    <a:pt x="2022821" y="3566107"/>
                    <a:pt x="2022821" y="3547865"/>
                  </a:cubicBezTo>
                  <a:cubicBezTo>
                    <a:pt x="2022822" y="3529623"/>
                    <a:pt x="2037609" y="3514835"/>
                    <a:pt x="2055851" y="3514835"/>
                  </a:cubicBezTo>
                  <a:close/>
                  <a:moveTo>
                    <a:pt x="3075780" y="3123924"/>
                  </a:moveTo>
                  <a:cubicBezTo>
                    <a:pt x="3089754" y="3112198"/>
                    <a:pt x="3110588" y="3114021"/>
                    <a:pt x="3122313" y="3127995"/>
                  </a:cubicBezTo>
                  <a:cubicBezTo>
                    <a:pt x="3134039" y="3141969"/>
                    <a:pt x="3132216" y="3162803"/>
                    <a:pt x="3118242" y="3174529"/>
                  </a:cubicBezTo>
                  <a:cubicBezTo>
                    <a:pt x="3104268" y="3186254"/>
                    <a:pt x="3083434" y="3184432"/>
                    <a:pt x="3071708" y="3170458"/>
                  </a:cubicBezTo>
                  <a:cubicBezTo>
                    <a:pt x="3059983" y="3156483"/>
                    <a:pt x="3061805" y="3135649"/>
                    <a:pt x="3075780" y="3123924"/>
                  </a:cubicBezTo>
                  <a:close/>
                  <a:moveTo>
                    <a:pt x="1718608" y="3608710"/>
                  </a:moveTo>
                  <a:cubicBezTo>
                    <a:pt x="1736849" y="3608710"/>
                    <a:pt x="1751637" y="3623498"/>
                    <a:pt x="1751638" y="3641740"/>
                  </a:cubicBezTo>
                  <a:cubicBezTo>
                    <a:pt x="1751638" y="3659982"/>
                    <a:pt x="1736850" y="3674770"/>
                    <a:pt x="1718607" y="3674770"/>
                  </a:cubicBezTo>
                  <a:cubicBezTo>
                    <a:pt x="1700365" y="3674770"/>
                    <a:pt x="1685577" y="3659982"/>
                    <a:pt x="1685578" y="3641740"/>
                  </a:cubicBezTo>
                  <a:cubicBezTo>
                    <a:pt x="1685577" y="3623498"/>
                    <a:pt x="1700366" y="3608710"/>
                    <a:pt x="1718608" y="3608710"/>
                  </a:cubicBezTo>
                  <a:close/>
                  <a:moveTo>
                    <a:pt x="3074031" y="3002846"/>
                  </a:moveTo>
                  <a:cubicBezTo>
                    <a:pt x="3088005" y="2991120"/>
                    <a:pt x="3108839" y="2992943"/>
                    <a:pt x="3120565" y="3006917"/>
                  </a:cubicBezTo>
                  <a:cubicBezTo>
                    <a:pt x="3132291" y="3020891"/>
                    <a:pt x="3130468" y="3041725"/>
                    <a:pt x="3116494" y="3053451"/>
                  </a:cubicBezTo>
                  <a:cubicBezTo>
                    <a:pt x="3102520" y="3065176"/>
                    <a:pt x="3081686" y="3063353"/>
                    <a:pt x="3069960" y="3049380"/>
                  </a:cubicBezTo>
                  <a:cubicBezTo>
                    <a:pt x="3058234" y="3035405"/>
                    <a:pt x="3060057" y="3014571"/>
                    <a:pt x="3074031" y="3002846"/>
                  </a:cubicBezTo>
                  <a:close/>
                  <a:moveTo>
                    <a:pt x="1642119" y="3514835"/>
                  </a:moveTo>
                  <a:cubicBezTo>
                    <a:pt x="1660361" y="3514835"/>
                    <a:pt x="1675149" y="3529623"/>
                    <a:pt x="1675150" y="3547865"/>
                  </a:cubicBezTo>
                  <a:cubicBezTo>
                    <a:pt x="1675149" y="3566107"/>
                    <a:pt x="1660361" y="3580895"/>
                    <a:pt x="1642120" y="3580895"/>
                  </a:cubicBezTo>
                  <a:cubicBezTo>
                    <a:pt x="1623877" y="3580895"/>
                    <a:pt x="1609089" y="3566107"/>
                    <a:pt x="1609089" y="3547865"/>
                  </a:cubicBezTo>
                  <a:cubicBezTo>
                    <a:pt x="1609089" y="3529623"/>
                    <a:pt x="1623877" y="3514835"/>
                    <a:pt x="1642119" y="3514835"/>
                  </a:cubicBezTo>
                  <a:close/>
                  <a:moveTo>
                    <a:pt x="3313787" y="2850811"/>
                  </a:moveTo>
                  <a:cubicBezTo>
                    <a:pt x="3321953" y="2848624"/>
                    <a:pt x="3330952" y="2849550"/>
                    <a:pt x="3338851" y="2854111"/>
                  </a:cubicBezTo>
                  <a:cubicBezTo>
                    <a:pt x="3354649" y="2863232"/>
                    <a:pt x="3360062" y="2883433"/>
                    <a:pt x="3350941" y="2899231"/>
                  </a:cubicBezTo>
                  <a:cubicBezTo>
                    <a:pt x="3341820" y="2915029"/>
                    <a:pt x="3321619" y="2920442"/>
                    <a:pt x="3305821" y="2911321"/>
                  </a:cubicBezTo>
                  <a:cubicBezTo>
                    <a:pt x="3290023" y="2902200"/>
                    <a:pt x="3284610" y="2881999"/>
                    <a:pt x="3293731" y="2866201"/>
                  </a:cubicBezTo>
                  <a:cubicBezTo>
                    <a:pt x="3298292" y="2858302"/>
                    <a:pt x="3305622" y="2852999"/>
                    <a:pt x="3313787" y="2850811"/>
                  </a:cubicBezTo>
                  <a:close/>
                  <a:moveTo>
                    <a:pt x="1355326" y="3554451"/>
                  </a:moveTo>
                  <a:cubicBezTo>
                    <a:pt x="1362987" y="3550878"/>
                    <a:pt x="1372011" y="3550228"/>
                    <a:pt x="1380582" y="3553348"/>
                  </a:cubicBezTo>
                  <a:cubicBezTo>
                    <a:pt x="1397724" y="3559587"/>
                    <a:pt x="1406562" y="3578541"/>
                    <a:pt x="1400323" y="3595683"/>
                  </a:cubicBezTo>
                  <a:cubicBezTo>
                    <a:pt x="1394084" y="3612825"/>
                    <a:pt x="1375130" y="3621663"/>
                    <a:pt x="1357988" y="3615424"/>
                  </a:cubicBezTo>
                  <a:cubicBezTo>
                    <a:pt x="1340846" y="3609185"/>
                    <a:pt x="1332007" y="3590231"/>
                    <a:pt x="1338247" y="3573089"/>
                  </a:cubicBezTo>
                  <a:cubicBezTo>
                    <a:pt x="1341367" y="3564518"/>
                    <a:pt x="1347664" y="3558023"/>
                    <a:pt x="1355326" y="3554451"/>
                  </a:cubicBezTo>
                  <a:close/>
                  <a:moveTo>
                    <a:pt x="3194711" y="2862354"/>
                  </a:moveTo>
                  <a:cubicBezTo>
                    <a:pt x="3202876" y="2860166"/>
                    <a:pt x="3211876" y="2861093"/>
                    <a:pt x="3219775" y="2865653"/>
                  </a:cubicBezTo>
                  <a:cubicBezTo>
                    <a:pt x="3235573" y="2874774"/>
                    <a:pt x="3240986" y="2894975"/>
                    <a:pt x="3231865" y="2910773"/>
                  </a:cubicBezTo>
                  <a:cubicBezTo>
                    <a:pt x="3222744" y="2926571"/>
                    <a:pt x="3202543" y="2931984"/>
                    <a:pt x="3186745" y="2922863"/>
                  </a:cubicBezTo>
                  <a:cubicBezTo>
                    <a:pt x="3170947" y="2913742"/>
                    <a:pt x="3165534" y="2893541"/>
                    <a:pt x="3174655" y="2877743"/>
                  </a:cubicBezTo>
                  <a:cubicBezTo>
                    <a:pt x="3179216" y="2869844"/>
                    <a:pt x="3186546" y="2864542"/>
                    <a:pt x="3194711" y="2862354"/>
                  </a:cubicBezTo>
                  <a:close/>
                  <a:moveTo>
                    <a:pt x="1453963" y="3486751"/>
                  </a:moveTo>
                  <a:cubicBezTo>
                    <a:pt x="1461624" y="3483179"/>
                    <a:pt x="1470648" y="3482529"/>
                    <a:pt x="1479219" y="3485649"/>
                  </a:cubicBezTo>
                  <a:cubicBezTo>
                    <a:pt x="1496360" y="3491888"/>
                    <a:pt x="1505199" y="3510842"/>
                    <a:pt x="1498960" y="3527984"/>
                  </a:cubicBezTo>
                  <a:cubicBezTo>
                    <a:pt x="1492721" y="3545125"/>
                    <a:pt x="1473767" y="3553964"/>
                    <a:pt x="1456625" y="3547725"/>
                  </a:cubicBezTo>
                  <a:cubicBezTo>
                    <a:pt x="1439483" y="3541486"/>
                    <a:pt x="1430645" y="3522532"/>
                    <a:pt x="1436884" y="3505390"/>
                  </a:cubicBezTo>
                  <a:cubicBezTo>
                    <a:pt x="1440003" y="3496819"/>
                    <a:pt x="1446302" y="3490324"/>
                    <a:pt x="1453963" y="3486751"/>
                  </a:cubicBezTo>
                  <a:close/>
                  <a:moveTo>
                    <a:pt x="3411183" y="2750493"/>
                  </a:moveTo>
                  <a:cubicBezTo>
                    <a:pt x="3419348" y="2748305"/>
                    <a:pt x="3428348" y="2749233"/>
                    <a:pt x="3436247" y="2753793"/>
                  </a:cubicBezTo>
                  <a:cubicBezTo>
                    <a:pt x="3452045" y="2762914"/>
                    <a:pt x="3457458" y="2783115"/>
                    <a:pt x="3448337" y="2798913"/>
                  </a:cubicBezTo>
                  <a:cubicBezTo>
                    <a:pt x="3439216" y="2814711"/>
                    <a:pt x="3419015" y="2820123"/>
                    <a:pt x="3403217" y="2811003"/>
                  </a:cubicBezTo>
                  <a:cubicBezTo>
                    <a:pt x="3387419" y="2801881"/>
                    <a:pt x="3382006" y="2781681"/>
                    <a:pt x="3391127" y="2765883"/>
                  </a:cubicBezTo>
                  <a:cubicBezTo>
                    <a:pt x="3395688" y="2757984"/>
                    <a:pt x="3403018" y="2752681"/>
                    <a:pt x="3411183" y="2750493"/>
                  </a:cubicBezTo>
                  <a:close/>
                  <a:moveTo>
                    <a:pt x="1216233" y="3540207"/>
                  </a:moveTo>
                  <a:cubicBezTo>
                    <a:pt x="1223894" y="3536634"/>
                    <a:pt x="1232918" y="3535984"/>
                    <a:pt x="1241489" y="3539104"/>
                  </a:cubicBezTo>
                  <a:cubicBezTo>
                    <a:pt x="1258631" y="3545343"/>
                    <a:pt x="1267469" y="3564297"/>
                    <a:pt x="1261230" y="3581439"/>
                  </a:cubicBezTo>
                  <a:cubicBezTo>
                    <a:pt x="1254991" y="3598581"/>
                    <a:pt x="1236037" y="3607419"/>
                    <a:pt x="1218895" y="3601180"/>
                  </a:cubicBezTo>
                  <a:cubicBezTo>
                    <a:pt x="1201753" y="3594941"/>
                    <a:pt x="1192915" y="3575987"/>
                    <a:pt x="1199154" y="3558846"/>
                  </a:cubicBezTo>
                  <a:cubicBezTo>
                    <a:pt x="1202274" y="3550274"/>
                    <a:pt x="1208572" y="3543779"/>
                    <a:pt x="1216233" y="3540207"/>
                  </a:cubicBezTo>
                  <a:close/>
                  <a:moveTo>
                    <a:pt x="3444631" y="2617229"/>
                  </a:moveTo>
                  <a:cubicBezTo>
                    <a:pt x="3452796" y="2615041"/>
                    <a:pt x="3461796" y="2615968"/>
                    <a:pt x="3469695" y="2620529"/>
                  </a:cubicBezTo>
                  <a:cubicBezTo>
                    <a:pt x="3485493" y="2629650"/>
                    <a:pt x="3490906" y="2649851"/>
                    <a:pt x="3481785" y="2665649"/>
                  </a:cubicBezTo>
                  <a:cubicBezTo>
                    <a:pt x="3472664" y="2681447"/>
                    <a:pt x="3452463" y="2686860"/>
                    <a:pt x="3436665" y="2677738"/>
                  </a:cubicBezTo>
                  <a:cubicBezTo>
                    <a:pt x="3420867" y="2668618"/>
                    <a:pt x="3415454" y="2648417"/>
                    <a:pt x="3424575" y="2632619"/>
                  </a:cubicBezTo>
                  <a:cubicBezTo>
                    <a:pt x="3429136" y="2624720"/>
                    <a:pt x="3436466" y="2619417"/>
                    <a:pt x="3444631" y="2617229"/>
                  </a:cubicBezTo>
                  <a:close/>
                  <a:moveTo>
                    <a:pt x="1104950" y="3459621"/>
                  </a:moveTo>
                  <a:cubicBezTo>
                    <a:pt x="1112611" y="3456048"/>
                    <a:pt x="1121635" y="3455399"/>
                    <a:pt x="1130206" y="3458518"/>
                  </a:cubicBezTo>
                  <a:cubicBezTo>
                    <a:pt x="1147348" y="3464757"/>
                    <a:pt x="1156186" y="3483711"/>
                    <a:pt x="1149947" y="3500853"/>
                  </a:cubicBezTo>
                  <a:cubicBezTo>
                    <a:pt x="1143708" y="3517995"/>
                    <a:pt x="1124754" y="3526833"/>
                    <a:pt x="1107612" y="3520594"/>
                  </a:cubicBezTo>
                  <a:cubicBezTo>
                    <a:pt x="1090470" y="3514355"/>
                    <a:pt x="1081632" y="3495401"/>
                    <a:pt x="1087871" y="3478259"/>
                  </a:cubicBezTo>
                  <a:cubicBezTo>
                    <a:pt x="1090990" y="3469688"/>
                    <a:pt x="1097289" y="3463193"/>
                    <a:pt x="1104950" y="3459621"/>
                  </a:cubicBezTo>
                  <a:close/>
                  <a:moveTo>
                    <a:pt x="3401577" y="2504051"/>
                  </a:moveTo>
                  <a:cubicBezTo>
                    <a:pt x="3409742" y="2501864"/>
                    <a:pt x="3418742" y="2502790"/>
                    <a:pt x="3426641" y="2507351"/>
                  </a:cubicBezTo>
                  <a:cubicBezTo>
                    <a:pt x="3442439" y="2516472"/>
                    <a:pt x="3447852" y="2536673"/>
                    <a:pt x="3438731" y="2552471"/>
                  </a:cubicBezTo>
                  <a:cubicBezTo>
                    <a:pt x="3429610" y="2568269"/>
                    <a:pt x="3409409" y="2573682"/>
                    <a:pt x="3393611" y="2564560"/>
                  </a:cubicBezTo>
                  <a:cubicBezTo>
                    <a:pt x="3377813" y="2555440"/>
                    <a:pt x="3372400" y="2535239"/>
                    <a:pt x="3381521" y="2519441"/>
                  </a:cubicBezTo>
                  <a:cubicBezTo>
                    <a:pt x="3386081" y="2511542"/>
                    <a:pt x="3393412" y="2506239"/>
                    <a:pt x="3401577" y="2504051"/>
                  </a:cubicBezTo>
                  <a:close/>
                  <a:moveTo>
                    <a:pt x="1065182" y="3345247"/>
                  </a:moveTo>
                  <a:cubicBezTo>
                    <a:pt x="1072842" y="3341674"/>
                    <a:pt x="1081867" y="3341024"/>
                    <a:pt x="1090438" y="3344144"/>
                  </a:cubicBezTo>
                  <a:cubicBezTo>
                    <a:pt x="1107580" y="3350383"/>
                    <a:pt x="1116418" y="3369337"/>
                    <a:pt x="1110179" y="3386479"/>
                  </a:cubicBezTo>
                  <a:cubicBezTo>
                    <a:pt x="1103940" y="3403621"/>
                    <a:pt x="1084986" y="3412459"/>
                    <a:pt x="1067844" y="3406220"/>
                  </a:cubicBezTo>
                  <a:cubicBezTo>
                    <a:pt x="1050702" y="3399981"/>
                    <a:pt x="1041864" y="3381027"/>
                    <a:pt x="1048103" y="3363885"/>
                  </a:cubicBezTo>
                  <a:cubicBezTo>
                    <a:pt x="1051222" y="3355314"/>
                    <a:pt x="1057521" y="3348819"/>
                    <a:pt x="1065182" y="3345247"/>
                  </a:cubicBezTo>
                  <a:close/>
                  <a:moveTo>
                    <a:pt x="3447239" y="2344783"/>
                  </a:moveTo>
                  <a:cubicBezTo>
                    <a:pt x="3454163" y="2339934"/>
                    <a:pt x="3462937" y="2337727"/>
                    <a:pt x="3471919" y="2339311"/>
                  </a:cubicBezTo>
                  <a:cubicBezTo>
                    <a:pt x="3489884" y="2342479"/>
                    <a:pt x="3501880" y="2359610"/>
                    <a:pt x="3498712" y="2377575"/>
                  </a:cubicBezTo>
                  <a:cubicBezTo>
                    <a:pt x="3495544" y="2395540"/>
                    <a:pt x="3478413" y="2407535"/>
                    <a:pt x="3460448" y="2404367"/>
                  </a:cubicBezTo>
                  <a:cubicBezTo>
                    <a:pt x="3442483" y="2401200"/>
                    <a:pt x="3430488" y="2384069"/>
                    <a:pt x="3433656" y="2366104"/>
                  </a:cubicBezTo>
                  <a:cubicBezTo>
                    <a:pt x="3435239" y="2357121"/>
                    <a:pt x="3440314" y="2349632"/>
                    <a:pt x="3447239" y="2344783"/>
                  </a:cubicBezTo>
                  <a:close/>
                  <a:moveTo>
                    <a:pt x="929794" y="3257995"/>
                  </a:moveTo>
                  <a:cubicBezTo>
                    <a:pt x="938214" y="3257258"/>
                    <a:pt x="946917" y="3259734"/>
                    <a:pt x="953904" y="3265597"/>
                  </a:cubicBezTo>
                  <a:cubicBezTo>
                    <a:pt x="967878" y="3277323"/>
                    <a:pt x="969700" y="3298156"/>
                    <a:pt x="957975" y="3312130"/>
                  </a:cubicBezTo>
                  <a:cubicBezTo>
                    <a:pt x="946249" y="3326105"/>
                    <a:pt x="925415" y="3327928"/>
                    <a:pt x="911441" y="3316202"/>
                  </a:cubicBezTo>
                  <a:cubicBezTo>
                    <a:pt x="897467" y="3304476"/>
                    <a:pt x="895644" y="3283642"/>
                    <a:pt x="907370" y="3269668"/>
                  </a:cubicBezTo>
                  <a:cubicBezTo>
                    <a:pt x="913233" y="3262681"/>
                    <a:pt x="921373" y="3258732"/>
                    <a:pt x="929794" y="3257995"/>
                  </a:cubicBezTo>
                  <a:close/>
                  <a:moveTo>
                    <a:pt x="3555186" y="2293210"/>
                  </a:moveTo>
                  <a:cubicBezTo>
                    <a:pt x="3562110" y="2288362"/>
                    <a:pt x="3570884" y="2286155"/>
                    <a:pt x="3579867" y="2287739"/>
                  </a:cubicBezTo>
                  <a:cubicBezTo>
                    <a:pt x="3597832" y="2290906"/>
                    <a:pt x="3609827" y="2308037"/>
                    <a:pt x="3606659" y="2326002"/>
                  </a:cubicBezTo>
                  <a:cubicBezTo>
                    <a:pt x="3603491" y="2343967"/>
                    <a:pt x="3586360" y="2355963"/>
                    <a:pt x="3568396" y="2352795"/>
                  </a:cubicBezTo>
                  <a:cubicBezTo>
                    <a:pt x="3550431" y="2349627"/>
                    <a:pt x="3538435" y="2332496"/>
                    <a:pt x="3541603" y="2314531"/>
                  </a:cubicBezTo>
                  <a:cubicBezTo>
                    <a:pt x="3543187" y="2305549"/>
                    <a:pt x="3548262" y="2298059"/>
                    <a:pt x="3555186" y="2293210"/>
                  </a:cubicBezTo>
                  <a:close/>
                  <a:moveTo>
                    <a:pt x="813951" y="3287875"/>
                  </a:moveTo>
                  <a:cubicBezTo>
                    <a:pt x="822372" y="3287139"/>
                    <a:pt x="831074" y="3289614"/>
                    <a:pt x="838061" y="3295477"/>
                  </a:cubicBezTo>
                  <a:cubicBezTo>
                    <a:pt x="852035" y="3307203"/>
                    <a:pt x="853858" y="3328037"/>
                    <a:pt x="842132" y="3342011"/>
                  </a:cubicBezTo>
                  <a:cubicBezTo>
                    <a:pt x="830406" y="3355985"/>
                    <a:pt x="809572" y="3357808"/>
                    <a:pt x="795598" y="3346082"/>
                  </a:cubicBezTo>
                  <a:cubicBezTo>
                    <a:pt x="781624" y="3334356"/>
                    <a:pt x="779801" y="3313523"/>
                    <a:pt x="791527" y="3299549"/>
                  </a:cubicBezTo>
                  <a:cubicBezTo>
                    <a:pt x="797390" y="3292562"/>
                    <a:pt x="805530" y="3288612"/>
                    <a:pt x="813951" y="3287875"/>
                  </a:cubicBezTo>
                  <a:close/>
                  <a:moveTo>
                    <a:pt x="3612397" y="2165631"/>
                  </a:moveTo>
                  <a:cubicBezTo>
                    <a:pt x="3619321" y="2160782"/>
                    <a:pt x="3628095" y="2158575"/>
                    <a:pt x="3637078" y="2160159"/>
                  </a:cubicBezTo>
                  <a:cubicBezTo>
                    <a:pt x="3655043" y="2163327"/>
                    <a:pt x="3667038" y="2180458"/>
                    <a:pt x="3663871" y="2198423"/>
                  </a:cubicBezTo>
                  <a:cubicBezTo>
                    <a:pt x="3660703" y="2216388"/>
                    <a:pt x="3643572" y="2228383"/>
                    <a:pt x="3625607" y="2225216"/>
                  </a:cubicBezTo>
                  <a:cubicBezTo>
                    <a:pt x="3607642" y="2222048"/>
                    <a:pt x="3595647" y="2204916"/>
                    <a:pt x="3598814" y="2186952"/>
                  </a:cubicBezTo>
                  <a:cubicBezTo>
                    <a:pt x="3600398" y="2177969"/>
                    <a:pt x="3605473" y="2170479"/>
                    <a:pt x="3612397" y="2165631"/>
                  </a:cubicBezTo>
                  <a:close/>
                  <a:moveTo>
                    <a:pt x="688118" y="3226918"/>
                  </a:moveTo>
                  <a:cubicBezTo>
                    <a:pt x="696539" y="3226181"/>
                    <a:pt x="705241" y="3228657"/>
                    <a:pt x="712228" y="3234520"/>
                  </a:cubicBezTo>
                  <a:cubicBezTo>
                    <a:pt x="726202" y="3246246"/>
                    <a:pt x="728025" y="3267080"/>
                    <a:pt x="716299" y="3281054"/>
                  </a:cubicBezTo>
                  <a:cubicBezTo>
                    <a:pt x="704573" y="3295028"/>
                    <a:pt x="683739" y="3296851"/>
                    <a:pt x="669765" y="3285125"/>
                  </a:cubicBezTo>
                  <a:cubicBezTo>
                    <a:pt x="655791" y="3273400"/>
                    <a:pt x="653968" y="3252566"/>
                    <a:pt x="665694" y="3238591"/>
                  </a:cubicBezTo>
                  <a:cubicBezTo>
                    <a:pt x="671557" y="3231604"/>
                    <a:pt x="679697" y="3227655"/>
                    <a:pt x="688118" y="3226918"/>
                  </a:cubicBezTo>
                  <a:close/>
                  <a:moveTo>
                    <a:pt x="3598249" y="2028963"/>
                  </a:moveTo>
                  <a:cubicBezTo>
                    <a:pt x="3605173" y="2024115"/>
                    <a:pt x="3613947" y="2021908"/>
                    <a:pt x="3622930" y="2023492"/>
                  </a:cubicBezTo>
                  <a:cubicBezTo>
                    <a:pt x="3640895" y="2026659"/>
                    <a:pt x="3652890" y="2043791"/>
                    <a:pt x="3649723" y="2061756"/>
                  </a:cubicBezTo>
                  <a:cubicBezTo>
                    <a:pt x="3646555" y="2079720"/>
                    <a:pt x="3629424" y="2091716"/>
                    <a:pt x="3611459" y="2088548"/>
                  </a:cubicBezTo>
                  <a:cubicBezTo>
                    <a:pt x="3593494" y="2085381"/>
                    <a:pt x="3581498" y="2068249"/>
                    <a:pt x="3584666" y="2050284"/>
                  </a:cubicBezTo>
                  <a:cubicBezTo>
                    <a:pt x="3586250" y="2041302"/>
                    <a:pt x="3591325" y="2033812"/>
                    <a:pt x="3598249" y="2028963"/>
                  </a:cubicBezTo>
                  <a:close/>
                  <a:moveTo>
                    <a:pt x="611108" y="3113131"/>
                  </a:moveTo>
                  <a:cubicBezTo>
                    <a:pt x="619529" y="3112395"/>
                    <a:pt x="628231" y="3114870"/>
                    <a:pt x="635218" y="3120733"/>
                  </a:cubicBezTo>
                  <a:cubicBezTo>
                    <a:pt x="649192" y="3132459"/>
                    <a:pt x="651015" y="3153293"/>
                    <a:pt x="639289" y="3167267"/>
                  </a:cubicBezTo>
                  <a:cubicBezTo>
                    <a:pt x="627564" y="3181241"/>
                    <a:pt x="606729" y="3183064"/>
                    <a:pt x="592755" y="3171338"/>
                  </a:cubicBezTo>
                  <a:cubicBezTo>
                    <a:pt x="578781" y="3159612"/>
                    <a:pt x="576959" y="3138778"/>
                    <a:pt x="588684" y="3124804"/>
                  </a:cubicBezTo>
                  <a:cubicBezTo>
                    <a:pt x="594547" y="3117817"/>
                    <a:pt x="602687" y="3113868"/>
                    <a:pt x="611108" y="3113131"/>
                  </a:cubicBezTo>
                  <a:close/>
                  <a:moveTo>
                    <a:pt x="3519082" y="1937336"/>
                  </a:moveTo>
                  <a:cubicBezTo>
                    <a:pt x="3526007" y="1932488"/>
                    <a:pt x="3534781" y="1930281"/>
                    <a:pt x="3543763" y="1931865"/>
                  </a:cubicBezTo>
                  <a:cubicBezTo>
                    <a:pt x="3561728" y="1935032"/>
                    <a:pt x="3573723" y="1952164"/>
                    <a:pt x="3570556" y="1970128"/>
                  </a:cubicBezTo>
                  <a:cubicBezTo>
                    <a:pt x="3567388" y="1988093"/>
                    <a:pt x="3550257" y="2000089"/>
                    <a:pt x="3532292" y="1996921"/>
                  </a:cubicBezTo>
                  <a:cubicBezTo>
                    <a:pt x="3514327" y="1993754"/>
                    <a:pt x="3502332" y="1976622"/>
                    <a:pt x="3505499" y="1958657"/>
                  </a:cubicBezTo>
                  <a:cubicBezTo>
                    <a:pt x="3507083" y="1949675"/>
                    <a:pt x="3512158" y="1942185"/>
                    <a:pt x="3519082" y="1937336"/>
                  </a:cubicBezTo>
                  <a:close/>
                  <a:moveTo>
                    <a:pt x="612857" y="2992053"/>
                  </a:moveTo>
                  <a:cubicBezTo>
                    <a:pt x="621277" y="2991317"/>
                    <a:pt x="629979" y="2993792"/>
                    <a:pt x="636967" y="2999655"/>
                  </a:cubicBezTo>
                  <a:cubicBezTo>
                    <a:pt x="650941" y="3011381"/>
                    <a:pt x="652763" y="3032215"/>
                    <a:pt x="641038" y="3046189"/>
                  </a:cubicBezTo>
                  <a:cubicBezTo>
                    <a:pt x="629312" y="3060163"/>
                    <a:pt x="608478" y="3061986"/>
                    <a:pt x="594504" y="3050260"/>
                  </a:cubicBezTo>
                  <a:cubicBezTo>
                    <a:pt x="580530" y="3038534"/>
                    <a:pt x="578707" y="3017701"/>
                    <a:pt x="590433" y="3003726"/>
                  </a:cubicBezTo>
                  <a:cubicBezTo>
                    <a:pt x="596296" y="2996739"/>
                    <a:pt x="604435" y="2992790"/>
                    <a:pt x="612857" y="2992053"/>
                  </a:cubicBezTo>
                  <a:close/>
                  <a:moveTo>
                    <a:pt x="3529202" y="1757107"/>
                  </a:moveTo>
                  <a:cubicBezTo>
                    <a:pt x="3547167" y="1753940"/>
                    <a:pt x="3564298" y="1765935"/>
                    <a:pt x="3567466" y="1783900"/>
                  </a:cubicBezTo>
                  <a:cubicBezTo>
                    <a:pt x="3570633" y="1801865"/>
                    <a:pt x="3558638" y="1818996"/>
                    <a:pt x="3540673" y="1822164"/>
                  </a:cubicBezTo>
                  <a:cubicBezTo>
                    <a:pt x="3522708" y="1825331"/>
                    <a:pt x="3505577" y="1813336"/>
                    <a:pt x="3502409" y="1795371"/>
                  </a:cubicBezTo>
                  <a:cubicBezTo>
                    <a:pt x="3499242" y="1777406"/>
                    <a:pt x="3511237" y="1760275"/>
                    <a:pt x="3529202" y="1757107"/>
                  </a:cubicBezTo>
                  <a:close/>
                  <a:moveTo>
                    <a:pt x="489255" y="2860496"/>
                  </a:moveTo>
                  <a:cubicBezTo>
                    <a:pt x="505053" y="2851375"/>
                    <a:pt x="525253" y="2856788"/>
                    <a:pt x="534375" y="2872586"/>
                  </a:cubicBezTo>
                  <a:cubicBezTo>
                    <a:pt x="543496" y="2888384"/>
                    <a:pt x="538083" y="2908585"/>
                    <a:pt x="522285" y="2917706"/>
                  </a:cubicBezTo>
                  <a:cubicBezTo>
                    <a:pt x="506487" y="2926827"/>
                    <a:pt x="486286" y="2921414"/>
                    <a:pt x="477165" y="2905616"/>
                  </a:cubicBezTo>
                  <a:cubicBezTo>
                    <a:pt x="468044" y="2889818"/>
                    <a:pt x="473457" y="2869617"/>
                    <a:pt x="489255" y="2860496"/>
                  </a:cubicBezTo>
                  <a:close/>
                  <a:moveTo>
                    <a:pt x="3613001" y="1671725"/>
                  </a:moveTo>
                  <a:cubicBezTo>
                    <a:pt x="3630965" y="1668557"/>
                    <a:pt x="3648097" y="1680553"/>
                    <a:pt x="3651264" y="1698517"/>
                  </a:cubicBezTo>
                  <a:cubicBezTo>
                    <a:pt x="3654432" y="1716482"/>
                    <a:pt x="3642437" y="1733613"/>
                    <a:pt x="3624472" y="1736781"/>
                  </a:cubicBezTo>
                  <a:cubicBezTo>
                    <a:pt x="3606507" y="1739949"/>
                    <a:pt x="3589376" y="1727953"/>
                    <a:pt x="3586208" y="1709989"/>
                  </a:cubicBezTo>
                  <a:cubicBezTo>
                    <a:pt x="3583040" y="1692024"/>
                    <a:pt x="3595036" y="1674892"/>
                    <a:pt x="3613001" y="1671725"/>
                  </a:cubicBezTo>
                  <a:close/>
                  <a:moveTo>
                    <a:pt x="370178" y="2848954"/>
                  </a:moveTo>
                  <a:cubicBezTo>
                    <a:pt x="385977" y="2839833"/>
                    <a:pt x="406177" y="2845246"/>
                    <a:pt x="415298" y="2861044"/>
                  </a:cubicBezTo>
                  <a:cubicBezTo>
                    <a:pt x="424419" y="2876842"/>
                    <a:pt x="419006" y="2897043"/>
                    <a:pt x="403209" y="2906164"/>
                  </a:cubicBezTo>
                  <a:cubicBezTo>
                    <a:pt x="387410" y="2915284"/>
                    <a:pt x="367210" y="2909872"/>
                    <a:pt x="358089" y="2894074"/>
                  </a:cubicBezTo>
                  <a:cubicBezTo>
                    <a:pt x="348968" y="2878276"/>
                    <a:pt x="354380" y="2858075"/>
                    <a:pt x="370178" y="2848954"/>
                  </a:cubicBezTo>
                  <a:close/>
                  <a:moveTo>
                    <a:pt x="3623126" y="1532272"/>
                  </a:moveTo>
                  <a:cubicBezTo>
                    <a:pt x="3641092" y="1529104"/>
                    <a:pt x="3658223" y="1541100"/>
                    <a:pt x="3661391" y="1559064"/>
                  </a:cubicBezTo>
                  <a:cubicBezTo>
                    <a:pt x="3664558" y="1577029"/>
                    <a:pt x="3652563" y="1594161"/>
                    <a:pt x="3634598" y="1597328"/>
                  </a:cubicBezTo>
                  <a:cubicBezTo>
                    <a:pt x="3616633" y="1600496"/>
                    <a:pt x="3599502" y="1588500"/>
                    <a:pt x="3596334" y="1570536"/>
                  </a:cubicBezTo>
                  <a:cubicBezTo>
                    <a:pt x="3593166" y="1552571"/>
                    <a:pt x="3605162" y="1535440"/>
                    <a:pt x="3623126" y="1532272"/>
                  </a:cubicBezTo>
                  <a:close/>
                  <a:moveTo>
                    <a:pt x="272783" y="2748635"/>
                  </a:moveTo>
                  <a:cubicBezTo>
                    <a:pt x="288581" y="2739515"/>
                    <a:pt x="308782" y="2744927"/>
                    <a:pt x="317903" y="2760725"/>
                  </a:cubicBezTo>
                  <a:cubicBezTo>
                    <a:pt x="327024" y="2776523"/>
                    <a:pt x="321611" y="2796724"/>
                    <a:pt x="305813" y="2805845"/>
                  </a:cubicBezTo>
                  <a:cubicBezTo>
                    <a:pt x="290015" y="2814966"/>
                    <a:pt x="269814" y="2809553"/>
                    <a:pt x="260693" y="2793755"/>
                  </a:cubicBezTo>
                  <a:cubicBezTo>
                    <a:pt x="251572" y="2777957"/>
                    <a:pt x="256985" y="2757757"/>
                    <a:pt x="272783" y="2748635"/>
                  </a:cubicBezTo>
                  <a:close/>
                  <a:moveTo>
                    <a:pt x="3563089" y="1408686"/>
                  </a:moveTo>
                  <a:cubicBezTo>
                    <a:pt x="3581054" y="1405518"/>
                    <a:pt x="3598185" y="1417513"/>
                    <a:pt x="3601353" y="1435478"/>
                  </a:cubicBezTo>
                  <a:cubicBezTo>
                    <a:pt x="3604520" y="1453443"/>
                    <a:pt x="3592525" y="1470574"/>
                    <a:pt x="3574560" y="1473742"/>
                  </a:cubicBezTo>
                  <a:cubicBezTo>
                    <a:pt x="3556595" y="1476910"/>
                    <a:pt x="3539464" y="1464914"/>
                    <a:pt x="3536296" y="1446950"/>
                  </a:cubicBezTo>
                  <a:cubicBezTo>
                    <a:pt x="3533129" y="1428985"/>
                    <a:pt x="3545124" y="1411853"/>
                    <a:pt x="3563089" y="1408686"/>
                  </a:cubicBezTo>
                  <a:close/>
                  <a:moveTo>
                    <a:pt x="239335" y="2615372"/>
                  </a:moveTo>
                  <a:cubicBezTo>
                    <a:pt x="255133" y="2606251"/>
                    <a:pt x="275333" y="2611663"/>
                    <a:pt x="284454" y="2627462"/>
                  </a:cubicBezTo>
                  <a:cubicBezTo>
                    <a:pt x="293576" y="2643259"/>
                    <a:pt x="288163" y="2663460"/>
                    <a:pt x="272365" y="2672581"/>
                  </a:cubicBezTo>
                  <a:cubicBezTo>
                    <a:pt x="256567" y="2681702"/>
                    <a:pt x="236366" y="2676290"/>
                    <a:pt x="227245" y="2660491"/>
                  </a:cubicBezTo>
                  <a:cubicBezTo>
                    <a:pt x="218124" y="2644694"/>
                    <a:pt x="223537" y="2624493"/>
                    <a:pt x="239335" y="2615372"/>
                  </a:cubicBezTo>
                  <a:close/>
                  <a:moveTo>
                    <a:pt x="3457358" y="1349661"/>
                  </a:moveTo>
                  <a:cubicBezTo>
                    <a:pt x="3475323" y="1346493"/>
                    <a:pt x="3492454" y="1358489"/>
                    <a:pt x="3495622" y="1376454"/>
                  </a:cubicBezTo>
                  <a:cubicBezTo>
                    <a:pt x="3498790" y="1394418"/>
                    <a:pt x="3486794" y="1411550"/>
                    <a:pt x="3468829" y="1414717"/>
                  </a:cubicBezTo>
                  <a:cubicBezTo>
                    <a:pt x="3450864" y="1417885"/>
                    <a:pt x="3433733" y="1405890"/>
                    <a:pt x="3430566" y="1387925"/>
                  </a:cubicBezTo>
                  <a:cubicBezTo>
                    <a:pt x="3427398" y="1369960"/>
                    <a:pt x="3439393" y="1352829"/>
                    <a:pt x="3457358" y="1349661"/>
                  </a:cubicBezTo>
                  <a:close/>
                  <a:moveTo>
                    <a:pt x="282389" y="2502194"/>
                  </a:moveTo>
                  <a:cubicBezTo>
                    <a:pt x="298187" y="2493073"/>
                    <a:pt x="318388" y="2498485"/>
                    <a:pt x="327509" y="2514284"/>
                  </a:cubicBezTo>
                  <a:cubicBezTo>
                    <a:pt x="336629" y="2530082"/>
                    <a:pt x="331217" y="2550282"/>
                    <a:pt x="315419" y="2559403"/>
                  </a:cubicBezTo>
                  <a:cubicBezTo>
                    <a:pt x="299621" y="2568524"/>
                    <a:pt x="279420" y="2563111"/>
                    <a:pt x="270299" y="2547314"/>
                  </a:cubicBezTo>
                  <a:cubicBezTo>
                    <a:pt x="261178" y="2531515"/>
                    <a:pt x="266591" y="2511315"/>
                    <a:pt x="282389" y="2502194"/>
                  </a:cubicBezTo>
                  <a:close/>
                  <a:moveTo>
                    <a:pt x="237112" y="2337592"/>
                  </a:moveTo>
                  <a:cubicBezTo>
                    <a:pt x="255077" y="2334425"/>
                    <a:pt x="272207" y="2346420"/>
                    <a:pt x="275375" y="2364385"/>
                  </a:cubicBezTo>
                  <a:cubicBezTo>
                    <a:pt x="278543" y="2382350"/>
                    <a:pt x="266547" y="2399481"/>
                    <a:pt x="248582" y="2402649"/>
                  </a:cubicBezTo>
                  <a:cubicBezTo>
                    <a:pt x="230618" y="2405816"/>
                    <a:pt x="213487" y="2393821"/>
                    <a:pt x="210319" y="2375856"/>
                  </a:cubicBezTo>
                  <a:cubicBezTo>
                    <a:pt x="207151" y="2357891"/>
                    <a:pt x="219147" y="2340760"/>
                    <a:pt x="237112" y="2337592"/>
                  </a:cubicBezTo>
                  <a:close/>
                  <a:moveTo>
                    <a:pt x="3384271" y="1189058"/>
                  </a:moveTo>
                  <a:cubicBezTo>
                    <a:pt x="3400069" y="1179937"/>
                    <a:pt x="3420270" y="1185350"/>
                    <a:pt x="3429391" y="1201148"/>
                  </a:cubicBezTo>
                  <a:cubicBezTo>
                    <a:pt x="3438512" y="1216946"/>
                    <a:pt x="3433099" y="1237147"/>
                    <a:pt x="3417301" y="1246268"/>
                  </a:cubicBezTo>
                  <a:cubicBezTo>
                    <a:pt x="3401503" y="1255389"/>
                    <a:pt x="3381302" y="1249976"/>
                    <a:pt x="3372181" y="1234178"/>
                  </a:cubicBezTo>
                  <a:cubicBezTo>
                    <a:pt x="3363060" y="1218380"/>
                    <a:pt x="3368473" y="1198179"/>
                    <a:pt x="3384271" y="1189058"/>
                  </a:cubicBezTo>
                  <a:close/>
                  <a:moveTo>
                    <a:pt x="129164" y="2286020"/>
                  </a:moveTo>
                  <a:cubicBezTo>
                    <a:pt x="147129" y="2282852"/>
                    <a:pt x="164260" y="2294847"/>
                    <a:pt x="167428" y="2312812"/>
                  </a:cubicBezTo>
                  <a:cubicBezTo>
                    <a:pt x="170596" y="2330777"/>
                    <a:pt x="158600" y="2347908"/>
                    <a:pt x="140635" y="2351076"/>
                  </a:cubicBezTo>
                  <a:cubicBezTo>
                    <a:pt x="122670" y="2354244"/>
                    <a:pt x="105539" y="2342248"/>
                    <a:pt x="102371" y="2324284"/>
                  </a:cubicBezTo>
                  <a:cubicBezTo>
                    <a:pt x="99204" y="2306318"/>
                    <a:pt x="111199" y="2289187"/>
                    <a:pt x="129164" y="2286020"/>
                  </a:cubicBezTo>
                  <a:close/>
                  <a:moveTo>
                    <a:pt x="3433813" y="1080164"/>
                  </a:moveTo>
                  <a:cubicBezTo>
                    <a:pt x="3449611" y="1071043"/>
                    <a:pt x="3469812" y="1076456"/>
                    <a:pt x="3478933" y="1092254"/>
                  </a:cubicBezTo>
                  <a:cubicBezTo>
                    <a:pt x="3488054" y="1108052"/>
                    <a:pt x="3482641" y="1128253"/>
                    <a:pt x="3466843" y="1137374"/>
                  </a:cubicBezTo>
                  <a:cubicBezTo>
                    <a:pt x="3451045" y="1146495"/>
                    <a:pt x="3430844" y="1141082"/>
                    <a:pt x="3421723" y="1125284"/>
                  </a:cubicBezTo>
                  <a:cubicBezTo>
                    <a:pt x="3412602" y="1109486"/>
                    <a:pt x="3418015" y="1089285"/>
                    <a:pt x="3433813" y="1080164"/>
                  </a:cubicBezTo>
                  <a:close/>
                  <a:moveTo>
                    <a:pt x="71953" y="2158440"/>
                  </a:moveTo>
                  <a:cubicBezTo>
                    <a:pt x="89918" y="2155272"/>
                    <a:pt x="107049" y="2167268"/>
                    <a:pt x="110217" y="2185233"/>
                  </a:cubicBezTo>
                  <a:cubicBezTo>
                    <a:pt x="113384" y="2203198"/>
                    <a:pt x="101389" y="2220329"/>
                    <a:pt x="83424" y="2223497"/>
                  </a:cubicBezTo>
                  <a:cubicBezTo>
                    <a:pt x="65459" y="2226664"/>
                    <a:pt x="48328" y="2214669"/>
                    <a:pt x="45160" y="2196704"/>
                  </a:cubicBezTo>
                  <a:cubicBezTo>
                    <a:pt x="41992" y="2178739"/>
                    <a:pt x="53988" y="2161608"/>
                    <a:pt x="71953" y="2158440"/>
                  </a:cubicBezTo>
                  <a:close/>
                  <a:moveTo>
                    <a:pt x="3395633" y="945658"/>
                  </a:moveTo>
                  <a:cubicBezTo>
                    <a:pt x="3411431" y="936537"/>
                    <a:pt x="3431632" y="941950"/>
                    <a:pt x="3440753" y="957748"/>
                  </a:cubicBezTo>
                  <a:cubicBezTo>
                    <a:pt x="3449874" y="973546"/>
                    <a:pt x="3444461" y="993746"/>
                    <a:pt x="3428663" y="1002867"/>
                  </a:cubicBezTo>
                  <a:cubicBezTo>
                    <a:pt x="3412865" y="1011989"/>
                    <a:pt x="3392664" y="1006576"/>
                    <a:pt x="3383543" y="990778"/>
                  </a:cubicBezTo>
                  <a:cubicBezTo>
                    <a:pt x="3374422" y="974980"/>
                    <a:pt x="3379835" y="954779"/>
                    <a:pt x="3395633" y="945658"/>
                  </a:cubicBezTo>
                  <a:close/>
                  <a:moveTo>
                    <a:pt x="86101" y="2021773"/>
                  </a:moveTo>
                  <a:cubicBezTo>
                    <a:pt x="104066" y="2018605"/>
                    <a:pt x="121197" y="2030601"/>
                    <a:pt x="124365" y="2048566"/>
                  </a:cubicBezTo>
                  <a:cubicBezTo>
                    <a:pt x="127533" y="2066530"/>
                    <a:pt x="115537" y="2083662"/>
                    <a:pt x="97572" y="2086830"/>
                  </a:cubicBezTo>
                  <a:cubicBezTo>
                    <a:pt x="79607" y="2089997"/>
                    <a:pt x="62476" y="2078002"/>
                    <a:pt x="59308" y="2060037"/>
                  </a:cubicBezTo>
                  <a:cubicBezTo>
                    <a:pt x="56141" y="2042072"/>
                    <a:pt x="68136" y="2024941"/>
                    <a:pt x="86101" y="2021773"/>
                  </a:cubicBezTo>
                  <a:close/>
                  <a:moveTo>
                    <a:pt x="3296947" y="850059"/>
                  </a:moveTo>
                  <a:cubicBezTo>
                    <a:pt x="3312745" y="840938"/>
                    <a:pt x="3332946" y="846351"/>
                    <a:pt x="3342067" y="862149"/>
                  </a:cubicBezTo>
                  <a:cubicBezTo>
                    <a:pt x="3351188" y="877947"/>
                    <a:pt x="3345775" y="898148"/>
                    <a:pt x="3329977" y="907269"/>
                  </a:cubicBezTo>
                  <a:cubicBezTo>
                    <a:pt x="3314179" y="916389"/>
                    <a:pt x="3293978" y="910977"/>
                    <a:pt x="3284857" y="895179"/>
                  </a:cubicBezTo>
                  <a:cubicBezTo>
                    <a:pt x="3275736" y="879381"/>
                    <a:pt x="3281149" y="859180"/>
                    <a:pt x="3296947" y="850059"/>
                  </a:cubicBezTo>
                  <a:close/>
                  <a:moveTo>
                    <a:pt x="165267" y="1930146"/>
                  </a:moveTo>
                  <a:cubicBezTo>
                    <a:pt x="183232" y="1926978"/>
                    <a:pt x="200364" y="1938974"/>
                    <a:pt x="203532" y="1956938"/>
                  </a:cubicBezTo>
                  <a:cubicBezTo>
                    <a:pt x="206699" y="1974903"/>
                    <a:pt x="194704" y="1992034"/>
                    <a:pt x="176739" y="1995202"/>
                  </a:cubicBezTo>
                  <a:cubicBezTo>
                    <a:pt x="158774" y="1998370"/>
                    <a:pt x="141643" y="1986374"/>
                    <a:pt x="138475" y="1968409"/>
                  </a:cubicBezTo>
                  <a:cubicBezTo>
                    <a:pt x="135307" y="1950445"/>
                    <a:pt x="147303" y="1933313"/>
                    <a:pt x="165267" y="1930146"/>
                  </a:cubicBezTo>
                  <a:close/>
                  <a:moveTo>
                    <a:pt x="3177405" y="830756"/>
                  </a:moveTo>
                  <a:cubicBezTo>
                    <a:pt x="3193203" y="821635"/>
                    <a:pt x="3213404" y="827048"/>
                    <a:pt x="3222525" y="842846"/>
                  </a:cubicBezTo>
                  <a:cubicBezTo>
                    <a:pt x="3231646" y="858644"/>
                    <a:pt x="3226233" y="878845"/>
                    <a:pt x="3210435" y="887966"/>
                  </a:cubicBezTo>
                  <a:cubicBezTo>
                    <a:pt x="3194637" y="897086"/>
                    <a:pt x="3174436" y="891674"/>
                    <a:pt x="3165315" y="875876"/>
                  </a:cubicBezTo>
                  <a:cubicBezTo>
                    <a:pt x="3156194" y="860078"/>
                    <a:pt x="3161607" y="839877"/>
                    <a:pt x="3177405" y="830756"/>
                  </a:cubicBezTo>
                  <a:close/>
                  <a:moveTo>
                    <a:pt x="155146" y="1764298"/>
                  </a:moveTo>
                  <a:cubicBezTo>
                    <a:pt x="162071" y="1759449"/>
                    <a:pt x="170845" y="1757242"/>
                    <a:pt x="179827" y="1758826"/>
                  </a:cubicBezTo>
                  <a:cubicBezTo>
                    <a:pt x="197792" y="1761994"/>
                    <a:pt x="209788" y="1779125"/>
                    <a:pt x="206620" y="1797090"/>
                  </a:cubicBezTo>
                  <a:cubicBezTo>
                    <a:pt x="203452" y="1815055"/>
                    <a:pt x="186321" y="1827051"/>
                    <a:pt x="168356" y="1823883"/>
                  </a:cubicBezTo>
                  <a:cubicBezTo>
                    <a:pt x="150391" y="1820715"/>
                    <a:pt x="138396" y="1803584"/>
                    <a:pt x="141563" y="1785619"/>
                  </a:cubicBezTo>
                  <a:cubicBezTo>
                    <a:pt x="143147" y="1776637"/>
                    <a:pt x="148222" y="1769147"/>
                    <a:pt x="155146" y="1764298"/>
                  </a:cubicBezTo>
                  <a:close/>
                  <a:moveTo>
                    <a:pt x="3078554" y="697202"/>
                  </a:moveTo>
                  <a:cubicBezTo>
                    <a:pt x="3086975" y="696465"/>
                    <a:pt x="3095677" y="698941"/>
                    <a:pt x="3102664" y="704804"/>
                  </a:cubicBezTo>
                  <a:cubicBezTo>
                    <a:pt x="3116638" y="716530"/>
                    <a:pt x="3118461" y="737363"/>
                    <a:pt x="3106735" y="751338"/>
                  </a:cubicBezTo>
                  <a:cubicBezTo>
                    <a:pt x="3095009" y="765312"/>
                    <a:pt x="3074176" y="767135"/>
                    <a:pt x="3060201" y="755409"/>
                  </a:cubicBezTo>
                  <a:cubicBezTo>
                    <a:pt x="3046227" y="743683"/>
                    <a:pt x="3044404" y="722849"/>
                    <a:pt x="3056130" y="708875"/>
                  </a:cubicBezTo>
                  <a:cubicBezTo>
                    <a:pt x="3061993" y="701888"/>
                    <a:pt x="3070133" y="697939"/>
                    <a:pt x="3078554" y="697202"/>
                  </a:cubicBezTo>
                  <a:close/>
                  <a:moveTo>
                    <a:pt x="71348" y="1678915"/>
                  </a:moveTo>
                  <a:cubicBezTo>
                    <a:pt x="78272" y="1674067"/>
                    <a:pt x="87046" y="1671860"/>
                    <a:pt x="96029" y="1673444"/>
                  </a:cubicBezTo>
                  <a:cubicBezTo>
                    <a:pt x="113994" y="1676611"/>
                    <a:pt x="125989" y="1693743"/>
                    <a:pt x="122821" y="1711708"/>
                  </a:cubicBezTo>
                  <a:cubicBezTo>
                    <a:pt x="119654" y="1729672"/>
                    <a:pt x="102523" y="1741668"/>
                    <a:pt x="84557" y="1738500"/>
                  </a:cubicBezTo>
                  <a:cubicBezTo>
                    <a:pt x="66592" y="1735333"/>
                    <a:pt x="54597" y="1718201"/>
                    <a:pt x="57765" y="1700236"/>
                  </a:cubicBezTo>
                  <a:cubicBezTo>
                    <a:pt x="59349" y="1691254"/>
                    <a:pt x="64424" y="1683764"/>
                    <a:pt x="71348" y="1678915"/>
                  </a:cubicBezTo>
                  <a:close/>
                  <a:moveTo>
                    <a:pt x="3087864" y="577931"/>
                  </a:moveTo>
                  <a:cubicBezTo>
                    <a:pt x="3096285" y="577194"/>
                    <a:pt x="3104987" y="579670"/>
                    <a:pt x="3111974" y="585532"/>
                  </a:cubicBezTo>
                  <a:cubicBezTo>
                    <a:pt x="3125949" y="597258"/>
                    <a:pt x="3127771" y="618092"/>
                    <a:pt x="3116046" y="632066"/>
                  </a:cubicBezTo>
                  <a:cubicBezTo>
                    <a:pt x="3104320" y="646040"/>
                    <a:pt x="3083486" y="647863"/>
                    <a:pt x="3069512" y="636137"/>
                  </a:cubicBezTo>
                  <a:cubicBezTo>
                    <a:pt x="3055538" y="624412"/>
                    <a:pt x="3053715" y="603578"/>
                    <a:pt x="3065441" y="589604"/>
                  </a:cubicBezTo>
                  <a:cubicBezTo>
                    <a:pt x="3071304" y="582617"/>
                    <a:pt x="3079443" y="578667"/>
                    <a:pt x="3087864" y="577931"/>
                  </a:cubicBezTo>
                  <a:close/>
                  <a:moveTo>
                    <a:pt x="61222" y="1539463"/>
                  </a:moveTo>
                  <a:cubicBezTo>
                    <a:pt x="68146" y="1534614"/>
                    <a:pt x="76920" y="1532407"/>
                    <a:pt x="85903" y="1533991"/>
                  </a:cubicBezTo>
                  <a:cubicBezTo>
                    <a:pt x="103867" y="1537158"/>
                    <a:pt x="115863" y="1554290"/>
                    <a:pt x="112695" y="1572255"/>
                  </a:cubicBezTo>
                  <a:cubicBezTo>
                    <a:pt x="109528" y="1590219"/>
                    <a:pt x="92396" y="1602215"/>
                    <a:pt x="74431" y="1599047"/>
                  </a:cubicBezTo>
                  <a:cubicBezTo>
                    <a:pt x="56467" y="1595879"/>
                    <a:pt x="44471" y="1578748"/>
                    <a:pt x="47639" y="1560784"/>
                  </a:cubicBezTo>
                  <a:cubicBezTo>
                    <a:pt x="49223" y="1551801"/>
                    <a:pt x="54297" y="1544311"/>
                    <a:pt x="61222" y="1539463"/>
                  </a:cubicBezTo>
                  <a:close/>
                  <a:moveTo>
                    <a:pt x="3005983" y="464594"/>
                  </a:moveTo>
                  <a:cubicBezTo>
                    <a:pt x="3014404" y="463858"/>
                    <a:pt x="3023106" y="466333"/>
                    <a:pt x="3030093" y="472196"/>
                  </a:cubicBezTo>
                  <a:cubicBezTo>
                    <a:pt x="3044067" y="483922"/>
                    <a:pt x="3045890" y="504756"/>
                    <a:pt x="3034164" y="518730"/>
                  </a:cubicBezTo>
                  <a:cubicBezTo>
                    <a:pt x="3022438" y="532704"/>
                    <a:pt x="3001605" y="534527"/>
                    <a:pt x="2987630" y="522801"/>
                  </a:cubicBezTo>
                  <a:cubicBezTo>
                    <a:pt x="2973656" y="511075"/>
                    <a:pt x="2971833" y="490241"/>
                    <a:pt x="2983559" y="476267"/>
                  </a:cubicBezTo>
                  <a:cubicBezTo>
                    <a:pt x="2989422" y="469280"/>
                    <a:pt x="2997562" y="465331"/>
                    <a:pt x="3005983" y="464594"/>
                  </a:cubicBezTo>
                  <a:close/>
                  <a:moveTo>
                    <a:pt x="121259" y="1415876"/>
                  </a:moveTo>
                  <a:cubicBezTo>
                    <a:pt x="128184" y="1411028"/>
                    <a:pt x="136958" y="1408821"/>
                    <a:pt x="145940" y="1410405"/>
                  </a:cubicBezTo>
                  <a:cubicBezTo>
                    <a:pt x="163905" y="1413572"/>
                    <a:pt x="175900" y="1430704"/>
                    <a:pt x="172733" y="1448668"/>
                  </a:cubicBezTo>
                  <a:cubicBezTo>
                    <a:pt x="169565" y="1466633"/>
                    <a:pt x="152434" y="1478629"/>
                    <a:pt x="134469" y="1475461"/>
                  </a:cubicBezTo>
                  <a:cubicBezTo>
                    <a:pt x="116504" y="1472293"/>
                    <a:pt x="104509" y="1455162"/>
                    <a:pt x="107676" y="1437197"/>
                  </a:cubicBezTo>
                  <a:cubicBezTo>
                    <a:pt x="109260" y="1428215"/>
                    <a:pt x="114335" y="1420725"/>
                    <a:pt x="121259" y="1415876"/>
                  </a:cubicBezTo>
                  <a:close/>
                  <a:moveTo>
                    <a:pt x="2880552" y="408513"/>
                  </a:moveTo>
                  <a:cubicBezTo>
                    <a:pt x="2888973" y="407776"/>
                    <a:pt x="2897675" y="410252"/>
                    <a:pt x="2904662" y="416115"/>
                  </a:cubicBezTo>
                  <a:cubicBezTo>
                    <a:pt x="2918636" y="427841"/>
                    <a:pt x="2920459" y="448675"/>
                    <a:pt x="2908733" y="462649"/>
                  </a:cubicBezTo>
                  <a:cubicBezTo>
                    <a:pt x="2897007" y="476623"/>
                    <a:pt x="2876173" y="478446"/>
                    <a:pt x="2862199" y="466720"/>
                  </a:cubicBezTo>
                  <a:cubicBezTo>
                    <a:pt x="2848225" y="454994"/>
                    <a:pt x="2846402" y="434161"/>
                    <a:pt x="2858128" y="420186"/>
                  </a:cubicBezTo>
                  <a:cubicBezTo>
                    <a:pt x="2863991" y="413199"/>
                    <a:pt x="2872131" y="409250"/>
                    <a:pt x="2880552" y="408513"/>
                  </a:cubicBezTo>
                  <a:close/>
                  <a:moveTo>
                    <a:pt x="226990" y="1356852"/>
                  </a:moveTo>
                  <a:cubicBezTo>
                    <a:pt x="233915" y="1352003"/>
                    <a:pt x="242689" y="1349796"/>
                    <a:pt x="251671" y="1351380"/>
                  </a:cubicBezTo>
                  <a:cubicBezTo>
                    <a:pt x="269636" y="1354548"/>
                    <a:pt x="281632" y="1371679"/>
                    <a:pt x="278464" y="1389644"/>
                  </a:cubicBezTo>
                  <a:cubicBezTo>
                    <a:pt x="275296" y="1407608"/>
                    <a:pt x="258165" y="1419604"/>
                    <a:pt x="240200" y="1416436"/>
                  </a:cubicBezTo>
                  <a:cubicBezTo>
                    <a:pt x="222235" y="1413269"/>
                    <a:pt x="210239" y="1396137"/>
                    <a:pt x="213407" y="1378173"/>
                  </a:cubicBezTo>
                  <a:cubicBezTo>
                    <a:pt x="214991" y="1369190"/>
                    <a:pt x="220066" y="1361700"/>
                    <a:pt x="226990" y="1356852"/>
                  </a:cubicBezTo>
                  <a:close/>
                  <a:moveTo>
                    <a:pt x="2761617" y="431260"/>
                  </a:moveTo>
                  <a:cubicBezTo>
                    <a:pt x="2770038" y="430523"/>
                    <a:pt x="2778740" y="432999"/>
                    <a:pt x="2785727" y="438862"/>
                  </a:cubicBezTo>
                  <a:cubicBezTo>
                    <a:pt x="2799701" y="450588"/>
                    <a:pt x="2801524" y="471422"/>
                    <a:pt x="2789798" y="485396"/>
                  </a:cubicBezTo>
                  <a:cubicBezTo>
                    <a:pt x="2778072" y="499370"/>
                    <a:pt x="2757238" y="501193"/>
                    <a:pt x="2743264" y="489467"/>
                  </a:cubicBezTo>
                  <a:cubicBezTo>
                    <a:pt x="2729290" y="477741"/>
                    <a:pt x="2727467" y="456907"/>
                    <a:pt x="2739193" y="442933"/>
                  </a:cubicBezTo>
                  <a:cubicBezTo>
                    <a:pt x="2745056" y="435946"/>
                    <a:pt x="2753196" y="431997"/>
                    <a:pt x="2761617" y="431260"/>
                  </a:cubicBezTo>
                  <a:close/>
                  <a:moveTo>
                    <a:pt x="299694" y="1190915"/>
                  </a:moveTo>
                  <a:cubicBezTo>
                    <a:pt x="307859" y="1188727"/>
                    <a:pt x="316859" y="1189654"/>
                    <a:pt x="324758" y="1194215"/>
                  </a:cubicBezTo>
                  <a:cubicBezTo>
                    <a:pt x="340556" y="1203336"/>
                    <a:pt x="345969" y="1223536"/>
                    <a:pt x="336848" y="1239334"/>
                  </a:cubicBezTo>
                  <a:cubicBezTo>
                    <a:pt x="327727" y="1255132"/>
                    <a:pt x="307526" y="1260545"/>
                    <a:pt x="291728" y="1251424"/>
                  </a:cubicBezTo>
                  <a:cubicBezTo>
                    <a:pt x="275930" y="1242303"/>
                    <a:pt x="270517" y="1222102"/>
                    <a:pt x="279638" y="1206304"/>
                  </a:cubicBezTo>
                  <a:cubicBezTo>
                    <a:pt x="284199" y="1198405"/>
                    <a:pt x="291529" y="1193103"/>
                    <a:pt x="299694" y="1190915"/>
                  </a:cubicBezTo>
                  <a:close/>
                  <a:moveTo>
                    <a:pt x="2597294" y="345474"/>
                  </a:moveTo>
                  <a:cubicBezTo>
                    <a:pt x="2604955" y="341902"/>
                    <a:pt x="2613979" y="341252"/>
                    <a:pt x="2622550" y="344371"/>
                  </a:cubicBezTo>
                  <a:cubicBezTo>
                    <a:pt x="2639692" y="350610"/>
                    <a:pt x="2648531" y="369564"/>
                    <a:pt x="2642291" y="386706"/>
                  </a:cubicBezTo>
                  <a:cubicBezTo>
                    <a:pt x="2636052" y="403848"/>
                    <a:pt x="2617098" y="412687"/>
                    <a:pt x="2599956" y="406447"/>
                  </a:cubicBezTo>
                  <a:cubicBezTo>
                    <a:pt x="2582814" y="400208"/>
                    <a:pt x="2573976" y="381254"/>
                    <a:pt x="2580215" y="364112"/>
                  </a:cubicBezTo>
                  <a:cubicBezTo>
                    <a:pt x="2583335" y="355542"/>
                    <a:pt x="2589633" y="349047"/>
                    <a:pt x="2597294" y="345474"/>
                  </a:cubicBezTo>
                  <a:close/>
                  <a:moveTo>
                    <a:pt x="250152" y="1082021"/>
                  </a:moveTo>
                  <a:cubicBezTo>
                    <a:pt x="258317" y="1079833"/>
                    <a:pt x="267317" y="1080760"/>
                    <a:pt x="275216" y="1085320"/>
                  </a:cubicBezTo>
                  <a:cubicBezTo>
                    <a:pt x="291014" y="1094441"/>
                    <a:pt x="296427" y="1114642"/>
                    <a:pt x="287305" y="1130440"/>
                  </a:cubicBezTo>
                  <a:cubicBezTo>
                    <a:pt x="278184" y="1146238"/>
                    <a:pt x="257984" y="1151651"/>
                    <a:pt x="242186" y="1142530"/>
                  </a:cubicBezTo>
                  <a:cubicBezTo>
                    <a:pt x="226388" y="1133409"/>
                    <a:pt x="220975" y="1113208"/>
                    <a:pt x="230096" y="1097410"/>
                  </a:cubicBezTo>
                  <a:cubicBezTo>
                    <a:pt x="234656" y="1089511"/>
                    <a:pt x="241987" y="1084209"/>
                    <a:pt x="250152" y="1082021"/>
                  </a:cubicBezTo>
                  <a:close/>
                  <a:moveTo>
                    <a:pt x="2565250" y="230211"/>
                  </a:moveTo>
                  <a:cubicBezTo>
                    <a:pt x="2572911" y="226639"/>
                    <a:pt x="2581935" y="225989"/>
                    <a:pt x="2590506" y="229108"/>
                  </a:cubicBezTo>
                  <a:cubicBezTo>
                    <a:pt x="2607648" y="235347"/>
                    <a:pt x="2616486" y="254301"/>
                    <a:pt x="2610247" y="271443"/>
                  </a:cubicBezTo>
                  <a:cubicBezTo>
                    <a:pt x="2604008" y="288585"/>
                    <a:pt x="2585054" y="297423"/>
                    <a:pt x="2567912" y="291184"/>
                  </a:cubicBezTo>
                  <a:cubicBezTo>
                    <a:pt x="2550770" y="284945"/>
                    <a:pt x="2541932" y="265991"/>
                    <a:pt x="2548171" y="248850"/>
                  </a:cubicBezTo>
                  <a:cubicBezTo>
                    <a:pt x="2551290" y="240279"/>
                    <a:pt x="2557589" y="233784"/>
                    <a:pt x="2565250" y="230211"/>
                  </a:cubicBezTo>
                  <a:close/>
                  <a:moveTo>
                    <a:pt x="288332" y="947514"/>
                  </a:moveTo>
                  <a:cubicBezTo>
                    <a:pt x="296498" y="945327"/>
                    <a:pt x="305497" y="946253"/>
                    <a:pt x="313396" y="950814"/>
                  </a:cubicBezTo>
                  <a:cubicBezTo>
                    <a:pt x="329194" y="959935"/>
                    <a:pt x="334607" y="980136"/>
                    <a:pt x="325486" y="995934"/>
                  </a:cubicBezTo>
                  <a:cubicBezTo>
                    <a:pt x="316365" y="1011732"/>
                    <a:pt x="296164" y="1017145"/>
                    <a:pt x="280366" y="1008024"/>
                  </a:cubicBezTo>
                  <a:cubicBezTo>
                    <a:pt x="264568" y="998903"/>
                    <a:pt x="259155" y="978702"/>
                    <a:pt x="268276" y="962904"/>
                  </a:cubicBezTo>
                  <a:cubicBezTo>
                    <a:pt x="272837" y="955005"/>
                    <a:pt x="280167" y="949702"/>
                    <a:pt x="288332" y="947514"/>
                  </a:cubicBezTo>
                  <a:close/>
                  <a:moveTo>
                    <a:pt x="2449543" y="151715"/>
                  </a:moveTo>
                  <a:cubicBezTo>
                    <a:pt x="2457204" y="148143"/>
                    <a:pt x="2466228" y="147493"/>
                    <a:pt x="2474799" y="150612"/>
                  </a:cubicBezTo>
                  <a:cubicBezTo>
                    <a:pt x="2491941" y="156851"/>
                    <a:pt x="2500779" y="175806"/>
                    <a:pt x="2494540" y="192947"/>
                  </a:cubicBezTo>
                  <a:cubicBezTo>
                    <a:pt x="2488301" y="210089"/>
                    <a:pt x="2469347" y="218928"/>
                    <a:pt x="2452205" y="212688"/>
                  </a:cubicBezTo>
                  <a:cubicBezTo>
                    <a:pt x="2435064" y="206449"/>
                    <a:pt x="2426225" y="187495"/>
                    <a:pt x="2432464" y="170353"/>
                  </a:cubicBezTo>
                  <a:cubicBezTo>
                    <a:pt x="2435584" y="161783"/>
                    <a:pt x="2441882" y="155287"/>
                    <a:pt x="2449543" y="151715"/>
                  </a:cubicBezTo>
                  <a:close/>
                  <a:moveTo>
                    <a:pt x="506560" y="832612"/>
                  </a:moveTo>
                  <a:cubicBezTo>
                    <a:pt x="514726" y="830425"/>
                    <a:pt x="523725" y="831352"/>
                    <a:pt x="531624" y="835912"/>
                  </a:cubicBezTo>
                  <a:cubicBezTo>
                    <a:pt x="547422" y="845033"/>
                    <a:pt x="552835" y="865234"/>
                    <a:pt x="543714" y="881032"/>
                  </a:cubicBezTo>
                  <a:cubicBezTo>
                    <a:pt x="534593" y="896830"/>
                    <a:pt x="514392" y="902243"/>
                    <a:pt x="498594" y="893122"/>
                  </a:cubicBezTo>
                  <a:cubicBezTo>
                    <a:pt x="482796" y="884001"/>
                    <a:pt x="477383" y="863800"/>
                    <a:pt x="486504" y="848002"/>
                  </a:cubicBezTo>
                  <a:cubicBezTo>
                    <a:pt x="491065" y="840103"/>
                    <a:pt x="498395" y="834800"/>
                    <a:pt x="506560" y="832612"/>
                  </a:cubicBezTo>
                  <a:close/>
                  <a:moveTo>
                    <a:pt x="2208513" y="203969"/>
                  </a:moveTo>
                  <a:cubicBezTo>
                    <a:pt x="2216174" y="200397"/>
                    <a:pt x="2225198" y="199747"/>
                    <a:pt x="2233769" y="202867"/>
                  </a:cubicBezTo>
                  <a:cubicBezTo>
                    <a:pt x="2250911" y="209106"/>
                    <a:pt x="2259749" y="228060"/>
                    <a:pt x="2253511" y="245202"/>
                  </a:cubicBezTo>
                  <a:cubicBezTo>
                    <a:pt x="2247271" y="262344"/>
                    <a:pt x="2228317" y="271182"/>
                    <a:pt x="2211176" y="264943"/>
                  </a:cubicBezTo>
                  <a:cubicBezTo>
                    <a:pt x="2194034" y="258704"/>
                    <a:pt x="2185195" y="239749"/>
                    <a:pt x="2191434" y="222608"/>
                  </a:cubicBezTo>
                  <a:cubicBezTo>
                    <a:pt x="2194554" y="214037"/>
                    <a:pt x="2200852" y="207542"/>
                    <a:pt x="2208513" y="203969"/>
                  </a:cubicBezTo>
                  <a:close/>
                  <a:moveTo>
                    <a:pt x="387018" y="851916"/>
                  </a:moveTo>
                  <a:cubicBezTo>
                    <a:pt x="395183" y="849728"/>
                    <a:pt x="404183" y="850655"/>
                    <a:pt x="412082" y="855215"/>
                  </a:cubicBezTo>
                  <a:cubicBezTo>
                    <a:pt x="427880" y="864336"/>
                    <a:pt x="433293" y="884537"/>
                    <a:pt x="424172" y="900335"/>
                  </a:cubicBezTo>
                  <a:cubicBezTo>
                    <a:pt x="415051" y="916133"/>
                    <a:pt x="394850" y="921546"/>
                    <a:pt x="379052" y="912425"/>
                  </a:cubicBezTo>
                  <a:cubicBezTo>
                    <a:pt x="363254" y="903304"/>
                    <a:pt x="357841" y="883103"/>
                    <a:pt x="366962" y="867305"/>
                  </a:cubicBezTo>
                  <a:cubicBezTo>
                    <a:pt x="371523" y="859406"/>
                    <a:pt x="378853" y="854103"/>
                    <a:pt x="387018" y="851916"/>
                  </a:cubicBezTo>
                  <a:close/>
                  <a:moveTo>
                    <a:pt x="2312496" y="141916"/>
                  </a:moveTo>
                  <a:cubicBezTo>
                    <a:pt x="2320157" y="138344"/>
                    <a:pt x="2329181" y="137694"/>
                    <a:pt x="2337752" y="140813"/>
                  </a:cubicBezTo>
                  <a:cubicBezTo>
                    <a:pt x="2354894" y="147053"/>
                    <a:pt x="2363732" y="166007"/>
                    <a:pt x="2357493" y="183148"/>
                  </a:cubicBezTo>
                  <a:cubicBezTo>
                    <a:pt x="2351254" y="200290"/>
                    <a:pt x="2332300" y="209129"/>
                    <a:pt x="2315158" y="202889"/>
                  </a:cubicBezTo>
                  <a:cubicBezTo>
                    <a:pt x="2298016" y="196650"/>
                    <a:pt x="2289178" y="177696"/>
                    <a:pt x="2295417" y="160555"/>
                  </a:cubicBezTo>
                  <a:cubicBezTo>
                    <a:pt x="2298536" y="151984"/>
                    <a:pt x="2304835" y="145489"/>
                    <a:pt x="2312496" y="141916"/>
                  </a:cubicBezTo>
                  <a:close/>
                  <a:moveTo>
                    <a:pt x="608333" y="707995"/>
                  </a:moveTo>
                  <a:cubicBezTo>
                    <a:pt x="622307" y="696269"/>
                    <a:pt x="643141" y="698092"/>
                    <a:pt x="654867" y="712066"/>
                  </a:cubicBezTo>
                  <a:cubicBezTo>
                    <a:pt x="666593" y="726040"/>
                    <a:pt x="664770" y="746874"/>
                    <a:pt x="650795" y="758600"/>
                  </a:cubicBezTo>
                  <a:cubicBezTo>
                    <a:pt x="636821" y="770325"/>
                    <a:pt x="615987" y="768503"/>
                    <a:pt x="604262" y="754529"/>
                  </a:cubicBezTo>
                  <a:cubicBezTo>
                    <a:pt x="592536" y="740554"/>
                    <a:pt x="594359" y="719721"/>
                    <a:pt x="608333" y="707995"/>
                  </a:cubicBezTo>
                  <a:close/>
                  <a:moveTo>
                    <a:pt x="2055852" y="171957"/>
                  </a:moveTo>
                  <a:cubicBezTo>
                    <a:pt x="2074094" y="171957"/>
                    <a:pt x="2088882" y="186745"/>
                    <a:pt x="2088882" y="204987"/>
                  </a:cubicBezTo>
                  <a:cubicBezTo>
                    <a:pt x="2088882" y="223229"/>
                    <a:pt x="2074094" y="238017"/>
                    <a:pt x="2055852" y="238017"/>
                  </a:cubicBezTo>
                  <a:cubicBezTo>
                    <a:pt x="2037610" y="238017"/>
                    <a:pt x="2022822" y="223229"/>
                    <a:pt x="2022822" y="204987"/>
                  </a:cubicBezTo>
                  <a:cubicBezTo>
                    <a:pt x="2022822" y="186745"/>
                    <a:pt x="2037610" y="171957"/>
                    <a:pt x="2055852" y="171957"/>
                  </a:cubicBezTo>
                  <a:close/>
                  <a:moveTo>
                    <a:pt x="599023" y="588723"/>
                  </a:moveTo>
                  <a:cubicBezTo>
                    <a:pt x="612997" y="576998"/>
                    <a:pt x="633831" y="578820"/>
                    <a:pt x="645556" y="592794"/>
                  </a:cubicBezTo>
                  <a:cubicBezTo>
                    <a:pt x="657282" y="606769"/>
                    <a:pt x="655459" y="627602"/>
                    <a:pt x="641485" y="639328"/>
                  </a:cubicBezTo>
                  <a:cubicBezTo>
                    <a:pt x="627511" y="651054"/>
                    <a:pt x="606677" y="649231"/>
                    <a:pt x="594951" y="635257"/>
                  </a:cubicBezTo>
                  <a:cubicBezTo>
                    <a:pt x="583225" y="621283"/>
                    <a:pt x="585048" y="600449"/>
                    <a:pt x="599023" y="588723"/>
                  </a:cubicBezTo>
                  <a:close/>
                  <a:moveTo>
                    <a:pt x="1986318" y="74605"/>
                  </a:moveTo>
                  <a:cubicBezTo>
                    <a:pt x="2004560" y="74605"/>
                    <a:pt x="2019348" y="89393"/>
                    <a:pt x="2019348" y="107635"/>
                  </a:cubicBezTo>
                  <a:cubicBezTo>
                    <a:pt x="2019348" y="125877"/>
                    <a:pt x="2004560" y="140665"/>
                    <a:pt x="1986318" y="140665"/>
                  </a:cubicBezTo>
                  <a:cubicBezTo>
                    <a:pt x="1968076" y="140665"/>
                    <a:pt x="1953288" y="125877"/>
                    <a:pt x="1953288" y="107635"/>
                  </a:cubicBezTo>
                  <a:cubicBezTo>
                    <a:pt x="1953288" y="89393"/>
                    <a:pt x="1968076" y="74606"/>
                    <a:pt x="1986318" y="74605"/>
                  </a:cubicBezTo>
                  <a:close/>
                  <a:moveTo>
                    <a:pt x="925270" y="442053"/>
                  </a:moveTo>
                  <a:cubicBezTo>
                    <a:pt x="939244" y="430327"/>
                    <a:pt x="960078" y="432150"/>
                    <a:pt x="971804" y="446124"/>
                  </a:cubicBezTo>
                  <a:cubicBezTo>
                    <a:pt x="983529" y="460098"/>
                    <a:pt x="981707" y="480932"/>
                    <a:pt x="967733" y="492658"/>
                  </a:cubicBezTo>
                  <a:cubicBezTo>
                    <a:pt x="953758" y="504384"/>
                    <a:pt x="932925" y="502561"/>
                    <a:pt x="921199" y="488587"/>
                  </a:cubicBezTo>
                  <a:cubicBezTo>
                    <a:pt x="909473" y="474613"/>
                    <a:pt x="911296" y="453779"/>
                    <a:pt x="925270" y="442053"/>
                  </a:cubicBezTo>
                  <a:close/>
                  <a:moveTo>
                    <a:pt x="1642120" y="171957"/>
                  </a:moveTo>
                  <a:cubicBezTo>
                    <a:pt x="1660362" y="171957"/>
                    <a:pt x="1675150" y="186745"/>
                    <a:pt x="1675150" y="204987"/>
                  </a:cubicBezTo>
                  <a:cubicBezTo>
                    <a:pt x="1675150" y="223229"/>
                    <a:pt x="1660362" y="238017"/>
                    <a:pt x="1642120" y="238017"/>
                  </a:cubicBezTo>
                  <a:cubicBezTo>
                    <a:pt x="1623878" y="238017"/>
                    <a:pt x="1609090" y="223229"/>
                    <a:pt x="1609090" y="204987"/>
                  </a:cubicBezTo>
                  <a:cubicBezTo>
                    <a:pt x="1609090" y="186745"/>
                    <a:pt x="1623878" y="171957"/>
                    <a:pt x="1642120" y="171957"/>
                  </a:cubicBezTo>
                  <a:close/>
                  <a:moveTo>
                    <a:pt x="1084763" y="349281"/>
                  </a:moveTo>
                  <a:cubicBezTo>
                    <a:pt x="1101905" y="343042"/>
                    <a:pt x="1120859" y="351881"/>
                    <a:pt x="1127098" y="369022"/>
                  </a:cubicBezTo>
                  <a:cubicBezTo>
                    <a:pt x="1133337" y="386164"/>
                    <a:pt x="1124499" y="405118"/>
                    <a:pt x="1107357" y="411357"/>
                  </a:cubicBezTo>
                  <a:cubicBezTo>
                    <a:pt x="1090215" y="417597"/>
                    <a:pt x="1071261" y="408758"/>
                    <a:pt x="1065022" y="391616"/>
                  </a:cubicBezTo>
                  <a:cubicBezTo>
                    <a:pt x="1058783" y="374475"/>
                    <a:pt x="1067621" y="355520"/>
                    <a:pt x="1084763" y="349281"/>
                  </a:cubicBezTo>
                  <a:close/>
                  <a:moveTo>
                    <a:pt x="1473544" y="207777"/>
                  </a:moveTo>
                  <a:cubicBezTo>
                    <a:pt x="1490686" y="201537"/>
                    <a:pt x="1509640" y="210376"/>
                    <a:pt x="1515879" y="227518"/>
                  </a:cubicBezTo>
                  <a:cubicBezTo>
                    <a:pt x="1522118" y="244659"/>
                    <a:pt x="1513279" y="263614"/>
                    <a:pt x="1496138" y="269853"/>
                  </a:cubicBezTo>
                  <a:cubicBezTo>
                    <a:pt x="1478996" y="276092"/>
                    <a:pt x="1460042" y="267253"/>
                    <a:pt x="1453803" y="250112"/>
                  </a:cubicBezTo>
                  <a:cubicBezTo>
                    <a:pt x="1447564" y="232970"/>
                    <a:pt x="1456402" y="214016"/>
                    <a:pt x="1473544" y="207777"/>
                  </a:cubicBezTo>
                  <a:close/>
                  <a:moveTo>
                    <a:pt x="680904" y="475387"/>
                  </a:moveTo>
                  <a:cubicBezTo>
                    <a:pt x="694878" y="463661"/>
                    <a:pt x="715712" y="465484"/>
                    <a:pt x="727438" y="479459"/>
                  </a:cubicBezTo>
                  <a:cubicBezTo>
                    <a:pt x="739164" y="493432"/>
                    <a:pt x="737341" y="514266"/>
                    <a:pt x="723367" y="525992"/>
                  </a:cubicBezTo>
                  <a:cubicBezTo>
                    <a:pt x="709392" y="537718"/>
                    <a:pt x="688558" y="535895"/>
                    <a:pt x="676833" y="521921"/>
                  </a:cubicBezTo>
                  <a:cubicBezTo>
                    <a:pt x="665107" y="507947"/>
                    <a:pt x="666930" y="487113"/>
                    <a:pt x="680904" y="475387"/>
                  </a:cubicBezTo>
                  <a:close/>
                  <a:moveTo>
                    <a:pt x="1850742" y="40417"/>
                  </a:moveTo>
                  <a:cubicBezTo>
                    <a:pt x="1868984" y="40417"/>
                    <a:pt x="1883772" y="55205"/>
                    <a:pt x="1883772" y="73447"/>
                  </a:cubicBezTo>
                  <a:cubicBezTo>
                    <a:pt x="1883772" y="91689"/>
                    <a:pt x="1868984" y="106477"/>
                    <a:pt x="1850742" y="106477"/>
                  </a:cubicBezTo>
                  <a:cubicBezTo>
                    <a:pt x="1832500" y="106477"/>
                    <a:pt x="1817712" y="91689"/>
                    <a:pt x="1817712" y="73447"/>
                  </a:cubicBezTo>
                  <a:cubicBezTo>
                    <a:pt x="1817712" y="55205"/>
                    <a:pt x="1832500" y="40417"/>
                    <a:pt x="1850742" y="40417"/>
                  </a:cubicBezTo>
                  <a:close/>
                  <a:moveTo>
                    <a:pt x="806335" y="419306"/>
                  </a:moveTo>
                  <a:cubicBezTo>
                    <a:pt x="820309" y="407580"/>
                    <a:pt x="841143" y="409403"/>
                    <a:pt x="852869" y="423377"/>
                  </a:cubicBezTo>
                  <a:cubicBezTo>
                    <a:pt x="864595" y="437351"/>
                    <a:pt x="862772" y="458185"/>
                    <a:pt x="848798" y="469911"/>
                  </a:cubicBezTo>
                  <a:cubicBezTo>
                    <a:pt x="834823" y="481637"/>
                    <a:pt x="813990" y="479814"/>
                    <a:pt x="802264" y="465840"/>
                  </a:cubicBezTo>
                  <a:cubicBezTo>
                    <a:pt x="790538" y="451866"/>
                    <a:pt x="792361" y="431032"/>
                    <a:pt x="806335" y="419306"/>
                  </a:cubicBezTo>
                  <a:close/>
                  <a:moveTo>
                    <a:pt x="1718608" y="78082"/>
                  </a:moveTo>
                  <a:cubicBezTo>
                    <a:pt x="1736850" y="78082"/>
                    <a:pt x="1751638" y="92870"/>
                    <a:pt x="1751638" y="111112"/>
                  </a:cubicBezTo>
                  <a:cubicBezTo>
                    <a:pt x="1751638" y="129354"/>
                    <a:pt x="1736850" y="144142"/>
                    <a:pt x="1718608" y="144142"/>
                  </a:cubicBezTo>
                  <a:cubicBezTo>
                    <a:pt x="1700366" y="144142"/>
                    <a:pt x="1685578" y="129354"/>
                    <a:pt x="1685578" y="111112"/>
                  </a:cubicBezTo>
                  <a:cubicBezTo>
                    <a:pt x="1685578" y="92870"/>
                    <a:pt x="1700366" y="78082"/>
                    <a:pt x="1718608" y="78082"/>
                  </a:cubicBezTo>
                  <a:close/>
                  <a:moveTo>
                    <a:pt x="1369561" y="145723"/>
                  </a:moveTo>
                  <a:cubicBezTo>
                    <a:pt x="1386703" y="139484"/>
                    <a:pt x="1405657" y="148323"/>
                    <a:pt x="1411896" y="165464"/>
                  </a:cubicBezTo>
                  <a:cubicBezTo>
                    <a:pt x="1418136" y="182606"/>
                    <a:pt x="1409297" y="201560"/>
                    <a:pt x="1392155" y="207799"/>
                  </a:cubicBezTo>
                  <a:cubicBezTo>
                    <a:pt x="1375013" y="214038"/>
                    <a:pt x="1356059" y="205200"/>
                    <a:pt x="1349820" y="188058"/>
                  </a:cubicBezTo>
                  <a:cubicBezTo>
                    <a:pt x="1343581" y="170916"/>
                    <a:pt x="1352420" y="151963"/>
                    <a:pt x="1369561" y="145723"/>
                  </a:cubicBezTo>
                  <a:close/>
                  <a:moveTo>
                    <a:pt x="1116807" y="234018"/>
                  </a:moveTo>
                  <a:cubicBezTo>
                    <a:pt x="1133949" y="227779"/>
                    <a:pt x="1152903" y="236617"/>
                    <a:pt x="1159142" y="253759"/>
                  </a:cubicBezTo>
                  <a:cubicBezTo>
                    <a:pt x="1165381" y="270901"/>
                    <a:pt x="1156543" y="289855"/>
                    <a:pt x="1139401" y="296094"/>
                  </a:cubicBezTo>
                  <a:cubicBezTo>
                    <a:pt x="1122259" y="302333"/>
                    <a:pt x="1103305" y="293495"/>
                    <a:pt x="1097066" y="276353"/>
                  </a:cubicBezTo>
                  <a:cubicBezTo>
                    <a:pt x="1090827" y="259211"/>
                    <a:pt x="1099665" y="240258"/>
                    <a:pt x="1116807" y="234018"/>
                  </a:cubicBezTo>
                  <a:close/>
                  <a:moveTo>
                    <a:pt x="1232514" y="155522"/>
                  </a:moveTo>
                  <a:cubicBezTo>
                    <a:pt x="1249656" y="149283"/>
                    <a:pt x="1268610" y="158122"/>
                    <a:pt x="1274849" y="175263"/>
                  </a:cubicBezTo>
                  <a:cubicBezTo>
                    <a:pt x="1281088" y="192405"/>
                    <a:pt x="1272250" y="211359"/>
                    <a:pt x="1255108" y="217598"/>
                  </a:cubicBezTo>
                  <a:cubicBezTo>
                    <a:pt x="1237966" y="223838"/>
                    <a:pt x="1219012" y="214999"/>
                    <a:pt x="1212773" y="197857"/>
                  </a:cubicBezTo>
                  <a:cubicBezTo>
                    <a:pt x="1206534" y="180716"/>
                    <a:pt x="1215372" y="161761"/>
                    <a:pt x="1232514" y="155522"/>
                  </a:cubicBezTo>
                  <a:close/>
                  <a:moveTo>
                    <a:pt x="1221956" y="116354"/>
                  </a:moveTo>
                  <a:cubicBezTo>
                    <a:pt x="1098953" y="161123"/>
                    <a:pt x="1021568" y="275746"/>
                    <a:pt x="1018294" y="399117"/>
                  </a:cubicBezTo>
                  <a:lnTo>
                    <a:pt x="1019417" y="417702"/>
                  </a:lnTo>
                  <a:lnTo>
                    <a:pt x="997620" y="403680"/>
                  </a:lnTo>
                  <a:cubicBezTo>
                    <a:pt x="890202" y="348775"/>
                    <a:pt x="755813" y="359771"/>
                    <a:pt x="657586" y="442192"/>
                  </a:cubicBezTo>
                  <a:cubicBezTo>
                    <a:pt x="557314" y="526331"/>
                    <a:pt x="523799" y="660508"/>
                    <a:pt x="562917" y="777559"/>
                  </a:cubicBezTo>
                  <a:lnTo>
                    <a:pt x="569903" y="793658"/>
                  </a:lnTo>
                  <a:lnTo>
                    <a:pt x="541366" y="787198"/>
                  </a:lnTo>
                  <a:cubicBezTo>
                    <a:pt x="421648" y="772343"/>
                    <a:pt x="299124" y="828640"/>
                    <a:pt x="235011" y="939686"/>
                  </a:cubicBezTo>
                  <a:cubicBezTo>
                    <a:pt x="169563" y="1053046"/>
                    <a:pt x="183961" y="1190594"/>
                    <a:pt x="260754" y="1287207"/>
                  </a:cubicBezTo>
                  <a:lnTo>
                    <a:pt x="271711" y="1298769"/>
                  </a:lnTo>
                  <a:lnTo>
                    <a:pt x="244165" y="1302271"/>
                  </a:lnTo>
                  <a:cubicBezTo>
                    <a:pt x="126585" y="1329258"/>
                    <a:pt x="30705" y="1424066"/>
                    <a:pt x="8439" y="1550343"/>
                  </a:cubicBezTo>
                  <a:cubicBezTo>
                    <a:pt x="-14291" y="1679251"/>
                    <a:pt x="46282" y="1803579"/>
                    <a:pt x="151488" y="1868101"/>
                  </a:cubicBezTo>
                  <a:lnTo>
                    <a:pt x="164579" y="1874640"/>
                  </a:lnTo>
                  <a:lnTo>
                    <a:pt x="141418" y="1886566"/>
                  </a:lnTo>
                  <a:cubicBezTo>
                    <a:pt x="40159" y="1952140"/>
                    <a:pt x="-17512" y="2074023"/>
                    <a:pt x="4754" y="2200300"/>
                  </a:cubicBezTo>
                  <a:cubicBezTo>
                    <a:pt x="27484" y="2329208"/>
                    <a:pt x="126927" y="2425321"/>
                    <a:pt x="247856" y="2449970"/>
                  </a:cubicBezTo>
                  <a:lnTo>
                    <a:pt x="261581" y="2451543"/>
                  </a:lnTo>
                  <a:lnTo>
                    <a:pt x="245072" y="2469399"/>
                  </a:lnTo>
                  <a:cubicBezTo>
                    <a:pt x="172348" y="2565651"/>
                    <a:pt x="159841" y="2699908"/>
                    <a:pt x="223953" y="2810954"/>
                  </a:cubicBezTo>
                  <a:cubicBezTo>
                    <a:pt x="289402" y="2924314"/>
                    <a:pt x="415720" y="2980620"/>
                    <a:pt x="537787" y="2962421"/>
                  </a:cubicBezTo>
                  <a:lnTo>
                    <a:pt x="555701" y="2958134"/>
                  </a:lnTo>
                  <a:lnTo>
                    <a:pt x="544150" y="2985673"/>
                  </a:lnTo>
                  <a:cubicBezTo>
                    <a:pt x="508732" y="3100993"/>
                    <a:pt x="542898" y="3231431"/>
                    <a:pt x="641124" y="3313853"/>
                  </a:cubicBezTo>
                  <a:cubicBezTo>
                    <a:pt x="739350" y="3396275"/>
                    <a:pt x="873739" y="3407271"/>
                    <a:pt x="981157" y="3352365"/>
                  </a:cubicBezTo>
                  <a:lnTo>
                    <a:pt x="999504" y="3340562"/>
                  </a:lnTo>
                  <a:lnTo>
                    <a:pt x="998437" y="3362750"/>
                  </a:lnTo>
                  <a:cubicBezTo>
                    <a:pt x="1004596" y="3483229"/>
                    <a:pt x="1081314" y="3594116"/>
                    <a:pt x="1201806" y="3637971"/>
                  </a:cubicBezTo>
                  <a:cubicBezTo>
                    <a:pt x="1324809" y="3682740"/>
                    <a:pt x="1457767" y="3644677"/>
                    <a:pt x="1539577" y="3552274"/>
                  </a:cubicBezTo>
                  <a:lnTo>
                    <a:pt x="1552884" y="3534319"/>
                  </a:lnTo>
                  <a:lnTo>
                    <a:pt x="1562031" y="3563785"/>
                  </a:lnTo>
                  <a:cubicBezTo>
                    <a:pt x="1609025" y="3674892"/>
                    <a:pt x="1719041" y="3752852"/>
                    <a:pt x="1847266" y="3752852"/>
                  </a:cubicBezTo>
                  <a:cubicBezTo>
                    <a:pt x="1975492" y="3752852"/>
                    <a:pt x="2085508" y="3674892"/>
                    <a:pt x="2132502" y="3563785"/>
                  </a:cubicBezTo>
                  <a:lnTo>
                    <a:pt x="2144411" y="3525422"/>
                  </a:lnTo>
                  <a:lnTo>
                    <a:pt x="2172808" y="3562772"/>
                  </a:lnTo>
                  <a:cubicBezTo>
                    <a:pt x="2254968" y="3651105"/>
                    <a:pt x="2385014" y="3686736"/>
                    <a:pt x="2505506" y="3642881"/>
                  </a:cubicBezTo>
                  <a:cubicBezTo>
                    <a:pt x="2625999" y="3599025"/>
                    <a:pt x="2702717" y="3488138"/>
                    <a:pt x="2708876" y="3367659"/>
                  </a:cubicBezTo>
                  <a:lnTo>
                    <a:pt x="2707605" y="3341251"/>
                  </a:lnTo>
                  <a:lnTo>
                    <a:pt x="2729841" y="3355556"/>
                  </a:lnTo>
                  <a:cubicBezTo>
                    <a:pt x="2837258" y="3410461"/>
                    <a:pt x="2971648" y="3399465"/>
                    <a:pt x="3069874" y="3317043"/>
                  </a:cubicBezTo>
                  <a:cubicBezTo>
                    <a:pt x="3170147" y="3232905"/>
                    <a:pt x="3203662" y="3098728"/>
                    <a:pt x="3164543" y="2981676"/>
                  </a:cubicBezTo>
                  <a:lnTo>
                    <a:pt x="3156706" y="2963616"/>
                  </a:lnTo>
                  <a:lnTo>
                    <a:pt x="3178721" y="2968600"/>
                  </a:lnTo>
                  <a:cubicBezTo>
                    <a:pt x="3298440" y="2983455"/>
                    <a:pt x="3420964" y="2927158"/>
                    <a:pt x="3485076" y="2816112"/>
                  </a:cubicBezTo>
                  <a:cubicBezTo>
                    <a:pt x="3550525" y="2702752"/>
                    <a:pt x="3536127" y="2565204"/>
                    <a:pt x="3459334" y="2468591"/>
                  </a:cubicBezTo>
                  <a:lnTo>
                    <a:pt x="3444679" y="2453126"/>
                  </a:lnTo>
                  <a:lnTo>
                    <a:pt x="3468551" y="2450090"/>
                  </a:lnTo>
                  <a:cubicBezTo>
                    <a:pt x="3586131" y="2423104"/>
                    <a:pt x="3682011" y="2328296"/>
                    <a:pt x="3704277" y="2202019"/>
                  </a:cubicBezTo>
                  <a:cubicBezTo>
                    <a:pt x="3727007" y="2073111"/>
                    <a:pt x="3666433" y="1948782"/>
                    <a:pt x="3561228" y="1884260"/>
                  </a:cubicBezTo>
                  <a:lnTo>
                    <a:pt x="3541006" y="1874160"/>
                  </a:lnTo>
                  <a:lnTo>
                    <a:pt x="3563926" y="1862358"/>
                  </a:lnTo>
                  <a:cubicBezTo>
                    <a:pt x="3665184" y="1796784"/>
                    <a:pt x="3722856" y="1674901"/>
                    <a:pt x="3700590" y="1548624"/>
                  </a:cubicBezTo>
                  <a:cubicBezTo>
                    <a:pt x="3677860" y="1419716"/>
                    <a:pt x="3578417" y="1323603"/>
                    <a:pt x="3457488" y="1298954"/>
                  </a:cubicBezTo>
                  <a:lnTo>
                    <a:pt x="3434221" y="1296287"/>
                  </a:lnTo>
                  <a:lnTo>
                    <a:pt x="3452898" y="1276085"/>
                  </a:lnTo>
                  <a:cubicBezTo>
                    <a:pt x="3525623" y="1179833"/>
                    <a:pt x="3538130" y="1045576"/>
                    <a:pt x="3474017" y="934530"/>
                  </a:cubicBezTo>
                  <a:cubicBezTo>
                    <a:pt x="3408569" y="821170"/>
                    <a:pt x="3282250" y="764864"/>
                    <a:pt x="3160184" y="783063"/>
                  </a:cubicBezTo>
                  <a:lnTo>
                    <a:pt x="3141886" y="787442"/>
                  </a:lnTo>
                  <a:lnTo>
                    <a:pt x="3150384" y="767181"/>
                  </a:lnTo>
                  <a:cubicBezTo>
                    <a:pt x="3185802" y="651861"/>
                    <a:pt x="3151637" y="521423"/>
                    <a:pt x="3053410" y="439001"/>
                  </a:cubicBezTo>
                  <a:cubicBezTo>
                    <a:pt x="2953138" y="354863"/>
                    <a:pt x="2815179" y="345156"/>
                    <a:pt x="2706699" y="404006"/>
                  </a:cubicBezTo>
                  <a:lnTo>
                    <a:pt x="2687275" y="416843"/>
                  </a:lnTo>
                  <a:lnTo>
                    <a:pt x="2688727" y="386666"/>
                  </a:lnTo>
                  <a:cubicBezTo>
                    <a:pt x="2682567" y="266187"/>
                    <a:pt x="2605849" y="155300"/>
                    <a:pt x="2485357" y="111444"/>
                  </a:cubicBezTo>
                  <a:cubicBezTo>
                    <a:pt x="2364865" y="67589"/>
                    <a:pt x="2234819" y="103220"/>
                    <a:pt x="2152658" y="191553"/>
                  </a:cubicBezTo>
                  <a:lnTo>
                    <a:pt x="2139256" y="209181"/>
                  </a:lnTo>
                  <a:lnTo>
                    <a:pt x="2135358" y="196054"/>
                  </a:lnTo>
                  <a:cubicBezTo>
                    <a:pt x="2090085" y="81243"/>
                    <a:pt x="1978164" y="0"/>
                    <a:pt x="1847267" y="0"/>
                  </a:cubicBezTo>
                  <a:cubicBezTo>
                    <a:pt x="1804526" y="0"/>
                    <a:pt x="1763807" y="8662"/>
                    <a:pt x="1726771" y="24327"/>
                  </a:cubicBezTo>
                  <a:cubicBezTo>
                    <a:pt x="1657330" y="53699"/>
                    <a:pt x="1600835" y="107688"/>
                    <a:pt x="1568230" y="175355"/>
                  </a:cubicBezTo>
                  <a:lnTo>
                    <a:pt x="1559124" y="202340"/>
                  </a:lnTo>
                  <a:lnTo>
                    <a:pt x="1554655" y="196463"/>
                  </a:lnTo>
                  <a:cubicBezTo>
                    <a:pt x="1472494" y="108130"/>
                    <a:pt x="1342448" y="72499"/>
                    <a:pt x="1221956" y="116354"/>
                  </a:cubicBezTo>
                  <a:close/>
                </a:path>
              </a:pathLst>
            </a:custGeom>
            <a:solidFill>
              <a:srgbClr val="0FC3DB"/>
            </a:solidFill>
            <a:ln>
              <a:noFill/>
            </a:ln>
            <a:effectLst>
              <a:outerShdw blurRad="152400" dist="762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Group 1"/>
            <p:cNvGrpSpPr/>
            <p:nvPr/>
          </p:nvGrpSpPr>
          <p:grpSpPr>
            <a:xfrm>
              <a:off x="458001" y="1436447"/>
              <a:ext cx="1773435" cy="1783304"/>
              <a:chOff x="5292080" y="1529681"/>
              <a:chExt cx="855663" cy="860425"/>
            </a:xfrm>
          </p:grpSpPr>
          <p:sp>
            <p:nvSpPr>
              <p:cNvPr id="107" name="Oval 20"/>
              <p:cNvSpPr>
                <a:spLocks noChangeArrowheads="1"/>
              </p:cNvSpPr>
              <p:nvPr/>
            </p:nvSpPr>
            <p:spPr bwMode="auto">
              <a:xfrm>
                <a:off x="5292080" y="1529681"/>
                <a:ext cx="855663" cy="860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Oval 21"/>
              <p:cNvSpPr>
                <a:spLocks noChangeArrowheads="1"/>
              </p:cNvSpPr>
              <p:nvPr/>
            </p:nvSpPr>
            <p:spPr bwMode="auto">
              <a:xfrm>
                <a:off x="5358250" y="1600541"/>
                <a:ext cx="720148" cy="718705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Oval 23"/>
              <p:cNvSpPr>
                <a:spLocks noChangeArrowheads="1"/>
              </p:cNvSpPr>
              <p:nvPr/>
            </p:nvSpPr>
            <p:spPr bwMode="auto">
              <a:xfrm>
                <a:off x="5690543" y="1570956"/>
                <a:ext cx="55563" cy="57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143" name="whistle205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4894" y="-1822498"/>
            <a:ext cx="609600" cy="6096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3FF8F857-E5D2-4BE5-BF74-0563211BB447}"/>
              </a:ext>
            </a:extLst>
          </p:cNvPr>
          <p:cNvSpPr txBox="1"/>
          <p:nvPr/>
        </p:nvSpPr>
        <p:spPr>
          <a:xfrm>
            <a:off x="5703008" y="2633063"/>
            <a:ext cx="2926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姓名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：邹海瑞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年龄：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10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岁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性别：男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星座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时光体W" panose="00020600040101010101" pitchFamily="18" charset="-122"/>
                <a:ea typeface="汉仪时光体W" panose="00020600040101010101" pitchFamily="18" charset="-122"/>
              </a:rPr>
              <a:t>：天秤座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56A3EBF0-3428-425E-82D6-29DA16837267}"/>
              </a:ext>
            </a:extLst>
          </p:cNvPr>
          <p:cNvSpPr txBox="1"/>
          <p:nvPr/>
        </p:nvSpPr>
        <p:spPr>
          <a:xfrm>
            <a:off x="5259840" y="989797"/>
            <a:ext cx="280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FF859F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我的简介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64BEBFB6-784E-4C82-81B7-33AA63D5A675}"/>
              </a:ext>
            </a:extLst>
          </p:cNvPr>
          <p:cNvCxnSpPr/>
          <p:nvPr/>
        </p:nvCxnSpPr>
        <p:spPr>
          <a:xfrm>
            <a:off x="5186252" y="1755922"/>
            <a:ext cx="2959770" cy="0"/>
          </a:xfrm>
          <a:prstGeom prst="line">
            <a:avLst/>
          </a:prstGeom>
          <a:ln w="12700">
            <a:solidFill>
              <a:srgbClr val="15E1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59049F37-447C-45D8-9D57-CA21B84CED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2469" y="393196"/>
            <a:ext cx="1070111" cy="1659321"/>
          </a:xfrm>
          <a:prstGeom prst="rect">
            <a:avLst/>
          </a:prstGeom>
        </p:spPr>
      </p:pic>
      <p:sp>
        <p:nvSpPr>
          <p:cNvPr id="64" name="五角星 18">
            <a:extLst>
              <a:ext uri="{FF2B5EF4-FFF2-40B4-BE49-F238E27FC236}">
                <a16:creationId xmlns="" xmlns:a16="http://schemas.microsoft.com/office/drawing/2014/main" id="{D5A304C3-3F3D-469F-BECB-EE1F7E9528F3}"/>
              </a:ext>
            </a:extLst>
          </p:cNvPr>
          <p:cNvSpPr/>
          <p:nvPr/>
        </p:nvSpPr>
        <p:spPr>
          <a:xfrm rot="1763714">
            <a:off x="4465265" y="1290018"/>
            <a:ext cx="481888" cy="453874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57150">
            <a:solidFill>
              <a:srgbClr val="20E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五角星 19">
            <a:extLst>
              <a:ext uri="{FF2B5EF4-FFF2-40B4-BE49-F238E27FC236}">
                <a16:creationId xmlns="" xmlns:a16="http://schemas.microsoft.com/office/drawing/2014/main" id="{3426023C-834A-45D4-A1F0-D1D3FB5E1F61}"/>
              </a:ext>
            </a:extLst>
          </p:cNvPr>
          <p:cNvSpPr/>
          <p:nvPr/>
        </p:nvSpPr>
        <p:spPr>
          <a:xfrm rot="1169048">
            <a:off x="2886716" y="808570"/>
            <a:ext cx="345699" cy="325603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五角星 20">
            <a:extLst>
              <a:ext uri="{FF2B5EF4-FFF2-40B4-BE49-F238E27FC236}">
                <a16:creationId xmlns="" xmlns:a16="http://schemas.microsoft.com/office/drawing/2014/main" id="{9F4453B5-B98E-4B80-AAAF-7BD89ECD6436}"/>
              </a:ext>
            </a:extLst>
          </p:cNvPr>
          <p:cNvSpPr/>
          <p:nvPr/>
        </p:nvSpPr>
        <p:spPr>
          <a:xfrm rot="20136943">
            <a:off x="2958760" y="1494480"/>
            <a:ext cx="260324" cy="245191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-1" r="12341" b="61061"/>
          <a:stretch/>
        </p:blipFill>
        <p:spPr>
          <a:xfrm>
            <a:off x="2798952" y="2752369"/>
            <a:ext cx="2030294" cy="196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60"/>
                                </p:stCondLst>
                                <p:childTnLst>
                                  <p:par>
                                    <p:cTn id="2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29" dur="1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7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3"/>
                    </p:tgtEl>
                  </p:cMediaNode>
                </p:audio>
              </p:childTnLst>
            </p:cTn>
          </p:par>
        </p:tnLst>
        <p:bldLst>
          <p:bldP spid="34" grpId="0" animBg="1"/>
          <p:bldP spid="35" grpId="0" animBg="1"/>
          <p:bldP spid="58" grpId="0"/>
          <p:bldP spid="61" grpId="0"/>
          <p:bldP spid="64" grpId="0" animBg="1"/>
          <p:bldP spid="65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60"/>
                                </p:stCondLst>
                                <p:childTnLst>
                                  <p:par>
                                    <p:cTn id="2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29" dur="1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7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3"/>
                    </p:tgtEl>
                  </p:cMediaNode>
                </p:audio>
              </p:childTnLst>
            </p:cTn>
          </p:par>
        </p:tnLst>
        <p:bldLst>
          <p:bldP spid="34" grpId="0" animBg="1"/>
          <p:bldP spid="35" grpId="0" animBg="1"/>
          <p:bldP spid="58" grpId="0"/>
          <p:bldP spid="61" grpId="0"/>
          <p:bldP spid="64" grpId="0" animBg="1"/>
          <p:bldP spid="65" grpId="0" animBg="1"/>
          <p:bldP spid="6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 flipH="1">
            <a:off x="0" y="0"/>
            <a:ext cx="5310102" cy="3848101"/>
            <a:chOff x="6881898" y="-1"/>
            <a:chExt cx="5310102" cy="3848101"/>
          </a:xfrm>
        </p:grpSpPr>
        <p:sp>
          <p:nvSpPr>
            <p:cNvPr id="59" name="矩形 58"/>
            <p:cNvSpPr/>
            <p:nvPr/>
          </p:nvSpPr>
          <p:spPr>
            <a:xfrm flipH="1">
              <a:off x="7054516" y="-1"/>
              <a:ext cx="5137484" cy="2983832"/>
            </a:xfrm>
            <a:prstGeom prst="rect">
              <a:avLst/>
            </a:prstGeom>
            <a:solidFill>
              <a:srgbClr val="20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flipH="1">
              <a:off x="6881898" y="0"/>
              <a:ext cx="5310102" cy="3848100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76200" dir="42000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任意多边形 6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216900 w 12192000"/>
              <a:gd name="connsiteY1" fmla="*/ 0 h 6858000"/>
              <a:gd name="connsiteX2" fmla="*/ 8216900 w 12192000"/>
              <a:gd name="connsiteY2" fmla="*/ 2349500 h 6858000"/>
              <a:gd name="connsiteX3" fmla="*/ 12192000 w 12192000"/>
              <a:gd name="connsiteY3" fmla="*/ 2349500 h 6858000"/>
              <a:gd name="connsiteX4" fmla="*/ 12192000 w 12192000"/>
              <a:gd name="connsiteY4" fmla="*/ 6858000 h 6858000"/>
              <a:gd name="connsiteX5" fmla="*/ 8216900 w 12192000"/>
              <a:gd name="connsiteY5" fmla="*/ 6858000 h 6858000"/>
              <a:gd name="connsiteX6" fmla="*/ 39751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216900" y="0"/>
                </a:lnTo>
                <a:lnTo>
                  <a:pt x="8216900" y="2349500"/>
                </a:lnTo>
                <a:lnTo>
                  <a:pt x="12192000" y="2349500"/>
                </a:lnTo>
                <a:lnTo>
                  <a:pt x="12192000" y="6858000"/>
                </a:lnTo>
                <a:lnTo>
                  <a:pt x="8216900" y="6858000"/>
                </a:lnTo>
                <a:lnTo>
                  <a:pt x="39751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909847" y="0"/>
            <a:ext cx="828215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38430" y="3573517"/>
            <a:ext cx="2280948" cy="2273489"/>
            <a:chOff x="0" y="0"/>
            <a:chExt cx="4004175" cy="3989705"/>
          </a:xfrm>
        </p:grpSpPr>
        <p:grpSp>
          <p:nvGrpSpPr>
            <p:cNvPr id="3" name="组合 2"/>
            <p:cNvGrpSpPr/>
            <p:nvPr/>
          </p:nvGrpSpPr>
          <p:grpSpPr>
            <a:xfrm>
              <a:off x="1828800" y="1285874"/>
              <a:ext cx="1031875" cy="2703831"/>
              <a:chOff x="0" y="0"/>
              <a:chExt cx="1032238" cy="2703921"/>
            </a:xfrm>
          </p:grpSpPr>
          <p:sp>
            <p:nvSpPr>
              <p:cNvPr id="24" name="梯形 23"/>
              <p:cNvSpPr/>
              <p:nvPr/>
            </p:nvSpPr>
            <p:spPr>
              <a:xfrm>
                <a:off x="109020" y="1031966"/>
                <a:ext cx="846108" cy="1671955"/>
              </a:xfrm>
              <a:prstGeom prst="trapezoid">
                <a:avLst>
                  <a:gd name="adj" fmla="val 18438"/>
                </a:avLst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2525773">
                <a:off x="653143" y="248195"/>
                <a:ext cx="379095" cy="1069975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20182194" flipH="1">
                <a:off x="0" y="0"/>
                <a:ext cx="590261" cy="1158330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0" y="0"/>
              <a:ext cx="4004175" cy="3090335"/>
              <a:chOff x="0" y="0"/>
              <a:chExt cx="4004175" cy="309033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571625" y="828675"/>
                <a:ext cx="228600" cy="228600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28850" y="914400"/>
                <a:ext cx="678815" cy="67881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57275" y="2071688"/>
                <a:ext cx="777875" cy="7778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700213" y="0"/>
                <a:ext cx="914400" cy="91440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7500" y="2085975"/>
                <a:ext cx="666206" cy="66620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128963" y="1057275"/>
                <a:ext cx="875212" cy="875212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28638" y="1257300"/>
                <a:ext cx="721995" cy="72199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弧形 11"/>
              <p:cNvSpPr/>
              <p:nvPr/>
            </p:nvSpPr>
            <p:spPr>
              <a:xfrm>
                <a:off x="2386013" y="1214438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371600" y="1071563"/>
                <a:ext cx="478790" cy="47879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585913" y="17145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043238" y="742950"/>
                <a:ext cx="260350" cy="26035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400300" y="1671638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657600" y="20574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671763" y="242888"/>
                <a:ext cx="499745" cy="49974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85838" y="485775"/>
                <a:ext cx="485775" cy="48577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弧形 19"/>
              <p:cNvSpPr/>
              <p:nvPr/>
            </p:nvSpPr>
            <p:spPr>
              <a:xfrm rot="14068344">
                <a:off x="2007394" y="78581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弧形 20"/>
              <p:cNvSpPr/>
              <p:nvPr/>
            </p:nvSpPr>
            <p:spPr>
              <a:xfrm rot="14068344">
                <a:off x="1300163" y="2171700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弧形 21"/>
              <p:cNvSpPr/>
              <p:nvPr/>
            </p:nvSpPr>
            <p:spPr>
              <a:xfrm rot="1645271">
                <a:off x="0" y="1214438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弧形 22"/>
              <p:cNvSpPr/>
              <p:nvPr/>
            </p:nvSpPr>
            <p:spPr>
              <a:xfrm rot="1645271">
                <a:off x="1700213" y="885825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4243281" y="104279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亲爱的同学，敬爱的老师：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00241" y="2144110"/>
            <a:ext cx="453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FF859F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大家好！我</a:t>
            </a:r>
            <a:r>
              <a:rPr lang="zh-CN" altLang="en-US" sz="3600" b="1" dirty="0" smtClean="0">
                <a:solidFill>
                  <a:srgbClr val="FF859F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叫邹海瑞</a:t>
            </a:r>
            <a:endParaRPr lang="zh-CN" altLang="en-US" sz="3600" b="1" dirty="0">
              <a:solidFill>
                <a:srgbClr val="FF859F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58213" y="2907028"/>
            <a:ext cx="6795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 我是</a:t>
            </a:r>
            <a:r>
              <a:rPr lang="zh-CN" altLang="en-US" sz="2000" b="1" dirty="0" smtClean="0">
                <a:latin typeface="汉仪时光体W" panose="00020600040101010101" pitchFamily="18" charset="-122"/>
                <a:ea typeface="汉仪时光体W" panose="00020600040101010101" pitchFamily="18" charset="-122"/>
              </a:rPr>
              <a:t>三（</a:t>
            </a:r>
            <a:r>
              <a:rPr lang="en-US" altLang="zh-CN" sz="2000" b="1" dirty="0" smtClean="0">
                <a:latin typeface="汉仪时光体W" panose="00020600040101010101" pitchFamily="18" charset="-122"/>
                <a:ea typeface="汉仪时光体W" panose="00020600040101010101" pitchFamily="18" charset="-122"/>
              </a:rPr>
              <a:t>7</a:t>
            </a:r>
            <a:r>
              <a:rPr lang="zh-CN" altLang="en-US" sz="2000" b="1" dirty="0" smtClean="0">
                <a:latin typeface="汉仪时光体W" panose="00020600040101010101" pitchFamily="18" charset="-122"/>
                <a:ea typeface="汉仪时光体W" panose="00020600040101010101" pitchFamily="18" charset="-122"/>
              </a:rPr>
              <a:t>）班的邹海瑞，</a:t>
            </a: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三年来，在老师的辛勤培育教导下，我长大了，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连年被评为“三好”</a:t>
            </a:r>
            <a:r>
              <a:rPr lang="zh-CN" altLang="en-US" sz="2000" b="1" dirty="0" smtClean="0">
                <a:latin typeface="汉仪时光体W" panose="00020600040101010101" pitchFamily="18" charset="-122"/>
                <a:ea typeface="汉仪时光体W" panose="00020600040101010101" pitchFamily="18" charset="-122"/>
              </a:rPr>
              <a:t>学生。</a:t>
            </a:r>
            <a:endParaRPr lang="en-US" altLang="zh-CN" sz="2000" b="1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老师给我的评价是：做事认真、主动、组织能力强</a:t>
            </a:r>
            <a:r>
              <a:rPr lang="zh-CN" altLang="en-US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；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同学们给我的评价是</a:t>
            </a:r>
            <a:r>
              <a:rPr lang="zh-CN" altLang="en-US" sz="2000" b="1" dirty="0" smtClean="0">
                <a:latin typeface="汉仪时光体W" panose="00020600040101010101" pitchFamily="18" charset="-122"/>
                <a:ea typeface="汉仪时光体W" panose="00020600040101010101" pitchFamily="18" charset="-122"/>
              </a:rPr>
              <a:t>：</a:t>
            </a:r>
            <a:r>
              <a:rPr lang="zh-CN" altLang="en-US" b="1" dirty="0" smtClean="0">
                <a:latin typeface="汉仪时光体W" panose="00020600040101010101" pitchFamily="18" charset="-122"/>
                <a:ea typeface="汉仪时光体W" panose="00020600040101010101" pitchFamily="18" charset="-122"/>
              </a:rPr>
              <a:t>学习成绩好，乐于助人，举止大方</a:t>
            </a:r>
            <a:r>
              <a:rPr lang="zh-CN" altLang="en-US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；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我给自己的评价是：充满自信、喜欢挑战、乐于奉献。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sz="2000" b="1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184844" y="1710742"/>
            <a:ext cx="4360984" cy="0"/>
          </a:xfrm>
          <a:prstGeom prst="line">
            <a:avLst/>
          </a:prstGeom>
          <a:ln>
            <a:solidFill>
              <a:srgbClr val="08C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文档 30"/>
          <p:cNvSpPr/>
          <p:nvPr/>
        </p:nvSpPr>
        <p:spPr>
          <a:xfrm flipV="1">
            <a:off x="1" y="5545623"/>
            <a:ext cx="3909847" cy="1312376"/>
          </a:xfrm>
          <a:prstGeom prst="flowChartDocument">
            <a:avLst/>
          </a:prstGeom>
          <a:solidFill>
            <a:srgbClr val="0FC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文档 31"/>
          <p:cNvSpPr/>
          <p:nvPr/>
        </p:nvSpPr>
        <p:spPr>
          <a:xfrm flipH="1" flipV="1">
            <a:off x="-1" y="6064468"/>
            <a:ext cx="3909849" cy="793531"/>
          </a:xfrm>
          <a:prstGeom prst="flowChartDocument">
            <a:avLst/>
          </a:pr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19951110">
            <a:off x="9030451" y="-190297"/>
            <a:ext cx="1015098" cy="100410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9" name="五角星 48"/>
          <p:cNvSpPr/>
          <p:nvPr/>
        </p:nvSpPr>
        <p:spPr>
          <a:xfrm rot="794107">
            <a:off x="10874897" y="608131"/>
            <a:ext cx="606930" cy="60693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五角星 49"/>
          <p:cNvSpPr/>
          <p:nvPr/>
        </p:nvSpPr>
        <p:spPr>
          <a:xfrm rot="794107">
            <a:off x="10776140" y="3221690"/>
            <a:ext cx="787968" cy="787968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 rot="18907779">
            <a:off x="11855208" y="399441"/>
            <a:ext cx="467742" cy="46774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五角星 51"/>
          <p:cNvSpPr/>
          <p:nvPr/>
        </p:nvSpPr>
        <p:spPr>
          <a:xfrm rot="18907779">
            <a:off x="10544790" y="153982"/>
            <a:ext cx="282931" cy="282931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五角星 52"/>
          <p:cNvSpPr/>
          <p:nvPr/>
        </p:nvSpPr>
        <p:spPr>
          <a:xfrm rot="18907779">
            <a:off x="11063188" y="1693919"/>
            <a:ext cx="1015002" cy="101500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五角星 53"/>
          <p:cNvSpPr/>
          <p:nvPr/>
        </p:nvSpPr>
        <p:spPr>
          <a:xfrm rot="18907779">
            <a:off x="11748224" y="3186216"/>
            <a:ext cx="282931" cy="282931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五角星 54"/>
          <p:cNvSpPr/>
          <p:nvPr/>
        </p:nvSpPr>
        <p:spPr>
          <a:xfrm rot="18907779">
            <a:off x="11482091" y="4619347"/>
            <a:ext cx="467742" cy="46774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五角星 55"/>
          <p:cNvSpPr/>
          <p:nvPr/>
        </p:nvSpPr>
        <p:spPr>
          <a:xfrm rot="18907779">
            <a:off x="11823224" y="5102225"/>
            <a:ext cx="737552" cy="73755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2215834" y="318696"/>
            <a:ext cx="2036590" cy="2004090"/>
            <a:chOff x="975613" y="1401262"/>
            <a:chExt cx="2036590" cy="2004090"/>
          </a:xfrm>
        </p:grpSpPr>
        <p:grpSp>
          <p:nvGrpSpPr>
            <p:cNvPr id="34" name="组合 33"/>
            <p:cNvGrpSpPr/>
            <p:nvPr/>
          </p:nvGrpSpPr>
          <p:grpSpPr>
            <a:xfrm>
              <a:off x="975613" y="1401262"/>
              <a:ext cx="2036590" cy="1709800"/>
              <a:chOff x="1057943" y="1666112"/>
              <a:chExt cx="2565554" cy="2153887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714501" y="2946400"/>
                <a:ext cx="391747" cy="8735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2675576" y="2946400"/>
                <a:ext cx="296223" cy="820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1057943" y="1666112"/>
                <a:ext cx="2565554" cy="1514842"/>
                <a:chOff x="477660" y="1791629"/>
                <a:chExt cx="2455159" cy="1449659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485077" y="2070410"/>
                  <a:ext cx="2432824" cy="88094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485077" y="1791629"/>
                  <a:ext cx="2428456" cy="717396"/>
                </a:xfrm>
                <a:custGeom>
                  <a:avLst/>
                  <a:gdLst>
                    <a:gd name="connsiteX0" fmla="*/ 1214228 w 2428456"/>
                    <a:gd name="connsiteY0" fmla="*/ 0 h 717396"/>
                    <a:gd name="connsiteX1" fmla="*/ 2405927 w 2428456"/>
                    <a:gd name="connsiteY1" fmla="*/ 583203 h 717396"/>
                    <a:gd name="connsiteX2" fmla="*/ 2428456 w 2428456"/>
                    <a:gd name="connsiteY2" fmla="*/ 717396 h 717396"/>
                    <a:gd name="connsiteX3" fmla="*/ 2427019 w 2428456"/>
                    <a:gd name="connsiteY3" fmla="*/ 717396 h 717396"/>
                    <a:gd name="connsiteX4" fmla="*/ 2405927 w 2428456"/>
                    <a:gd name="connsiteY4" fmla="*/ 641634 h 717396"/>
                    <a:gd name="connsiteX5" fmla="*/ 1214228 w 2428456"/>
                    <a:gd name="connsiteY5" fmla="*/ 289931 h 717396"/>
                    <a:gd name="connsiteX6" fmla="*/ 22529 w 2428456"/>
                    <a:gd name="connsiteY6" fmla="*/ 641634 h 717396"/>
                    <a:gd name="connsiteX7" fmla="*/ 1438 w 2428456"/>
                    <a:gd name="connsiteY7" fmla="*/ 717396 h 717396"/>
                    <a:gd name="connsiteX8" fmla="*/ 0 w 2428456"/>
                    <a:gd name="connsiteY8" fmla="*/ 717396 h 717396"/>
                    <a:gd name="connsiteX9" fmla="*/ 22529 w 2428456"/>
                    <a:gd name="connsiteY9" fmla="*/ 583203 h 717396"/>
                    <a:gd name="connsiteX10" fmla="*/ 1214228 w 2428456"/>
                    <a:gd name="connsiteY10" fmla="*/ 0 h 717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28456" h="717396">
                      <a:moveTo>
                        <a:pt x="1214228" y="0"/>
                      </a:moveTo>
                      <a:cubicBezTo>
                        <a:pt x="1802059" y="0"/>
                        <a:pt x="2292501" y="250369"/>
                        <a:pt x="2405927" y="583203"/>
                      </a:cubicBezTo>
                      <a:lnTo>
                        <a:pt x="2428456" y="717396"/>
                      </a:lnTo>
                      <a:lnTo>
                        <a:pt x="2427019" y="717396"/>
                      </a:lnTo>
                      <a:lnTo>
                        <a:pt x="2405927" y="641634"/>
                      </a:lnTo>
                      <a:cubicBezTo>
                        <a:pt x="2292501" y="440918"/>
                        <a:pt x="1802059" y="289931"/>
                        <a:pt x="1214228" y="289931"/>
                      </a:cubicBezTo>
                      <a:cubicBezTo>
                        <a:pt x="626398" y="289931"/>
                        <a:pt x="135955" y="440918"/>
                        <a:pt x="22529" y="641634"/>
                      </a:cubicBezTo>
                      <a:lnTo>
                        <a:pt x="1438" y="717396"/>
                      </a:lnTo>
                      <a:lnTo>
                        <a:pt x="0" y="717396"/>
                      </a:lnTo>
                      <a:lnTo>
                        <a:pt x="22529" y="583203"/>
                      </a:lnTo>
                      <a:cubicBezTo>
                        <a:pt x="135955" y="250369"/>
                        <a:pt x="626398" y="0"/>
                        <a:pt x="121422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485077" y="2509025"/>
                  <a:ext cx="2432824" cy="732263"/>
                </a:xfrm>
                <a:custGeom>
                  <a:avLst/>
                  <a:gdLst>
                    <a:gd name="connsiteX0" fmla="*/ 0 w 2432824"/>
                    <a:gd name="connsiteY0" fmla="*/ 1858 h 732263"/>
                    <a:gd name="connsiteX1" fmla="*/ 1216412 w 2432824"/>
                    <a:gd name="connsiteY1" fmla="*/ 442332 h 732263"/>
                    <a:gd name="connsiteX2" fmla="*/ 2432824 w 2432824"/>
                    <a:gd name="connsiteY2" fmla="*/ 1858 h 732263"/>
                    <a:gd name="connsiteX3" fmla="*/ 1216412 w 2432824"/>
                    <a:gd name="connsiteY3" fmla="*/ 732263 h 732263"/>
                    <a:gd name="connsiteX4" fmla="*/ 0 w 2432824"/>
                    <a:gd name="connsiteY4" fmla="*/ 1858 h 732263"/>
                    <a:gd name="connsiteX5" fmla="*/ 2432565 w 2432824"/>
                    <a:gd name="connsiteY5" fmla="*/ 0 h 732263"/>
                    <a:gd name="connsiteX6" fmla="*/ 2432668 w 2432824"/>
                    <a:gd name="connsiteY6" fmla="*/ 0 h 732263"/>
                    <a:gd name="connsiteX7" fmla="*/ 2432824 w 2432824"/>
                    <a:gd name="connsiteY7" fmla="*/ 1858 h 732263"/>
                    <a:gd name="connsiteX8" fmla="*/ 156 w 2432824"/>
                    <a:gd name="connsiteY8" fmla="*/ 0 h 732263"/>
                    <a:gd name="connsiteX9" fmla="*/ 259 w 2432824"/>
                    <a:gd name="connsiteY9" fmla="*/ 0 h 732263"/>
                    <a:gd name="connsiteX10" fmla="*/ 0 w 2432824"/>
                    <a:gd name="connsiteY10" fmla="*/ 1858 h 73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32824" h="732263">
                      <a:moveTo>
                        <a:pt x="0" y="1858"/>
                      </a:moveTo>
                      <a:cubicBezTo>
                        <a:pt x="0" y="245125"/>
                        <a:pt x="544606" y="442332"/>
                        <a:pt x="1216412" y="442332"/>
                      </a:cubicBezTo>
                      <a:cubicBezTo>
                        <a:pt x="1888218" y="442332"/>
                        <a:pt x="2432824" y="245125"/>
                        <a:pt x="2432824" y="1858"/>
                      </a:cubicBezTo>
                      <a:cubicBezTo>
                        <a:pt x="2432824" y="405250"/>
                        <a:pt x="1888218" y="732263"/>
                        <a:pt x="1216412" y="732263"/>
                      </a:cubicBezTo>
                      <a:cubicBezTo>
                        <a:pt x="544606" y="732263"/>
                        <a:pt x="0" y="405250"/>
                        <a:pt x="0" y="1858"/>
                      </a:cubicBezTo>
                      <a:close/>
                      <a:moveTo>
                        <a:pt x="2432565" y="0"/>
                      </a:moveTo>
                      <a:lnTo>
                        <a:pt x="2432668" y="0"/>
                      </a:lnTo>
                      <a:lnTo>
                        <a:pt x="2432824" y="1858"/>
                      </a:lnTo>
                      <a:close/>
                      <a:moveTo>
                        <a:pt x="156" y="0"/>
                      </a:moveTo>
                      <a:lnTo>
                        <a:pt x="259" y="0"/>
                      </a:lnTo>
                      <a:lnTo>
                        <a:pt x="0" y="185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481361" y="2014165"/>
                  <a:ext cx="413919" cy="491143"/>
                </a:xfrm>
                <a:custGeom>
                  <a:avLst/>
                  <a:gdLst>
                    <a:gd name="connsiteX0" fmla="*/ 339054 w 413919"/>
                    <a:gd name="connsiteY0" fmla="*/ 0 h 491143"/>
                    <a:gd name="connsiteX1" fmla="*/ 331928 w 413919"/>
                    <a:gd name="connsiteY1" fmla="*/ 11952 h 491143"/>
                    <a:gd name="connsiteX2" fmla="*/ 330208 w 413919"/>
                    <a:gd name="connsiteY2" fmla="*/ 91347 h 491143"/>
                    <a:gd name="connsiteX3" fmla="*/ 376233 w 413919"/>
                    <a:gd name="connsiteY3" fmla="*/ 156063 h 491143"/>
                    <a:gd name="connsiteX4" fmla="*/ 413919 w 413919"/>
                    <a:gd name="connsiteY4" fmla="*/ 173651 h 491143"/>
                    <a:gd name="connsiteX5" fmla="*/ 294441 w 413919"/>
                    <a:gd name="connsiteY5" fmla="*/ 215895 h 491143"/>
                    <a:gd name="connsiteX6" fmla="*/ 22529 w 413919"/>
                    <a:gd name="connsiteY6" fmla="*/ 415381 h 491143"/>
                    <a:gd name="connsiteX7" fmla="*/ 1438 w 413919"/>
                    <a:gd name="connsiteY7" fmla="*/ 491143 h 491143"/>
                    <a:gd name="connsiteX8" fmla="*/ 0 w 413919"/>
                    <a:gd name="connsiteY8" fmla="*/ 491143 h 491143"/>
                    <a:gd name="connsiteX9" fmla="*/ 22529 w 413919"/>
                    <a:gd name="connsiteY9" fmla="*/ 356950 h 491143"/>
                    <a:gd name="connsiteX10" fmla="*/ 294441 w 413919"/>
                    <a:gd name="connsiteY10" fmla="*/ 26156 h 49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3919" h="491143">
                      <a:moveTo>
                        <a:pt x="339054" y="0"/>
                      </a:moveTo>
                      <a:lnTo>
                        <a:pt x="331928" y="11952"/>
                      </a:lnTo>
                      <a:cubicBezTo>
                        <a:pt x="323365" y="38825"/>
                        <a:pt x="322350" y="65788"/>
                        <a:pt x="330208" y="91347"/>
                      </a:cubicBezTo>
                      <a:cubicBezTo>
                        <a:pt x="338066" y="116906"/>
                        <a:pt x="354052" y="138642"/>
                        <a:pt x="376233" y="156063"/>
                      </a:cubicBezTo>
                      <a:lnTo>
                        <a:pt x="413919" y="173651"/>
                      </a:lnTo>
                      <a:lnTo>
                        <a:pt x="294441" y="215895"/>
                      </a:lnTo>
                      <a:cubicBezTo>
                        <a:pt x="160617" y="271837"/>
                        <a:pt x="65064" y="340113"/>
                        <a:pt x="22529" y="415381"/>
                      </a:cubicBezTo>
                      <a:lnTo>
                        <a:pt x="1438" y="491143"/>
                      </a:lnTo>
                      <a:lnTo>
                        <a:pt x="0" y="491143"/>
                      </a:lnTo>
                      <a:lnTo>
                        <a:pt x="22529" y="356950"/>
                      </a:lnTo>
                      <a:cubicBezTo>
                        <a:pt x="65064" y="232138"/>
                        <a:pt x="160617" y="118921"/>
                        <a:pt x="294441" y="26156"/>
                      </a:cubicBezTo>
                      <a:close/>
                    </a:path>
                  </a:pathLst>
                </a:custGeom>
                <a:solidFill>
                  <a:srgbClr val="FD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477660" y="2185479"/>
                  <a:ext cx="430897" cy="666596"/>
                </a:xfrm>
                <a:custGeom>
                  <a:avLst/>
                  <a:gdLst>
                    <a:gd name="connsiteX0" fmla="*/ 427831 w 430897"/>
                    <a:gd name="connsiteY0" fmla="*/ 0 h 666596"/>
                    <a:gd name="connsiteX1" fmla="*/ 353572 w 430897"/>
                    <a:gd name="connsiteY1" fmla="*/ 82023 h 666596"/>
                    <a:gd name="connsiteX2" fmla="*/ 269524 w 430897"/>
                    <a:gd name="connsiteY2" fmla="*/ 331605 h 666596"/>
                    <a:gd name="connsiteX3" fmla="*/ 353572 w 430897"/>
                    <a:gd name="connsiteY3" fmla="*/ 581188 h 666596"/>
                    <a:gd name="connsiteX4" fmla="*/ 430897 w 430897"/>
                    <a:gd name="connsiteY4" fmla="*/ 666596 h 666596"/>
                    <a:gd name="connsiteX5" fmla="*/ 356279 w 430897"/>
                    <a:gd name="connsiteY5" fmla="*/ 644302 h 666596"/>
                    <a:gd name="connsiteX6" fmla="*/ 0 w 430897"/>
                    <a:gd name="connsiteY6" fmla="*/ 332840 h 666596"/>
                    <a:gd name="connsiteX7" fmla="*/ 356279 w 430897"/>
                    <a:gd name="connsiteY7" fmla="*/ 21378 h 66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0897" h="666596">
                      <a:moveTo>
                        <a:pt x="427831" y="0"/>
                      </a:moveTo>
                      <a:lnTo>
                        <a:pt x="353572" y="82023"/>
                      </a:lnTo>
                      <a:cubicBezTo>
                        <a:pt x="299451" y="158734"/>
                        <a:pt x="269524" y="243074"/>
                        <a:pt x="269524" y="331605"/>
                      </a:cubicBezTo>
                      <a:cubicBezTo>
                        <a:pt x="269524" y="420136"/>
                        <a:pt x="299451" y="504476"/>
                        <a:pt x="353572" y="581188"/>
                      </a:cubicBezTo>
                      <a:lnTo>
                        <a:pt x="430897" y="666596"/>
                      </a:lnTo>
                      <a:lnTo>
                        <a:pt x="356279" y="644302"/>
                      </a:lnTo>
                      <a:cubicBezTo>
                        <a:pt x="136152" y="564592"/>
                        <a:pt x="0" y="454474"/>
                        <a:pt x="0" y="332840"/>
                      </a:cubicBezTo>
                      <a:cubicBezTo>
                        <a:pt x="0" y="211207"/>
                        <a:pt x="136152" y="101088"/>
                        <a:pt x="356279" y="21378"/>
                      </a:cubicBezTo>
                      <a:close/>
                    </a:path>
                  </a:pathLst>
                </a:custGeom>
                <a:solidFill>
                  <a:srgbClr val="FB37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flipV="1">
                  <a:off x="477748" y="2526258"/>
                  <a:ext cx="413919" cy="491143"/>
                </a:xfrm>
                <a:custGeom>
                  <a:avLst/>
                  <a:gdLst>
                    <a:gd name="connsiteX0" fmla="*/ 339054 w 413919"/>
                    <a:gd name="connsiteY0" fmla="*/ 0 h 491143"/>
                    <a:gd name="connsiteX1" fmla="*/ 331928 w 413919"/>
                    <a:gd name="connsiteY1" fmla="*/ 11952 h 491143"/>
                    <a:gd name="connsiteX2" fmla="*/ 330208 w 413919"/>
                    <a:gd name="connsiteY2" fmla="*/ 91347 h 491143"/>
                    <a:gd name="connsiteX3" fmla="*/ 376233 w 413919"/>
                    <a:gd name="connsiteY3" fmla="*/ 156063 h 491143"/>
                    <a:gd name="connsiteX4" fmla="*/ 413919 w 413919"/>
                    <a:gd name="connsiteY4" fmla="*/ 173651 h 491143"/>
                    <a:gd name="connsiteX5" fmla="*/ 294441 w 413919"/>
                    <a:gd name="connsiteY5" fmla="*/ 215895 h 491143"/>
                    <a:gd name="connsiteX6" fmla="*/ 22529 w 413919"/>
                    <a:gd name="connsiteY6" fmla="*/ 415381 h 491143"/>
                    <a:gd name="connsiteX7" fmla="*/ 1438 w 413919"/>
                    <a:gd name="connsiteY7" fmla="*/ 491143 h 491143"/>
                    <a:gd name="connsiteX8" fmla="*/ 0 w 413919"/>
                    <a:gd name="connsiteY8" fmla="*/ 491143 h 491143"/>
                    <a:gd name="connsiteX9" fmla="*/ 22529 w 413919"/>
                    <a:gd name="connsiteY9" fmla="*/ 356950 h 491143"/>
                    <a:gd name="connsiteX10" fmla="*/ 294441 w 413919"/>
                    <a:gd name="connsiteY10" fmla="*/ 26156 h 49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3919" h="491143">
                      <a:moveTo>
                        <a:pt x="339054" y="0"/>
                      </a:moveTo>
                      <a:lnTo>
                        <a:pt x="331928" y="11952"/>
                      </a:lnTo>
                      <a:cubicBezTo>
                        <a:pt x="323365" y="38825"/>
                        <a:pt x="322350" y="65788"/>
                        <a:pt x="330208" y="91347"/>
                      </a:cubicBezTo>
                      <a:cubicBezTo>
                        <a:pt x="338066" y="116906"/>
                        <a:pt x="354052" y="138642"/>
                        <a:pt x="376233" y="156063"/>
                      </a:cubicBezTo>
                      <a:lnTo>
                        <a:pt x="413919" y="173651"/>
                      </a:lnTo>
                      <a:lnTo>
                        <a:pt x="294441" y="215895"/>
                      </a:lnTo>
                      <a:cubicBezTo>
                        <a:pt x="160617" y="271837"/>
                        <a:pt x="65064" y="340113"/>
                        <a:pt x="22529" y="415381"/>
                      </a:cubicBezTo>
                      <a:lnTo>
                        <a:pt x="1438" y="491143"/>
                      </a:lnTo>
                      <a:lnTo>
                        <a:pt x="0" y="491143"/>
                      </a:lnTo>
                      <a:lnTo>
                        <a:pt x="22529" y="356950"/>
                      </a:lnTo>
                      <a:cubicBezTo>
                        <a:pt x="65064" y="232138"/>
                        <a:pt x="160617" y="118921"/>
                        <a:pt x="294441" y="26156"/>
                      </a:cubicBezTo>
                      <a:close/>
                    </a:path>
                  </a:pathLst>
                </a:custGeom>
                <a:solidFill>
                  <a:srgbClr val="F505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 flipH="1">
                  <a:off x="2511249" y="2027545"/>
                  <a:ext cx="421570" cy="491143"/>
                </a:xfrm>
                <a:custGeom>
                  <a:avLst/>
                  <a:gdLst>
                    <a:gd name="connsiteX0" fmla="*/ 339054 w 413919"/>
                    <a:gd name="connsiteY0" fmla="*/ 0 h 491143"/>
                    <a:gd name="connsiteX1" fmla="*/ 331928 w 413919"/>
                    <a:gd name="connsiteY1" fmla="*/ 11952 h 491143"/>
                    <a:gd name="connsiteX2" fmla="*/ 330208 w 413919"/>
                    <a:gd name="connsiteY2" fmla="*/ 91347 h 491143"/>
                    <a:gd name="connsiteX3" fmla="*/ 376233 w 413919"/>
                    <a:gd name="connsiteY3" fmla="*/ 156063 h 491143"/>
                    <a:gd name="connsiteX4" fmla="*/ 413919 w 413919"/>
                    <a:gd name="connsiteY4" fmla="*/ 173651 h 491143"/>
                    <a:gd name="connsiteX5" fmla="*/ 294441 w 413919"/>
                    <a:gd name="connsiteY5" fmla="*/ 215895 h 491143"/>
                    <a:gd name="connsiteX6" fmla="*/ 22529 w 413919"/>
                    <a:gd name="connsiteY6" fmla="*/ 415381 h 491143"/>
                    <a:gd name="connsiteX7" fmla="*/ 1438 w 413919"/>
                    <a:gd name="connsiteY7" fmla="*/ 491143 h 491143"/>
                    <a:gd name="connsiteX8" fmla="*/ 0 w 413919"/>
                    <a:gd name="connsiteY8" fmla="*/ 491143 h 491143"/>
                    <a:gd name="connsiteX9" fmla="*/ 22529 w 413919"/>
                    <a:gd name="connsiteY9" fmla="*/ 356950 h 491143"/>
                    <a:gd name="connsiteX10" fmla="*/ 294441 w 413919"/>
                    <a:gd name="connsiteY10" fmla="*/ 26156 h 49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3919" h="491143">
                      <a:moveTo>
                        <a:pt x="339054" y="0"/>
                      </a:moveTo>
                      <a:lnTo>
                        <a:pt x="331928" y="11952"/>
                      </a:lnTo>
                      <a:cubicBezTo>
                        <a:pt x="323365" y="38825"/>
                        <a:pt x="322350" y="65788"/>
                        <a:pt x="330208" y="91347"/>
                      </a:cubicBezTo>
                      <a:cubicBezTo>
                        <a:pt x="338066" y="116906"/>
                        <a:pt x="354052" y="138642"/>
                        <a:pt x="376233" y="156063"/>
                      </a:cubicBezTo>
                      <a:lnTo>
                        <a:pt x="413919" y="173651"/>
                      </a:lnTo>
                      <a:lnTo>
                        <a:pt x="294441" y="215895"/>
                      </a:lnTo>
                      <a:cubicBezTo>
                        <a:pt x="160617" y="271837"/>
                        <a:pt x="65064" y="340113"/>
                        <a:pt x="22529" y="415381"/>
                      </a:cubicBezTo>
                      <a:lnTo>
                        <a:pt x="1438" y="491143"/>
                      </a:lnTo>
                      <a:lnTo>
                        <a:pt x="0" y="491143"/>
                      </a:lnTo>
                      <a:lnTo>
                        <a:pt x="22529" y="356950"/>
                      </a:lnTo>
                      <a:cubicBezTo>
                        <a:pt x="65064" y="232138"/>
                        <a:pt x="160617" y="118921"/>
                        <a:pt x="294441" y="26156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 flipH="1">
                  <a:off x="2497865" y="2190535"/>
                  <a:ext cx="430897" cy="666596"/>
                </a:xfrm>
                <a:custGeom>
                  <a:avLst/>
                  <a:gdLst>
                    <a:gd name="connsiteX0" fmla="*/ 427831 w 430897"/>
                    <a:gd name="connsiteY0" fmla="*/ 0 h 666596"/>
                    <a:gd name="connsiteX1" fmla="*/ 353572 w 430897"/>
                    <a:gd name="connsiteY1" fmla="*/ 82023 h 666596"/>
                    <a:gd name="connsiteX2" fmla="*/ 269524 w 430897"/>
                    <a:gd name="connsiteY2" fmla="*/ 331605 h 666596"/>
                    <a:gd name="connsiteX3" fmla="*/ 353572 w 430897"/>
                    <a:gd name="connsiteY3" fmla="*/ 581188 h 666596"/>
                    <a:gd name="connsiteX4" fmla="*/ 430897 w 430897"/>
                    <a:gd name="connsiteY4" fmla="*/ 666596 h 666596"/>
                    <a:gd name="connsiteX5" fmla="*/ 356279 w 430897"/>
                    <a:gd name="connsiteY5" fmla="*/ 644302 h 666596"/>
                    <a:gd name="connsiteX6" fmla="*/ 0 w 430897"/>
                    <a:gd name="connsiteY6" fmla="*/ 332840 h 666596"/>
                    <a:gd name="connsiteX7" fmla="*/ 356279 w 430897"/>
                    <a:gd name="connsiteY7" fmla="*/ 21378 h 66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0897" h="666596">
                      <a:moveTo>
                        <a:pt x="427831" y="0"/>
                      </a:moveTo>
                      <a:lnTo>
                        <a:pt x="353572" y="82023"/>
                      </a:lnTo>
                      <a:cubicBezTo>
                        <a:pt x="299451" y="158734"/>
                        <a:pt x="269524" y="243074"/>
                        <a:pt x="269524" y="331605"/>
                      </a:cubicBezTo>
                      <a:cubicBezTo>
                        <a:pt x="269524" y="420136"/>
                        <a:pt x="299451" y="504476"/>
                        <a:pt x="353572" y="581188"/>
                      </a:cubicBezTo>
                      <a:lnTo>
                        <a:pt x="430897" y="666596"/>
                      </a:lnTo>
                      <a:lnTo>
                        <a:pt x="356279" y="644302"/>
                      </a:lnTo>
                      <a:cubicBezTo>
                        <a:pt x="136152" y="564592"/>
                        <a:pt x="0" y="454474"/>
                        <a:pt x="0" y="332840"/>
                      </a:cubicBezTo>
                      <a:cubicBezTo>
                        <a:pt x="0" y="211207"/>
                        <a:pt x="136152" y="101088"/>
                        <a:pt x="356279" y="213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 flipH="1" flipV="1">
                  <a:off x="2515287" y="2531314"/>
                  <a:ext cx="413919" cy="491143"/>
                </a:xfrm>
                <a:custGeom>
                  <a:avLst/>
                  <a:gdLst>
                    <a:gd name="connsiteX0" fmla="*/ 339054 w 413919"/>
                    <a:gd name="connsiteY0" fmla="*/ 0 h 491143"/>
                    <a:gd name="connsiteX1" fmla="*/ 331928 w 413919"/>
                    <a:gd name="connsiteY1" fmla="*/ 11952 h 491143"/>
                    <a:gd name="connsiteX2" fmla="*/ 330208 w 413919"/>
                    <a:gd name="connsiteY2" fmla="*/ 91347 h 491143"/>
                    <a:gd name="connsiteX3" fmla="*/ 376233 w 413919"/>
                    <a:gd name="connsiteY3" fmla="*/ 156063 h 491143"/>
                    <a:gd name="connsiteX4" fmla="*/ 413919 w 413919"/>
                    <a:gd name="connsiteY4" fmla="*/ 173651 h 491143"/>
                    <a:gd name="connsiteX5" fmla="*/ 294441 w 413919"/>
                    <a:gd name="connsiteY5" fmla="*/ 215895 h 491143"/>
                    <a:gd name="connsiteX6" fmla="*/ 22529 w 413919"/>
                    <a:gd name="connsiteY6" fmla="*/ 415381 h 491143"/>
                    <a:gd name="connsiteX7" fmla="*/ 1438 w 413919"/>
                    <a:gd name="connsiteY7" fmla="*/ 491143 h 491143"/>
                    <a:gd name="connsiteX8" fmla="*/ 0 w 413919"/>
                    <a:gd name="connsiteY8" fmla="*/ 491143 h 491143"/>
                    <a:gd name="connsiteX9" fmla="*/ 22529 w 413919"/>
                    <a:gd name="connsiteY9" fmla="*/ 356950 h 491143"/>
                    <a:gd name="connsiteX10" fmla="*/ 294441 w 413919"/>
                    <a:gd name="connsiteY10" fmla="*/ 26156 h 49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3919" h="491143">
                      <a:moveTo>
                        <a:pt x="339054" y="0"/>
                      </a:moveTo>
                      <a:lnTo>
                        <a:pt x="331928" y="11952"/>
                      </a:lnTo>
                      <a:cubicBezTo>
                        <a:pt x="323365" y="38825"/>
                        <a:pt x="322350" y="65788"/>
                        <a:pt x="330208" y="91347"/>
                      </a:cubicBezTo>
                      <a:cubicBezTo>
                        <a:pt x="338066" y="116906"/>
                        <a:pt x="354052" y="138642"/>
                        <a:pt x="376233" y="156063"/>
                      </a:cubicBezTo>
                      <a:lnTo>
                        <a:pt x="413919" y="173651"/>
                      </a:lnTo>
                      <a:lnTo>
                        <a:pt x="294441" y="215895"/>
                      </a:lnTo>
                      <a:cubicBezTo>
                        <a:pt x="160617" y="271837"/>
                        <a:pt x="65064" y="340113"/>
                        <a:pt x="22529" y="415381"/>
                      </a:cubicBezTo>
                      <a:lnTo>
                        <a:pt x="1438" y="491143"/>
                      </a:lnTo>
                      <a:lnTo>
                        <a:pt x="0" y="491143"/>
                      </a:lnTo>
                      <a:lnTo>
                        <a:pt x="22529" y="356950"/>
                      </a:lnTo>
                      <a:cubicBezTo>
                        <a:pt x="65064" y="232138"/>
                        <a:pt x="160617" y="118921"/>
                        <a:pt x="294441" y="2615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圆角矩形 37"/>
              <p:cNvSpPr/>
              <p:nvPr/>
            </p:nvSpPr>
            <p:spPr>
              <a:xfrm>
                <a:off x="1894185" y="3590043"/>
                <a:ext cx="966755" cy="190236"/>
              </a:xfrm>
              <a:prstGeom prst="roundRect">
                <a:avLst>
                  <a:gd name="adj" fmla="val 50000"/>
                </a:avLst>
              </a:prstGeom>
              <a:solidFill>
                <a:srgbClr val="20E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梯形 63"/>
            <p:cNvSpPr/>
            <p:nvPr/>
          </p:nvSpPr>
          <p:spPr>
            <a:xfrm flipV="1">
              <a:off x="1692164" y="3048000"/>
              <a:ext cx="630621" cy="357352"/>
            </a:xfrm>
            <a:prstGeom prst="trapezoid">
              <a:avLst/>
            </a:prstGeom>
            <a:solidFill>
              <a:srgbClr val="20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62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4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4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04685" y="1588168"/>
            <a:ext cx="6984776" cy="7076670"/>
          </a:xfrm>
          <a:prstGeom prst="ellipse">
            <a:avLst/>
          </a:prstGeom>
          <a:noFill/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896977" y="3689684"/>
            <a:ext cx="1985211" cy="1985211"/>
          </a:xfrm>
          <a:prstGeom prst="ellipse">
            <a:avLst/>
          </a:prstGeom>
          <a:solidFill>
            <a:srgbClr val="FF8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626640" y="3814010"/>
            <a:ext cx="1985211" cy="1985211"/>
          </a:xfrm>
          <a:prstGeom prst="ellipse">
            <a:avLst/>
          </a:prstGeom>
          <a:solidFill>
            <a:srgbClr val="06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43" y="3766955"/>
            <a:ext cx="2009708" cy="2136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组合 38"/>
          <p:cNvGrpSpPr/>
          <p:nvPr/>
        </p:nvGrpSpPr>
        <p:grpSpPr>
          <a:xfrm>
            <a:off x="9805965" y="3055219"/>
            <a:ext cx="2041359" cy="1466491"/>
            <a:chOff x="9701462" y="2963779"/>
            <a:chExt cx="2041359" cy="1466491"/>
          </a:xfrm>
        </p:grpSpPr>
        <p:sp>
          <p:nvSpPr>
            <p:cNvPr id="40" name="任意多边形 39"/>
            <p:cNvSpPr/>
            <p:nvPr/>
          </p:nvSpPr>
          <p:spPr>
            <a:xfrm flipH="1">
              <a:off x="9701462" y="2963779"/>
              <a:ext cx="2041359" cy="1466491"/>
            </a:xfrm>
            <a:custGeom>
              <a:avLst/>
              <a:gdLst>
                <a:gd name="connsiteX0" fmla="*/ 1245269 w 2490538"/>
                <a:gd name="connsiteY0" fmla="*/ 0 h 1466491"/>
                <a:gd name="connsiteX1" fmla="*/ 2490538 w 2490538"/>
                <a:gd name="connsiteY1" fmla="*/ 697832 h 1466491"/>
                <a:gd name="connsiteX2" fmla="*/ 2125807 w 2490538"/>
                <a:gd name="connsiteY2" fmla="*/ 1191274 h 1466491"/>
                <a:gd name="connsiteX3" fmla="*/ 2099188 w 2490538"/>
                <a:gd name="connsiteY3" fmla="*/ 1203582 h 1466491"/>
                <a:gd name="connsiteX4" fmla="*/ 2203560 w 2490538"/>
                <a:gd name="connsiteY4" fmla="*/ 1466491 h 1466491"/>
                <a:gd name="connsiteX5" fmla="*/ 1882054 w 2490538"/>
                <a:gd name="connsiteY5" fmla="*/ 1294570 h 1466491"/>
                <a:gd name="connsiteX6" fmla="*/ 1729984 w 2490538"/>
                <a:gd name="connsiteY6" fmla="*/ 1340825 h 1466491"/>
                <a:gd name="connsiteX7" fmla="*/ 1245269 w 2490538"/>
                <a:gd name="connsiteY7" fmla="*/ 1395664 h 1466491"/>
                <a:gd name="connsiteX8" fmla="*/ 0 w 2490538"/>
                <a:gd name="connsiteY8" fmla="*/ 697832 h 1466491"/>
                <a:gd name="connsiteX9" fmla="*/ 1245269 w 2490538"/>
                <a:gd name="connsiteY9" fmla="*/ 0 h 146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538" h="1466491">
                  <a:moveTo>
                    <a:pt x="1245269" y="0"/>
                  </a:moveTo>
                  <a:cubicBezTo>
                    <a:pt x="1933012" y="0"/>
                    <a:pt x="2490538" y="312430"/>
                    <a:pt x="2490538" y="697832"/>
                  </a:cubicBezTo>
                  <a:cubicBezTo>
                    <a:pt x="2490538" y="890533"/>
                    <a:pt x="2351157" y="1064991"/>
                    <a:pt x="2125807" y="1191274"/>
                  </a:cubicBezTo>
                  <a:lnTo>
                    <a:pt x="2099188" y="1203582"/>
                  </a:lnTo>
                  <a:lnTo>
                    <a:pt x="2203560" y="1466491"/>
                  </a:lnTo>
                  <a:lnTo>
                    <a:pt x="1882054" y="1294570"/>
                  </a:lnTo>
                  <a:lnTo>
                    <a:pt x="1729984" y="1340825"/>
                  </a:lnTo>
                  <a:cubicBezTo>
                    <a:pt x="1581002" y="1376137"/>
                    <a:pt x="1417205" y="1395664"/>
                    <a:pt x="1245269" y="1395664"/>
                  </a:cubicBezTo>
                  <a:cubicBezTo>
                    <a:pt x="557526" y="1395664"/>
                    <a:pt x="0" y="1083234"/>
                    <a:pt x="0" y="697832"/>
                  </a:cubicBezTo>
                  <a:cubicBezTo>
                    <a:pt x="0" y="312430"/>
                    <a:pt x="557526" y="0"/>
                    <a:pt x="12452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15E1F7"/>
              </a:solidFill>
            </a:ln>
            <a:effectLst>
              <a:outerShdw blurRad="152400" dist="38100" dir="72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10"/>
            <p:cNvSpPr txBox="1"/>
            <p:nvPr/>
          </p:nvSpPr>
          <p:spPr>
            <a:xfrm>
              <a:off x="10057708" y="3331617"/>
              <a:ext cx="1367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7671907" y="1633085"/>
            <a:ext cx="1985211" cy="19852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4" t="29247"/>
          <a:stretch/>
        </p:blipFill>
        <p:spPr>
          <a:xfrm>
            <a:off x="7649482" y="1568079"/>
            <a:ext cx="2030151" cy="2190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椭圆 28"/>
          <p:cNvSpPr/>
          <p:nvPr/>
        </p:nvSpPr>
        <p:spPr>
          <a:xfrm>
            <a:off x="5370483" y="544195"/>
            <a:ext cx="1985211" cy="1985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21" y="490736"/>
            <a:ext cx="2149578" cy="2067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组合 30"/>
          <p:cNvGrpSpPr/>
          <p:nvPr/>
        </p:nvGrpSpPr>
        <p:grpSpPr>
          <a:xfrm>
            <a:off x="6936283" y="133961"/>
            <a:ext cx="2297918" cy="1503703"/>
            <a:chOff x="6936283" y="133961"/>
            <a:chExt cx="2297918" cy="1503703"/>
          </a:xfrm>
        </p:grpSpPr>
        <p:sp>
          <p:nvSpPr>
            <p:cNvPr id="32" name="任意多边形 31"/>
            <p:cNvSpPr/>
            <p:nvPr/>
          </p:nvSpPr>
          <p:spPr>
            <a:xfrm rot="15342353">
              <a:off x="7333390" y="-263146"/>
              <a:ext cx="1503703" cy="2297918"/>
            </a:xfrm>
            <a:custGeom>
              <a:avLst/>
              <a:gdLst>
                <a:gd name="connsiteX0" fmla="*/ 1439738 w 1503703"/>
                <a:gd name="connsiteY0" fmla="*/ 1647016 h 2673984"/>
                <a:gd name="connsiteX1" fmla="*/ 448851 w 1503703"/>
                <a:gd name="connsiteY1" fmla="*/ 2660979 h 2673984"/>
                <a:gd name="connsiteX2" fmla="*/ 63965 w 1503703"/>
                <a:gd name="connsiteY2" fmla="*/ 1296486 h 2673984"/>
                <a:gd name="connsiteX3" fmla="*/ 618500 w 1503703"/>
                <a:gd name="connsiteY3" fmla="*/ 387633 h 2673984"/>
                <a:gd name="connsiteX4" fmla="*/ 733595 w 1503703"/>
                <a:gd name="connsiteY4" fmla="*/ 324137 h 2673984"/>
                <a:gd name="connsiteX5" fmla="*/ 859281 w 1503703"/>
                <a:gd name="connsiteY5" fmla="*/ 0 h 2673984"/>
                <a:gd name="connsiteX6" fmla="*/ 966181 w 1503703"/>
                <a:gd name="connsiteY6" fmla="*/ 275688 h 2673984"/>
                <a:gd name="connsiteX7" fmla="*/ 1054852 w 1503703"/>
                <a:gd name="connsiteY7" fmla="*/ 282524 h 2673984"/>
                <a:gd name="connsiteX8" fmla="*/ 1439738 w 1503703"/>
                <a:gd name="connsiteY8" fmla="*/ 1647016 h 267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703" h="2673984">
                  <a:moveTo>
                    <a:pt x="1439738" y="1647016"/>
                  </a:moveTo>
                  <a:cubicBezTo>
                    <a:pt x="1272396" y="2303808"/>
                    <a:pt x="828761" y="2757775"/>
                    <a:pt x="448851" y="2660979"/>
                  </a:cubicBezTo>
                  <a:cubicBezTo>
                    <a:pt x="68941" y="2564183"/>
                    <a:pt x="-103377" y="1953278"/>
                    <a:pt x="63965" y="1296486"/>
                  </a:cubicBezTo>
                  <a:cubicBezTo>
                    <a:pt x="168554" y="885991"/>
                    <a:pt x="381070" y="554725"/>
                    <a:pt x="618500" y="387633"/>
                  </a:cubicBezTo>
                  <a:lnTo>
                    <a:pt x="733595" y="324137"/>
                  </a:lnTo>
                  <a:lnTo>
                    <a:pt x="859281" y="0"/>
                  </a:lnTo>
                  <a:lnTo>
                    <a:pt x="966181" y="275688"/>
                  </a:lnTo>
                  <a:lnTo>
                    <a:pt x="1054852" y="282524"/>
                  </a:lnTo>
                  <a:cubicBezTo>
                    <a:pt x="1434761" y="379320"/>
                    <a:pt x="1607080" y="990224"/>
                    <a:pt x="1439738" y="164701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15E1F7"/>
              </a:solidFill>
            </a:ln>
            <a:effectLst>
              <a:outerShdw blurRad="152400" dist="38100" dir="72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7488506" y="490736"/>
              <a:ext cx="1363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读书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2937078" y="1387067"/>
            <a:ext cx="1985211" cy="1985211"/>
          </a:xfrm>
          <a:prstGeom prst="ellipse">
            <a:avLst/>
          </a:prstGeom>
          <a:solidFill>
            <a:srgbClr val="0FC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52" y="1324878"/>
            <a:ext cx="2103725" cy="2193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4524665" y="416957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16BDD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我的兴趣爱好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5845575"/>
            <a:ext cx="12192000" cy="109664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>
            <a:off x="0" y="5913753"/>
            <a:ext cx="12230100" cy="944247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6BDD4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 rot="20136943">
            <a:off x="7736949" y="4816988"/>
            <a:ext cx="349341" cy="329319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28664" y="377792"/>
            <a:ext cx="2153652" cy="1466491"/>
            <a:chOff x="1467853" y="469232"/>
            <a:chExt cx="2153652" cy="1466491"/>
          </a:xfrm>
        </p:grpSpPr>
        <p:sp>
          <p:nvSpPr>
            <p:cNvPr id="25" name="任意多边形 24"/>
            <p:cNvSpPr/>
            <p:nvPr/>
          </p:nvSpPr>
          <p:spPr>
            <a:xfrm>
              <a:off x="1467853" y="469232"/>
              <a:ext cx="2153652" cy="1466491"/>
            </a:xfrm>
            <a:custGeom>
              <a:avLst/>
              <a:gdLst>
                <a:gd name="connsiteX0" fmla="*/ 1245269 w 2490538"/>
                <a:gd name="connsiteY0" fmla="*/ 0 h 1466491"/>
                <a:gd name="connsiteX1" fmla="*/ 2490538 w 2490538"/>
                <a:gd name="connsiteY1" fmla="*/ 697832 h 1466491"/>
                <a:gd name="connsiteX2" fmla="*/ 2125807 w 2490538"/>
                <a:gd name="connsiteY2" fmla="*/ 1191274 h 1466491"/>
                <a:gd name="connsiteX3" fmla="*/ 2099188 w 2490538"/>
                <a:gd name="connsiteY3" fmla="*/ 1203582 h 1466491"/>
                <a:gd name="connsiteX4" fmla="*/ 2203560 w 2490538"/>
                <a:gd name="connsiteY4" fmla="*/ 1466491 h 1466491"/>
                <a:gd name="connsiteX5" fmla="*/ 1882054 w 2490538"/>
                <a:gd name="connsiteY5" fmla="*/ 1294570 h 1466491"/>
                <a:gd name="connsiteX6" fmla="*/ 1729984 w 2490538"/>
                <a:gd name="connsiteY6" fmla="*/ 1340825 h 1466491"/>
                <a:gd name="connsiteX7" fmla="*/ 1245269 w 2490538"/>
                <a:gd name="connsiteY7" fmla="*/ 1395664 h 1466491"/>
                <a:gd name="connsiteX8" fmla="*/ 0 w 2490538"/>
                <a:gd name="connsiteY8" fmla="*/ 697832 h 1466491"/>
                <a:gd name="connsiteX9" fmla="*/ 1245269 w 2490538"/>
                <a:gd name="connsiteY9" fmla="*/ 0 h 146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538" h="1466491">
                  <a:moveTo>
                    <a:pt x="1245269" y="0"/>
                  </a:moveTo>
                  <a:cubicBezTo>
                    <a:pt x="1933012" y="0"/>
                    <a:pt x="2490538" y="312430"/>
                    <a:pt x="2490538" y="697832"/>
                  </a:cubicBezTo>
                  <a:cubicBezTo>
                    <a:pt x="2490538" y="890533"/>
                    <a:pt x="2351157" y="1064991"/>
                    <a:pt x="2125807" y="1191274"/>
                  </a:cubicBezTo>
                  <a:lnTo>
                    <a:pt x="2099188" y="1203582"/>
                  </a:lnTo>
                  <a:lnTo>
                    <a:pt x="2203560" y="1466491"/>
                  </a:lnTo>
                  <a:lnTo>
                    <a:pt x="1882054" y="1294570"/>
                  </a:lnTo>
                  <a:lnTo>
                    <a:pt x="1729984" y="1340825"/>
                  </a:lnTo>
                  <a:cubicBezTo>
                    <a:pt x="1581002" y="1376137"/>
                    <a:pt x="1417205" y="1395664"/>
                    <a:pt x="1245269" y="1395664"/>
                  </a:cubicBezTo>
                  <a:cubicBezTo>
                    <a:pt x="557526" y="1395664"/>
                    <a:pt x="0" y="1083234"/>
                    <a:pt x="0" y="697832"/>
                  </a:cubicBezTo>
                  <a:cubicBezTo>
                    <a:pt x="0" y="312430"/>
                    <a:pt x="557526" y="0"/>
                    <a:pt x="12452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15E1F7"/>
              </a:solidFill>
            </a:ln>
            <a:effectLst>
              <a:outerShdw blurRad="152400" dist="38100" dir="72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1818629" y="837935"/>
              <a:ext cx="1375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 smtClean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书法</a:t>
              </a:r>
              <a:endParaRPr lang="zh-CN" altLang="en-US" sz="36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83060" y="1033456"/>
            <a:ext cx="2073443" cy="1466491"/>
            <a:chOff x="9404683" y="1151022"/>
            <a:chExt cx="2073443" cy="1466491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9404683" y="1151022"/>
              <a:ext cx="2073443" cy="1466491"/>
            </a:xfrm>
            <a:custGeom>
              <a:avLst/>
              <a:gdLst>
                <a:gd name="connsiteX0" fmla="*/ 1245269 w 2490538"/>
                <a:gd name="connsiteY0" fmla="*/ 0 h 1466491"/>
                <a:gd name="connsiteX1" fmla="*/ 2490538 w 2490538"/>
                <a:gd name="connsiteY1" fmla="*/ 697832 h 1466491"/>
                <a:gd name="connsiteX2" fmla="*/ 2125807 w 2490538"/>
                <a:gd name="connsiteY2" fmla="*/ 1191274 h 1466491"/>
                <a:gd name="connsiteX3" fmla="*/ 2099188 w 2490538"/>
                <a:gd name="connsiteY3" fmla="*/ 1203582 h 1466491"/>
                <a:gd name="connsiteX4" fmla="*/ 2203560 w 2490538"/>
                <a:gd name="connsiteY4" fmla="*/ 1466491 h 1466491"/>
                <a:gd name="connsiteX5" fmla="*/ 1882054 w 2490538"/>
                <a:gd name="connsiteY5" fmla="*/ 1294570 h 1466491"/>
                <a:gd name="connsiteX6" fmla="*/ 1729984 w 2490538"/>
                <a:gd name="connsiteY6" fmla="*/ 1340825 h 1466491"/>
                <a:gd name="connsiteX7" fmla="*/ 1245269 w 2490538"/>
                <a:gd name="connsiteY7" fmla="*/ 1395664 h 1466491"/>
                <a:gd name="connsiteX8" fmla="*/ 0 w 2490538"/>
                <a:gd name="connsiteY8" fmla="*/ 697832 h 1466491"/>
                <a:gd name="connsiteX9" fmla="*/ 1245269 w 2490538"/>
                <a:gd name="connsiteY9" fmla="*/ 0 h 146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538" h="1466491">
                  <a:moveTo>
                    <a:pt x="1245269" y="0"/>
                  </a:moveTo>
                  <a:cubicBezTo>
                    <a:pt x="1933012" y="0"/>
                    <a:pt x="2490538" y="312430"/>
                    <a:pt x="2490538" y="697832"/>
                  </a:cubicBezTo>
                  <a:cubicBezTo>
                    <a:pt x="2490538" y="890533"/>
                    <a:pt x="2351157" y="1064991"/>
                    <a:pt x="2125807" y="1191274"/>
                  </a:cubicBezTo>
                  <a:lnTo>
                    <a:pt x="2099188" y="1203582"/>
                  </a:lnTo>
                  <a:lnTo>
                    <a:pt x="2203560" y="1466491"/>
                  </a:lnTo>
                  <a:lnTo>
                    <a:pt x="1882054" y="1294570"/>
                  </a:lnTo>
                  <a:lnTo>
                    <a:pt x="1729984" y="1340825"/>
                  </a:lnTo>
                  <a:cubicBezTo>
                    <a:pt x="1581002" y="1376137"/>
                    <a:pt x="1417205" y="1395664"/>
                    <a:pt x="1245269" y="1395664"/>
                  </a:cubicBezTo>
                  <a:cubicBezTo>
                    <a:pt x="557526" y="1395664"/>
                    <a:pt x="0" y="1083234"/>
                    <a:pt x="0" y="697832"/>
                  </a:cubicBezTo>
                  <a:cubicBezTo>
                    <a:pt x="0" y="312430"/>
                    <a:pt x="557526" y="0"/>
                    <a:pt x="12452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15E1F7"/>
              </a:solidFill>
            </a:ln>
            <a:effectLst>
              <a:outerShdw blurRad="152400" dist="38100" dir="72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0"/>
            <p:cNvSpPr txBox="1"/>
            <p:nvPr/>
          </p:nvSpPr>
          <p:spPr>
            <a:xfrm>
              <a:off x="9800698" y="1525754"/>
              <a:ext cx="136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</a:t>
              </a:r>
            </a:p>
          </p:txBody>
        </p:sp>
      </p:grpSp>
      <p:sp>
        <p:nvSpPr>
          <p:cNvPr id="43" name="五角星 42"/>
          <p:cNvSpPr/>
          <p:nvPr/>
        </p:nvSpPr>
        <p:spPr>
          <a:xfrm rot="890877">
            <a:off x="5870798" y="3578463"/>
            <a:ext cx="445922" cy="4200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chemeClr val="bg1"/>
          </a:solidFill>
          <a:ln w="50800">
            <a:solidFill>
              <a:srgbClr val="FF8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381998">
            <a:off x="1104712" y="4575602"/>
            <a:ext cx="835834" cy="787246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chemeClr val="bg1"/>
          </a:solidFill>
          <a:ln w="952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76" y="3672578"/>
            <a:ext cx="2100316" cy="2062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组合 19"/>
          <p:cNvGrpSpPr/>
          <p:nvPr/>
        </p:nvGrpSpPr>
        <p:grpSpPr>
          <a:xfrm>
            <a:off x="565483" y="2618874"/>
            <a:ext cx="2077451" cy="1466491"/>
            <a:chOff x="565483" y="2618874"/>
            <a:chExt cx="2077451" cy="1466491"/>
          </a:xfrm>
        </p:grpSpPr>
        <p:sp>
          <p:nvSpPr>
            <p:cNvPr id="21" name="任意多边形 20"/>
            <p:cNvSpPr/>
            <p:nvPr/>
          </p:nvSpPr>
          <p:spPr>
            <a:xfrm>
              <a:off x="565483" y="2618874"/>
              <a:ext cx="2077451" cy="1466491"/>
            </a:xfrm>
            <a:custGeom>
              <a:avLst/>
              <a:gdLst>
                <a:gd name="connsiteX0" fmla="*/ 1245269 w 2490538"/>
                <a:gd name="connsiteY0" fmla="*/ 0 h 1466491"/>
                <a:gd name="connsiteX1" fmla="*/ 2490538 w 2490538"/>
                <a:gd name="connsiteY1" fmla="*/ 697832 h 1466491"/>
                <a:gd name="connsiteX2" fmla="*/ 2125807 w 2490538"/>
                <a:gd name="connsiteY2" fmla="*/ 1191274 h 1466491"/>
                <a:gd name="connsiteX3" fmla="*/ 2099188 w 2490538"/>
                <a:gd name="connsiteY3" fmla="*/ 1203582 h 1466491"/>
                <a:gd name="connsiteX4" fmla="*/ 2203560 w 2490538"/>
                <a:gd name="connsiteY4" fmla="*/ 1466491 h 1466491"/>
                <a:gd name="connsiteX5" fmla="*/ 1882054 w 2490538"/>
                <a:gd name="connsiteY5" fmla="*/ 1294570 h 1466491"/>
                <a:gd name="connsiteX6" fmla="*/ 1729984 w 2490538"/>
                <a:gd name="connsiteY6" fmla="*/ 1340825 h 1466491"/>
                <a:gd name="connsiteX7" fmla="*/ 1245269 w 2490538"/>
                <a:gd name="connsiteY7" fmla="*/ 1395664 h 1466491"/>
                <a:gd name="connsiteX8" fmla="*/ 0 w 2490538"/>
                <a:gd name="connsiteY8" fmla="*/ 697832 h 1466491"/>
                <a:gd name="connsiteX9" fmla="*/ 1245269 w 2490538"/>
                <a:gd name="connsiteY9" fmla="*/ 0 h 146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538" h="1466491">
                  <a:moveTo>
                    <a:pt x="1245269" y="0"/>
                  </a:moveTo>
                  <a:cubicBezTo>
                    <a:pt x="1933012" y="0"/>
                    <a:pt x="2490538" y="312430"/>
                    <a:pt x="2490538" y="697832"/>
                  </a:cubicBezTo>
                  <a:cubicBezTo>
                    <a:pt x="2490538" y="890533"/>
                    <a:pt x="2351157" y="1064991"/>
                    <a:pt x="2125807" y="1191274"/>
                  </a:cubicBezTo>
                  <a:lnTo>
                    <a:pt x="2099188" y="1203582"/>
                  </a:lnTo>
                  <a:lnTo>
                    <a:pt x="2203560" y="1466491"/>
                  </a:lnTo>
                  <a:lnTo>
                    <a:pt x="1882054" y="1294570"/>
                  </a:lnTo>
                  <a:lnTo>
                    <a:pt x="1729984" y="1340825"/>
                  </a:lnTo>
                  <a:cubicBezTo>
                    <a:pt x="1581002" y="1376137"/>
                    <a:pt x="1417205" y="1395664"/>
                    <a:pt x="1245269" y="1395664"/>
                  </a:cubicBezTo>
                  <a:cubicBezTo>
                    <a:pt x="557526" y="1395664"/>
                    <a:pt x="0" y="1083234"/>
                    <a:pt x="0" y="697832"/>
                  </a:cubicBezTo>
                  <a:cubicBezTo>
                    <a:pt x="0" y="312430"/>
                    <a:pt x="557526" y="0"/>
                    <a:pt x="12452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15E1F7"/>
              </a:solidFill>
            </a:ln>
            <a:effectLst>
              <a:outerShdw blurRad="152400" dist="38100" dir="72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896401" y="2972009"/>
              <a:ext cx="1501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 smtClean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唱歌</a:t>
              </a:r>
              <a:endParaRPr lang="zh-CN" altLang="en-US" sz="36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1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1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9" fill="hold" nodeType="withEffect" p14:presetBounceEnd="50000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9" fill="hold" nodeType="withEffect" p14:presetBounceEnd="44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3" fill="hold" nodeType="withEffect" p14:presetBounceEnd="44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3" fill="hold" nodeType="withEffect" p14:presetBounceEnd="44000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fill="hold" nodeType="withEffect" p14:presetBounceEnd="44000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8" grpId="0" animBg="1"/>
          <p:bldP spid="4" grpId="0" animBg="1"/>
          <p:bldP spid="10" grpId="0" animBg="1"/>
          <p:bldP spid="29" grpId="0" animBg="1"/>
          <p:bldP spid="15" grpId="0" animBg="1"/>
          <p:bldP spid="6" grpId="0"/>
          <p:bldP spid="13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1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9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9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3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3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8" grpId="0" animBg="1"/>
          <p:bldP spid="4" grpId="0" animBg="1"/>
          <p:bldP spid="10" grpId="0" animBg="1"/>
          <p:bldP spid="29" grpId="0" animBg="1"/>
          <p:bldP spid="15" grpId="0" animBg="1"/>
          <p:bldP spid="6" grpId="0"/>
          <p:bldP spid="13" grpId="0" animBg="1"/>
          <p:bldP spid="43" grpId="0" animBg="1"/>
          <p:bldP spid="4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1934308" y="1705708"/>
            <a:ext cx="1600200" cy="7737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710354" y="1723292"/>
            <a:ext cx="2250831" cy="13540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6365631" y="2198077"/>
            <a:ext cx="1776046" cy="8264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563707" y="2180492"/>
            <a:ext cx="1987062" cy="38686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18455" y="4179273"/>
            <a:ext cx="23093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从自我做起，严格要求自己，起表率作用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3534" y="4146620"/>
            <a:ext cx="27496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任何时候，任何情况下，都能想同学之所想，急同学之所急。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4861" y="4191570"/>
            <a:ext cx="210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坚持原则，敢于积极为同学们谋求正当的权益</a:t>
            </a:r>
          </a:p>
        </p:txBody>
      </p:sp>
      <p:sp>
        <p:nvSpPr>
          <p:cNvPr id="9" name="矩形 8"/>
          <p:cNvSpPr/>
          <p:nvPr/>
        </p:nvSpPr>
        <p:spPr>
          <a:xfrm>
            <a:off x="9494686" y="4137334"/>
            <a:ext cx="2209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班集体的带头人，处理好班上同学之间的矛盾</a:t>
            </a:r>
          </a:p>
        </p:txBody>
      </p:sp>
      <p:sp>
        <p:nvSpPr>
          <p:cNvPr id="10" name="五角星 9"/>
          <p:cNvSpPr/>
          <p:nvPr/>
        </p:nvSpPr>
        <p:spPr>
          <a:xfrm>
            <a:off x="10303247" y="2231841"/>
            <a:ext cx="595086" cy="595086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 rot="1235633">
            <a:off x="1484645" y="2026696"/>
            <a:ext cx="820058" cy="820058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08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 rot="20575739">
            <a:off x="3360116" y="1383996"/>
            <a:ext cx="595086" cy="595086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 rot="645635">
            <a:off x="7958528" y="1684160"/>
            <a:ext cx="878114" cy="878114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 rot="3078546">
            <a:off x="5701604" y="2549153"/>
            <a:ext cx="946232" cy="946232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FF8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3031615" y="3338247"/>
            <a:ext cx="0" cy="2141621"/>
          </a:xfrm>
          <a:prstGeom prst="line">
            <a:avLst/>
          </a:prstGeom>
          <a:ln>
            <a:solidFill>
              <a:srgbClr val="069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0800" y="3527934"/>
            <a:ext cx="0" cy="2141621"/>
          </a:xfrm>
          <a:prstGeom prst="line">
            <a:avLst/>
          </a:prstGeom>
          <a:ln>
            <a:solidFill>
              <a:srgbClr val="069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98886" y="3311666"/>
            <a:ext cx="0" cy="2141621"/>
          </a:xfrm>
          <a:prstGeom prst="line">
            <a:avLst/>
          </a:prstGeom>
          <a:ln>
            <a:solidFill>
              <a:srgbClr val="069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0" y="5794911"/>
            <a:ext cx="12192000" cy="1165033"/>
            <a:chOff x="0" y="5794911"/>
            <a:chExt cx="12192000" cy="1165033"/>
          </a:xfrm>
        </p:grpSpPr>
        <p:sp>
          <p:nvSpPr>
            <p:cNvPr id="19" name="任意多边形 18"/>
            <p:cNvSpPr/>
            <p:nvPr/>
          </p:nvSpPr>
          <p:spPr>
            <a:xfrm>
              <a:off x="0" y="5794911"/>
              <a:ext cx="12192000" cy="904875"/>
            </a:xfrm>
            <a:custGeom>
              <a:avLst/>
              <a:gdLst>
                <a:gd name="connsiteX0" fmla="*/ 354549 w 12192000"/>
                <a:gd name="connsiteY0" fmla="*/ 0 h 904875"/>
                <a:gd name="connsiteX1" fmla="*/ 369351 w 12192000"/>
                <a:gd name="connsiteY1" fmla="*/ 0 h 904875"/>
                <a:gd name="connsiteX2" fmla="*/ 376364 w 12192000"/>
                <a:gd name="connsiteY2" fmla="*/ 34740 h 904875"/>
                <a:gd name="connsiteX3" fmla="*/ 582612 w 12192000"/>
                <a:gd name="connsiteY3" fmla="*/ 171450 h 904875"/>
                <a:gd name="connsiteX4" fmla="*/ 788860 w 12192000"/>
                <a:gd name="connsiteY4" fmla="*/ 34740 h 904875"/>
                <a:gd name="connsiteX5" fmla="*/ 795874 w 12192000"/>
                <a:gd name="connsiteY5" fmla="*/ 0 h 904875"/>
                <a:gd name="connsiteX6" fmla="*/ 810676 w 12192000"/>
                <a:gd name="connsiteY6" fmla="*/ 0 h 904875"/>
                <a:gd name="connsiteX7" fmla="*/ 817689 w 12192000"/>
                <a:gd name="connsiteY7" fmla="*/ 34740 h 904875"/>
                <a:gd name="connsiteX8" fmla="*/ 1023937 w 12192000"/>
                <a:gd name="connsiteY8" fmla="*/ 171450 h 904875"/>
                <a:gd name="connsiteX9" fmla="*/ 1230185 w 12192000"/>
                <a:gd name="connsiteY9" fmla="*/ 34740 h 904875"/>
                <a:gd name="connsiteX10" fmla="*/ 1237199 w 12192000"/>
                <a:gd name="connsiteY10" fmla="*/ 0 h 904875"/>
                <a:gd name="connsiteX11" fmla="*/ 1258351 w 12192000"/>
                <a:gd name="connsiteY11" fmla="*/ 0 h 904875"/>
                <a:gd name="connsiteX12" fmla="*/ 1265364 w 12192000"/>
                <a:gd name="connsiteY12" fmla="*/ 34740 h 904875"/>
                <a:gd name="connsiteX13" fmla="*/ 1471612 w 12192000"/>
                <a:gd name="connsiteY13" fmla="*/ 171450 h 904875"/>
                <a:gd name="connsiteX14" fmla="*/ 1677860 w 12192000"/>
                <a:gd name="connsiteY14" fmla="*/ 34740 h 904875"/>
                <a:gd name="connsiteX15" fmla="*/ 1684874 w 12192000"/>
                <a:gd name="connsiteY15" fmla="*/ 0 h 904875"/>
                <a:gd name="connsiteX16" fmla="*/ 1699676 w 12192000"/>
                <a:gd name="connsiteY16" fmla="*/ 0 h 904875"/>
                <a:gd name="connsiteX17" fmla="*/ 1706689 w 12192000"/>
                <a:gd name="connsiteY17" fmla="*/ 34740 h 904875"/>
                <a:gd name="connsiteX18" fmla="*/ 1912937 w 12192000"/>
                <a:gd name="connsiteY18" fmla="*/ 171450 h 904875"/>
                <a:gd name="connsiteX19" fmla="*/ 2119185 w 12192000"/>
                <a:gd name="connsiteY19" fmla="*/ 34740 h 904875"/>
                <a:gd name="connsiteX20" fmla="*/ 2126199 w 12192000"/>
                <a:gd name="connsiteY20" fmla="*/ 0 h 904875"/>
                <a:gd name="connsiteX21" fmla="*/ 2141001 w 12192000"/>
                <a:gd name="connsiteY21" fmla="*/ 0 h 904875"/>
                <a:gd name="connsiteX22" fmla="*/ 2148014 w 12192000"/>
                <a:gd name="connsiteY22" fmla="*/ 34740 h 904875"/>
                <a:gd name="connsiteX23" fmla="*/ 2354262 w 12192000"/>
                <a:gd name="connsiteY23" fmla="*/ 171450 h 904875"/>
                <a:gd name="connsiteX24" fmla="*/ 2560510 w 12192000"/>
                <a:gd name="connsiteY24" fmla="*/ 34740 h 904875"/>
                <a:gd name="connsiteX25" fmla="*/ 2567524 w 12192000"/>
                <a:gd name="connsiteY25" fmla="*/ 0 h 904875"/>
                <a:gd name="connsiteX26" fmla="*/ 2582326 w 12192000"/>
                <a:gd name="connsiteY26" fmla="*/ 0 h 904875"/>
                <a:gd name="connsiteX27" fmla="*/ 2589339 w 12192000"/>
                <a:gd name="connsiteY27" fmla="*/ 34740 h 904875"/>
                <a:gd name="connsiteX28" fmla="*/ 2795587 w 12192000"/>
                <a:gd name="connsiteY28" fmla="*/ 171450 h 904875"/>
                <a:gd name="connsiteX29" fmla="*/ 3001835 w 12192000"/>
                <a:gd name="connsiteY29" fmla="*/ 34740 h 904875"/>
                <a:gd name="connsiteX30" fmla="*/ 3008849 w 12192000"/>
                <a:gd name="connsiteY30" fmla="*/ 0 h 904875"/>
                <a:gd name="connsiteX31" fmla="*/ 3020476 w 12192000"/>
                <a:gd name="connsiteY31" fmla="*/ 0 h 904875"/>
                <a:gd name="connsiteX32" fmla="*/ 3027490 w 12192000"/>
                <a:gd name="connsiteY32" fmla="*/ 34740 h 904875"/>
                <a:gd name="connsiteX33" fmla="*/ 3233737 w 12192000"/>
                <a:gd name="connsiteY33" fmla="*/ 171450 h 904875"/>
                <a:gd name="connsiteX34" fmla="*/ 3439985 w 12192000"/>
                <a:gd name="connsiteY34" fmla="*/ 34740 h 904875"/>
                <a:gd name="connsiteX35" fmla="*/ 3446999 w 12192000"/>
                <a:gd name="connsiteY35" fmla="*/ 0 h 904875"/>
                <a:gd name="connsiteX36" fmla="*/ 3461800 w 12192000"/>
                <a:gd name="connsiteY36" fmla="*/ 0 h 904875"/>
                <a:gd name="connsiteX37" fmla="*/ 3468814 w 12192000"/>
                <a:gd name="connsiteY37" fmla="*/ 34740 h 904875"/>
                <a:gd name="connsiteX38" fmla="*/ 3675062 w 12192000"/>
                <a:gd name="connsiteY38" fmla="*/ 171450 h 904875"/>
                <a:gd name="connsiteX39" fmla="*/ 3881310 w 12192000"/>
                <a:gd name="connsiteY39" fmla="*/ 34740 h 904875"/>
                <a:gd name="connsiteX40" fmla="*/ 3888324 w 12192000"/>
                <a:gd name="connsiteY40" fmla="*/ 0 h 904875"/>
                <a:gd name="connsiteX41" fmla="*/ 3903126 w 12192000"/>
                <a:gd name="connsiteY41" fmla="*/ 0 h 904875"/>
                <a:gd name="connsiteX42" fmla="*/ 3910139 w 12192000"/>
                <a:gd name="connsiteY42" fmla="*/ 34740 h 904875"/>
                <a:gd name="connsiteX43" fmla="*/ 4116387 w 12192000"/>
                <a:gd name="connsiteY43" fmla="*/ 171450 h 904875"/>
                <a:gd name="connsiteX44" fmla="*/ 4322636 w 12192000"/>
                <a:gd name="connsiteY44" fmla="*/ 34740 h 904875"/>
                <a:gd name="connsiteX45" fmla="*/ 4329649 w 12192000"/>
                <a:gd name="connsiteY45" fmla="*/ 0 h 904875"/>
                <a:gd name="connsiteX46" fmla="*/ 4344451 w 12192000"/>
                <a:gd name="connsiteY46" fmla="*/ 0 h 904875"/>
                <a:gd name="connsiteX47" fmla="*/ 4351465 w 12192000"/>
                <a:gd name="connsiteY47" fmla="*/ 34740 h 904875"/>
                <a:gd name="connsiteX48" fmla="*/ 4557713 w 12192000"/>
                <a:gd name="connsiteY48" fmla="*/ 171450 h 904875"/>
                <a:gd name="connsiteX49" fmla="*/ 4763960 w 12192000"/>
                <a:gd name="connsiteY49" fmla="*/ 34740 h 904875"/>
                <a:gd name="connsiteX50" fmla="*/ 4770974 w 12192000"/>
                <a:gd name="connsiteY50" fmla="*/ 0 h 904875"/>
                <a:gd name="connsiteX51" fmla="*/ 4792126 w 12192000"/>
                <a:gd name="connsiteY51" fmla="*/ 0 h 904875"/>
                <a:gd name="connsiteX52" fmla="*/ 4799139 w 12192000"/>
                <a:gd name="connsiteY52" fmla="*/ 34740 h 904875"/>
                <a:gd name="connsiteX53" fmla="*/ 5005388 w 12192000"/>
                <a:gd name="connsiteY53" fmla="*/ 171450 h 904875"/>
                <a:gd name="connsiteX54" fmla="*/ 5211637 w 12192000"/>
                <a:gd name="connsiteY54" fmla="*/ 34740 h 904875"/>
                <a:gd name="connsiteX55" fmla="*/ 5218649 w 12192000"/>
                <a:gd name="connsiteY55" fmla="*/ 0 h 904875"/>
                <a:gd name="connsiteX56" fmla="*/ 5233451 w 12192000"/>
                <a:gd name="connsiteY56" fmla="*/ 0 h 904875"/>
                <a:gd name="connsiteX57" fmla="*/ 5240466 w 12192000"/>
                <a:gd name="connsiteY57" fmla="*/ 34740 h 904875"/>
                <a:gd name="connsiteX58" fmla="*/ 5446713 w 12192000"/>
                <a:gd name="connsiteY58" fmla="*/ 171450 h 904875"/>
                <a:gd name="connsiteX59" fmla="*/ 5652960 w 12192000"/>
                <a:gd name="connsiteY59" fmla="*/ 34740 h 904875"/>
                <a:gd name="connsiteX60" fmla="*/ 5659974 w 12192000"/>
                <a:gd name="connsiteY60" fmla="*/ 0 h 904875"/>
                <a:gd name="connsiteX61" fmla="*/ 5674776 w 12192000"/>
                <a:gd name="connsiteY61" fmla="*/ 0 h 904875"/>
                <a:gd name="connsiteX62" fmla="*/ 5681790 w 12192000"/>
                <a:gd name="connsiteY62" fmla="*/ 34740 h 904875"/>
                <a:gd name="connsiteX63" fmla="*/ 5888037 w 12192000"/>
                <a:gd name="connsiteY63" fmla="*/ 171450 h 904875"/>
                <a:gd name="connsiteX64" fmla="*/ 6094285 w 12192000"/>
                <a:gd name="connsiteY64" fmla="*/ 34740 h 904875"/>
                <a:gd name="connsiteX65" fmla="*/ 6101299 w 12192000"/>
                <a:gd name="connsiteY65" fmla="*/ 0 h 904875"/>
                <a:gd name="connsiteX66" fmla="*/ 6116101 w 12192000"/>
                <a:gd name="connsiteY66" fmla="*/ 0 h 904875"/>
                <a:gd name="connsiteX67" fmla="*/ 6123114 w 12192000"/>
                <a:gd name="connsiteY67" fmla="*/ 34740 h 904875"/>
                <a:gd name="connsiteX68" fmla="*/ 6329362 w 12192000"/>
                <a:gd name="connsiteY68" fmla="*/ 171450 h 904875"/>
                <a:gd name="connsiteX69" fmla="*/ 6535610 w 12192000"/>
                <a:gd name="connsiteY69" fmla="*/ 34740 h 904875"/>
                <a:gd name="connsiteX70" fmla="*/ 6542624 w 12192000"/>
                <a:gd name="connsiteY70" fmla="*/ 0 h 904875"/>
                <a:gd name="connsiteX71" fmla="*/ 6582826 w 12192000"/>
                <a:gd name="connsiteY71" fmla="*/ 0 h 904875"/>
                <a:gd name="connsiteX72" fmla="*/ 6589840 w 12192000"/>
                <a:gd name="connsiteY72" fmla="*/ 34740 h 904875"/>
                <a:gd name="connsiteX73" fmla="*/ 6796087 w 12192000"/>
                <a:gd name="connsiteY73" fmla="*/ 171450 h 904875"/>
                <a:gd name="connsiteX74" fmla="*/ 7002335 w 12192000"/>
                <a:gd name="connsiteY74" fmla="*/ 34740 h 904875"/>
                <a:gd name="connsiteX75" fmla="*/ 7009348 w 12192000"/>
                <a:gd name="connsiteY75" fmla="*/ 0 h 904875"/>
                <a:gd name="connsiteX76" fmla="*/ 7024150 w 12192000"/>
                <a:gd name="connsiteY76" fmla="*/ 0 h 904875"/>
                <a:gd name="connsiteX77" fmla="*/ 7031164 w 12192000"/>
                <a:gd name="connsiteY77" fmla="*/ 34740 h 904875"/>
                <a:gd name="connsiteX78" fmla="*/ 7237412 w 12192000"/>
                <a:gd name="connsiteY78" fmla="*/ 171450 h 904875"/>
                <a:gd name="connsiteX79" fmla="*/ 7443660 w 12192000"/>
                <a:gd name="connsiteY79" fmla="*/ 34740 h 904875"/>
                <a:gd name="connsiteX80" fmla="*/ 7450673 w 12192000"/>
                <a:gd name="connsiteY80" fmla="*/ 0 h 904875"/>
                <a:gd name="connsiteX81" fmla="*/ 7465475 w 12192000"/>
                <a:gd name="connsiteY81" fmla="*/ 0 h 904875"/>
                <a:gd name="connsiteX82" fmla="*/ 7472489 w 12192000"/>
                <a:gd name="connsiteY82" fmla="*/ 34740 h 904875"/>
                <a:gd name="connsiteX83" fmla="*/ 7678737 w 12192000"/>
                <a:gd name="connsiteY83" fmla="*/ 171450 h 904875"/>
                <a:gd name="connsiteX84" fmla="*/ 7884985 w 12192000"/>
                <a:gd name="connsiteY84" fmla="*/ 34740 h 904875"/>
                <a:gd name="connsiteX85" fmla="*/ 7891999 w 12192000"/>
                <a:gd name="connsiteY85" fmla="*/ 0 h 904875"/>
                <a:gd name="connsiteX86" fmla="*/ 7906801 w 12192000"/>
                <a:gd name="connsiteY86" fmla="*/ 0 h 904875"/>
                <a:gd name="connsiteX87" fmla="*/ 7913814 w 12192000"/>
                <a:gd name="connsiteY87" fmla="*/ 34740 h 904875"/>
                <a:gd name="connsiteX88" fmla="*/ 8120062 w 12192000"/>
                <a:gd name="connsiteY88" fmla="*/ 171450 h 904875"/>
                <a:gd name="connsiteX89" fmla="*/ 8326310 w 12192000"/>
                <a:gd name="connsiteY89" fmla="*/ 34740 h 904875"/>
                <a:gd name="connsiteX90" fmla="*/ 8333324 w 12192000"/>
                <a:gd name="connsiteY90" fmla="*/ 0 h 904875"/>
                <a:gd name="connsiteX91" fmla="*/ 8354476 w 12192000"/>
                <a:gd name="connsiteY91" fmla="*/ 0 h 904875"/>
                <a:gd name="connsiteX92" fmla="*/ 8361489 w 12192000"/>
                <a:gd name="connsiteY92" fmla="*/ 34740 h 904875"/>
                <a:gd name="connsiteX93" fmla="*/ 8567737 w 12192000"/>
                <a:gd name="connsiteY93" fmla="*/ 171450 h 904875"/>
                <a:gd name="connsiteX94" fmla="*/ 8773985 w 12192000"/>
                <a:gd name="connsiteY94" fmla="*/ 34740 h 904875"/>
                <a:gd name="connsiteX95" fmla="*/ 8780998 w 12192000"/>
                <a:gd name="connsiteY95" fmla="*/ 0 h 904875"/>
                <a:gd name="connsiteX96" fmla="*/ 8795800 w 12192000"/>
                <a:gd name="connsiteY96" fmla="*/ 0 h 904875"/>
                <a:gd name="connsiteX97" fmla="*/ 8802814 w 12192000"/>
                <a:gd name="connsiteY97" fmla="*/ 34740 h 904875"/>
                <a:gd name="connsiteX98" fmla="*/ 9009062 w 12192000"/>
                <a:gd name="connsiteY98" fmla="*/ 171450 h 904875"/>
                <a:gd name="connsiteX99" fmla="*/ 9215310 w 12192000"/>
                <a:gd name="connsiteY99" fmla="*/ 34740 h 904875"/>
                <a:gd name="connsiteX100" fmla="*/ 9222323 w 12192000"/>
                <a:gd name="connsiteY100" fmla="*/ 0 h 904875"/>
                <a:gd name="connsiteX101" fmla="*/ 9237125 w 12192000"/>
                <a:gd name="connsiteY101" fmla="*/ 0 h 904875"/>
                <a:gd name="connsiteX102" fmla="*/ 9244139 w 12192000"/>
                <a:gd name="connsiteY102" fmla="*/ 34740 h 904875"/>
                <a:gd name="connsiteX103" fmla="*/ 9450387 w 12192000"/>
                <a:gd name="connsiteY103" fmla="*/ 171450 h 904875"/>
                <a:gd name="connsiteX104" fmla="*/ 9656635 w 12192000"/>
                <a:gd name="connsiteY104" fmla="*/ 34740 h 904875"/>
                <a:gd name="connsiteX105" fmla="*/ 9663649 w 12192000"/>
                <a:gd name="connsiteY105" fmla="*/ 0 h 904875"/>
                <a:gd name="connsiteX106" fmla="*/ 9678451 w 12192000"/>
                <a:gd name="connsiteY106" fmla="*/ 0 h 904875"/>
                <a:gd name="connsiteX107" fmla="*/ 9685464 w 12192000"/>
                <a:gd name="connsiteY107" fmla="*/ 34740 h 904875"/>
                <a:gd name="connsiteX108" fmla="*/ 9891712 w 12192000"/>
                <a:gd name="connsiteY108" fmla="*/ 171450 h 904875"/>
                <a:gd name="connsiteX109" fmla="*/ 10097960 w 12192000"/>
                <a:gd name="connsiteY109" fmla="*/ 34740 h 904875"/>
                <a:gd name="connsiteX110" fmla="*/ 10104973 w 12192000"/>
                <a:gd name="connsiteY110" fmla="*/ 0 h 904875"/>
                <a:gd name="connsiteX111" fmla="*/ 10116601 w 12192000"/>
                <a:gd name="connsiteY111" fmla="*/ 0 h 904875"/>
                <a:gd name="connsiteX112" fmla="*/ 10123615 w 12192000"/>
                <a:gd name="connsiteY112" fmla="*/ 34740 h 904875"/>
                <a:gd name="connsiteX113" fmla="*/ 10329862 w 12192000"/>
                <a:gd name="connsiteY113" fmla="*/ 171450 h 904875"/>
                <a:gd name="connsiteX114" fmla="*/ 10536110 w 12192000"/>
                <a:gd name="connsiteY114" fmla="*/ 34740 h 904875"/>
                <a:gd name="connsiteX115" fmla="*/ 10543123 w 12192000"/>
                <a:gd name="connsiteY115" fmla="*/ 0 h 904875"/>
                <a:gd name="connsiteX116" fmla="*/ 10557925 w 12192000"/>
                <a:gd name="connsiteY116" fmla="*/ 0 h 904875"/>
                <a:gd name="connsiteX117" fmla="*/ 10564939 w 12192000"/>
                <a:gd name="connsiteY117" fmla="*/ 34740 h 904875"/>
                <a:gd name="connsiteX118" fmla="*/ 10771187 w 12192000"/>
                <a:gd name="connsiteY118" fmla="*/ 171450 h 904875"/>
                <a:gd name="connsiteX119" fmla="*/ 10977435 w 12192000"/>
                <a:gd name="connsiteY119" fmla="*/ 34740 h 904875"/>
                <a:gd name="connsiteX120" fmla="*/ 10984448 w 12192000"/>
                <a:gd name="connsiteY120" fmla="*/ 0 h 904875"/>
                <a:gd name="connsiteX121" fmla="*/ 10999250 w 12192000"/>
                <a:gd name="connsiteY121" fmla="*/ 0 h 904875"/>
                <a:gd name="connsiteX122" fmla="*/ 11006264 w 12192000"/>
                <a:gd name="connsiteY122" fmla="*/ 34740 h 904875"/>
                <a:gd name="connsiteX123" fmla="*/ 11212512 w 12192000"/>
                <a:gd name="connsiteY123" fmla="*/ 171450 h 904875"/>
                <a:gd name="connsiteX124" fmla="*/ 11418760 w 12192000"/>
                <a:gd name="connsiteY124" fmla="*/ 34740 h 904875"/>
                <a:gd name="connsiteX125" fmla="*/ 11425774 w 12192000"/>
                <a:gd name="connsiteY125" fmla="*/ 0 h 904875"/>
                <a:gd name="connsiteX126" fmla="*/ 11440576 w 12192000"/>
                <a:gd name="connsiteY126" fmla="*/ 0 h 904875"/>
                <a:gd name="connsiteX127" fmla="*/ 11447589 w 12192000"/>
                <a:gd name="connsiteY127" fmla="*/ 34740 h 904875"/>
                <a:gd name="connsiteX128" fmla="*/ 11653837 w 12192000"/>
                <a:gd name="connsiteY128" fmla="*/ 171450 h 904875"/>
                <a:gd name="connsiteX129" fmla="*/ 11860085 w 12192000"/>
                <a:gd name="connsiteY129" fmla="*/ 34740 h 904875"/>
                <a:gd name="connsiteX130" fmla="*/ 11867099 w 12192000"/>
                <a:gd name="connsiteY130" fmla="*/ 0 h 904875"/>
                <a:gd name="connsiteX131" fmla="*/ 11888251 w 12192000"/>
                <a:gd name="connsiteY131" fmla="*/ 0 h 904875"/>
                <a:gd name="connsiteX132" fmla="*/ 11895264 w 12192000"/>
                <a:gd name="connsiteY132" fmla="*/ 34740 h 904875"/>
                <a:gd name="connsiteX133" fmla="*/ 12101512 w 12192000"/>
                <a:gd name="connsiteY133" fmla="*/ 171450 h 904875"/>
                <a:gd name="connsiteX134" fmla="*/ 12168074 w 12192000"/>
                <a:gd name="connsiteY134" fmla="*/ 161387 h 904875"/>
                <a:gd name="connsiteX135" fmla="*/ 12192000 w 12192000"/>
                <a:gd name="connsiteY135" fmla="*/ 149885 h 904875"/>
                <a:gd name="connsiteX136" fmla="*/ 12192000 w 12192000"/>
                <a:gd name="connsiteY136" fmla="*/ 904875 h 904875"/>
                <a:gd name="connsiteX137" fmla="*/ 0 w 12192000"/>
                <a:gd name="connsiteY137" fmla="*/ 904875 h 904875"/>
                <a:gd name="connsiteX138" fmla="*/ 0 w 12192000"/>
                <a:gd name="connsiteY138" fmla="*/ 118560 h 904875"/>
                <a:gd name="connsiteX139" fmla="*/ 16137 w 12192000"/>
                <a:gd name="connsiteY139" fmla="*/ 133222 h 904875"/>
                <a:gd name="connsiteX140" fmla="*/ 141287 w 12192000"/>
                <a:gd name="connsiteY140" fmla="*/ 171450 h 904875"/>
                <a:gd name="connsiteX141" fmla="*/ 347535 w 12192000"/>
                <a:gd name="connsiteY141" fmla="*/ 3474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192000" h="904875">
                  <a:moveTo>
                    <a:pt x="354549" y="0"/>
                  </a:moveTo>
                  <a:lnTo>
                    <a:pt x="369351" y="0"/>
                  </a:lnTo>
                  <a:lnTo>
                    <a:pt x="376364" y="34740"/>
                  </a:lnTo>
                  <a:cubicBezTo>
                    <a:pt x="410345" y="115079"/>
                    <a:pt x="489895" y="171450"/>
                    <a:pt x="582612" y="171450"/>
                  </a:cubicBezTo>
                  <a:cubicBezTo>
                    <a:pt x="675328" y="171450"/>
                    <a:pt x="754879" y="115079"/>
                    <a:pt x="788860" y="34740"/>
                  </a:cubicBezTo>
                  <a:lnTo>
                    <a:pt x="795874" y="0"/>
                  </a:lnTo>
                  <a:lnTo>
                    <a:pt x="810676" y="0"/>
                  </a:lnTo>
                  <a:lnTo>
                    <a:pt x="817689" y="34740"/>
                  </a:lnTo>
                  <a:cubicBezTo>
                    <a:pt x="851670" y="115079"/>
                    <a:pt x="931221" y="171450"/>
                    <a:pt x="1023937" y="171450"/>
                  </a:cubicBezTo>
                  <a:cubicBezTo>
                    <a:pt x="1116653" y="171450"/>
                    <a:pt x="1196204" y="115079"/>
                    <a:pt x="1230185" y="34740"/>
                  </a:cubicBezTo>
                  <a:lnTo>
                    <a:pt x="1237199" y="0"/>
                  </a:lnTo>
                  <a:lnTo>
                    <a:pt x="1258351" y="0"/>
                  </a:lnTo>
                  <a:lnTo>
                    <a:pt x="1265364" y="34740"/>
                  </a:lnTo>
                  <a:cubicBezTo>
                    <a:pt x="1299345" y="115079"/>
                    <a:pt x="1378896" y="171450"/>
                    <a:pt x="1471612" y="171450"/>
                  </a:cubicBezTo>
                  <a:cubicBezTo>
                    <a:pt x="1564328" y="171450"/>
                    <a:pt x="1643879" y="115079"/>
                    <a:pt x="1677860" y="34740"/>
                  </a:cubicBezTo>
                  <a:lnTo>
                    <a:pt x="1684874" y="0"/>
                  </a:lnTo>
                  <a:lnTo>
                    <a:pt x="1699676" y="0"/>
                  </a:lnTo>
                  <a:lnTo>
                    <a:pt x="1706689" y="34740"/>
                  </a:lnTo>
                  <a:cubicBezTo>
                    <a:pt x="1740670" y="115079"/>
                    <a:pt x="1820220" y="171450"/>
                    <a:pt x="1912937" y="171450"/>
                  </a:cubicBezTo>
                  <a:cubicBezTo>
                    <a:pt x="2005654" y="171450"/>
                    <a:pt x="2085204" y="115079"/>
                    <a:pt x="2119185" y="34740"/>
                  </a:cubicBezTo>
                  <a:lnTo>
                    <a:pt x="2126199" y="0"/>
                  </a:lnTo>
                  <a:lnTo>
                    <a:pt x="2141001" y="0"/>
                  </a:lnTo>
                  <a:lnTo>
                    <a:pt x="2148014" y="34740"/>
                  </a:lnTo>
                  <a:cubicBezTo>
                    <a:pt x="2181995" y="115079"/>
                    <a:pt x="2261545" y="171450"/>
                    <a:pt x="2354262" y="171450"/>
                  </a:cubicBezTo>
                  <a:cubicBezTo>
                    <a:pt x="2446978" y="171450"/>
                    <a:pt x="2526529" y="115079"/>
                    <a:pt x="2560510" y="34740"/>
                  </a:cubicBezTo>
                  <a:lnTo>
                    <a:pt x="2567524" y="0"/>
                  </a:lnTo>
                  <a:lnTo>
                    <a:pt x="2582326" y="0"/>
                  </a:lnTo>
                  <a:lnTo>
                    <a:pt x="2589339" y="34740"/>
                  </a:lnTo>
                  <a:cubicBezTo>
                    <a:pt x="2623320" y="115079"/>
                    <a:pt x="2702871" y="171450"/>
                    <a:pt x="2795587" y="171450"/>
                  </a:cubicBezTo>
                  <a:cubicBezTo>
                    <a:pt x="2888303" y="171450"/>
                    <a:pt x="2967854" y="115079"/>
                    <a:pt x="3001835" y="34740"/>
                  </a:cubicBezTo>
                  <a:lnTo>
                    <a:pt x="3008849" y="0"/>
                  </a:lnTo>
                  <a:lnTo>
                    <a:pt x="3020476" y="0"/>
                  </a:lnTo>
                  <a:lnTo>
                    <a:pt x="3027490" y="34740"/>
                  </a:lnTo>
                  <a:cubicBezTo>
                    <a:pt x="3061470" y="115079"/>
                    <a:pt x="3141021" y="171450"/>
                    <a:pt x="3233737" y="171450"/>
                  </a:cubicBezTo>
                  <a:cubicBezTo>
                    <a:pt x="3326453" y="171450"/>
                    <a:pt x="3406004" y="115079"/>
                    <a:pt x="3439985" y="34740"/>
                  </a:cubicBezTo>
                  <a:lnTo>
                    <a:pt x="3446999" y="0"/>
                  </a:lnTo>
                  <a:lnTo>
                    <a:pt x="3461800" y="0"/>
                  </a:lnTo>
                  <a:lnTo>
                    <a:pt x="3468814" y="34740"/>
                  </a:lnTo>
                  <a:cubicBezTo>
                    <a:pt x="3502795" y="115079"/>
                    <a:pt x="3582345" y="171450"/>
                    <a:pt x="3675062" y="171450"/>
                  </a:cubicBezTo>
                  <a:cubicBezTo>
                    <a:pt x="3767779" y="171450"/>
                    <a:pt x="3847329" y="115079"/>
                    <a:pt x="3881310" y="34740"/>
                  </a:cubicBezTo>
                  <a:lnTo>
                    <a:pt x="3888324" y="0"/>
                  </a:lnTo>
                  <a:lnTo>
                    <a:pt x="3903126" y="0"/>
                  </a:lnTo>
                  <a:lnTo>
                    <a:pt x="3910139" y="34740"/>
                  </a:lnTo>
                  <a:cubicBezTo>
                    <a:pt x="3944120" y="115079"/>
                    <a:pt x="4023670" y="171450"/>
                    <a:pt x="4116387" y="171450"/>
                  </a:cubicBezTo>
                  <a:cubicBezTo>
                    <a:pt x="4209104" y="171450"/>
                    <a:pt x="4288655" y="115079"/>
                    <a:pt x="4322636" y="34740"/>
                  </a:cubicBezTo>
                  <a:lnTo>
                    <a:pt x="4329649" y="0"/>
                  </a:lnTo>
                  <a:lnTo>
                    <a:pt x="4344451" y="0"/>
                  </a:lnTo>
                  <a:lnTo>
                    <a:pt x="4351465" y="34740"/>
                  </a:lnTo>
                  <a:cubicBezTo>
                    <a:pt x="4385446" y="115079"/>
                    <a:pt x="4464997" y="171450"/>
                    <a:pt x="4557713" y="171450"/>
                  </a:cubicBezTo>
                  <a:cubicBezTo>
                    <a:pt x="4650429" y="171450"/>
                    <a:pt x="4729979" y="115079"/>
                    <a:pt x="4763960" y="34740"/>
                  </a:cubicBezTo>
                  <a:lnTo>
                    <a:pt x="4770974" y="0"/>
                  </a:lnTo>
                  <a:lnTo>
                    <a:pt x="4792126" y="0"/>
                  </a:lnTo>
                  <a:lnTo>
                    <a:pt x="4799139" y="34740"/>
                  </a:lnTo>
                  <a:cubicBezTo>
                    <a:pt x="4833121" y="115079"/>
                    <a:pt x="4912671" y="171450"/>
                    <a:pt x="5005388" y="171450"/>
                  </a:cubicBezTo>
                  <a:cubicBezTo>
                    <a:pt x="5098104" y="171450"/>
                    <a:pt x="5177655" y="115079"/>
                    <a:pt x="5211637" y="34740"/>
                  </a:cubicBezTo>
                  <a:lnTo>
                    <a:pt x="5218649" y="0"/>
                  </a:lnTo>
                  <a:lnTo>
                    <a:pt x="5233451" y="0"/>
                  </a:lnTo>
                  <a:lnTo>
                    <a:pt x="5240466" y="34740"/>
                  </a:lnTo>
                  <a:cubicBezTo>
                    <a:pt x="5274447" y="115079"/>
                    <a:pt x="5353996" y="171450"/>
                    <a:pt x="5446713" y="171450"/>
                  </a:cubicBezTo>
                  <a:cubicBezTo>
                    <a:pt x="5539430" y="171450"/>
                    <a:pt x="5618979" y="115079"/>
                    <a:pt x="5652960" y="34740"/>
                  </a:cubicBezTo>
                  <a:lnTo>
                    <a:pt x="5659974" y="0"/>
                  </a:lnTo>
                  <a:lnTo>
                    <a:pt x="5674776" y="0"/>
                  </a:lnTo>
                  <a:lnTo>
                    <a:pt x="5681790" y="34740"/>
                  </a:lnTo>
                  <a:cubicBezTo>
                    <a:pt x="5715771" y="115079"/>
                    <a:pt x="5795320" y="171450"/>
                    <a:pt x="5888037" y="171450"/>
                  </a:cubicBezTo>
                  <a:cubicBezTo>
                    <a:pt x="5980753" y="171450"/>
                    <a:pt x="6060304" y="115079"/>
                    <a:pt x="6094285" y="34740"/>
                  </a:cubicBezTo>
                  <a:lnTo>
                    <a:pt x="6101299" y="0"/>
                  </a:lnTo>
                  <a:lnTo>
                    <a:pt x="6116101" y="0"/>
                  </a:lnTo>
                  <a:lnTo>
                    <a:pt x="6123114" y="34740"/>
                  </a:lnTo>
                  <a:cubicBezTo>
                    <a:pt x="6157095" y="115079"/>
                    <a:pt x="6236646" y="171450"/>
                    <a:pt x="6329362" y="171450"/>
                  </a:cubicBezTo>
                  <a:cubicBezTo>
                    <a:pt x="6422079" y="171450"/>
                    <a:pt x="6501630" y="115079"/>
                    <a:pt x="6535610" y="34740"/>
                  </a:cubicBezTo>
                  <a:lnTo>
                    <a:pt x="6542624" y="0"/>
                  </a:lnTo>
                  <a:lnTo>
                    <a:pt x="6582826" y="0"/>
                  </a:lnTo>
                  <a:lnTo>
                    <a:pt x="6589840" y="34740"/>
                  </a:lnTo>
                  <a:cubicBezTo>
                    <a:pt x="6623820" y="115079"/>
                    <a:pt x="6703371" y="171450"/>
                    <a:pt x="6796087" y="171450"/>
                  </a:cubicBezTo>
                  <a:cubicBezTo>
                    <a:pt x="6888803" y="171450"/>
                    <a:pt x="6968354" y="115079"/>
                    <a:pt x="7002335" y="34740"/>
                  </a:cubicBezTo>
                  <a:lnTo>
                    <a:pt x="7009348" y="0"/>
                  </a:lnTo>
                  <a:lnTo>
                    <a:pt x="7024150" y="0"/>
                  </a:lnTo>
                  <a:lnTo>
                    <a:pt x="7031164" y="34740"/>
                  </a:lnTo>
                  <a:cubicBezTo>
                    <a:pt x="7065145" y="115079"/>
                    <a:pt x="7144695" y="171450"/>
                    <a:pt x="7237412" y="171450"/>
                  </a:cubicBezTo>
                  <a:cubicBezTo>
                    <a:pt x="7330129" y="171450"/>
                    <a:pt x="7409679" y="115079"/>
                    <a:pt x="7443660" y="34740"/>
                  </a:cubicBezTo>
                  <a:lnTo>
                    <a:pt x="7450673" y="0"/>
                  </a:lnTo>
                  <a:lnTo>
                    <a:pt x="7465475" y="0"/>
                  </a:lnTo>
                  <a:lnTo>
                    <a:pt x="7472489" y="34740"/>
                  </a:lnTo>
                  <a:cubicBezTo>
                    <a:pt x="7506470" y="115079"/>
                    <a:pt x="7586020" y="171450"/>
                    <a:pt x="7678737" y="171450"/>
                  </a:cubicBezTo>
                  <a:cubicBezTo>
                    <a:pt x="7771453" y="171450"/>
                    <a:pt x="7851004" y="115079"/>
                    <a:pt x="7884985" y="34740"/>
                  </a:cubicBezTo>
                  <a:lnTo>
                    <a:pt x="7891999" y="0"/>
                  </a:lnTo>
                  <a:lnTo>
                    <a:pt x="7906801" y="0"/>
                  </a:lnTo>
                  <a:lnTo>
                    <a:pt x="7913814" y="34740"/>
                  </a:lnTo>
                  <a:cubicBezTo>
                    <a:pt x="7947795" y="115079"/>
                    <a:pt x="8027346" y="171450"/>
                    <a:pt x="8120062" y="171450"/>
                  </a:cubicBezTo>
                  <a:cubicBezTo>
                    <a:pt x="8212778" y="171450"/>
                    <a:pt x="8292329" y="115079"/>
                    <a:pt x="8326310" y="34740"/>
                  </a:cubicBezTo>
                  <a:lnTo>
                    <a:pt x="8333324" y="0"/>
                  </a:lnTo>
                  <a:lnTo>
                    <a:pt x="8354476" y="0"/>
                  </a:lnTo>
                  <a:lnTo>
                    <a:pt x="8361489" y="34740"/>
                  </a:lnTo>
                  <a:cubicBezTo>
                    <a:pt x="8395470" y="115079"/>
                    <a:pt x="8475021" y="171450"/>
                    <a:pt x="8567737" y="171450"/>
                  </a:cubicBezTo>
                  <a:cubicBezTo>
                    <a:pt x="8660453" y="171450"/>
                    <a:pt x="8740004" y="115079"/>
                    <a:pt x="8773985" y="34740"/>
                  </a:cubicBezTo>
                  <a:lnTo>
                    <a:pt x="8780998" y="0"/>
                  </a:lnTo>
                  <a:lnTo>
                    <a:pt x="8795800" y="0"/>
                  </a:lnTo>
                  <a:lnTo>
                    <a:pt x="8802814" y="34740"/>
                  </a:lnTo>
                  <a:cubicBezTo>
                    <a:pt x="8836795" y="115079"/>
                    <a:pt x="8916345" y="171450"/>
                    <a:pt x="9009062" y="171450"/>
                  </a:cubicBezTo>
                  <a:cubicBezTo>
                    <a:pt x="9101779" y="171450"/>
                    <a:pt x="9181329" y="115079"/>
                    <a:pt x="9215310" y="34740"/>
                  </a:cubicBezTo>
                  <a:lnTo>
                    <a:pt x="9222323" y="0"/>
                  </a:lnTo>
                  <a:lnTo>
                    <a:pt x="9237125" y="0"/>
                  </a:lnTo>
                  <a:lnTo>
                    <a:pt x="9244139" y="34740"/>
                  </a:lnTo>
                  <a:cubicBezTo>
                    <a:pt x="9278120" y="115079"/>
                    <a:pt x="9357670" y="171450"/>
                    <a:pt x="9450387" y="171450"/>
                  </a:cubicBezTo>
                  <a:cubicBezTo>
                    <a:pt x="9543103" y="171450"/>
                    <a:pt x="9622654" y="115079"/>
                    <a:pt x="9656635" y="34740"/>
                  </a:cubicBezTo>
                  <a:lnTo>
                    <a:pt x="9663649" y="0"/>
                  </a:lnTo>
                  <a:lnTo>
                    <a:pt x="9678451" y="0"/>
                  </a:lnTo>
                  <a:lnTo>
                    <a:pt x="9685464" y="34740"/>
                  </a:lnTo>
                  <a:cubicBezTo>
                    <a:pt x="9719445" y="115079"/>
                    <a:pt x="9798996" y="171450"/>
                    <a:pt x="9891712" y="171450"/>
                  </a:cubicBezTo>
                  <a:cubicBezTo>
                    <a:pt x="9984428" y="171450"/>
                    <a:pt x="10063979" y="115079"/>
                    <a:pt x="10097960" y="34740"/>
                  </a:cubicBezTo>
                  <a:lnTo>
                    <a:pt x="10104973" y="0"/>
                  </a:lnTo>
                  <a:lnTo>
                    <a:pt x="10116601" y="0"/>
                  </a:lnTo>
                  <a:lnTo>
                    <a:pt x="10123615" y="34740"/>
                  </a:lnTo>
                  <a:cubicBezTo>
                    <a:pt x="10157595" y="115079"/>
                    <a:pt x="10237146" y="171450"/>
                    <a:pt x="10329862" y="171450"/>
                  </a:cubicBezTo>
                  <a:cubicBezTo>
                    <a:pt x="10422578" y="171450"/>
                    <a:pt x="10502129" y="115079"/>
                    <a:pt x="10536110" y="34740"/>
                  </a:cubicBezTo>
                  <a:lnTo>
                    <a:pt x="10543123" y="0"/>
                  </a:lnTo>
                  <a:lnTo>
                    <a:pt x="10557925" y="0"/>
                  </a:lnTo>
                  <a:lnTo>
                    <a:pt x="10564939" y="34740"/>
                  </a:lnTo>
                  <a:cubicBezTo>
                    <a:pt x="10598920" y="115079"/>
                    <a:pt x="10678470" y="171450"/>
                    <a:pt x="10771187" y="171450"/>
                  </a:cubicBezTo>
                  <a:cubicBezTo>
                    <a:pt x="10863904" y="171450"/>
                    <a:pt x="10943454" y="115079"/>
                    <a:pt x="10977435" y="34740"/>
                  </a:cubicBezTo>
                  <a:lnTo>
                    <a:pt x="10984448" y="0"/>
                  </a:lnTo>
                  <a:lnTo>
                    <a:pt x="10999250" y="0"/>
                  </a:lnTo>
                  <a:lnTo>
                    <a:pt x="11006264" y="34740"/>
                  </a:lnTo>
                  <a:cubicBezTo>
                    <a:pt x="11040245" y="115079"/>
                    <a:pt x="11119795" y="171450"/>
                    <a:pt x="11212512" y="171450"/>
                  </a:cubicBezTo>
                  <a:cubicBezTo>
                    <a:pt x="11305228" y="171450"/>
                    <a:pt x="11384779" y="115079"/>
                    <a:pt x="11418760" y="34740"/>
                  </a:cubicBezTo>
                  <a:lnTo>
                    <a:pt x="11425774" y="0"/>
                  </a:lnTo>
                  <a:lnTo>
                    <a:pt x="11440576" y="0"/>
                  </a:lnTo>
                  <a:lnTo>
                    <a:pt x="11447589" y="34740"/>
                  </a:lnTo>
                  <a:cubicBezTo>
                    <a:pt x="11481570" y="115079"/>
                    <a:pt x="11561121" y="171450"/>
                    <a:pt x="11653837" y="171450"/>
                  </a:cubicBezTo>
                  <a:cubicBezTo>
                    <a:pt x="11746553" y="171450"/>
                    <a:pt x="11826104" y="115079"/>
                    <a:pt x="11860085" y="34740"/>
                  </a:cubicBezTo>
                  <a:lnTo>
                    <a:pt x="11867099" y="0"/>
                  </a:lnTo>
                  <a:lnTo>
                    <a:pt x="11888251" y="0"/>
                  </a:lnTo>
                  <a:lnTo>
                    <a:pt x="11895264" y="34740"/>
                  </a:lnTo>
                  <a:cubicBezTo>
                    <a:pt x="11929245" y="115079"/>
                    <a:pt x="12008796" y="171450"/>
                    <a:pt x="12101512" y="171450"/>
                  </a:cubicBezTo>
                  <a:cubicBezTo>
                    <a:pt x="12124691" y="171450"/>
                    <a:pt x="12147047" y="167927"/>
                    <a:pt x="12168074" y="161387"/>
                  </a:cubicBezTo>
                  <a:lnTo>
                    <a:pt x="12192000" y="149885"/>
                  </a:lnTo>
                  <a:lnTo>
                    <a:pt x="12192000" y="904875"/>
                  </a:lnTo>
                  <a:lnTo>
                    <a:pt x="0" y="904875"/>
                  </a:lnTo>
                  <a:lnTo>
                    <a:pt x="0" y="118560"/>
                  </a:lnTo>
                  <a:lnTo>
                    <a:pt x="16137" y="133222"/>
                  </a:lnTo>
                  <a:cubicBezTo>
                    <a:pt x="51862" y="157358"/>
                    <a:pt x="94929" y="171450"/>
                    <a:pt x="141287" y="171450"/>
                  </a:cubicBezTo>
                  <a:cubicBezTo>
                    <a:pt x="234004" y="171450"/>
                    <a:pt x="313554" y="115079"/>
                    <a:pt x="347535" y="34740"/>
                  </a:cubicBezTo>
                  <a:close/>
                </a:path>
              </a:pathLst>
            </a:custGeom>
            <a:solidFill>
              <a:srgbClr val="20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0" y="6055069"/>
              <a:ext cx="12192000" cy="904875"/>
            </a:xfrm>
            <a:custGeom>
              <a:avLst/>
              <a:gdLst>
                <a:gd name="connsiteX0" fmla="*/ 354549 w 12192000"/>
                <a:gd name="connsiteY0" fmla="*/ 0 h 904875"/>
                <a:gd name="connsiteX1" fmla="*/ 369351 w 12192000"/>
                <a:gd name="connsiteY1" fmla="*/ 0 h 904875"/>
                <a:gd name="connsiteX2" fmla="*/ 376364 w 12192000"/>
                <a:gd name="connsiteY2" fmla="*/ 34740 h 904875"/>
                <a:gd name="connsiteX3" fmla="*/ 582612 w 12192000"/>
                <a:gd name="connsiteY3" fmla="*/ 171450 h 904875"/>
                <a:gd name="connsiteX4" fmla="*/ 788860 w 12192000"/>
                <a:gd name="connsiteY4" fmla="*/ 34740 h 904875"/>
                <a:gd name="connsiteX5" fmla="*/ 795874 w 12192000"/>
                <a:gd name="connsiteY5" fmla="*/ 0 h 904875"/>
                <a:gd name="connsiteX6" fmla="*/ 810676 w 12192000"/>
                <a:gd name="connsiteY6" fmla="*/ 0 h 904875"/>
                <a:gd name="connsiteX7" fmla="*/ 817689 w 12192000"/>
                <a:gd name="connsiteY7" fmla="*/ 34740 h 904875"/>
                <a:gd name="connsiteX8" fmla="*/ 1023937 w 12192000"/>
                <a:gd name="connsiteY8" fmla="*/ 171450 h 904875"/>
                <a:gd name="connsiteX9" fmla="*/ 1230185 w 12192000"/>
                <a:gd name="connsiteY9" fmla="*/ 34740 h 904875"/>
                <a:gd name="connsiteX10" fmla="*/ 1237199 w 12192000"/>
                <a:gd name="connsiteY10" fmla="*/ 0 h 904875"/>
                <a:gd name="connsiteX11" fmla="*/ 1258351 w 12192000"/>
                <a:gd name="connsiteY11" fmla="*/ 0 h 904875"/>
                <a:gd name="connsiteX12" fmla="*/ 1265364 w 12192000"/>
                <a:gd name="connsiteY12" fmla="*/ 34740 h 904875"/>
                <a:gd name="connsiteX13" fmla="*/ 1471612 w 12192000"/>
                <a:gd name="connsiteY13" fmla="*/ 171450 h 904875"/>
                <a:gd name="connsiteX14" fmla="*/ 1677860 w 12192000"/>
                <a:gd name="connsiteY14" fmla="*/ 34740 h 904875"/>
                <a:gd name="connsiteX15" fmla="*/ 1684874 w 12192000"/>
                <a:gd name="connsiteY15" fmla="*/ 0 h 904875"/>
                <a:gd name="connsiteX16" fmla="*/ 1699676 w 12192000"/>
                <a:gd name="connsiteY16" fmla="*/ 0 h 904875"/>
                <a:gd name="connsiteX17" fmla="*/ 1706689 w 12192000"/>
                <a:gd name="connsiteY17" fmla="*/ 34740 h 904875"/>
                <a:gd name="connsiteX18" fmla="*/ 1912937 w 12192000"/>
                <a:gd name="connsiteY18" fmla="*/ 171450 h 904875"/>
                <a:gd name="connsiteX19" fmla="*/ 2119185 w 12192000"/>
                <a:gd name="connsiteY19" fmla="*/ 34740 h 904875"/>
                <a:gd name="connsiteX20" fmla="*/ 2126199 w 12192000"/>
                <a:gd name="connsiteY20" fmla="*/ 0 h 904875"/>
                <a:gd name="connsiteX21" fmla="*/ 2141001 w 12192000"/>
                <a:gd name="connsiteY21" fmla="*/ 0 h 904875"/>
                <a:gd name="connsiteX22" fmla="*/ 2148014 w 12192000"/>
                <a:gd name="connsiteY22" fmla="*/ 34740 h 904875"/>
                <a:gd name="connsiteX23" fmla="*/ 2354262 w 12192000"/>
                <a:gd name="connsiteY23" fmla="*/ 171450 h 904875"/>
                <a:gd name="connsiteX24" fmla="*/ 2560510 w 12192000"/>
                <a:gd name="connsiteY24" fmla="*/ 34740 h 904875"/>
                <a:gd name="connsiteX25" fmla="*/ 2567524 w 12192000"/>
                <a:gd name="connsiteY25" fmla="*/ 0 h 904875"/>
                <a:gd name="connsiteX26" fmla="*/ 2582326 w 12192000"/>
                <a:gd name="connsiteY26" fmla="*/ 0 h 904875"/>
                <a:gd name="connsiteX27" fmla="*/ 2589339 w 12192000"/>
                <a:gd name="connsiteY27" fmla="*/ 34740 h 904875"/>
                <a:gd name="connsiteX28" fmla="*/ 2795587 w 12192000"/>
                <a:gd name="connsiteY28" fmla="*/ 171450 h 904875"/>
                <a:gd name="connsiteX29" fmla="*/ 3001835 w 12192000"/>
                <a:gd name="connsiteY29" fmla="*/ 34740 h 904875"/>
                <a:gd name="connsiteX30" fmla="*/ 3008849 w 12192000"/>
                <a:gd name="connsiteY30" fmla="*/ 0 h 904875"/>
                <a:gd name="connsiteX31" fmla="*/ 3020476 w 12192000"/>
                <a:gd name="connsiteY31" fmla="*/ 0 h 904875"/>
                <a:gd name="connsiteX32" fmla="*/ 3027490 w 12192000"/>
                <a:gd name="connsiteY32" fmla="*/ 34740 h 904875"/>
                <a:gd name="connsiteX33" fmla="*/ 3233737 w 12192000"/>
                <a:gd name="connsiteY33" fmla="*/ 171450 h 904875"/>
                <a:gd name="connsiteX34" fmla="*/ 3439985 w 12192000"/>
                <a:gd name="connsiteY34" fmla="*/ 34740 h 904875"/>
                <a:gd name="connsiteX35" fmla="*/ 3446999 w 12192000"/>
                <a:gd name="connsiteY35" fmla="*/ 0 h 904875"/>
                <a:gd name="connsiteX36" fmla="*/ 3461800 w 12192000"/>
                <a:gd name="connsiteY36" fmla="*/ 0 h 904875"/>
                <a:gd name="connsiteX37" fmla="*/ 3468814 w 12192000"/>
                <a:gd name="connsiteY37" fmla="*/ 34740 h 904875"/>
                <a:gd name="connsiteX38" fmla="*/ 3675062 w 12192000"/>
                <a:gd name="connsiteY38" fmla="*/ 171450 h 904875"/>
                <a:gd name="connsiteX39" fmla="*/ 3881310 w 12192000"/>
                <a:gd name="connsiteY39" fmla="*/ 34740 h 904875"/>
                <a:gd name="connsiteX40" fmla="*/ 3888324 w 12192000"/>
                <a:gd name="connsiteY40" fmla="*/ 0 h 904875"/>
                <a:gd name="connsiteX41" fmla="*/ 3903126 w 12192000"/>
                <a:gd name="connsiteY41" fmla="*/ 0 h 904875"/>
                <a:gd name="connsiteX42" fmla="*/ 3910139 w 12192000"/>
                <a:gd name="connsiteY42" fmla="*/ 34740 h 904875"/>
                <a:gd name="connsiteX43" fmla="*/ 4116387 w 12192000"/>
                <a:gd name="connsiteY43" fmla="*/ 171450 h 904875"/>
                <a:gd name="connsiteX44" fmla="*/ 4322636 w 12192000"/>
                <a:gd name="connsiteY44" fmla="*/ 34740 h 904875"/>
                <a:gd name="connsiteX45" fmla="*/ 4329649 w 12192000"/>
                <a:gd name="connsiteY45" fmla="*/ 0 h 904875"/>
                <a:gd name="connsiteX46" fmla="*/ 4344451 w 12192000"/>
                <a:gd name="connsiteY46" fmla="*/ 0 h 904875"/>
                <a:gd name="connsiteX47" fmla="*/ 4351465 w 12192000"/>
                <a:gd name="connsiteY47" fmla="*/ 34740 h 904875"/>
                <a:gd name="connsiteX48" fmla="*/ 4557713 w 12192000"/>
                <a:gd name="connsiteY48" fmla="*/ 171450 h 904875"/>
                <a:gd name="connsiteX49" fmla="*/ 4763960 w 12192000"/>
                <a:gd name="connsiteY49" fmla="*/ 34740 h 904875"/>
                <a:gd name="connsiteX50" fmla="*/ 4770974 w 12192000"/>
                <a:gd name="connsiteY50" fmla="*/ 0 h 904875"/>
                <a:gd name="connsiteX51" fmla="*/ 4792126 w 12192000"/>
                <a:gd name="connsiteY51" fmla="*/ 0 h 904875"/>
                <a:gd name="connsiteX52" fmla="*/ 4799139 w 12192000"/>
                <a:gd name="connsiteY52" fmla="*/ 34740 h 904875"/>
                <a:gd name="connsiteX53" fmla="*/ 5005388 w 12192000"/>
                <a:gd name="connsiteY53" fmla="*/ 171450 h 904875"/>
                <a:gd name="connsiteX54" fmla="*/ 5211637 w 12192000"/>
                <a:gd name="connsiteY54" fmla="*/ 34740 h 904875"/>
                <a:gd name="connsiteX55" fmla="*/ 5218649 w 12192000"/>
                <a:gd name="connsiteY55" fmla="*/ 0 h 904875"/>
                <a:gd name="connsiteX56" fmla="*/ 5233451 w 12192000"/>
                <a:gd name="connsiteY56" fmla="*/ 0 h 904875"/>
                <a:gd name="connsiteX57" fmla="*/ 5240466 w 12192000"/>
                <a:gd name="connsiteY57" fmla="*/ 34740 h 904875"/>
                <a:gd name="connsiteX58" fmla="*/ 5446713 w 12192000"/>
                <a:gd name="connsiteY58" fmla="*/ 171450 h 904875"/>
                <a:gd name="connsiteX59" fmla="*/ 5652960 w 12192000"/>
                <a:gd name="connsiteY59" fmla="*/ 34740 h 904875"/>
                <a:gd name="connsiteX60" fmla="*/ 5659974 w 12192000"/>
                <a:gd name="connsiteY60" fmla="*/ 0 h 904875"/>
                <a:gd name="connsiteX61" fmla="*/ 5674776 w 12192000"/>
                <a:gd name="connsiteY61" fmla="*/ 0 h 904875"/>
                <a:gd name="connsiteX62" fmla="*/ 5681790 w 12192000"/>
                <a:gd name="connsiteY62" fmla="*/ 34740 h 904875"/>
                <a:gd name="connsiteX63" fmla="*/ 5888037 w 12192000"/>
                <a:gd name="connsiteY63" fmla="*/ 171450 h 904875"/>
                <a:gd name="connsiteX64" fmla="*/ 6094285 w 12192000"/>
                <a:gd name="connsiteY64" fmla="*/ 34740 h 904875"/>
                <a:gd name="connsiteX65" fmla="*/ 6101299 w 12192000"/>
                <a:gd name="connsiteY65" fmla="*/ 0 h 904875"/>
                <a:gd name="connsiteX66" fmla="*/ 6116101 w 12192000"/>
                <a:gd name="connsiteY66" fmla="*/ 0 h 904875"/>
                <a:gd name="connsiteX67" fmla="*/ 6123114 w 12192000"/>
                <a:gd name="connsiteY67" fmla="*/ 34740 h 904875"/>
                <a:gd name="connsiteX68" fmla="*/ 6329362 w 12192000"/>
                <a:gd name="connsiteY68" fmla="*/ 171450 h 904875"/>
                <a:gd name="connsiteX69" fmla="*/ 6535610 w 12192000"/>
                <a:gd name="connsiteY69" fmla="*/ 34740 h 904875"/>
                <a:gd name="connsiteX70" fmla="*/ 6542624 w 12192000"/>
                <a:gd name="connsiteY70" fmla="*/ 0 h 904875"/>
                <a:gd name="connsiteX71" fmla="*/ 6582826 w 12192000"/>
                <a:gd name="connsiteY71" fmla="*/ 0 h 904875"/>
                <a:gd name="connsiteX72" fmla="*/ 6589840 w 12192000"/>
                <a:gd name="connsiteY72" fmla="*/ 34740 h 904875"/>
                <a:gd name="connsiteX73" fmla="*/ 6796087 w 12192000"/>
                <a:gd name="connsiteY73" fmla="*/ 171450 h 904875"/>
                <a:gd name="connsiteX74" fmla="*/ 7002335 w 12192000"/>
                <a:gd name="connsiteY74" fmla="*/ 34740 h 904875"/>
                <a:gd name="connsiteX75" fmla="*/ 7009348 w 12192000"/>
                <a:gd name="connsiteY75" fmla="*/ 0 h 904875"/>
                <a:gd name="connsiteX76" fmla="*/ 7024150 w 12192000"/>
                <a:gd name="connsiteY76" fmla="*/ 0 h 904875"/>
                <a:gd name="connsiteX77" fmla="*/ 7031164 w 12192000"/>
                <a:gd name="connsiteY77" fmla="*/ 34740 h 904875"/>
                <a:gd name="connsiteX78" fmla="*/ 7237412 w 12192000"/>
                <a:gd name="connsiteY78" fmla="*/ 171450 h 904875"/>
                <a:gd name="connsiteX79" fmla="*/ 7443660 w 12192000"/>
                <a:gd name="connsiteY79" fmla="*/ 34740 h 904875"/>
                <a:gd name="connsiteX80" fmla="*/ 7450673 w 12192000"/>
                <a:gd name="connsiteY80" fmla="*/ 0 h 904875"/>
                <a:gd name="connsiteX81" fmla="*/ 7465475 w 12192000"/>
                <a:gd name="connsiteY81" fmla="*/ 0 h 904875"/>
                <a:gd name="connsiteX82" fmla="*/ 7472489 w 12192000"/>
                <a:gd name="connsiteY82" fmla="*/ 34740 h 904875"/>
                <a:gd name="connsiteX83" fmla="*/ 7678737 w 12192000"/>
                <a:gd name="connsiteY83" fmla="*/ 171450 h 904875"/>
                <a:gd name="connsiteX84" fmla="*/ 7884985 w 12192000"/>
                <a:gd name="connsiteY84" fmla="*/ 34740 h 904875"/>
                <a:gd name="connsiteX85" fmla="*/ 7891999 w 12192000"/>
                <a:gd name="connsiteY85" fmla="*/ 0 h 904875"/>
                <a:gd name="connsiteX86" fmla="*/ 7906801 w 12192000"/>
                <a:gd name="connsiteY86" fmla="*/ 0 h 904875"/>
                <a:gd name="connsiteX87" fmla="*/ 7913814 w 12192000"/>
                <a:gd name="connsiteY87" fmla="*/ 34740 h 904875"/>
                <a:gd name="connsiteX88" fmla="*/ 8120062 w 12192000"/>
                <a:gd name="connsiteY88" fmla="*/ 171450 h 904875"/>
                <a:gd name="connsiteX89" fmla="*/ 8326310 w 12192000"/>
                <a:gd name="connsiteY89" fmla="*/ 34740 h 904875"/>
                <a:gd name="connsiteX90" fmla="*/ 8333324 w 12192000"/>
                <a:gd name="connsiteY90" fmla="*/ 0 h 904875"/>
                <a:gd name="connsiteX91" fmla="*/ 8354476 w 12192000"/>
                <a:gd name="connsiteY91" fmla="*/ 0 h 904875"/>
                <a:gd name="connsiteX92" fmla="*/ 8361489 w 12192000"/>
                <a:gd name="connsiteY92" fmla="*/ 34740 h 904875"/>
                <a:gd name="connsiteX93" fmla="*/ 8567737 w 12192000"/>
                <a:gd name="connsiteY93" fmla="*/ 171450 h 904875"/>
                <a:gd name="connsiteX94" fmla="*/ 8773985 w 12192000"/>
                <a:gd name="connsiteY94" fmla="*/ 34740 h 904875"/>
                <a:gd name="connsiteX95" fmla="*/ 8780998 w 12192000"/>
                <a:gd name="connsiteY95" fmla="*/ 0 h 904875"/>
                <a:gd name="connsiteX96" fmla="*/ 8795800 w 12192000"/>
                <a:gd name="connsiteY96" fmla="*/ 0 h 904875"/>
                <a:gd name="connsiteX97" fmla="*/ 8802814 w 12192000"/>
                <a:gd name="connsiteY97" fmla="*/ 34740 h 904875"/>
                <a:gd name="connsiteX98" fmla="*/ 9009062 w 12192000"/>
                <a:gd name="connsiteY98" fmla="*/ 171450 h 904875"/>
                <a:gd name="connsiteX99" fmla="*/ 9215310 w 12192000"/>
                <a:gd name="connsiteY99" fmla="*/ 34740 h 904875"/>
                <a:gd name="connsiteX100" fmla="*/ 9222323 w 12192000"/>
                <a:gd name="connsiteY100" fmla="*/ 0 h 904875"/>
                <a:gd name="connsiteX101" fmla="*/ 9237125 w 12192000"/>
                <a:gd name="connsiteY101" fmla="*/ 0 h 904875"/>
                <a:gd name="connsiteX102" fmla="*/ 9244139 w 12192000"/>
                <a:gd name="connsiteY102" fmla="*/ 34740 h 904875"/>
                <a:gd name="connsiteX103" fmla="*/ 9450387 w 12192000"/>
                <a:gd name="connsiteY103" fmla="*/ 171450 h 904875"/>
                <a:gd name="connsiteX104" fmla="*/ 9656635 w 12192000"/>
                <a:gd name="connsiteY104" fmla="*/ 34740 h 904875"/>
                <a:gd name="connsiteX105" fmla="*/ 9663649 w 12192000"/>
                <a:gd name="connsiteY105" fmla="*/ 0 h 904875"/>
                <a:gd name="connsiteX106" fmla="*/ 9678451 w 12192000"/>
                <a:gd name="connsiteY106" fmla="*/ 0 h 904875"/>
                <a:gd name="connsiteX107" fmla="*/ 9685464 w 12192000"/>
                <a:gd name="connsiteY107" fmla="*/ 34740 h 904875"/>
                <a:gd name="connsiteX108" fmla="*/ 9891712 w 12192000"/>
                <a:gd name="connsiteY108" fmla="*/ 171450 h 904875"/>
                <a:gd name="connsiteX109" fmla="*/ 10097960 w 12192000"/>
                <a:gd name="connsiteY109" fmla="*/ 34740 h 904875"/>
                <a:gd name="connsiteX110" fmla="*/ 10104973 w 12192000"/>
                <a:gd name="connsiteY110" fmla="*/ 0 h 904875"/>
                <a:gd name="connsiteX111" fmla="*/ 10116601 w 12192000"/>
                <a:gd name="connsiteY111" fmla="*/ 0 h 904875"/>
                <a:gd name="connsiteX112" fmla="*/ 10123615 w 12192000"/>
                <a:gd name="connsiteY112" fmla="*/ 34740 h 904875"/>
                <a:gd name="connsiteX113" fmla="*/ 10329862 w 12192000"/>
                <a:gd name="connsiteY113" fmla="*/ 171450 h 904875"/>
                <a:gd name="connsiteX114" fmla="*/ 10536110 w 12192000"/>
                <a:gd name="connsiteY114" fmla="*/ 34740 h 904875"/>
                <a:gd name="connsiteX115" fmla="*/ 10543123 w 12192000"/>
                <a:gd name="connsiteY115" fmla="*/ 0 h 904875"/>
                <a:gd name="connsiteX116" fmla="*/ 10557925 w 12192000"/>
                <a:gd name="connsiteY116" fmla="*/ 0 h 904875"/>
                <a:gd name="connsiteX117" fmla="*/ 10564939 w 12192000"/>
                <a:gd name="connsiteY117" fmla="*/ 34740 h 904875"/>
                <a:gd name="connsiteX118" fmla="*/ 10771187 w 12192000"/>
                <a:gd name="connsiteY118" fmla="*/ 171450 h 904875"/>
                <a:gd name="connsiteX119" fmla="*/ 10977435 w 12192000"/>
                <a:gd name="connsiteY119" fmla="*/ 34740 h 904875"/>
                <a:gd name="connsiteX120" fmla="*/ 10984448 w 12192000"/>
                <a:gd name="connsiteY120" fmla="*/ 0 h 904875"/>
                <a:gd name="connsiteX121" fmla="*/ 10999250 w 12192000"/>
                <a:gd name="connsiteY121" fmla="*/ 0 h 904875"/>
                <a:gd name="connsiteX122" fmla="*/ 11006264 w 12192000"/>
                <a:gd name="connsiteY122" fmla="*/ 34740 h 904875"/>
                <a:gd name="connsiteX123" fmla="*/ 11212512 w 12192000"/>
                <a:gd name="connsiteY123" fmla="*/ 171450 h 904875"/>
                <a:gd name="connsiteX124" fmla="*/ 11418760 w 12192000"/>
                <a:gd name="connsiteY124" fmla="*/ 34740 h 904875"/>
                <a:gd name="connsiteX125" fmla="*/ 11425774 w 12192000"/>
                <a:gd name="connsiteY125" fmla="*/ 0 h 904875"/>
                <a:gd name="connsiteX126" fmla="*/ 11440576 w 12192000"/>
                <a:gd name="connsiteY126" fmla="*/ 0 h 904875"/>
                <a:gd name="connsiteX127" fmla="*/ 11447589 w 12192000"/>
                <a:gd name="connsiteY127" fmla="*/ 34740 h 904875"/>
                <a:gd name="connsiteX128" fmla="*/ 11653837 w 12192000"/>
                <a:gd name="connsiteY128" fmla="*/ 171450 h 904875"/>
                <a:gd name="connsiteX129" fmla="*/ 11860085 w 12192000"/>
                <a:gd name="connsiteY129" fmla="*/ 34740 h 904875"/>
                <a:gd name="connsiteX130" fmla="*/ 11867099 w 12192000"/>
                <a:gd name="connsiteY130" fmla="*/ 0 h 904875"/>
                <a:gd name="connsiteX131" fmla="*/ 11888251 w 12192000"/>
                <a:gd name="connsiteY131" fmla="*/ 0 h 904875"/>
                <a:gd name="connsiteX132" fmla="*/ 11895264 w 12192000"/>
                <a:gd name="connsiteY132" fmla="*/ 34740 h 904875"/>
                <a:gd name="connsiteX133" fmla="*/ 12101512 w 12192000"/>
                <a:gd name="connsiteY133" fmla="*/ 171450 h 904875"/>
                <a:gd name="connsiteX134" fmla="*/ 12168074 w 12192000"/>
                <a:gd name="connsiteY134" fmla="*/ 161387 h 904875"/>
                <a:gd name="connsiteX135" fmla="*/ 12192000 w 12192000"/>
                <a:gd name="connsiteY135" fmla="*/ 149885 h 904875"/>
                <a:gd name="connsiteX136" fmla="*/ 12192000 w 12192000"/>
                <a:gd name="connsiteY136" fmla="*/ 904875 h 904875"/>
                <a:gd name="connsiteX137" fmla="*/ 0 w 12192000"/>
                <a:gd name="connsiteY137" fmla="*/ 904875 h 904875"/>
                <a:gd name="connsiteX138" fmla="*/ 0 w 12192000"/>
                <a:gd name="connsiteY138" fmla="*/ 118560 h 904875"/>
                <a:gd name="connsiteX139" fmla="*/ 16137 w 12192000"/>
                <a:gd name="connsiteY139" fmla="*/ 133222 h 904875"/>
                <a:gd name="connsiteX140" fmla="*/ 141287 w 12192000"/>
                <a:gd name="connsiteY140" fmla="*/ 171450 h 904875"/>
                <a:gd name="connsiteX141" fmla="*/ 347535 w 12192000"/>
                <a:gd name="connsiteY141" fmla="*/ 3474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192000" h="904875">
                  <a:moveTo>
                    <a:pt x="354549" y="0"/>
                  </a:moveTo>
                  <a:lnTo>
                    <a:pt x="369351" y="0"/>
                  </a:lnTo>
                  <a:lnTo>
                    <a:pt x="376364" y="34740"/>
                  </a:lnTo>
                  <a:cubicBezTo>
                    <a:pt x="410345" y="115079"/>
                    <a:pt x="489895" y="171450"/>
                    <a:pt x="582612" y="171450"/>
                  </a:cubicBezTo>
                  <a:cubicBezTo>
                    <a:pt x="675328" y="171450"/>
                    <a:pt x="754879" y="115079"/>
                    <a:pt x="788860" y="34740"/>
                  </a:cubicBezTo>
                  <a:lnTo>
                    <a:pt x="795874" y="0"/>
                  </a:lnTo>
                  <a:lnTo>
                    <a:pt x="810676" y="0"/>
                  </a:lnTo>
                  <a:lnTo>
                    <a:pt x="817689" y="34740"/>
                  </a:lnTo>
                  <a:cubicBezTo>
                    <a:pt x="851670" y="115079"/>
                    <a:pt x="931221" y="171450"/>
                    <a:pt x="1023937" y="171450"/>
                  </a:cubicBezTo>
                  <a:cubicBezTo>
                    <a:pt x="1116653" y="171450"/>
                    <a:pt x="1196204" y="115079"/>
                    <a:pt x="1230185" y="34740"/>
                  </a:cubicBezTo>
                  <a:lnTo>
                    <a:pt x="1237199" y="0"/>
                  </a:lnTo>
                  <a:lnTo>
                    <a:pt x="1258351" y="0"/>
                  </a:lnTo>
                  <a:lnTo>
                    <a:pt x="1265364" y="34740"/>
                  </a:lnTo>
                  <a:cubicBezTo>
                    <a:pt x="1299345" y="115079"/>
                    <a:pt x="1378896" y="171450"/>
                    <a:pt x="1471612" y="171450"/>
                  </a:cubicBezTo>
                  <a:cubicBezTo>
                    <a:pt x="1564328" y="171450"/>
                    <a:pt x="1643879" y="115079"/>
                    <a:pt x="1677860" y="34740"/>
                  </a:cubicBezTo>
                  <a:lnTo>
                    <a:pt x="1684874" y="0"/>
                  </a:lnTo>
                  <a:lnTo>
                    <a:pt x="1699676" y="0"/>
                  </a:lnTo>
                  <a:lnTo>
                    <a:pt x="1706689" y="34740"/>
                  </a:lnTo>
                  <a:cubicBezTo>
                    <a:pt x="1740670" y="115079"/>
                    <a:pt x="1820220" y="171450"/>
                    <a:pt x="1912937" y="171450"/>
                  </a:cubicBezTo>
                  <a:cubicBezTo>
                    <a:pt x="2005654" y="171450"/>
                    <a:pt x="2085204" y="115079"/>
                    <a:pt x="2119185" y="34740"/>
                  </a:cubicBezTo>
                  <a:lnTo>
                    <a:pt x="2126199" y="0"/>
                  </a:lnTo>
                  <a:lnTo>
                    <a:pt x="2141001" y="0"/>
                  </a:lnTo>
                  <a:lnTo>
                    <a:pt x="2148014" y="34740"/>
                  </a:lnTo>
                  <a:cubicBezTo>
                    <a:pt x="2181995" y="115079"/>
                    <a:pt x="2261545" y="171450"/>
                    <a:pt x="2354262" y="171450"/>
                  </a:cubicBezTo>
                  <a:cubicBezTo>
                    <a:pt x="2446978" y="171450"/>
                    <a:pt x="2526529" y="115079"/>
                    <a:pt x="2560510" y="34740"/>
                  </a:cubicBezTo>
                  <a:lnTo>
                    <a:pt x="2567524" y="0"/>
                  </a:lnTo>
                  <a:lnTo>
                    <a:pt x="2582326" y="0"/>
                  </a:lnTo>
                  <a:lnTo>
                    <a:pt x="2589339" y="34740"/>
                  </a:lnTo>
                  <a:cubicBezTo>
                    <a:pt x="2623320" y="115079"/>
                    <a:pt x="2702871" y="171450"/>
                    <a:pt x="2795587" y="171450"/>
                  </a:cubicBezTo>
                  <a:cubicBezTo>
                    <a:pt x="2888303" y="171450"/>
                    <a:pt x="2967854" y="115079"/>
                    <a:pt x="3001835" y="34740"/>
                  </a:cubicBezTo>
                  <a:lnTo>
                    <a:pt x="3008849" y="0"/>
                  </a:lnTo>
                  <a:lnTo>
                    <a:pt x="3020476" y="0"/>
                  </a:lnTo>
                  <a:lnTo>
                    <a:pt x="3027490" y="34740"/>
                  </a:lnTo>
                  <a:cubicBezTo>
                    <a:pt x="3061470" y="115079"/>
                    <a:pt x="3141021" y="171450"/>
                    <a:pt x="3233737" y="171450"/>
                  </a:cubicBezTo>
                  <a:cubicBezTo>
                    <a:pt x="3326453" y="171450"/>
                    <a:pt x="3406004" y="115079"/>
                    <a:pt x="3439985" y="34740"/>
                  </a:cubicBezTo>
                  <a:lnTo>
                    <a:pt x="3446999" y="0"/>
                  </a:lnTo>
                  <a:lnTo>
                    <a:pt x="3461800" y="0"/>
                  </a:lnTo>
                  <a:lnTo>
                    <a:pt x="3468814" y="34740"/>
                  </a:lnTo>
                  <a:cubicBezTo>
                    <a:pt x="3502795" y="115079"/>
                    <a:pt x="3582345" y="171450"/>
                    <a:pt x="3675062" y="171450"/>
                  </a:cubicBezTo>
                  <a:cubicBezTo>
                    <a:pt x="3767779" y="171450"/>
                    <a:pt x="3847329" y="115079"/>
                    <a:pt x="3881310" y="34740"/>
                  </a:cubicBezTo>
                  <a:lnTo>
                    <a:pt x="3888324" y="0"/>
                  </a:lnTo>
                  <a:lnTo>
                    <a:pt x="3903126" y="0"/>
                  </a:lnTo>
                  <a:lnTo>
                    <a:pt x="3910139" y="34740"/>
                  </a:lnTo>
                  <a:cubicBezTo>
                    <a:pt x="3944120" y="115079"/>
                    <a:pt x="4023670" y="171450"/>
                    <a:pt x="4116387" y="171450"/>
                  </a:cubicBezTo>
                  <a:cubicBezTo>
                    <a:pt x="4209104" y="171450"/>
                    <a:pt x="4288655" y="115079"/>
                    <a:pt x="4322636" y="34740"/>
                  </a:cubicBezTo>
                  <a:lnTo>
                    <a:pt x="4329649" y="0"/>
                  </a:lnTo>
                  <a:lnTo>
                    <a:pt x="4344451" y="0"/>
                  </a:lnTo>
                  <a:lnTo>
                    <a:pt x="4351465" y="34740"/>
                  </a:lnTo>
                  <a:cubicBezTo>
                    <a:pt x="4385446" y="115079"/>
                    <a:pt x="4464997" y="171450"/>
                    <a:pt x="4557713" y="171450"/>
                  </a:cubicBezTo>
                  <a:cubicBezTo>
                    <a:pt x="4650429" y="171450"/>
                    <a:pt x="4729979" y="115079"/>
                    <a:pt x="4763960" y="34740"/>
                  </a:cubicBezTo>
                  <a:lnTo>
                    <a:pt x="4770974" y="0"/>
                  </a:lnTo>
                  <a:lnTo>
                    <a:pt x="4792126" y="0"/>
                  </a:lnTo>
                  <a:lnTo>
                    <a:pt x="4799139" y="34740"/>
                  </a:lnTo>
                  <a:cubicBezTo>
                    <a:pt x="4833121" y="115079"/>
                    <a:pt x="4912671" y="171450"/>
                    <a:pt x="5005388" y="171450"/>
                  </a:cubicBezTo>
                  <a:cubicBezTo>
                    <a:pt x="5098104" y="171450"/>
                    <a:pt x="5177655" y="115079"/>
                    <a:pt x="5211637" y="34740"/>
                  </a:cubicBezTo>
                  <a:lnTo>
                    <a:pt x="5218649" y="0"/>
                  </a:lnTo>
                  <a:lnTo>
                    <a:pt x="5233451" y="0"/>
                  </a:lnTo>
                  <a:lnTo>
                    <a:pt x="5240466" y="34740"/>
                  </a:lnTo>
                  <a:cubicBezTo>
                    <a:pt x="5274447" y="115079"/>
                    <a:pt x="5353996" y="171450"/>
                    <a:pt x="5446713" y="171450"/>
                  </a:cubicBezTo>
                  <a:cubicBezTo>
                    <a:pt x="5539430" y="171450"/>
                    <a:pt x="5618979" y="115079"/>
                    <a:pt x="5652960" y="34740"/>
                  </a:cubicBezTo>
                  <a:lnTo>
                    <a:pt x="5659974" y="0"/>
                  </a:lnTo>
                  <a:lnTo>
                    <a:pt x="5674776" y="0"/>
                  </a:lnTo>
                  <a:lnTo>
                    <a:pt x="5681790" y="34740"/>
                  </a:lnTo>
                  <a:cubicBezTo>
                    <a:pt x="5715771" y="115079"/>
                    <a:pt x="5795320" y="171450"/>
                    <a:pt x="5888037" y="171450"/>
                  </a:cubicBezTo>
                  <a:cubicBezTo>
                    <a:pt x="5980753" y="171450"/>
                    <a:pt x="6060304" y="115079"/>
                    <a:pt x="6094285" y="34740"/>
                  </a:cubicBezTo>
                  <a:lnTo>
                    <a:pt x="6101299" y="0"/>
                  </a:lnTo>
                  <a:lnTo>
                    <a:pt x="6116101" y="0"/>
                  </a:lnTo>
                  <a:lnTo>
                    <a:pt x="6123114" y="34740"/>
                  </a:lnTo>
                  <a:cubicBezTo>
                    <a:pt x="6157095" y="115079"/>
                    <a:pt x="6236646" y="171450"/>
                    <a:pt x="6329362" y="171450"/>
                  </a:cubicBezTo>
                  <a:cubicBezTo>
                    <a:pt x="6422079" y="171450"/>
                    <a:pt x="6501630" y="115079"/>
                    <a:pt x="6535610" y="34740"/>
                  </a:cubicBezTo>
                  <a:lnTo>
                    <a:pt x="6542624" y="0"/>
                  </a:lnTo>
                  <a:lnTo>
                    <a:pt x="6582826" y="0"/>
                  </a:lnTo>
                  <a:lnTo>
                    <a:pt x="6589840" y="34740"/>
                  </a:lnTo>
                  <a:cubicBezTo>
                    <a:pt x="6623820" y="115079"/>
                    <a:pt x="6703371" y="171450"/>
                    <a:pt x="6796087" y="171450"/>
                  </a:cubicBezTo>
                  <a:cubicBezTo>
                    <a:pt x="6888803" y="171450"/>
                    <a:pt x="6968354" y="115079"/>
                    <a:pt x="7002335" y="34740"/>
                  </a:cubicBezTo>
                  <a:lnTo>
                    <a:pt x="7009348" y="0"/>
                  </a:lnTo>
                  <a:lnTo>
                    <a:pt x="7024150" y="0"/>
                  </a:lnTo>
                  <a:lnTo>
                    <a:pt x="7031164" y="34740"/>
                  </a:lnTo>
                  <a:cubicBezTo>
                    <a:pt x="7065145" y="115079"/>
                    <a:pt x="7144695" y="171450"/>
                    <a:pt x="7237412" y="171450"/>
                  </a:cubicBezTo>
                  <a:cubicBezTo>
                    <a:pt x="7330129" y="171450"/>
                    <a:pt x="7409679" y="115079"/>
                    <a:pt x="7443660" y="34740"/>
                  </a:cubicBezTo>
                  <a:lnTo>
                    <a:pt x="7450673" y="0"/>
                  </a:lnTo>
                  <a:lnTo>
                    <a:pt x="7465475" y="0"/>
                  </a:lnTo>
                  <a:lnTo>
                    <a:pt x="7472489" y="34740"/>
                  </a:lnTo>
                  <a:cubicBezTo>
                    <a:pt x="7506470" y="115079"/>
                    <a:pt x="7586020" y="171450"/>
                    <a:pt x="7678737" y="171450"/>
                  </a:cubicBezTo>
                  <a:cubicBezTo>
                    <a:pt x="7771453" y="171450"/>
                    <a:pt x="7851004" y="115079"/>
                    <a:pt x="7884985" y="34740"/>
                  </a:cubicBezTo>
                  <a:lnTo>
                    <a:pt x="7891999" y="0"/>
                  </a:lnTo>
                  <a:lnTo>
                    <a:pt x="7906801" y="0"/>
                  </a:lnTo>
                  <a:lnTo>
                    <a:pt x="7913814" y="34740"/>
                  </a:lnTo>
                  <a:cubicBezTo>
                    <a:pt x="7947795" y="115079"/>
                    <a:pt x="8027346" y="171450"/>
                    <a:pt x="8120062" y="171450"/>
                  </a:cubicBezTo>
                  <a:cubicBezTo>
                    <a:pt x="8212778" y="171450"/>
                    <a:pt x="8292329" y="115079"/>
                    <a:pt x="8326310" y="34740"/>
                  </a:cubicBezTo>
                  <a:lnTo>
                    <a:pt x="8333324" y="0"/>
                  </a:lnTo>
                  <a:lnTo>
                    <a:pt x="8354476" y="0"/>
                  </a:lnTo>
                  <a:lnTo>
                    <a:pt x="8361489" y="34740"/>
                  </a:lnTo>
                  <a:cubicBezTo>
                    <a:pt x="8395470" y="115079"/>
                    <a:pt x="8475021" y="171450"/>
                    <a:pt x="8567737" y="171450"/>
                  </a:cubicBezTo>
                  <a:cubicBezTo>
                    <a:pt x="8660453" y="171450"/>
                    <a:pt x="8740004" y="115079"/>
                    <a:pt x="8773985" y="34740"/>
                  </a:cubicBezTo>
                  <a:lnTo>
                    <a:pt x="8780998" y="0"/>
                  </a:lnTo>
                  <a:lnTo>
                    <a:pt x="8795800" y="0"/>
                  </a:lnTo>
                  <a:lnTo>
                    <a:pt x="8802814" y="34740"/>
                  </a:lnTo>
                  <a:cubicBezTo>
                    <a:pt x="8836795" y="115079"/>
                    <a:pt x="8916345" y="171450"/>
                    <a:pt x="9009062" y="171450"/>
                  </a:cubicBezTo>
                  <a:cubicBezTo>
                    <a:pt x="9101779" y="171450"/>
                    <a:pt x="9181329" y="115079"/>
                    <a:pt x="9215310" y="34740"/>
                  </a:cubicBezTo>
                  <a:lnTo>
                    <a:pt x="9222323" y="0"/>
                  </a:lnTo>
                  <a:lnTo>
                    <a:pt x="9237125" y="0"/>
                  </a:lnTo>
                  <a:lnTo>
                    <a:pt x="9244139" y="34740"/>
                  </a:lnTo>
                  <a:cubicBezTo>
                    <a:pt x="9278120" y="115079"/>
                    <a:pt x="9357670" y="171450"/>
                    <a:pt x="9450387" y="171450"/>
                  </a:cubicBezTo>
                  <a:cubicBezTo>
                    <a:pt x="9543103" y="171450"/>
                    <a:pt x="9622654" y="115079"/>
                    <a:pt x="9656635" y="34740"/>
                  </a:cubicBezTo>
                  <a:lnTo>
                    <a:pt x="9663649" y="0"/>
                  </a:lnTo>
                  <a:lnTo>
                    <a:pt x="9678451" y="0"/>
                  </a:lnTo>
                  <a:lnTo>
                    <a:pt x="9685464" y="34740"/>
                  </a:lnTo>
                  <a:cubicBezTo>
                    <a:pt x="9719445" y="115079"/>
                    <a:pt x="9798996" y="171450"/>
                    <a:pt x="9891712" y="171450"/>
                  </a:cubicBezTo>
                  <a:cubicBezTo>
                    <a:pt x="9984428" y="171450"/>
                    <a:pt x="10063979" y="115079"/>
                    <a:pt x="10097960" y="34740"/>
                  </a:cubicBezTo>
                  <a:lnTo>
                    <a:pt x="10104973" y="0"/>
                  </a:lnTo>
                  <a:lnTo>
                    <a:pt x="10116601" y="0"/>
                  </a:lnTo>
                  <a:lnTo>
                    <a:pt x="10123615" y="34740"/>
                  </a:lnTo>
                  <a:cubicBezTo>
                    <a:pt x="10157595" y="115079"/>
                    <a:pt x="10237146" y="171450"/>
                    <a:pt x="10329862" y="171450"/>
                  </a:cubicBezTo>
                  <a:cubicBezTo>
                    <a:pt x="10422578" y="171450"/>
                    <a:pt x="10502129" y="115079"/>
                    <a:pt x="10536110" y="34740"/>
                  </a:cubicBezTo>
                  <a:lnTo>
                    <a:pt x="10543123" y="0"/>
                  </a:lnTo>
                  <a:lnTo>
                    <a:pt x="10557925" y="0"/>
                  </a:lnTo>
                  <a:lnTo>
                    <a:pt x="10564939" y="34740"/>
                  </a:lnTo>
                  <a:cubicBezTo>
                    <a:pt x="10598920" y="115079"/>
                    <a:pt x="10678470" y="171450"/>
                    <a:pt x="10771187" y="171450"/>
                  </a:cubicBezTo>
                  <a:cubicBezTo>
                    <a:pt x="10863904" y="171450"/>
                    <a:pt x="10943454" y="115079"/>
                    <a:pt x="10977435" y="34740"/>
                  </a:cubicBezTo>
                  <a:lnTo>
                    <a:pt x="10984448" y="0"/>
                  </a:lnTo>
                  <a:lnTo>
                    <a:pt x="10999250" y="0"/>
                  </a:lnTo>
                  <a:lnTo>
                    <a:pt x="11006264" y="34740"/>
                  </a:lnTo>
                  <a:cubicBezTo>
                    <a:pt x="11040245" y="115079"/>
                    <a:pt x="11119795" y="171450"/>
                    <a:pt x="11212512" y="171450"/>
                  </a:cubicBezTo>
                  <a:cubicBezTo>
                    <a:pt x="11305228" y="171450"/>
                    <a:pt x="11384779" y="115079"/>
                    <a:pt x="11418760" y="34740"/>
                  </a:cubicBezTo>
                  <a:lnTo>
                    <a:pt x="11425774" y="0"/>
                  </a:lnTo>
                  <a:lnTo>
                    <a:pt x="11440576" y="0"/>
                  </a:lnTo>
                  <a:lnTo>
                    <a:pt x="11447589" y="34740"/>
                  </a:lnTo>
                  <a:cubicBezTo>
                    <a:pt x="11481570" y="115079"/>
                    <a:pt x="11561121" y="171450"/>
                    <a:pt x="11653837" y="171450"/>
                  </a:cubicBezTo>
                  <a:cubicBezTo>
                    <a:pt x="11746553" y="171450"/>
                    <a:pt x="11826104" y="115079"/>
                    <a:pt x="11860085" y="34740"/>
                  </a:cubicBezTo>
                  <a:lnTo>
                    <a:pt x="11867099" y="0"/>
                  </a:lnTo>
                  <a:lnTo>
                    <a:pt x="11888251" y="0"/>
                  </a:lnTo>
                  <a:lnTo>
                    <a:pt x="11895264" y="34740"/>
                  </a:lnTo>
                  <a:cubicBezTo>
                    <a:pt x="11929245" y="115079"/>
                    <a:pt x="12008796" y="171450"/>
                    <a:pt x="12101512" y="171450"/>
                  </a:cubicBezTo>
                  <a:cubicBezTo>
                    <a:pt x="12124691" y="171450"/>
                    <a:pt x="12147047" y="167927"/>
                    <a:pt x="12168074" y="161387"/>
                  </a:cubicBezTo>
                  <a:lnTo>
                    <a:pt x="12192000" y="149885"/>
                  </a:lnTo>
                  <a:lnTo>
                    <a:pt x="12192000" y="904875"/>
                  </a:lnTo>
                  <a:lnTo>
                    <a:pt x="0" y="904875"/>
                  </a:lnTo>
                  <a:lnTo>
                    <a:pt x="0" y="118560"/>
                  </a:lnTo>
                  <a:lnTo>
                    <a:pt x="16137" y="133222"/>
                  </a:lnTo>
                  <a:cubicBezTo>
                    <a:pt x="51862" y="157358"/>
                    <a:pt x="94929" y="171450"/>
                    <a:pt x="141287" y="171450"/>
                  </a:cubicBezTo>
                  <a:cubicBezTo>
                    <a:pt x="234004" y="171450"/>
                    <a:pt x="313554" y="115079"/>
                    <a:pt x="347535" y="34740"/>
                  </a:cubicBezTo>
                  <a:close/>
                </a:path>
              </a:pathLst>
            </a:custGeom>
            <a:solidFill>
              <a:srgbClr val="16B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椭圆 34"/>
          <p:cNvSpPr/>
          <p:nvPr/>
        </p:nvSpPr>
        <p:spPr>
          <a:xfrm>
            <a:off x="526537" y="3600827"/>
            <a:ext cx="457199" cy="457199"/>
          </a:xfrm>
          <a:prstGeom prst="ellipse">
            <a:avLst/>
          </a:prstGeom>
          <a:solidFill>
            <a:srgbClr val="08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339739" y="3548743"/>
            <a:ext cx="457199" cy="4571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614162" y="3557452"/>
            <a:ext cx="457199" cy="4571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3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405259" y="3526972"/>
            <a:ext cx="457199" cy="45719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4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808669" y="144606"/>
            <a:ext cx="2667898" cy="2288690"/>
            <a:chOff x="946186" y="1666112"/>
            <a:chExt cx="2784232" cy="238849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714500" y="2946400"/>
              <a:ext cx="0" cy="520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2971800" y="2946400"/>
              <a:ext cx="0" cy="520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1057943" y="1666112"/>
              <a:ext cx="2565554" cy="1514842"/>
              <a:chOff x="477660" y="1791629"/>
              <a:chExt cx="2455159" cy="1449659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85077" y="2070410"/>
                <a:ext cx="2432824" cy="8809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485077" y="1791629"/>
                <a:ext cx="2428456" cy="717396"/>
              </a:xfrm>
              <a:custGeom>
                <a:avLst/>
                <a:gdLst>
                  <a:gd name="connsiteX0" fmla="*/ 1214228 w 2428456"/>
                  <a:gd name="connsiteY0" fmla="*/ 0 h 717396"/>
                  <a:gd name="connsiteX1" fmla="*/ 2405927 w 2428456"/>
                  <a:gd name="connsiteY1" fmla="*/ 583203 h 717396"/>
                  <a:gd name="connsiteX2" fmla="*/ 2428456 w 2428456"/>
                  <a:gd name="connsiteY2" fmla="*/ 717396 h 717396"/>
                  <a:gd name="connsiteX3" fmla="*/ 2427019 w 2428456"/>
                  <a:gd name="connsiteY3" fmla="*/ 717396 h 717396"/>
                  <a:gd name="connsiteX4" fmla="*/ 2405927 w 2428456"/>
                  <a:gd name="connsiteY4" fmla="*/ 641634 h 717396"/>
                  <a:gd name="connsiteX5" fmla="*/ 1214228 w 2428456"/>
                  <a:gd name="connsiteY5" fmla="*/ 289931 h 717396"/>
                  <a:gd name="connsiteX6" fmla="*/ 22529 w 2428456"/>
                  <a:gd name="connsiteY6" fmla="*/ 641634 h 717396"/>
                  <a:gd name="connsiteX7" fmla="*/ 1438 w 2428456"/>
                  <a:gd name="connsiteY7" fmla="*/ 717396 h 717396"/>
                  <a:gd name="connsiteX8" fmla="*/ 0 w 2428456"/>
                  <a:gd name="connsiteY8" fmla="*/ 717396 h 717396"/>
                  <a:gd name="connsiteX9" fmla="*/ 22529 w 2428456"/>
                  <a:gd name="connsiteY9" fmla="*/ 583203 h 717396"/>
                  <a:gd name="connsiteX10" fmla="*/ 1214228 w 2428456"/>
                  <a:gd name="connsiteY10" fmla="*/ 0 h 7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8456" h="717396">
                    <a:moveTo>
                      <a:pt x="1214228" y="0"/>
                    </a:moveTo>
                    <a:cubicBezTo>
                      <a:pt x="1802059" y="0"/>
                      <a:pt x="2292501" y="250369"/>
                      <a:pt x="2405927" y="583203"/>
                    </a:cubicBezTo>
                    <a:lnTo>
                      <a:pt x="2428456" y="717396"/>
                    </a:lnTo>
                    <a:lnTo>
                      <a:pt x="2427019" y="717396"/>
                    </a:lnTo>
                    <a:lnTo>
                      <a:pt x="2405927" y="641634"/>
                    </a:lnTo>
                    <a:cubicBezTo>
                      <a:pt x="2292501" y="440918"/>
                      <a:pt x="1802059" y="289931"/>
                      <a:pt x="1214228" y="289931"/>
                    </a:cubicBezTo>
                    <a:cubicBezTo>
                      <a:pt x="626398" y="289931"/>
                      <a:pt x="135955" y="440918"/>
                      <a:pt x="22529" y="641634"/>
                    </a:cubicBezTo>
                    <a:lnTo>
                      <a:pt x="1438" y="717396"/>
                    </a:lnTo>
                    <a:lnTo>
                      <a:pt x="0" y="717396"/>
                    </a:lnTo>
                    <a:lnTo>
                      <a:pt x="22529" y="583203"/>
                    </a:lnTo>
                    <a:cubicBezTo>
                      <a:pt x="135955" y="250369"/>
                      <a:pt x="626398" y="0"/>
                      <a:pt x="121422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485077" y="2509025"/>
                <a:ext cx="2432824" cy="732263"/>
              </a:xfrm>
              <a:custGeom>
                <a:avLst/>
                <a:gdLst>
                  <a:gd name="connsiteX0" fmla="*/ 0 w 2432824"/>
                  <a:gd name="connsiteY0" fmla="*/ 1858 h 732263"/>
                  <a:gd name="connsiteX1" fmla="*/ 1216412 w 2432824"/>
                  <a:gd name="connsiteY1" fmla="*/ 442332 h 732263"/>
                  <a:gd name="connsiteX2" fmla="*/ 2432824 w 2432824"/>
                  <a:gd name="connsiteY2" fmla="*/ 1858 h 732263"/>
                  <a:gd name="connsiteX3" fmla="*/ 1216412 w 2432824"/>
                  <a:gd name="connsiteY3" fmla="*/ 732263 h 732263"/>
                  <a:gd name="connsiteX4" fmla="*/ 0 w 2432824"/>
                  <a:gd name="connsiteY4" fmla="*/ 1858 h 732263"/>
                  <a:gd name="connsiteX5" fmla="*/ 2432565 w 2432824"/>
                  <a:gd name="connsiteY5" fmla="*/ 0 h 732263"/>
                  <a:gd name="connsiteX6" fmla="*/ 2432668 w 2432824"/>
                  <a:gd name="connsiteY6" fmla="*/ 0 h 732263"/>
                  <a:gd name="connsiteX7" fmla="*/ 2432824 w 2432824"/>
                  <a:gd name="connsiteY7" fmla="*/ 1858 h 732263"/>
                  <a:gd name="connsiteX8" fmla="*/ 156 w 2432824"/>
                  <a:gd name="connsiteY8" fmla="*/ 0 h 732263"/>
                  <a:gd name="connsiteX9" fmla="*/ 259 w 2432824"/>
                  <a:gd name="connsiteY9" fmla="*/ 0 h 732263"/>
                  <a:gd name="connsiteX10" fmla="*/ 0 w 2432824"/>
                  <a:gd name="connsiteY10" fmla="*/ 1858 h 73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2824" h="732263">
                    <a:moveTo>
                      <a:pt x="0" y="1858"/>
                    </a:moveTo>
                    <a:cubicBezTo>
                      <a:pt x="0" y="245125"/>
                      <a:pt x="544606" y="442332"/>
                      <a:pt x="1216412" y="442332"/>
                    </a:cubicBezTo>
                    <a:cubicBezTo>
                      <a:pt x="1888218" y="442332"/>
                      <a:pt x="2432824" y="245125"/>
                      <a:pt x="2432824" y="1858"/>
                    </a:cubicBezTo>
                    <a:cubicBezTo>
                      <a:pt x="2432824" y="405250"/>
                      <a:pt x="1888218" y="732263"/>
                      <a:pt x="1216412" y="732263"/>
                    </a:cubicBezTo>
                    <a:cubicBezTo>
                      <a:pt x="544606" y="732263"/>
                      <a:pt x="0" y="405250"/>
                      <a:pt x="0" y="1858"/>
                    </a:cubicBezTo>
                    <a:close/>
                    <a:moveTo>
                      <a:pt x="2432565" y="0"/>
                    </a:moveTo>
                    <a:lnTo>
                      <a:pt x="2432668" y="0"/>
                    </a:lnTo>
                    <a:lnTo>
                      <a:pt x="2432824" y="1858"/>
                    </a:lnTo>
                    <a:close/>
                    <a:moveTo>
                      <a:pt x="156" y="0"/>
                    </a:moveTo>
                    <a:lnTo>
                      <a:pt x="259" y="0"/>
                    </a:lnTo>
                    <a:lnTo>
                      <a:pt x="0" y="18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481361" y="2014165"/>
                <a:ext cx="413919" cy="491143"/>
              </a:xfrm>
              <a:custGeom>
                <a:avLst/>
                <a:gdLst>
                  <a:gd name="connsiteX0" fmla="*/ 339054 w 413919"/>
                  <a:gd name="connsiteY0" fmla="*/ 0 h 491143"/>
                  <a:gd name="connsiteX1" fmla="*/ 331928 w 413919"/>
                  <a:gd name="connsiteY1" fmla="*/ 11952 h 491143"/>
                  <a:gd name="connsiteX2" fmla="*/ 330208 w 413919"/>
                  <a:gd name="connsiteY2" fmla="*/ 91347 h 491143"/>
                  <a:gd name="connsiteX3" fmla="*/ 376233 w 413919"/>
                  <a:gd name="connsiteY3" fmla="*/ 156063 h 491143"/>
                  <a:gd name="connsiteX4" fmla="*/ 413919 w 413919"/>
                  <a:gd name="connsiteY4" fmla="*/ 173651 h 491143"/>
                  <a:gd name="connsiteX5" fmla="*/ 294441 w 413919"/>
                  <a:gd name="connsiteY5" fmla="*/ 215895 h 491143"/>
                  <a:gd name="connsiteX6" fmla="*/ 22529 w 413919"/>
                  <a:gd name="connsiteY6" fmla="*/ 415381 h 491143"/>
                  <a:gd name="connsiteX7" fmla="*/ 1438 w 413919"/>
                  <a:gd name="connsiteY7" fmla="*/ 491143 h 491143"/>
                  <a:gd name="connsiteX8" fmla="*/ 0 w 413919"/>
                  <a:gd name="connsiteY8" fmla="*/ 491143 h 491143"/>
                  <a:gd name="connsiteX9" fmla="*/ 22529 w 413919"/>
                  <a:gd name="connsiteY9" fmla="*/ 356950 h 491143"/>
                  <a:gd name="connsiteX10" fmla="*/ 294441 w 413919"/>
                  <a:gd name="connsiteY10" fmla="*/ 26156 h 49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919" h="491143">
                    <a:moveTo>
                      <a:pt x="339054" y="0"/>
                    </a:moveTo>
                    <a:lnTo>
                      <a:pt x="331928" y="11952"/>
                    </a:lnTo>
                    <a:cubicBezTo>
                      <a:pt x="323365" y="38825"/>
                      <a:pt x="322350" y="65788"/>
                      <a:pt x="330208" y="91347"/>
                    </a:cubicBezTo>
                    <a:cubicBezTo>
                      <a:pt x="338066" y="116906"/>
                      <a:pt x="354052" y="138642"/>
                      <a:pt x="376233" y="156063"/>
                    </a:cubicBezTo>
                    <a:lnTo>
                      <a:pt x="413919" y="173651"/>
                    </a:lnTo>
                    <a:lnTo>
                      <a:pt x="294441" y="215895"/>
                    </a:lnTo>
                    <a:cubicBezTo>
                      <a:pt x="160617" y="271837"/>
                      <a:pt x="65064" y="340113"/>
                      <a:pt x="22529" y="415381"/>
                    </a:cubicBezTo>
                    <a:lnTo>
                      <a:pt x="1438" y="491143"/>
                    </a:lnTo>
                    <a:lnTo>
                      <a:pt x="0" y="491143"/>
                    </a:lnTo>
                    <a:lnTo>
                      <a:pt x="22529" y="356950"/>
                    </a:lnTo>
                    <a:cubicBezTo>
                      <a:pt x="65064" y="232138"/>
                      <a:pt x="160617" y="118921"/>
                      <a:pt x="294441" y="26156"/>
                    </a:cubicBezTo>
                    <a:close/>
                  </a:path>
                </a:pathLst>
              </a:custGeom>
              <a:solidFill>
                <a:srgbClr val="FD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477660" y="2185479"/>
                <a:ext cx="430897" cy="666596"/>
              </a:xfrm>
              <a:custGeom>
                <a:avLst/>
                <a:gdLst>
                  <a:gd name="connsiteX0" fmla="*/ 427831 w 430897"/>
                  <a:gd name="connsiteY0" fmla="*/ 0 h 666596"/>
                  <a:gd name="connsiteX1" fmla="*/ 353572 w 430897"/>
                  <a:gd name="connsiteY1" fmla="*/ 82023 h 666596"/>
                  <a:gd name="connsiteX2" fmla="*/ 269524 w 430897"/>
                  <a:gd name="connsiteY2" fmla="*/ 331605 h 666596"/>
                  <a:gd name="connsiteX3" fmla="*/ 353572 w 430897"/>
                  <a:gd name="connsiteY3" fmla="*/ 581188 h 666596"/>
                  <a:gd name="connsiteX4" fmla="*/ 430897 w 430897"/>
                  <a:gd name="connsiteY4" fmla="*/ 666596 h 666596"/>
                  <a:gd name="connsiteX5" fmla="*/ 356279 w 430897"/>
                  <a:gd name="connsiteY5" fmla="*/ 644302 h 666596"/>
                  <a:gd name="connsiteX6" fmla="*/ 0 w 430897"/>
                  <a:gd name="connsiteY6" fmla="*/ 332840 h 666596"/>
                  <a:gd name="connsiteX7" fmla="*/ 356279 w 430897"/>
                  <a:gd name="connsiteY7" fmla="*/ 21378 h 66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897" h="666596">
                    <a:moveTo>
                      <a:pt x="427831" y="0"/>
                    </a:moveTo>
                    <a:lnTo>
                      <a:pt x="353572" y="82023"/>
                    </a:lnTo>
                    <a:cubicBezTo>
                      <a:pt x="299451" y="158734"/>
                      <a:pt x="269524" y="243074"/>
                      <a:pt x="269524" y="331605"/>
                    </a:cubicBezTo>
                    <a:cubicBezTo>
                      <a:pt x="269524" y="420136"/>
                      <a:pt x="299451" y="504476"/>
                      <a:pt x="353572" y="581188"/>
                    </a:cubicBezTo>
                    <a:lnTo>
                      <a:pt x="430897" y="666596"/>
                    </a:lnTo>
                    <a:lnTo>
                      <a:pt x="356279" y="644302"/>
                    </a:lnTo>
                    <a:cubicBezTo>
                      <a:pt x="136152" y="564592"/>
                      <a:pt x="0" y="454474"/>
                      <a:pt x="0" y="332840"/>
                    </a:cubicBezTo>
                    <a:cubicBezTo>
                      <a:pt x="0" y="211207"/>
                      <a:pt x="136152" y="101088"/>
                      <a:pt x="356279" y="21378"/>
                    </a:cubicBezTo>
                    <a:close/>
                  </a:path>
                </a:pathLst>
              </a:custGeom>
              <a:solidFill>
                <a:srgbClr val="FB37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77748" y="2526258"/>
                <a:ext cx="413919" cy="491143"/>
              </a:xfrm>
              <a:custGeom>
                <a:avLst/>
                <a:gdLst>
                  <a:gd name="connsiteX0" fmla="*/ 339054 w 413919"/>
                  <a:gd name="connsiteY0" fmla="*/ 0 h 491143"/>
                  <a:gd name="connsiteX1" fmla="*/ 331928 w 413919"/>
                  <a:gd name="connsiteY1" fmla="*/ 11952 h 491143"/>
                  <a:gd name="connsiteX2" fmla="*/ 330208 w 413919"/>
                  <a:gd name="connsiteY2" fmla="*/ 91347 h 491143"/>
                  <a:gd name="connsiteX3" fmla="*/ 376233 w 413919"/>
                  <a:gd name="connsiteY3" fmla="*/ 156063 h 491143"/>
                  <a:gd name="connsiteX4" fmla="*/ 413919 w 413919"/>
                  <a:gd name="connsiteY4" fmla="*/ 173651 h 491143"/>
                  <a:gd name="connsiteX5" fmla="*/ 294441 w 413919"/>
                  <a:gd name="connsiteY5" fmla="*/ 215895 h 491143"/>
                  <a:gd name="connsiteX6" fmla="*/ 22529 w 413919"/>
                  <a:gd name="connsiteY6" fmla="*/ 415381 h 491143"/>
                  <a:gd name="connsiteX7" fmla="*/ 1438 w 413919"/>
                  <a:gd name="connsiteY7" fmla="*/ 491143 h 491143"/>
                  <a:gd name="connsiteX8" fmla="*/ 0 w 413919"/>
                  <a:gd name="connsiteY8" fmla="*/ 491143 h 491143"/>
                  <a:gd name="connsiteX9" fmla="*/ 22529 w 413919"/>
                  <a:gd name="connsiteY9" fmla="*/ 356950 h 491143"/>
                  <a:gd name="connsiteX10" fmla="*/ 294441 w 413919"/>
                  <a:gd name="connsiteY10" fmla="*/ 26156 h 49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919" h="491143">
                    <a:moveTo>
                      <a:pt x="339054" y="0"/>
                    </a:moveTo>
                    <a:lnTo>
                      <a:pt x="331928" y="11952"/>
                    </a:lnTo>
                    <a:cubicBezTo>
                      <a:pt x="323365" y="38825"/>
                      <a:pt x="322350" y="65788"/>
                      <a:pt x="330208" y="91347"/>
                    </a:cubicBezTo>
                    <a:cubicBezTo>
                      <a:pt x="338066" y="116906"/>
                      <a:pt x="354052" y="138642"/>
                      <a:pt x="376233" y="156063"/>
                    </a:cubicBezTo>
                    <a:lnTo>
                      <a:pt x="413919" y="173651"/>
                    </a:lnTo>
                    <a:lnTo>
                      <a:pt x="294441" y="215895"/>
                    </a:lnTo>
                    <a:cubicBezTo>
                      <a:pt x="160617" y="271837"/>
                      <a:pt x="65064" y="340113"/>
                      <a:pt x="22529" y="415381"/>
                    </a:cubicBezTo>
                    <a:lnTo>
                      <a:pt x="1438" y="491143"/>
                    </a:lnTo>
                    <a:lnTo>
                      <a:pt x="0" y="491143"/>
                    </a:lnTo>
                    <a:lnTo>
                      <a:pt x="22529" y="356950"/>
                    </a:lnTo>
                    <a:cubicBezTo>
                      <a:pt x="65064" y="232138"/>
                      <a:pt x="160617" y="118921"/>
                      <a:pt x="294441" y="26156"/>
                    </a:cubicBezTo>
                    <a:close/>
                  </a:path>
                </a:pathLst>
              </a:custGeom>
              <a:solidFill>
                <a:srgbClr val="F505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flipH="1">
                <a:off x="2511249" y="2027545"/>
                <a:ext cx="421570" cy="491143"/>
              </a:xfrm>
              <a:custGeom>
                <a:avLst/>
                <a:gdLst>
                  <a:gd name="connsiteX0" fmla="*/ 339054 w 413919"/>
                  <a:gd name="connsiteY0" fmla="*/ 0 h 491143"/>
                  <a:gd name="connsiteX1" fmla="*/ 331928 w 413919"/>
                  <a:gd name="connsiteY1" fmla="*/ 11952 h 491143"/>
                  <a:gd name="connsiteX2" fmla="*/ 330208 w 413919"/>
                  <a:gd name="connsiteY2" fmla="*/ 91347 h 491143"/>
                  <a:gd name="connsiteX3" fmla="*/ 376233 w 413919"/>
                  <a:gd name="connsiteY3" fmla="*/ 156063 h 491143"/>
                  <a:gd name="connsiteX4" fmla="*/ 413919 w 413919"/>
                  <a:gd name="connsiteY4" fmla="*/ 173651 h 491143"/>
                  <a:gd name="connsiteX5" fmla="*/ 294441 w 413919"/>
                  <a:gd name="connsiteY5" fmla="*/ 215895 h 491143"/>
                  <a:gd name="connsiteX6" fmla="*/ 22529 w 413919"/>
                  <a:gd name="connsiteY6" fmla="*/ 415381 h 491143"/>
                  <a:gd name="connsiteX7" fmla="*/ 1438 w 413919"/>
                  <a:gd name="connsiteY7" fmla="*/ 491143 h 491143"/>
                  <a:gd name="connsiteX8" fmla="*/ 0 w 413919"/>
                  <a:gd name="connsiteY8" fmla="*/ 491143 h 491143"/>
                  <a:gd name="connsiteX9" fmla="*/ 22529 w 413919"/>
                  <a:gd name="connsiteY9" fmla="*/ 356950 h 491143"/>
                  <a:gd name="connsiteX10" fmla="*/ 294441 w 413919"/>
                  <a:gd name="connsiteY10" fmla="*/ 26156 h 49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919" h="491143">
                    <a:moveTo>
                      <a:pt x="339054" y="0"/>
                    </a:moveTo>
                    <a:lnTo>
                      <a:pt x="331928" y="11952"/>
                    </a:lnTo>
                    <a:cubicBezTo>
                      <a:pt x="323365" y="38825"/>
                      <a:pt x="322350" y="65788"/>
                      <a:pt x="330208" y="91347"/>
                    </a:cubicBezTo>
                    <a:cubicBezTo>
                      <a:pt x="338066" y="116906"/>
                      <a:pt x="354052" y="138642"/>
                      <a:pt x="376233" y="156063"/>
                    </a:cubicBezTo>
                    <a:lnTo>
                      <a:pt x="413919" y="173651"/>
                    </a:lnTo>
                    <a:lnTo>
                      <a:pt x="294441" y="215895"/>
                    </a:lnTo>
                    <a:cubicBezTo>
                      <a:pt x="160617" y="271837"/>
                      <a:pt x="65064" y="340113"/>
                      <a:pt x="22529" y="415381"/>
                    </a:cubicBezTo>
                    <a:lnTo>
                      <a:pt x="1438" y="491143"/>
                    </a:lnTo>
                    <a:lnTo>
                      <a:pt x="0" y="491143"/>
                    </a:lnTo>
                    <a:lnTo>
                      <a:pt x="22529" y="356950"/>
                    </a:lnTo>
                    <a:cubicBezTo>
                      <a:pt x="65064" y="232138"/>
                      <a:pt x="160617" y="118921"/>
                      <a:pt x="294441" y="2615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flipH="1">
                <a:off x="2497865" y="2190535"/>
                <a:ext cx="430897" cy="666596"/>
              </a:xfrm>
              <a:custGeom>
                <a:avLst/>
                <a:gdLst>
                  <a:gd name="connsiteX0" fmla="*/ 427831 w 430897"/>
                  <a:gd name="connsiteY0" fmla="*/ 0 h 666596"/>
                  <a:gd name="connsiteX1" fmla="*/ 353572 w 430897"/>
                  <a:gd name="connsiteY1" fmla="*/ 82023 h 666596"/>
                  <a:gd name="connsiteX2" fmla="*/ 269524 w 430897"/>
                  <a:gd name="connsiteY2" fmla="*/ 331605 h 666596"/>
                  <a:gd name="connsiteX3" fmla="*/ 353572 w 430897"/>
                  <a:gd name="connsiteY3" fmla="*/ 581188 h 666596"/>
                  <a:gd name="connsiteX4" fmla="*/ 430897 w 430897"/>
                  <a:gd name="connsiteY4" fmla="*/ 666596 h 666596"/>
                  <a:gd name="connsiteX5" fmla="*/ 356279 w 430897"/>
                  <a:gd name="connsiteY5" fmla="*/ 644302 h 666596"/>
                  <a:gd name="connsiteX6" fmla="*/ 0 w 430897"/>
                  <a:gd name="connsiteY6" fmla="*/ 332840 h 666596"/>
                  <a:gd name="connsiteX7" fmla="*/ 356279 w 430897"/>
                  <a:gd name="connsiteY7" fmla="*/ 21378 h 66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897" h="666596">
                    <a:moveTo>
                      <a:pt x="427831" y="0"/>
                    </a:moveTo>
                    <a:lnTo>
                      <a:pt x="353572" y="82023"/>
                    </a:lnTo>
                    <a:cubicBezTo>
                      <a:pt x="299451" y="158734"/>
                      <a:pt x="269524" y="243074"/>
                      <a:pt x="269524" y="331605"/>
                    </a:cubicBezTo>
                    <a:cubicBezTo>
                      <a:pt x="269524" y="420136"/>
                      <a:pt x="299451" y="504476"/>
                      <a:pt x="353572" y="581188"/>
                    </a:cubicBezTo>
                    <a:lnTo>
                      <a:pt x="430897" y="666596"/>
                    </a:lnTo>
                    <a:lnTo>
                      <a:pt x="356279" y="644302"/>
                    </a:lnTo>
                    <a:cubicBezTo>
                      <a:pt x="136152" y="564592"/>
                      <a:pt x="0" y="454474"/>
                      <a:pt x="0" y="332840"/>
                    </a:cubicBezTo>
                    <a:cubicBezTo>
                      <a:pt x="0" y="211207"/>
                      <a:pt x="136152" y="101088"/>
                      <a:pt x="356279" y="21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flipH="1" flipV="1">
                <a:off x="2515287" y="2531314"/>
                <a:ext cx="413919" cy="491143"/>
              </a:xfrm>
              <a:custGeom>
                <a:avLst/>
                <a:gdLst>
                  <a:gd name="connsiteX0" fmla="*/ 339054 w 413919"/>
                  <a:gd name="connsiteY0" fmla="*/ 0 h 491143"/>
                  <a:gd name="connsiteX1" fmla="*/ 331928 w 413919"/>
                  <a:gd name="connsiteY1" fmla="*/ 11952 h 491143"/>
                  <a:gd name="connsiteX2" fmla="*/ 330208 w 413919"/>
                  <a:gd name="connsiteY2" fmla="*/ 91347 h 491143"/>
                  <a:gd name="connsiteX3" fmla="*/ 376233 w 413919"/>
                  <a:gd name="connsiteY3" fmla="*/ 156063 h 491143"/>
                  <a:gd name="connsiteX4" fmla="*/ 413919 w 413919"/>
                  <a:gd name="connsiteY4" fmla="*/ 173651 h 491143"/>
                  <a:gd name="connsiteX5" fmla="*/ 294441 w 413919"/>
                  <a:gd name="connsiteY5" fmla="*/ 215895 h 491143"/>
                  <a:gd name="connsiteX6" fmla="*/ 22529 w 413919"/>
                  <a:gd name="connsiteY6" fmla="*/ 415381 h 491143"/>
                  <a:gd name="connsiteX7" fmla="*/ 1438 w 413919"/>
                  <a:gd name="connsiteY7" fmla="*/ 491143 h 491143"/>
                  <a:gd name="connsiteX8" fmla="*/ 0 w 413919"/>
                  <a:gd name="connsiteY8" fmla="*/ 491143 h 491143"/>
                  <a:gd name="connsiteX9" fmla="*/ 22529 w 413919"/>
                  <a:gd name="connsiteY9" fmla="*/ 356950 h 491143"/>
                  <a:gd name="connsiteX10" fmla="*/ 294441 w 413919"/>
                  <a:gd name="connsiteY10" fmla="*/ 26156 h 49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919" h="491143">
                    <a:moveTo>
                      <a:pt x="339054" y="0"/>
                    </a:moveTo>
                    <a:lnTo>
                      <a:pt x="331928" y="11952"/>
                    </a:lnTo>
                    <a:cubicBezTo>
                      <a:pt x="323365" y="38825"/>
                      <a:pt x="322350" y="65788"/>
                      <a:pt x="330208" y="91347"/>
                    </a:cubicBezTo>
                    <a:cubicBezTo>
                      <a:pt x="338066" y="116906"/>
                      <a:pt x="354052" y="138642"/>
                      <a:pt x="376233" y="156063"/>
                    </a:cubicBezTo>
                    <a:lnTo>
                      <a:pt x="413919" y="173651"/>
                    </a:lnTo>
                    <a:lnTo>
                      <a:pt x="294441" y="215895"/>
                    </a:lnTo>
                    <a:cubicBezTo>
                      <a:pt x="160617" y="271837"/>
                      <a:pt x="65064" y="340113"/>
                      <a:pt x="22529" y="415381"/>
                    </a:cubicBezTo>
                    <a:lnTo>
                      <a:pt x="1438" y="491143"/>
                    </a:lnTo>
                    <a:lnTo>
                      <a:pt x="0" y="491143"/>
                    </a:lnTo>
                    <a:lnTo>
                      <a:pt x="22529" y="356950"/>
                    </a:lnTo>
                    <a:cubicBezTo>
                      <a:pt x="65064" y="232138"/>
                      <a:pt x="160617" y="118921"/>
                      <a:pt x="294441" y="2615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圆角矩形 42"/>
            <p:cNvSpPr/>
            <p:nvPr/>
          </p:nvSpPr>
          <p:spPr>
            <a:xfrm>
              <a:off x="946186" y="3378200"/>
              <a:ext cx="2784232" cy="676402"/>
            </a:xfrm>
            <a:prstGeom prst="roundRect">
              <a:avLst>
                <a:gd name="adj" fmla="val 50000"/>
              </a:avLst>
            </a:prstGeom>
            <a:solidFill>
              <a:srgbClr val="16B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5331037" y="188192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我的性格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192D386-1648-4E47-B3B3-8AECAFFEDA9A}"/>
              </a:ext>
            </a:extLst>
          </p:cNvPr>
          <p:cNvSpPr/>
          <p:nvPr/>
        </p:nvSpPr>
        <p:spPr>
          <a:xfrm>
            <a:off x="1052178" y="364531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积极向上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1E10B496-E878-4C5D-A202-C7DFAEB36871}"/>
              </a:ext>
            </a:extLst>
          </p:cNvPr>
          <p:cNvSpPr/>
          <p:nvPr/>
        </p:nvSpPr>
        <p:spPr>
          <a:xfrm>
            <a:off x="7154321" y="35831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执着进取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99A41114-175E-4519-86A8-28D60715AA44}"/>
              </a:ext>
            </a:extLst>
          </p:cNvPr>
          <p:cNvSpPr/>
          <p:nvPr/>
        </p:nvSpPr>
        <p:spPr>
          <a:xfrm>
            <a:off x="3897413" y="36148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乐于助人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3BAF8B6-6677-4935-B9C7-054364F27E72}"/>
              </a:ext>
            </a:extLst>
          </p:cNvPr>
          <p:cNvSpPr/>
          <p:nvPr/>
        </p:nvSpPr>
        <p:spPr>
          <a:xfrm>
            <a:off x="9983295" y="3592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66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诚实可爱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31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1" dur="1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2" dur="1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5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0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0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35" grpId="0" animBg="1"/>
          <p:bldP spid="36" grpId="0" animBg="1"/>
          <p:bldP spid="37" grpId="0" animBg="1"/>
          <p:bldP spid="38" grpId="0" animBg="1"/>
          <p:bldP spid="53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1" dur="1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2" dur="1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5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0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0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35" grpId="0" animBg="1"/>
          <p:bldP spid="36" grpId="0" animBg="1"/>
          <p:bldP spid="37" grpId="0" animBg="1"/>
          <p:bldP spid="38" grpId="0" animBg="1"/>
          <p:bldP spid="53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04380" y="1986049"/>
            <a:ext cx="2043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我平时注意团结同学，在同学们中有很好的人缘，同学们一直都很支持我的工作。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59840" y="989797"/>
            <a:ext cx="280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FF859F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我的优势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8829" y="2905261"/>
            <a:ext cx="2554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个人综合素质好，学习成绩优秀，德，智，体全面发展，多次被评为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“三好学生”。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6624" y="2501382"/>
            <a:ext cx="2320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组织能力强，对待班级工作热情，热心，能够充当老师的好助手和同学的好榜样。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13"/>
          <p:cNvSpPr/>
          <p:nvPr/>
        </p:nvSpPr>
        <p:spPr>
          <a:xfrm>
            <a:off x="0" y="4907929"/>
            <a:ext cx="3614057" cy="1950071"/>
          </a:xfrm>
          <a:custGeom>
            <a:avLst/>
            <a:gdLst>
              <a:gd name="connsiteX0" fmla="*/ 0 w 3614057"/>
              <a:gd name="connsiteY0" fmla="*/ 1923143 h 1923143"/>
              <a:gd name="connsiteX1" fmla="*/ 1807029 w 3614057"/>
              <a:gd name="connsiteY1" fmla="*/ 0 h 1923143"/>
              <a:gd name="connsiteX2" fmla="*/ 3614057 w 3614057"/>
              <a:gd name="connsiteY2" fmla="*/ 1923143 h 1923143"/>
              <a:gd name="connsiteX3" fmla="*/ 0 w 3614057"/>
              <a:gd name="connsiteY3" fmla="*/ 1923143 h 1923143"/>
              <a:gd name="connsiteX0" fmla="*/ 0 w 3614057"/>
              <a:gd name="connsiteY0" fmla="*/ 2010229 h 2010229"/>
              <a:gd name="connsiteX1" fmla="*/ 2939143 w 3614057"/>
              <a:gd name="connsiteY1" fmla="*/ 0 h 2010229"/>
              <a:gd name="connsiteX2" fmla="*/ 3614057 w 3614057"/>
              <a:gd name="connsiteY2" fmla="*/ 2010229 h 2010229"/>
              <a:gd name="connsiteX3" fmla="*/ 0 w 3614057"/>
              <a:gd name="connsiteY3" fmla="*/ 2010229 h 2010229"/>
              <a:gd name="connsiteX0" fmla="*/ 0 w 3614057"/>
              <a:gd name="connsiteY0" fmla="*/ 2010229 h 2010229"/>
              <a:gd name="connsiteX1" fmla="*/ 2416628 w 3614057"/>
              <a:gd name="connsiteY1" fmla="*/ 0 h 2010229"/>
              <a:gd name="connsiteX2" fmla="*/ 3614057 w 3614057"/>
              <a:gd name="connsiteY2" fmla="*/ 2010229 h 2010229"/>
              <a:gd name="connsiteX3" fmla="*/ 0 w 3614057"/>
              <a:gd name="connsiteY3" fmla="*/ 2010229 h 2010229"/>
              <a:gd name="connsiteX0" fmla="*/ 0 w 3614057"/>
              <a:gd name="connsiteY0" fmla="*/ 1950071 h 1950071"/>
              <a:gd name="connsiteX1" fmla="*/ 2188028 w 3614057"/>
              <a:gd name="connsiteY1" fmla="*/ 0 h 1950071"/>
              <a:gd name="connsiteX2" fmla="*/ 3614057 w 3614057"/>
              <a:gd name="connsiteY2" fmla="*/ 1950071 h 1950071"/>
              <a:gd name="connsiteX3" fmla="*/ 0 w 3614057"/>
              <a:gd name="connsiteY3" fmla="*/ 1950071 h 19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057" h="1950071">
                <a:moveTo>
                  <a:pt x="0" y="1950071"/>
                </a:moveTo>
                <a:lnTo>
                  <a:pt x="2188028" y="0"/>
                </a:lnTo>
                <a:lnTo>
                  <a:pt x="3614057" y="1950071"/>
                </a:lnTo>
                <a:lnTo>
                  <a:pt x="0" y="1950071"/>
                </a:lnTo>
                <a:close/>
              </a:path>
            </a:pathLst>
          </a:custGeom>
          <a:solidFill>
            <a:srgbClr val="62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14"/>
          <p:cNvSpPr/>
          <p:nvPr/>
        </p:nvSpPr>
        <p:spPr>
          <a:xfrm>
            <a:off x="2540000" y="5370286"/>
            <a:ext cx="4122057" cy="1487714"/>
          </a:xfrm>
          <a:custGeom>
            <a:avLst/>
            <a:gdLst>
              <a:gd name="connsiteX0" fmla="*/ 0 w 4122057"/>
              <a:gd name="connsiteY0" fmla="*/ 1371600 h 1371600"/>
              <a:gd name="connsiteX1" fmla="*/ 2061029 w 4122057"/>
              <a:gd name="connsiteY1" fmla="*/ 0 h 1371600"/>
              <a:gd name="connsiteX2" fmla="*/ 4122057 w 4122057"/>
              <a:gd name="connsiteY2" fmla="*/ 1371600 h 1371600"/>
              <a:gd name="connsiteX3" fmla="*/ 0 w 4122057"/>
              <a:gd name="connsiteY3" fmla="*/ 1371600 h 1371600"/>
              <a:gd name="connsiteX0" fmla="*/ 0 w 4122057"/>
              <a:gd name="connsiteY0" fmla="*/ 1487714 h 1487714"/>
              <a:gd name="connsiteX1" fmla="*/ 1451429 w 4122057"/>
              <a:gd name="connsiteY1" fmla="*/ 0 h 1487714"/>
              <a:gd name="connsiteX2" fmla="*/ 4122057 w 4122057"/>
              <a:gd name="connsiteY2" fmla="*/ 1487714 h 1487714"/>
              <a:gd name="connsiteX3" fmla="*/ 0 w 4122057"/>
              <a:gd name="connsiteY3" fmla="*/ 1487714 h 148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2057" h="1487714">
                <a:moveTo>
                  <a:pt x="0" y="1487714"/>
                </a:moveTo>
                <a:lnTo>
                  <a:pt x="1451429" y="0"/>
                </a:lnTo>
                <a:lnTo>
                  <a:pt x="4122057" y="1487714"/>
                </a:lnTo>
                <a:lnTo>
                  <a:pt x="0" y="1487714"/>
                </a:lnTo>
                <a:close/>
              </a:path>
            </a:pathLst>
          </a:custGeom>
          <a:solidFill>
            <a:srgbClr val="08CD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4323805" y="5619931"/>
            <a:ext cx="1436915" cy="1238069"/>
          </a:xfrm>
          <a:prstGeom prst="triangle">
            <a:avLst/>
          </a:prstGeom>
          <a:solidFill>
            <a:srgbClr val="08CDE2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6"/>
          <p:cNvSpPr/>
          <p:nvPr/>
        </p:nvSpPr>
        <p:spPr>
          <a:xfrm>
            <a:off x="6995886" y="5113994"/>
            <a:ext cx="4180114" cy="1744005"/>
          </a:xfrm>
          <a:custGeom>
            <a:avLst/>
            <a:gdLst>
              <a:gd name="connsiteX0" fmla="*/ 0 w 4180114"/>
              <a:gd name="connsiteY0" fmla="*/ 1647371 h 1647371"/>
              <a:gd name="connsiteX1" fmla="*/ 2090057 w 4180114"/>
              <a:gd name="connsiteY1" fmla="*/ 0 h 1647371"/>
              <a:gd name="connsiteX2" fmla="*/ 4180114 w 4180114"/>
              <a:gd name="connsiteY2" fmla="*/ 1647371 h 1647371"/>
              <a:gd name="connsiteX3" fmla="*/ 0 w 4180114"/>
              <a:gd name="connsiteY3" fmla="*/ 1647371 h 1647371"/>
              <a:gd name="connsiteX0" fmla="*/ 0 w 4180114"/>
              <a:gd name="connsiteY0" fmla="*/ 1719942 h 1719942"/>
              <a:gd name="connsiteX1" fmla="*/ 1611085 w 4180114"/>
              <a:gd name="connsiteY1" fmla="*/ 0 h 1719942"/>
              <a:gd name="connsiteX2" fmla="*/ 4180114 w 4180114"/>
              <a:gd name="connsiteY2" fmla="*/ 1719942 h 1719942"/>
              <a:gd name="connsiteX3" fmla="*/ 0 w 4180114"/>
              <a:gd name="connsiteY3" fmla="*/ 1719942 h 1719942"/>
              <a:gd name="connsiteX0" fmla="*/ 0 w 4180114"/>
              <a:gd name="connsiteY0" fmla="*/ 1744005 h 1744005"/>
              <a:gd name="connsiteX1" fmla="*/ 841064 w 4180114"/>
              <a:gd name="connsiteY1" fmla="*/ 0 h 1744005"/>
              <a:gd name="connsiteX2" fmla="*/ 4180114 w 4180114"/>
              <a:gd name="connsiteY2" fmla="*/ 1744005 h 1744005"/>
              <a:gd name="connsiteX3" fmla="*/ 0 w 4180114"/>
              <a:gd name="connsiteY3" fmla="*/ 1744005 h 17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0114" h="1744005">
                <a:moveTo>
                  <a:pt x="0" y="1744005"/>
                </a:moveTo>
                <a:lnTo>
                  <a:pt x="841064" y="0"/>
                </a:lnTo>
                <a:lnTo>
                  <a:pt x="4180114" y="1744005"/>
                </a:lnTo>
                <a:lnTo>
                  <a:pt x="0" y="1744005"/>
                </a:lnTo>
                <a:close/>
              </a:path>
            </a:pathLst>
          </a:custGeom>
          <a:solidFill>
            <a:srgbClr val="15E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17"/>
          <p:cNvSpPr/>
          <p:nvPr/>
        </p:nvSpPr>
        <p:spPr>
          <a:xfrm>
            <a:off x="9240254" y="4487779"/>
            <a:ext cx="3082376" cy="2370221"/>
          </a:xfrm>
          <a:custGeom>
            <a:avLst/>
            <a:gdLst>
              <a:gd name="connsiteX0" fmla="*/ 0 w 1683657"/>
              <a:gd name="connsiteY0" fmla="*/ 2968171 h 2968171"/>
              <a:gd name="connsiteX1" fmla="*/ 841829 w 1683657"/>
              <a:gd name="connsiteY1" fmla="*/ 0 h 2968171"/>
              <a:gd name="connsiteX2" fmla="*/ 1683657 w 1683657"/>
              <a:gd name="connsiteY2" fmla="*/ 2968171 h 2968171"/>
              <a:gd name="connsiteX3" fmla="*/ 0 w 1683657"/>
              <a:gd name="connsiteY3" fmla="*/ 2968171 h 2968171"/>
              <a:gd name="connsiteX0" fmla="*/ 0 w 1683657"/>
              <a:gd name="connsiteY0" fmla="*/ 3069771 h 3069771"/>
              <a:gd name="connsiteX1" fmla="*/ 1262743 w 1683657"/>
              <a:gd name="connsiteY1" fmla="*/ 0 h 3069771"/>
              <a:gd name="connsiteX2" fmla="*/ 1683657 w 1683657"/>
              <a:gd name="connsiteY2" fmla="*/ 3069771 h 3069771"/>
              <a:gd name="connsiteX3" fmla="*/ 0 w 1683657"/>
              <a:gd name="connsiteY3" fmla="*/ 3069771 h 3069771"/>
              <a:gd name="connsiteX0" fmla="*/ 0 w 1683657"/>
              <a:gd name="connsiteY0" fmla="*/ 2823029 h 2823029"/>
              <a:gd name="connsiteX1" fmla="*/ 1248229 w 1683657"/>
              <a:gd name="connsiteY1" fmla="*/ 0 h 2823029"/>
              <a:gd name="connsiteX2" fmla="*/ 1683657 w 1683657"/>
              <a:gd name="connsiteY2" fmla="*/ 2823029 h 2823029"/>
              <a:gd name="connsiteX3" fmla="*/ 0 w 1683657"/>
              <a:gd name="connsiteY3" fmla="*/ 2823029 h 2823029"/>
              <a:gd name="connsiteX0" fmla="*/ 0 w 1683657"/>
              <a:gd name="connsiteY0" fmla="*/ 2838583 h 2838583"/>
              <a:gd name="connsiteX1" fmla="*/ 696686 w 1683657"/>
              <a:gd name="connsiteY1" fmla="*/ 0 h 2838583"/>
              <a:gd name="connsiteX2" fmla="*/ 1683657 w 1683657"/>
              <a:gd name="connsiteY2" fmla="*/ 2838583 h 2838583"/>
              <a:gd name="connsiteX3" fmla="*/ 0 w 1683657"/>
              <a:gd name="connsiteY3" fmla="*/ 2838583 h 283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7" h="2838583">
                <a:moveTo>
                  <a:pt x="0" y="2838583"/>
                </a:moveTo>
                <a:lnTo>
                  <a:pt x="696686" y="0"/>
                </a:lnTo>
                <a:lnTo>
                  <a:pt x="1683657" y="2838583"/>
                </a:lnTo>
                <a:lnTo>
                  <a:pt x="0" y="2838583"/>
                </a:lnTo>
                <a:close/>
              </a:path>
            </a:pathLst>
          </a:custGeom>
          <a:solidFill>
            <a:srgbClr val="62ECF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8"/>
          <p:cNvSpPr/>
          <p:nvPr/>
        </p:nvSpPr>
        <p:spPr>
          <a:xfrm>
            <a:off x="5660574" y="5665534"/>
            <a:ext cx="1901372" cy="1206979"/>
          </a:xfrm>
          <a:custGeom>
            <a:avLst/>
            <a:gdLst>
              <a:gd name="connsiteX0" fmla="*/ 0 w 1538515"/>
              <a:gd name="connsiteY0" fmla="*/ 1052286 h 1052286"/>
              <a:gd name="connsiteX1" fmla="*/ 769258 w 1538515"/>
              <a:gd name="connsiteY1" fmla="*/ 0 h 1052286"/>
              <a:gd name="connsiteX2" fmla="*/ 1538515 w 1538515"/>
              <a:gd name="connsiteY2" fmla="*/ 1052286 h 1052286"/>
              <a:gd name="connsiteX3" fmla="*/ 0 w 1538515"/>
              <a:gd name="connsiteY3" fmla="*/ 1052286 h 1052286"/>
              <a:gd name="connsiteX0" fmla="*/ 0 w 1538515"/>
              <a:gd name="connsiteY0" fmla="*/ 1139372 h 1139372"/>
              <a:gd name="connsiteX1" fmla="*/ 1161143 w 1538515"/>
              <a:gd name="connsiteY1" fmla="*/ 0 h 1139372"/>
              <a:gd name="connsiteX2" fmla="*/ 1538515 w 1538515"/>
              <a:gd name="connsiteY2" fmla="*/ 1139372 h 1139372"/>
              <a:gd name="connsiteX3" fmla="*/ 0 w 1538515"/>
              <a:gd name="connsiteY3" fmla="*/ 1139372 h 1139372"/>
              <a:gd name="connsiteX0" fmla="*/ 0 w 1901372"/>
              <a:gd name="connsiteY0" fmla="*/ 1139372 h 1153887"/>
              <a:gd name="connsiteX1" fmla="*/ 1161143 w 1901372"/>
              <a:gd name="connsiteY1" fmla="*/ 0 h 1153887"/>
              <a:gd name="connsiteX2" fmla="*/ 1901372 w 1901372"/>
              <a:gd name="connsiteY2" fmla="*/ 1153887 h 1153887"/>
              <a:gd name="connsiteX3" fmla="*/ 0 w 1901372"/>
              <a:gd name="connsiteY3" fmla="*/ 1139372 h 1153887"/>
              <a:gd name="connsiteX0" fmla="*/ 0 w 1901372"/>
              <a:gd name="connsiteY0" fmla="*/ 1168401 h 1182916"/>
              <a:gd name="connsiteX1" fmla="*/ 1248228 w 1901372"/>
              <a:gd name="connsiteY1" fmla="*/ 0 h 1182916"/>
              <a:gd name="connsiteX2" fmla="*/ 1901372 w 1901372"/>
              <a:gd name="connsiteY2" fmla="*/ 1182916 h 1182916"/>
              <a:gd name="connsiteX3" fmla="*/ 0 w 1901372"/>
              <a:gd name="connsiteY3" fmla="*/ 1168401 h 1182916"/>
              <a:gd name="connsiteX0" fmla="*/ 0 w 1901372"/>
              <a:gd name="connsiteY0" fmla="*/ 1192464 h 1206979"/>
              <a:gd name="connsiteX1" fmla="*/ 766965 w 1901372"/>
              <a:gd name="connsiteY1" fmla="*/ 0 h 1206979"/>
              <a:gd name="connsiteX2" fmla="*/ 1901372 w 1901372"/>
              <a:gd name="connsiteY2" fmla="*/ 1206979 h 1206979"/>
              <a:gd name="connsiteX3" fmla="*/ 0 w 1901372"/>
              <a:gd name="connsiteY3" fmla="*/ 1192464 h 120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372" h="1206979">
                <a:moveTo>
                  <a:pt x="0" y="1192464"/>
                </a:moveTo>
                <a:lnTo>
                  <a:pt x="766965" y="0"/>
                </a:lnTo>
                <a:lnTo>
                  <a:pt x="1901372" y="1206979"/>
                </a:lnTo>
                <a:lnTo>
                  <a:pt x="0" y="1192464"/>
                </a:lnTo>
                <a:close/>
              </a:path>
            </a:pathLst>
          </a:custGeom>
          <a:solidFill>
            <a:srgbClr val="08CDE2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168739" y="3296653"/>
            <a:ext cx="0" cy="1488095"/>
          </a:xfrm>
          <a:prstGeom prst="line">
            <a:avLst/>
          </a:prstGeom>
          <a:ln w="19050">
            <a:solidFill>
              <a:srgbClr val="16BDD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50527" y="2402765"/>
            <a:ext cx="246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担任班级管理者，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具有丰富的班级工作经验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058494" y="4427200"/>
            <a:ext cx="0" cy="1074057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86252" y="1755922"/>
            <a:ext cx="2959770" cy="0"/>
          </a:xfrm>
          <a:prstGeom prst="line">
            <a:avLst/>
          </a:prstGeom>
          <a:ln w="12700">
            <a:solidFill>
              <a:srgbClr val="15E1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75718" y="4114800"/>
            <a:ext cx="0" cy="1083032"/>
          </a:xfrm>
          <a:prstGeom prst="line">
            <a:avLst/>
          </a:prstGeom>
          <a:ln w="19050">
            <a:solidFill>
              <a:srgbClr val="FF859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518655" y="3701716"/>
            <a:ext cx="0" cy="8424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2469" y="393196"/>
            <a:ext cx="1070111" cy="1659321"/>
          </a:xfrm>
          <a:prstGeom prst="rect">
            <a:avLst/>
          </a:prstGeom>
        </p:spPr>
      </p:pic>
      <p:sp>
        <p:nvSpPr>
          <p:cNvPr id="19" name="五角星 18"/>
          <p:cNvSpPr/>
          <p:nvPr/>
        </p:nvSpPr>
        <p:spPr>
          <a:xfrm rot="1763714">
            <a:off x="4465265" y="1290018"/>
            <a:ext cx="481888" cy="453874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57150">
            <a:solidFill>
              <a:srgbClr val="20E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 rot="1169048">
            <a:off x="2886716" y="808570"/>
            <a:ext cx="345699" cy="325603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 rot="20136943">
            <a:off x="2958760" y="1494480"/>
            <a:ext cx="260324" cy="245191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1110343" y="3265714"/>
            <a:ext cx="2220686" cy="0"/>
          </a:xfrm>
          <a:prstGeom prst="line">
            <a:avLst/>
          </a:prstGeom>
          <a:ln>
            <a:solidFill>
              <a:srgbClr val="16B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992881" y="4437017"/>
            <a:ext cx="222068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884125" y="4093028"/>
            <a:ext cx="2094413" cy="0"/>
          </a:xfrm>
          <a:prstGeom prst="line">
            <a:avLst/>
          </a:prstGeom>
          <a:ln>
            <a:solidFill>
              <a:srgbClr val="FF8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509761" y="3670663"/>
            <a:ext cx="197249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932156" y="4691859"/>
            <a:ext cx="441844" cy="441844"/>
            <a:chOff x="1932156" y="4691859"/>
            <a:chExt cx="441844" cy="441844"/>
          </a:xfrm>
        </p:grpSpPr>
        <p:sp>
          <p:nvSpPr>
            <p:cNvPr id="27" name="椭圆 26"/>
            <p:cNvSpPr/>
            <p:nvPr/>
          </p:nvSpPr>
          <p:spPr>
            <a:xfrm>
              <a:off x="1932156" y="4691859"/>
              <a:ext cx="441844" cy="441844"/>
            </a:xfrm>
            <a:prstGeom prst="ellipse">
              <a:avLst/>
            </a:prstGeom>
            <a:solidFill>
              <a:srgbClr val="16BD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59428" y="4699776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33945" y="5408711"/>
            <a:ext cx="431534" cy="417324"/>
            <a:chOff x="4833945" y="5408711"/>
            <a:chExt cx="431534" cy="417324"/>
          </a:xfrm>
        </p:grpSpPr>
        <p:sp>
          <p:nvSpPr>
            <p:cNvPr id="30" name="椭圆 29"/>
            <p:cNvSpPr/>
            <p:nvPr/>
          </p:nvSpPr>
          <p:spPr>
            <a:xfrm>
              <a:off x="4833945" y="5408711"/>
              <a:ext cx="417324" cy="41732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41965" y="544285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664231" y="4937760"/>
            <a:ext cx="461242" cy="431074"/>
            <a:chOff x="7664231" y="4959532"/>
            <a:chExt cx="437946" cy="409302"/>
          </a:xfrm>
        </p:grpSpPr>
        <p:sp>
          <p:nvSpPr>
            <p:cNvPr id="33" name="椭圆 32"/>
            <p:cNvSpPr/>
            <p:nvPr/>
          </p:nvSpPr>
          <p:spPr>
            <a:xfrm>
              <a:off x="7664231" y="4959532"/>
              <a:ext cx="409302" cy="409302"/>
            </a:xfrm>
            <a:prstGeom prst="ellipse">
              <a:avLst/>
            </a:prstGeom>
            <a:solidFill>
              <a:srgbClr val="FF85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72251" y="4994365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308198" y="4383162"/>
            <a:ext cx="434972" cy="423969"/>
            <a:chOff x="10308198" y="4383162"/>
            <a:chExt cx="434972" cy="423969"/>
          </a:xfrm>
        </p:grpSpPr>
        <p:sp>
          <p:nvSpPr>
            <p:cNvPr id="36" name="椭圆 35"/>
            <p:cNvSpPr/>
            <p:nvPr/>
          </p:nvSpPr>
          <p:spPr>
            <a:xfrm>
              <a:off x="10308198" y="4383162"/>
              <a:ext cx="423969" cy="4239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319656" y="442830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3333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4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1" fill="hold" grpId="0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1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1" fill="hold" grpId="0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3" grpId="0"/>
          <p:bldP spid="19" grpId="0" animBg="1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4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1" fill="hold" grpId="0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1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1" fill="hold" grpId="0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3" grpId="0"/>
          <p:bldP spid="19" grpId="0" animBg="1"/>
          <p:bldP spid="20" grpId="0" animBg="1"/>
          <p:bldP spid="2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692967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6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99221" y="0"/>
            <a:ext cx="63927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4"/>
          <p:cNvSpPr txBox="1"/>
          <p:nvPr/>
        </p:nvSpPr>
        <p:spPr>
          <a:xfrm>
            <a:off x="6761167" y="2413206"/>
            <a:ext cx="3057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000" b="1" dirty="0">
              <a:solidFill>
                <a:srgbClr val="08CD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获得“科学幻想画比赛”一等奖</a:t>
            </a:r>
            <a:endParaRPr lang="en-US" altLang="zh-CN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3322" y="2050229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16BDD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我的荣誉</a:t>
            </a:r>
            <a:endParaRPr lang="en-US" altLang="zh-CN" sz="3600" b="1" dirty="0">
              <a:solidFill>
                <a:srgbClr val="16BDD4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  <a:p>
            <a:pPr algn="dist"/>
            <a:endParaRPr lang="zh-CN" altLang="en-US" sz="3600" b="1" dirty="0">
              <a:solidFill>
                <a:srgbClr val="16BDD4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51088" y="4076642"/>
            <a:ext cx="4903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2019-2020</a:t>
            </a:r>
            <a:r>
              <a:rPr lang="zh-CN" altLang="en-US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endParaRPr lang="en-US" altLang="zh-CN" b="1" dirty="0">
              <a:solidFill>
                <a:srgbClr val="08CD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年度被评为“善真之星”“礼仪之星”“活动之星”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799215" y="804052"/>
            <a:ext cx="367280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b="1" dirty="0">
              <a:solidFill>
                <a:srgbClr val="08CD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年级上学期</a:t>
            </a: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，获得全班</a:t>
            </a: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三好学生</a:t>
            </a: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称号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6775153" y="1790641"/>
            <a:ext cx="367280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b="1" dirty="0">
              <a:solidFill>
                <a:srgbClr val="08CD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二年级下学期</a:t>
            </a: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，获得全班</a:t>
            </a: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三好学生</a:t>
            </a: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称号</a:t>
            </a:r>
            <a:endParaRPr lang="zh-CN" altLang="en-US" sz="1600" dirty="0"/>
          </a:p>
          <a:p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787189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五角星 10"/>
          <p:cNvSpPr/>
          <p:nvPr/>
        </p:nvSpPr>
        <p:spPr>
          <a:xfrm>
            <a:off x="6245762" y="876240"/>
            <a:ext cx="433137" cy="433137"/>
          </a:xfrm>
          <a:prstGeom prst="star5">
            <a:avLst>
              <a:gd name="adj" fmla="val 34494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6233731" y="1918977"/>
            <a:ext cx="433137" cy="433137"/>
          </a:xfrm>
          <a:prstGeom prst="star5">
            <a:avLst>
              <a:gd name="adj" fmla="val 34494"/>
              <a:gd name="hf" fmla="val 105146"/>
              <a:gd name="vf" fmla="val 110557"/>
            </a:avLst>
          </a:prstGeom>
          <a:solidFill>
            <a:srgbClr val="08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6245761" y="2961713"/>
            <a:ext cx="433137" cy="433137"/>
          </a:xfrm>
          <a:prstGeom prst="star5">
            <a:avLst>
              <a:gd name="adj" fmla="val 34494"/>
              <a:gd name="hf" fmla="val 105146"/>
              <a:gd name="vf" fmla="val 110557"/>
            </a:avLst>
          </a:prstGeom>
          <a:solidFill>
            <a:srgbClr val="FF8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6245762" y="4124766"/>
            <a:ext cx="433137" cy="433137"/>
          </a:xfrm>
          <a:prstGeom prst="star5">
            <a:avLst>
              <a:gd name="adj" fmla="val 34494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988" y="2764649"/>
            <a:ext cx="2245416" cy="160281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394284" y="0"/>
            <a:ext cx="1130969" cy="1925053"/>
          </a:xfrm>
          <a:prstGeom prst="rect">
            <a:avLst/>
          </a:pr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1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56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56000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6000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1" grpId="0" animBg="1"/>
          <p:bldP spid="12" grpId="0" animBg="1"/>
          <p:bldP spid="13" grpId="0" animBg="1"/>
          <p:bldP spid="14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1" grpId="0" animBg="1"/>
          <p:bldP spid="12" grpId="0" animBg="1"/>
          <p:bldP spid="13" grpId="0" animBg="1"/>
          <p:bldP spid="14" grpId="0" animBg="1"/>
          <p:bldP spid="1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5316" y="1860177"/>
            <a:ext cx="3864141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我的竞选目标</a:t>
            </a:r>
            <a:endParaRPr lang="en-US" altLang="zh-CN" sz="4000" b="1" dirty="0">
              <a:solidFill>
                <a:srgbClr val="FF85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181848" y="6545943"/>
            <a:ext cx="12562450" cy="624114"/>
          </a:xfrm>
          <a:custGeom>
            <a:avLst/>
            <a:gdLst>
              <a:gd name="connsiteX0" fmla="*/ 361986 w 10900301"/>
              <a:gd name="connsiteY0" fmla="*/ 0 h 624114"/>
              <a:gd name="connsiteX1" fmla="*/ 576072 w 10900301"/>
              <a:gd name="connsiteY1" fmla="*/ 369114 h 624114"/>
              <a:gd name="connsiteX2" fmla="*/ 790158 w 10900301"/>
              <a:gd name="connsiteY2" fmla="*/ 0 h 624114"/>
              <a:gd name="connsiteX3" fmla="*/ 1018758 w 10900301"/>
              <a:gd name="connsiteY3" fmla="*/ 394138 h 624114"/>
              <a:gd name="connsiteX4" fmla="*/ 1247358 w 10900301"/>
              <a:gd name="connsiteY4" fmla="*/ 0 h 624114"/>
              <a:gd name="connsiteX5" fmla="*/ 1468701 w 10900301"/>
              <a:gd name="connsiteY5" fmla="*/ 381625 h 624114"/>
              <a:gd name="connsiteX6" fmla="*/ 1690043 w 10900301"/>
              <a:gd name="connsiteY6" fmla="*/ 0 h 624114"/>
              <a:gd name="connsiteX7" fmla="*/ 1904129 w 10900301"/>
              <a:gd name="connsiteY7" fmla="*/ 369114 h 624114"/>
              <a:gd name="connsiteX8" fmla="*/ 2118215 w 10900301"/>
              <a:gd name="connsiteY8" fmla="*/ 0 h 624114"/>
              <a:gd name="connsiteX9" fmla="*/ 2346815 w 10900301"/>
              <a:gd name="connsiteY9" fmla="*/ 394138 h 624114"/>
              <a:gd name="connsiteX10" fmla="*/ 2575415 w 10900301"/>
              <a:gd name="connsiteY10" fmla="*/ 0 h 624114"/>
              <a:gd name="connsiteX11" fmla="*/ 2797438 w 10900301"/>
              <a:gd name="connsiteY11" fmla="*/ 382798 h 624114"/>
              <a:gd name="connsiteX12" fmla="*/ 3019461 w 10900301"/>
              <a:gd name="connsiteY12" fmla="*/ 0 h 624114"/>
              <a:gd name="connsiteX13" fmla="*/ 3233547 w 10900301"/>
              <a:gd name="connsiteY13" fmla="*/ 369114 h 624114"/>
              <a:gd name="connsiteX14" fmla="*/ 3447633 w 10900301"/>
              <a:gd name="connsiteY14" fmla="*/ 0 h 624114"/>
              <a:gd name="connsiteX15" fmla="*/ 3676233 w 10900301"/>
              <a:gd name="connsiteY15" fmla="*/ 394138 h 624114"/>
              <a:gd name="connsiteX16" fmla="*/ 3904833 w 10900301"/>
              <a:gd name="connsiteY16" fmla="*/ 0 h 624114"/>
              <a:gd name="connsiteX17" fmla="*/ 4126176 w 10900301"/>
              <a:gd name="connsiteY17" fmla="*/ 381625 h 624114"/>
              <a:gd name="connsiteX18" fmla="*/ 4347518 w 10900301"/>
              <a:gd name="connsiteY18" fmla="*/ 0 h 624114"/>
              <a:gd name="connsiteX19" fmla="*/ 4561604 w 10900301"/>
              <a:gd name="connsiteY19" fmla="*/ 369114 h 624114"/>
              <a:gd name="connsiteX20" fmla="*/ 4775690 w 10900301"/>
              <a:gd name="connsiteY20" fmla="*/ 0 h 624114"/>
              <a:gd name="connsiteX21" fmla="*/ 5004290 w 10900301"/>
              <a:gd name="connsiteY21" fmla="*/ 394138 h 624114"/>
              <a:gd name="connsiteX22" fmla="*/ 5232890 w 10900301"/>
              <a:gd name="connsiteY22" fmla="*/ 0 h 624114"/>
              <a:gd name="connsiteX23" fmla="*/ 5450151 w 10900301"/>
              <a:gd name="connsiteY23" fmla="*/ 374587 h 624114"/>
              <a:gd name="connsiteX24" fmla="*/ 5667411 w 10900301"/>
              <a:gd name="connsiteY24" fmla="*/ 0 h 624114"/>
              <a:gd name="connsiteX25" fmla="*/ 5881497 w 10900301"/>
              <a:gd name="connsiteY25" fmla="*/ 369114 h 624114"/>
              <a:gd name="connsiteX26" fmla="*/ 6095583 w 10900301"/>
              <a:gd name="connsiteY26" fmla="*/ 0 h 624114"/>
              <a:gd name="connsiteX27" fmla="*/ 6324183 w 10900301"/>
              <a:gd name="connsiteY27" fmla="*/ 394138 h 624114"/>
              <a:gd name="connsiteX28" fmla="*/ 6552783 w 10900301"/>
              <a:gd name="connsiteY28" fmla="*/ 0 h 624114"/>
              <a:gd name="connsiteX29" fmla="*/ 6774126 w 10900301"/>
              <a:gd name="connsiteY29" fmla="*/ 381625 h 624114"/>
              <a:gd name="connsiteX30" fmla="*/ 6995468 w 10900301"/>
              <a:gd name="connsiteY30" fmla="*/ 0 h 624114"/>
              <a:gd name="connsiteX31" fmla="*/ 7209554 w 10900301"/>
              <a:gd name="connsiteY31" fmla="*/ 369114 h 624114"/>
              <a:gd name="connsiteX32" fmla="*/ 7423640 w 10900301"/>
              <a:gd name="connsiteY32" fmla="*/ 0 h 624114"/>
              <a:gd name="connsiteX33" fmla="*/ 7652240 w 10900301"/>
              <a:gd name="connsiteY33" fmla="*/ 394138 h 624114"/>
              <a:gd name="connsiteX34" fmla="*/ 7880840 w 10900301"/>
              <a:gd name="connsiteY34" fmla="*/ 0 h 624114"/>
              <a:gd name="connsiteX35" fmla="*/ 8102863 w 10900301"/>
              <a:gd name="connsiteY35" fmla="*/ 382798 h 624114"/>
              <a:gd name="connsiteX36" fmla="*/ 8324886 w 10900301"/>
              <a:gd name="connsiteY36" fmla="*/ 0 h 624114"/>
              <a:gd name="connsiteX37" fmla="*/ 8538972 w 10900301"/>
              <a:gd name="connsiteY37" fmla="*/ 369114 h 624114"/>
              <a:gd name="connsiteX38" fmla="*/ 8753058 w 10900301"/>
              <a:gd name="connsiteY38" fmla="*/ 0 h 624114"/>
              <a:gd name="connsiteX39" fmla="*/ 8981658 w 10900301"/>
              <a:gd name="connsiteY39" fmla="*/ 394138 h 624114"/>
              <a:gd name="connsiteX40" fmla="*/ 9210258 w 10900301"/>
              <a:gd name="connsiteY40" fmla="*/ 0 h 624114"/>
              <a:gd name="connsiteX41" fmla="*/ 9431601 w 10900301"/>
              <a:gd name="connsiteY41" fmla="*/ 381625 h 624114"/>
              <a:gd name="connsiteX42" fmla="*/ 9652943 w 10900301"/>
              <a:gd name="connsiteY42" fmla="*/ 0 h 624114"/>
              <a:gd name="connsiteX43" fmla="*/ 9867029 w 10900301"/>
              <a:gd name="connsiteY43" fmla="*/ 369114 h 624114"/>
              <a:gd name="connsiteX44" fmla="*/ 10081115 w 10900301"/>
              <a:gd name="connsiteY44" fmla="*/ 0 h 624114"/>
              <a:gd name="connsiteX45" fmla="*/ 10309715 w 10900301"/>
              <a:gd name="connsiteY45" fmla="*/ 394138 h 624114"/>
              <a:gd name="connsiteX46" fmla="*/ 10538315 w 10900301"/>
              <a:gd name="connsiteY46" fmla="*/ 0 h 624114"/>
              <a:gd name="connsiteX47" fmla="*/ 10900301 w 10900301"/>
              <a:gd name="connsiteY47" fmla="*/ 624114 h 624114"/>
              <a:gd name="connsiteX48" fmla="*/ 10443101 w 10900301"/>
              <a:gd name="connsiteY48" fmla="*/ 624114 h 624114"/>
              <a:gd name="connsiteX49" fmla="*/ 10176329 w 10900301"/>
              <a:gd name="connsiteY49" fmla="*/ 624114 h 624114"/>
              <a:gd name="connsiteX50" fmla="*/ 10014929 w 10900301"/>
              <a:gd name="connsiteY50" fmla="*/ 624114 h 624114"/>
              <a:gd name="connsiteX51" fmla="*/ 9719129 w 10900301"/>
              <a:gd name="connsiteY51" fmla="*/ 624114 h 624114"/>
              <a:gd name="connsiteX52" fmla="*/ 9572244 w 10900301"/>
              <a:gd name="connsiteY52" fmla="*/ 624114 h 624114"/>
              <a:gd name="connsiteX53" fmla="*/ 9290957 w 10900301"/>
              <a:gd name="connsiteY53" fmla="*/ 624114 h 624114"/>
              <a:gd name="connsiteX54" fmla="*/ 9115044 w 10900301"/>
              <a:gd name="connsiteY54" fmla="*/ 624114 h 624114"/>
              <a:gd name="connsiteX55" fmla="*/ 8848272 w 10900301"/>
              <a:gd name="connsiteY55" fmla="*/ 624114 h 624114"/>
              <a:gd name="connsiteX56" fmla="*/ 8686872 w 10900301"/>
              <a:gd name="connsiteY56" fmla="*/ 624114 h 624114"/>
              <a:gd name="connsiteX57" fmla="*/ 8391072 w 10900301"/>
              <a:gd name="connsiteY57" fmla="*/ 624114 h 624114"/>
              <a:gd name="connsiteX58" fmla="*/ 8242826 w 10900301"/>
              <a:gd name="connsiteY58" fmla="*/ 624114 h 624114"/>
              <a:gd name="connsiteX59" fmla="*/ 7962900 w 10900301"/>
              <a:gd name="connsiteY59" fmla="*/ 624114 h 624114"/>
              <a:gd name="connsiteX60" fmla="*/ 7785626 w 10900301"/>
              <a:gd name="connsiteY60" fmla="*/ 624114 h 624114"/>
              <a:gd name="connsiteX61" fmla="*/ 7518854 w 10900301"/>
              <a:gd name="connsiteY61" fmla="*/ 624114 h 624114"/>
              <a:gd name="connsiteX62" fmla="*/ 7357454 w 10900301"/>
              <a:gd name="connsiteY62" fmla="*/ 624114 h 624114"/>
              <a:gd name="connsiteX63" fmla="*/ 7061654 w 10900301"/>
              <a:gd name="connsiteY63" fmla="*/ 624114 h 624114"/>
              <a:gd name="connsiteX64" fmla="*/ 6914769 w 10900301"/>
              <a:gd name="connsiteY64" fmla="*/ 624114 h 624114"/>
              <a:gd name="connsiteX65" fmla="*/ 6633482 w 10900301"/>
              <a:gd name="connsiteY65" fmla="*/ 624114 h 624114"/>
              <a:gd name="connsiteX66" fmla="*/ 6457569 w 10900301"/>
              <a:gd name="connsiteY66" fmla="*/ 624114 h 624114"/>
              <a:gd name="connsiteX67" fmla="*/ 6190797 w 10900301"/>
              <a:gd name="connsiteY67" fmla="*/ 624114 h 624114"/>
              <a:gd name="connsiteX68" fmla="*/ 6029397 w 10900301"/>
              <a:gd name="connsiteY68" fmla="*/ 624114 h 624114"/>
              <a:gd name="connsiteX69" fmla="*/ 5733597 w 10900301"/>
              <a:gd name="connsiteY69" fmla="*/ 624114 h 624114"/>
              <a:gd name="connsiteX70" fmla="*/ 5594876 w 10900301"/>
              <a:gd name="connsiteY70" fmla="*/ 624114 h 624114"/>
              <a:gd name="connsiteX71" fmla="*/ 5305425 w 10900301"/>
              <a:gd name="connsiteY71" fmla="*/ 624114 h 624114"/>
              <a:gd name="connsiteX72" fmla="*/ 5137676 w 10900301"/>
              <a:gd name="connsiteY72" fmla="*/ 624114 h 624114"/>
              <a:gd name="connsiteX73" fmla="*/ 4870904 w 10900301"/>
              <a:gd name="connsiteY73" fmla="*/ 624114 h 624114"/>
              <a:gd name="connsiteX74" fmla="*/ 4709504 w 10900301"/>
              <a:gd name="connsiteY74" fmla="*/ 624114 h 624114"/>
              <a:gd name="connsiteX75" fmla="*/ 4413704 w 10900301"/>
              <a:gd name="connsiteY75" fmla="*/ 624114 h 624114"/>
              <a:gd name="connsiteX76" fmla="*/ 4266819 w 10900301"/>
              <a:gd name="connsiteY76" fmla="*/ 624114 h 624114"/>
              <a:gd name="connsiteX77" fmla="*/ 3985532 w 10900301"/>
              <a:gd name="connsiteY77" fmla="*/ 624114 h 624114"/>
              <a:gd name="connsiteX78" fmla="*/ 3809619 w 10900301"/>
              <a:gd name="connsiteY78" fmla="*/ 624114 h 624114"/>
              <a:gd name="connsiteX79" fmla="*/ 3542847 w 10900301"/>
              <a:gd name="connsiteY79" fmla="*/ 624114 h 624114"/>
              <a:gd name="connsiteX80" fmla="*/ 3381447 w 10900301"/>
              <a:gd name="connsiteY80" fmla="*/ 624114 h 624114"/>
              <a:gd name="connsiteX81" fmla="*/ 3085647 w 10900301"/>
              <a:gd name="connsiteY81" fmla="*/ 624114 h 624114"/>
              <a:gd name="connsiteX82" fmla="*/ 2937401 w 10900301"/>
              <a:gd name="connsiteY82" fmla="*/ 624114 h 624114"/>
              <a:gd name="connsiteX83" fmla="*/ 2657475 w 10900301"/>
              <a:gd name="connsiteY83" fmla="*/ 624114 h 624114"/>
              <a:gd name="connsiteX84" fmla="*/ 2480201 w 10900301"/>
              <a:gd name="connsiteY84" fmla="*/ 624114 h 624114"/>
              <a:gd name="connsiteX85" fmla="*/ 2213429 w 10900301"/>
              <a:gd name="connsiteY85" fmla="*/ 624114 h 624114"/>
              <a:gd name="connsiteX86" fmla="*/ 2052029 w 10900301"/>
              <a:gd name="connsiteY86" fmla="*/ 624114 h 624114"/>
              <a:gd name="connsiteX87" fmla="*/ 1756229 w 10900301"/>
              <a:gd name="connsiteY87" fmla="*/ 624114 h 624114"/>
              <a:gd name="connsiteX88" fmla="*/ 1609344 w 10900301"/>
              <a:gd name="connsiteY88" fmla="*/ 624114 h 624114"/>
              <a:gd name="connsiteX89" fmla="*/ 1328057 w 10900301"/>
              <a:gd name="connsiteY89" fmla="*/ 624114 h 624114"/>
              <a:gd name="connsiteX90" fmla="*/ 1152144 w 10900301"/>
              <a:gd name="connsiteY90" fmla="*/ 624114 h 624114"/>
              <a:gd name="connsiteX91" fmla="*/ 885372 w 10900301"/>
              <a:gd name="connsiteY91" fmla="*/ 624114 h 624114"/>
              <a:gd name="connsiteX92" fmla="*/ 723972 w 10900301"/>
              <a:gd name="connsiteY92" fmla="*/ 624114 h 624114"/>
              <a:gd name="connsiteX93" fmla="*/ 428172 w 10900301"/>
              <a:gd name="connsiteY93" fmla="*/ 624114 h 624114"/>
              <a:gd name="connsiteX94" fmla="*/ 0 w 10900301"/>
              <a:gd name="connsiteY94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900301" h="624114">
                <a:moveTo>
                  <a:pt x="361986" y="0"/>
                </a:moveTo>
                <a:lnTo>
                  <a:pt x="576072" y="369114"/>
                </a:lnTo>
                <a:lnTo>
                  <a:pt x="790158" y="0"/>
                </a:lnTo>
                <a:lnTo>
                  <a:pt x="1018758" y="394138"/>
                </a:lnTo>
                <a:lnTo>
                  <a:pt x="1247358" y="0"/>
                </a:lnTo>
                <a:lnTo>
                  <a:pt x="1468701" y="381625"/>
                </a:lnTo>
                <a:lnTo>
                  <a:pt x="1690043" y="0"/>
                </a:lnTo>
                <a:lnTo>
                  <a:pt x="1904129" y="369114"/>
                </a:lnTo>
                <a:lnTo>
                  <a:pt x="2118215" y="0"/>
                </a:lnTo>
                <a:lnTo>
                  <a:pt x="2346815" y="394138"/>
                </a:lnTo>
                <a:lnTo>
                  <a:pt x="2575415" y="0"/>
                </a:lnTo>
                <a:lnTo>
                  <a:pt x="2797438" y="382798"/>
                </a:lnTo>
                <a:lnTo>
                  <a:pt x="3019461" y="0"/>
                </a:lnTo>
                <a:lnTo>
                  <a:pt x="3233547" y="369114"/>
                </a:lnTo>
                <a:lnTo>
                  <a:pt x="3447633" y="0"/>
                </a:lnTo>
                <a:lnTo>
                  <a:pt x="3676233" y="394138"/>
                </a:lnTo>
                <a:lnTo>
                  <a:pt x="3904833" y="0"/>
                </a:lnTo>
                <a:lnTo>
                  <a:pt x="4126176" y="381625"/>
                </a:lnTo>
                <a:lnTo>
                  <a:pt x="4347518" y="0"/>
                </a:lnTo>
                <a:lnTo>
                  <a:pt x="4561604" y="369114"/>
                </a:lnTo>
                <a:lnTo>
                  <a:pt x="4775690" y="0"/>
                </a:lnTo>
                <a:lnTo>
                  <a:pt x="5004290" y="394138"/>
                </a:lnTo>
                <a:lnTo>
                  <a:pt x="5232890" y="0"/>
                </a:lnTo>
                <a:lnTo>
                  <a:pt x="5450151" y="374587"/>
                </a:lnTo>
                <a:lnTo>
                  <a:pt x="5667411" y="0"/>
                </a:lnTo>
                <a:lnTo>
                  <a:pt x="5881497" y="369114"/>
                </a:lnTo>
                <a:lnTo>
                  <a:pt x="6095583" y="0"/>
                </a:lnTo>
                <a:lnTo>
                  <a:pt x="6324183" y="394138"/>
                </a:lnTo>
                <a:lnTo>
                  <a:pt x="6552783" y="0"/>
                </a:lnTo>
                <a:lnTo>
                  <a:pt x="6774126" y="381625"/>
                </a:lnTo>
                <a:lnTo>
                  <a:pt x="6995468" y="0"/>
                </a:lnTo>
                <a:lnTo>
                  <a:pt x="7209554" y="369114"/>
                </a:lnTo>
                <a:lnTo>
                  <a:pt x="7423640" y="0"/>
                </a:lnTo>
                <a:lnTo>
                  <a:pt x="7652240" y="394138"/>
                </a:lnTo>
                <a:lnTo>
                  <a:pt x="7880840" y="0"/>
                </a:lnTo>
                <a:lnTo>
                  <a:pt x="8102863" y="382798"/>
                </a:lnTo>
                <a:lnTo>
                  <a:pt x="8324886" y="0"/>
                </a:lnTo>
                <a:lnTo>
                  <a:pt x="8538972" y="369114"/>
                </a:lnTo>
                <a:lnTo>
                  <a:pt x="8753058" y="0"/>
                </a:lnTo>
                <a:lnTo>
                  <a:pt x="8981658" y="394138"/>
                </a:lnTo>
                <a:lnTo>
                  <a:pt x="9210258" y="0"/>
                </a:lnTo>
                <a:lnTo>
                  <a:pt x="9431601" y="381625"/>
                </a:lnTo>
                <a:lnTo>
                  <a:pt x="9652943" y="0"/>
                </a:lnTo>
                <a:lnTo>
                  <a:pt x="9867029" y="369114"/>
                </a:lnTo>
                <a:lnTo>
                  <a:pt x="10081115" y="0"/>
                </a:lnTo>
                <a:lnTo>
                  <a:pt x="10309715" y="394138"/>
                </a:lnTo>
                <a:lnTo>
                  <a:pt x="10538315" y="0"/>
                </a:lnTo>
                <a:lnTo>
                  <a:pt x="10900301" y="624114"/>
                </a:lnTo>
                <a:lnTo>
                  <a:pt x="10443101" y="624114"/>
                </a:lnTo>
                <a:lnTo>
                  <a:pt x="10176329" y="624114"/>
                </a:lnTo>
                <a:lnTo>
                  <a:pt x="10014929" y="624114"/>
                </a:lnTo>
                <a:lnTo>
                  <a:pt x="9719129" y="624114"/>
                </a:lnTo>
                <a:lnTo>
                  <a:pt x="9572244" y="624114"/>
                </a:lnTo>
                <a:lnTo>
                  <a:pt x="9290957" y="624114"/>
                </a:lnTo>
                <a:lnTo>
                  <a:pt x="9115044" y="624114"/>
                </a:lnTo>
                <a:lnTo>
                  <a:pt x="8848272" y="624114"/>
                </a:lnTo>
                <a:lnTo>
                  <a:pt x="8686872" y="624114"/>
                </a:lnTo>
                <a:lnTo>
                  <a:pt x="8391072" y="624114"/>
                </a:lnTo>
                <a:lnTo>
                  <a:pt x="8242826" y="624114"/>
                </a:lnTo>
                <a:lnTo>
                  <a:pt x="7962900" y="624114"/>
                </a:lnTo>
                <a:lnTo>
                  <a:pt x="7785626" y="624114"/>
                </a:lnTo>
                <a:lnTo>
                  <a:pt x="7518854" y="624114"/>
                </a:lnTo>
                <a:lnTo>
                  <a:pt x="7357454" y="624114"/>
                </a:lnTo>
                <a:lnTo>
                  <a:pt x="7061654" y="624114"/>
                </a:lnTo>
                <a:lnTo>
                  <a:pt x="6914769" y="624114"/>
                </a:lnTo>
                <a:lnTo>
                  <a:pt x="6633482" y="624114"/>
                </a:lnTo>
                <a:lnTo>
                  <a:pt x="6457569" y="624114"/>
                </a:lnTo>
                <a:lnTo>
                  <a:pt x="6190797" y="624114"/>
                </a:lnTo>
                <a:lnTo>
                  <a:pt x="6029397" y="624114"/>
                </a:lnTo>
                <a:lnTo>
                  <a:pt x="5733597" y="624114"/>
                </a:lnTo>
                <a:lnTo>
                  <a:pt x="5594876" y="624114"/>
                </a:lnTo>
                <a:lnTo>
                  <a:pt x="5305425" y="624114"/>
                </a:lnTo>
                <a:lnTo>
                  <a:pt x="5137676" y="624114"/>
                </a:lnTo>
                <a:lnTo>
                  <a:pt x="4870904" y="624114"/>
                </a:lnTo>
                <a:lnTo>
                  <a:pt x="4709504" y="624114"/>
                </a:lnTo>
                <a:lnTo>
                  <a:pt x="4413704" y="624114"/>
                </a:lnTo>
                <a:lnTo>
                  <a:pt x="4266819" y="624114"/>
                </a:lnTo>
                <a:lnTo>
                  <a:pt x="3985532" y="624114"/>
                </a:lnTo>
                <a:lnTo>
                  <a:pt x="3809619" y="624114"/>
                </a:lnTo>
                <a:lnTo>
                  <a:pt x="3542847" y="624114"/>
                </a:lnTo>
                <a:lnTo>
                  <a:pt x="3381447" y="624114"/>
                </a:lnTo>
                <a:lnTo>
                  <a:pt x="3085647" y="624114"/>
                </a:lnTo>
                <a:lnTo>
                  <a:pt x="2937401" y="624114"/>
                </a:lnTo>
                <a:lnTo>
                  <a:pt x="2657475" y="624114"/>
                </a:lnTo>
                <a:lnTo>
                  <a:pt x="2480201" y="624114"/>
                </a:lnTo>
                <a:lnTo>
                  <a:pt x="2213429" y="624114"/>
                </a:lnTo>
                <a:lnTo>
                  <a:pt x="2052029" y="624114"/>
                </a:lnTo>
                <a:lnTo>
                  <a:pt x="1756229" y="624114"/>
                </a:lnTo>
                <a:lnTo>
                  <a:pt x="1609344" y="624114"/>
                </a:lnTo>
                <a:lnTo>
                  <a:pt x="1328057" y="624114"/>
                </a:lnTo>
                <a:lnTo>
                  <a:pt x="1152144" y="624114"/>
                </a:lnTo>
                <a:lnTo>
                  <a:pt x="885372" y="624114"/>
                </a:lnTo>
                <a:lnTo>
                  <a:pt x="723972" y="624114"/>
                </a:lnTo>
                <a:lnTo>
                  <a:pt x="428172" y="624114"/>
                </a:lnTo>
                <a:lnTo>
                  <a:pt x="0" y="624114"/>
                </a:lnTo>
                <a:close/>
              </a:path>
            </a:pathLst>
          </a:custGeom>
          <a:solidFill>
            <a:srgbClr val="15E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56531" y="2987404"/>
            <a:ext cx="611065" cy="422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4808205" y="-5182015"/>
            <a:ext cx="2575589" cy="12192002"/>
          </a:xfrm>
          <a:prstGeom prst="rect">
            <a:avLst/>
          </a:prstGeom>
          <a:effectLst>
            <a:outerShdw blurRad="203200" dist="63500" dir="16200000" rotWithShape="0">
              <a:prstClr val="black">
                <a:alpha val="19000"/>
              </a:prst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4102768" y="2875549"/>
            <a:ext cx="3573379" cy="0"/>
          </a:xfrm>
          <a:prstGeom prst="line">
            <a:avLst/>
          </a:prstGeom>
          <a:ln w="38100">
            <a:solidFill>
              <a:srgbClr val="15E1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73" y="4610352"/>
            <a:ext cx="2951747" cy="16603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1AFFBEF-1A5D-41FC-BA08-AC7A523826AD}"/>
              </a:ext>
            </a:extLst>
          </p:cNvPr>
          <p:cNvSpPr/>
          <p:nvPr/>
        </p:nvSpPr>
        <p:spPr>
          <a:xfrm>
            <a:off x="2557111" y="3188424"/>
            <a:ext cx="779967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礼仪部是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我主要的竞选目标，如果这次我可以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当选干事，我会协助老师做好各项工作，用一颗真诚的心以及实际行动和努力为大家服务。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1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247566" y="17132"/>
            <a:ext cx="12587678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21075" y="309119"/>
            <a:ext cx="1542626" cy="3402933"/>
            <a:chOff x="2691749" y="139973"/>
            <a:chExt cx="1773435" cy="3912084"/>
          </a:xfrm>
        </p:grpSpPr>
        <p:grpSp>
          <p:nvGrpSpPr>
            <p:cNvPr id="4" name="Group 4"/>
            <p:cNvGrpSpPr/>
            <p:nvPr/>
          </p:nvGrpSpPr>
          <p:grpSpPr>
            <a:xfrm>
              <a:off x="2691749" y="139973"/>
              <a:ext cx="1773435" cy="3912084"/>
              <a:chOff x="5267804" y="179302"/>
              <a:chExt cx="855663" cy="1887538"/>
            </a:xfrm>
          </p:grpSpPr>
          <p:grpSp>
            <p:nvGrpSpPr>
              <p:cNvPr id="6" name="Group 1"/>
              <p:cNvGrpSpPr/>
              <p:nvPr/>
            </p:nvGrpSpPr>
            <p:grpSpPr>
              <a:xfrm>
                <a:off x="5267804" y="1206415"/>
                <a:ext cx="855663" cy="860425"/>
                <a:chOff x="5292080" y="1529681"/>
                <a:chExt cx="855663" cy="860425"/>
              </a:xfrm>
            </p:grpSpPr>
            <p:sp>
              <p:nvSpPr>
                <p:cNvPr id="8" name="Oval 20"/>
                <p:cNvSpPr>
                  <a:spLocks noChangeArrowheads="1"/>
                </p:cNvSpPr>
                <p:nvPr/>
              </p:nvSpPr>
              <p:spPr bwMode="auto">
                <a:xfrm>
                  <a:off x="5292080" y="1529681"/>
                  <a:ext cx="855663" cy="860425"/>
                </a:xfrm>
                <a:prstGeom prst="ellipse">
                  <a:avLst/>
                </a:prstGeom>
                <a:solidFill>
                  <a:srgbClr val="16BDD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" name="Oval 21"/>
                <p:cNvSpPr>
                  <a:spLocks noChangeArrowheads="1"/>
                </p:cNvSpPr>
                <p:nvPr/>
              </p:nvSpPr>
              <p:spPr bwMode="auto">
                <a:xfrm>
                  <a:off x="5358250" y="1600541"/>
                  <a:ext cx="720148" cy="718705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ysDot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5690543" y="1570956"/>
                  <a:ext cx="55563" cy="571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5669442" y="179302"/>
                <a:ext cx="52388" cy="1114425"/>
              </a:xfrm>
              <a:custGeom>
                <a:avLst/>
                <a:gdLst>
                  <a:gd name="T0" fmla="*/ 9 w 14"/>
                  <a:gd name="T1" fmla="*/ 267 h 297"/>
                  <a:gd name="T2" fmla="*/ 13 w 14"/>
                  <a:gd name="T3" fmla="*/ 0 h 297"/>
                  <a:gd name="T4" fmla="*/ 12 w 14"/>
                  <a:gd name="T5" fmla="*/ 0 h 297"/>
                  <a:gd name="T6" fmla="*/ 9 w 14"/>
                  <a:gd name="T7" fmla="*/ 0 h 297"/>
                  <a:gd name="T8" fmla="*/ 8 w 14"/>
                  <a:gd name="T9" fmla="*/ 267 h 297"/>
                  <a:gd name="T10" fmla="*/ 7 w 14"/>
                  <a:gd name="T11" fmla="*/ 266 h 297"/>
                  <a:gd name="T12" fmla="*/ 6 w 14"/>
                  <a:gd name="T13" fmla="*/ 266 h 297"/>
                  <a:gd name="T14" fmla="*/ 3 w 14"/>
                  <a:gd name="T15" fmla="*/ 1 h 297"/>
                  <a:gd name="T16" fmla="*/ 3 w 14"/>
                  <a:gd name="T17" fmla="*/ 1 h 297"/>
                  <a:gd name="T18" fmla="*/ 0 w 14"/>
                  <a:gd name="T19" fmla="*/ 1 h 297"/>
                  <a:gd name="T20" fmla="*/ 5 w 14"/>
                  <a:gd name="T21" fmla="*/ 267 h 297"/>
                  <a:gd name="T22" fmla="*/ 3 w 14"/>
                  <a:gd name="T23" fmla="*/ 284 h 297"/>
                  <a:gd name="T24" fmla="*/ 6 w 14"/>
                  <a:gd name="T25" fmla="*/ 295 h 297"/>
                  <a:gd name="T26" fmla="*/ 11 w 14"/>
                  <a:gd name="T27" fmla="*/ 286 h 297"/>
                  <a:gd name="T28" fmla="*/ 9 w 14"/>
                  <a:gd name="T29" fmla="*/ 267 h 297"/>
                  <a:gd name="T30" fmla="*/ 7 w 14"/>
                  <a:gd name="T31" fmla="*/ 286 h 297"/>
                  <a:gd name="T32" fmla="*/ 5 w 14"/>
                  <a:gd name="T33" fmla="*/ 279 h 297"/>
                  <a:gd name="T34" fmla="*/ 7 w 14"/>
                  <a:gd name="T35" fmla="*/ 268 h 297"/>
                  <a:gd name="T36" fmla="*/ 9 w 14"/>
                  <a:gd name="T37" fmla="*/ 280 h 297"/>
                  <a:gd name="T38" fmla="*/ 7 w 14"/>
                  <a:gd name="T39" fmla="*/ 28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7">
                    <a:moveTo>
                      <a:pt x="9" y="267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267"/>
                      <a:pt x="8" y="267"/>
                      <a:pt x="8" y="267"/>
                    </a:cubicBezTo>
                    <a:cubicBezTo>
                      <a:pt x="8" y="266"/>
                      <a:pt x="8" y="266"/>
                      <a:pt x="7" y="266"/>
                    </a:cubicBezTo>
                    <a:cubicBezTo>
                      <a:pt x="7" y="266"/>
                      <a:pt x="7" y="266"/>
                      <a:pt x="6" y="26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1" y="269"/>
                      <a:pt x="3" y="279"/>
                      <a:pt x="3" y="284"/>
                    </a:cubicBezTo>
                    <a:cubicBezTo>
                      <a:pt x="3" y="289"/>
                      <a:pt x="2" y="297"/>
                      <a:pt x="6" y="295"/>
                    </a:cubicBezTo>
                    <a:cubicBezTo>
                      <a:pt x="11" y="294"/>
                      <a:pt x="11" y="291"/>
                      <a:pt x="11" y="286"/>
                    </a:cubicBezTo>
                    <a:cubicBezTo>
                      <a:pt x="13" y="275"/>
                      <a:pt x="14" y="268"/>
                      <a:pt x="9" y="267"/>
                    </a:cubicBezTo>
                    <a:close/>
                    <a:moveTo>
                      <a:pt x="7" y="286"/>
                    </a:moveTo>
                    <a:cubicBezTo>
                      <a:pt x="4" y="286"/>
                      <a:pt x="5" y="282"/>
                      <a:pt x="5" y="279"/>
                    </a:cubicBezTo>
                    <a:cubicBezTo>
                      <a:pt x="5" y="275"/>
                      <a:pt x="3" y="268"/>
                      <a:pt x="7" y="268"/>
                    </a:cubicBezTo>
                    <a:cubicBezTo>
                      <a:pt x="11" y="268"/>
                      <a:pt x="11" y="272"/>
                      <a:pt x="9" y="280"/>
                    </a:cubicBezTo>
                    <a:cubicBezTo>
                      <a:pt x="9" y="283"/>
                      <a:pt x="9" y="285"/>
                      <a:pt x="7" y="286"/>
                    </a:cubicBezTo>
                    <a:close/>
                  </a:path>
                </a:pathLst>
              </a:custGeom>
              <a:solidFill>
                <a:srgbClr val="06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082994" y="2619826"/>
              <a:ext cx="8210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54652" y="158261"/>
            <a:ext cx="1572857" cy="3390314"/>
            <a:chOff x="3974465" y="909773"/>
            <a:chExt cx="1838858" cy="3963682"/>
          </a:xfrm>
        </p:grpSpPr>
        <p:grpSp>
          <p:nvGrpSpPr>
            <p:cNvPr id="12" name="Group 9"/>
            <p:cNvGrpSpPr/>
            <p:nvPr/>
          </p:nvGrpSpPr>
          <p:grpSpPr>
            <a:xfrm>
              <a:off x="3974465" y="909773"/>
              <a:ext cx="1838858" cy="3963682"/>
              <a:chOff x="5950753" y="339502"/>
              <a:chExt cx="887229" cy="1912433"/>
            </a:xfrm>
          </p:grpSpPr>
          <p:grpSp>
            <p:nvGrpSpPr>
              <p:cNvPr id="14" name="Group 138"/>
              <p:cNvGrpSpPr/>
              <p:nvPr/>
            </p:nvGrpSpPr>
            <p:grpSpPr>
              <a:xfrm>
                <a:off x="5950753" y="1359769"/>
                <a:ext cx="887229" cy="892166"/>
                <a:chOff x="5292079" y="1529681"/>
                <a:chExt cx="887229" cy="892166"/>
              </a:xfrm>
            </p:grpSpPr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5292079" y="1529681"/>
                  <a:ext cx="887229" cy="892166"/>
                </a:xfrm>
                <a:prstGeom prst="ellipse">
                  <a:avLst/>
                </a:prstGeom>
                <a:solidFill>
                  <a:srgbClr val="FF859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>
                  <a:off x="5350314" y="1584670"/>
                  <a:ext cx="751393" cy="749887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ysDot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" name="Oval 23"/>
                <p:cNvSpPr>
                  <a:spLocks noChangeArrowheads="1"/>
                </p:cNvSpPr>
                <p:nvPr/>
              </p:nvSpPr>
              <p:spPr bwMode="auto">
                <a:xfrm>
                  <a:off x="5690543" y="1570956"/>
                  <a:ext cx="55563" cy="571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5" name="Freeform 26"/>
              <p:cNvSpPr>
                <a:spLocks noEditPoints="1"/>
              </p:cNvSpPr>
              <p:nvPr/>
            </p:nvSpPr>
            <p:spPr bwMode="auto">
              <a:xfrm>
                <a:off x="6354118" y="339502"/>
                <a:ext cx="52388" cy="1114425"/>
              </a:xfrm>
              <a:custGeom>
                <a:avLst/>
                <a:gdLst>
                  <a:gd name="T0" fmla="*/ 9 w 14"/>
                  <a:gd name="T1" fmla="*/ 267 h 297"/>
                  <a:gd name="T2" fmla="*/ 12 w 14"/>
                  <a:gd name="T3" fmla="*/ 0 h 297"/>
                  <a:gd name="T4" fmla="*/ 11 w 14"/>
                  <a:gd name="T5" fmla="*/ 0 h 297"/>
                  <a:gd name="T6" fmla="*/ 9 w 14"/>
                  <a:gd name="T7" fmla="*/ 0 h 297"/>
                  <a:gd name="T8" fmla="*/ 8 w 14"/>
                  <a:gd name="T9" fmla="*/ 267 h 297"/>
                  <a:gd name="T10" fmla="*/ 7 w 14"/>
                  <a:gd name="T11" fmla="*/ 266 h 297"/>
                  <a:gd name="T12" fmla="*/ 6 w 14"/>
                  <a:gd name="T13" fmla="*/ 266 h 297"/>
                  <a:gd name="T14" fmla="*/ 3 w 14"/>
                  <a:gd name="T15" fmla="*/ 1 h 297"/>
                  <a:gd name="T16" fmla="*/ 3 w 14"/>
                  <a:gd name="T17" fmla="*/ 1 h 297"/>
                  <a:gd name="T18" fmla="*/ 0 w 14"/>
                  <a:gd name="T19" fmla="*/ 1 h 297"/>
                  <a:gd name="T20" fmla="*/ 5 w 14"/>
                  <a:gd name="T21" fmla="*/ 267 h 297"/>
                  <a:gd name="T22" fmla="*/ 3 w 14"/>
                  <a:gd name="T23" fmla="*/ 284 h 297"/>
                  <a:gd name="T24" fmla="*/ 6 w 14"/>
                  <a:gd name="T25" fmla="*/ 295 h 297"/>
                  <a:gd name="T26" fmla="*/ 11 w 14"/>
                  <a:gd name="T27" fmla="*/ 286 h 297"/>
                  <a:gd name="T28" fmla="*/ 9 w 14"/>
                  <a:gd name="T29" fmla="*/ 267 h 297"/>
                  <a:gd name="T30" fmla="*/ 7 w 14"/>
                  <a:gd name="T31" fmla="*/ 286 h 297"/>
                  <a:gd name="T32" fmla="*/ 5 w 14"/>
                  <a:gd name="T33" fmla="*/ 279 h 297"/>
                  <a:gd name="T34" fmla="*/ 7 w 14"/>
                  <a:gd name="T35" fmla="*/ 268 h 297"/>
                  <a:gd name="T36" fmla="*/ 9 w 14"/>
                  <a:gd name="T37" fmla="*/ 280 h 297"/>
                  <a:gd name="T38" fmla="*/ 7 w 14"/>
                  <a:gd name="T39" fmla="*/ 28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7">
                    <a:moveTo>
                      <a:pt x="9" y="267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267"/>
                      <a:pt x="8" y="267"/>
                      <a:pt x="8" y="267"/>
                    </a:cubicBezTo>
                    <a:cubicBezTo>
                      <a:pt x="8" y="266"/>
                      <a:pt x="7" y="266"/>
                      <a:pt x="7" y="266"/>
                    </a:cubicBezTo>
                    <a:cubicBezTo>
                      <a:pt x="7" y="266"/>
                      <a:pt x="6" y="266"/>
                      <a:pt x="6" y="26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1" y="269"/>
                      <a:pt x="3" y="279"/>
                      <a:pt x="3" y="284"/>
                    </a:cubicBezTo>
                    <a:cubicBezTo>
                      <a:pt x="3" y="289"/>
                      <a:pt x="1" y="297"/>
                      <a:pt x="6" y="295"/>
                    </a:cubicBezTo>
                    <a:cubicBezTo>
                      <a:pt x="11" y="294"/>
                      <a:pt x="11" y="291"/>
                      <a:pt x="11" y="286"/>
                    </a:cubicBezTo>
                    <a:cubicBezTo>
                      <a:pt x="12" y="275"/>
                      <a:pt x="14" y="268"/>
                      <a:pt x="9" y="267"/>
                    </a:cubicBezTo>
                    <a:close/>
                    <a:moveTo>
                      <a:pt x="7" y="286"/>
                    </a:moveTo>
                    <a:cubicBezTo>
                      <a:pt x="4" y="286"/>
                      <a:pt x="5" y="282"/>
                      <a:pt x="5" y="279"/>
                    </a:cubicBezTo>
                    <a:cubicBezTo>
                      <a:pt x="5" y="275"/>
                      <a:pt x="3" y="268"/>
                      <a:pt x="7" y="268"/>
                    </a:cubicBezTo>
                    <a:cubicBezTo>
                      <a:pt x="11" y="268"/>
                      <a:pt x="11" y="272"/>
                      <a:pt x="9" y="280"/>
                    </a:cubicBezTo>
                    <a:cubicBezTo>
                      <a:pt x="9" y="283"/>
                      <a:pt x="9" y="285"/>
                      <a:pt x="7" y="2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311420" y="3293698"/>
              <a:ext cx="9845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30116" y="488113"/>
            <a:ext cx="1570288" cy="3451960"/>
            <a:chOff x="5773047" y="457491"/>
            <a:chExt cx="1773436" cy="3898540"/>
          </a:xfrm>
        </p:grpSpPr>
        <p:grpSp>
          <p:nvGrpSpPr>
            <p:cNvPr id="20" name="Group 21"/>
            <p:cNvGrpSpPr/>
            <p:nvPr/>
          </p:nvGrpSpPr>
          <p:grpSpPr>
            <a:xfrm>
              <a:off x="5773047" y="457491"/>
              <a:ext cx="1773436" cy="3898540"/>
              <a:chOff x="6638280" y="339502"/>
              <a:chExt cx="855663" cy="1881003"/>
            </a:xfrm>
          </p:grpSpPr>
          <p:grpSp>
            <p:nvGrpSpPr>
              <p:cNvPr id="22" name="Group 134"/>
              <p:cNvGrpSpPr/>
              <p:nvPr/>
            </p:nvGrpSpPr>
            <p:grpSpPr>
              <a:xfrm>
                <a:off x="6638280" y="1360080"/>
                <a:ext cx="855663" cy="860425"/>
                <a:chOff x="5292080" y="1529681"/>
                <a:chExt cx="855663" cy="860425"/>
              </a:xfrm>
            </p:grpSpPr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auto">
                <a:xfrm>
                  <a:off x="5292080" y="1529681"/>
                  <a:ext cx="855663" cy="86042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>
                  <a:off x="5358250" y="1600541"/>
                  <a:ext cx="720148" cy="718705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ysDot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6" name="Oval 23"/>
                <p:cNvSpPr>
                  <a:spLocks noChangeArrowheads="1"/>
                </p:cNvSpPr>
                <p:nvPr/>
              </p:nvSpPr>
              <p:spPr bwMode="auto">
                <a:xfrm>
                  <a:off x="5690543" y="1570956"/>
                  <a:ext cx="55563" cy="571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7039918" y="339502"/>
                <a:ext cx="52388" cy="1114425"/>
              </a:xfrm>
              <a:custGeom>
                <a:avLst/>
                <a:gdLst>
                  <a:gd name="T0" fmla="*/ 9 w 14"/>
                  <a:gd name="T1" fmla="*/ 267 h 297"/>
                  <a:gd name="T2" fmla="*/ 13 w 14"/>
                  <a:gd name="T3" fmla="*/ 0 h 297"/>
                  <a:gd name="T4" fmla="*/ 12 w 14"/>
                  <a:gd name="T5" fmla="*/ 0 h 297"/>
                  <a:gd name="T6" fmla="*/ 9 w 14"/>
                  <a:gd name="T7" fmla="*/ 0 h 297"/>
                  <a:gd name="T8" fmla="*/ 8 w 14"/>
                  <a:gd name="T9" fmla="*/ 267 h 297"/>
                  <a:gd name="T10" fmla="*/ 7 w 14"/>
                  <a:gd name="T11" fmla="*/ 266 h 297"/>
                  <a:gd name="T12" fmla="*/ 6 w 14"/>
                  <a:gd name="T13" fmla="*/ 266 h 297"/>
                  <a:gd name="T14" fmla="*/ 3 w 14"/>
                  <a:gd name="T15" fmla="*/ 1 h 297"/>
                  <a:gd name="T16" fmla="*/ 3 w 14"/>
                  <a:gd name="T17" fmla="*/ 1 h 297"/>
                  <a:gd name="T18" fmla="*/ 0 w 14"/>
                  <a:gd name="T19" fmla="*/ 1 h 297"/>
                  <a:gd name="T20" fmla="*/ 5 w 14"/>
                  <a:gd name="T21" fmla="*/ 267 h 297"/>
                  <a:gd name="T22" fmla="*/ 3 w 14"/>
                  <a:gd name="T23" fmla="*/ 284 h 297"/>
                  <a:gd name="T24" fmla="*/ 6 w 14"/>
                  <a:gd name="T25" fmla="*/ 295 h 297"/>
                  <a:gd name="T26" fmla="*/ 11 w 14"/>
                  <a:gd name="T27" fmla="*/ 286 h 297"/>
                  <a:gd name="T28" fmla="*/ 9 w 14"/>
                  <a:gd name="T29" fmla="*/ 267 h 297"/>
                  <a:gd name="T30" fmla="*/ 7 w 14"/>
                  <a:gd name="T31" fmla="*/ 286 h 297"/>
                  <a:gd name="T32" fmla="*/ 5 w 14"/>
                  <a:gd name="T33" fmla="*/ 279 h 297"/>
                  <a:gd name="T34" fmla="*/ 7 w 14"/>
                  <a:gd name="T35" fmla="*/ 268 h 297"/>
                  <a:gd name="T36" fmla="*/ 9 w 14"/>
                  <a:gd name="T37" fmla="*/ 280 h 297"/>
                  <a:gd name="T38" fmla="*/ 7 w 14"/>
                  <a:gd name="T39" fmla="*/ 28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7">
                    <a:moveTo>
                      <a:pt x="9" y="267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267"/>
                      <a:pt x="8" y="267"/>
                      <a:pt x="8" y="267"/>
                    </a:cubicBezTo>
                    <a:cubicBezTo>
                      <a:pt x="8" y="266"/>
                      <a:pt x="8" y="266"/>
                      <a:pt x="7" y="266"/>
                    </a:cubicBezTo>
                    <a:cubicBezTo>
                      <a:pt x="7" y="266"/>
                      <a:pt x="7" y="266"/>
                      <a:pt x="6" y="26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1" y="269"/>
                      <a:pt x="3" y="279"/>
                      <a:pt x="3" y="284"/>
                    </a:cubicBezTo>
                    <a:cubicBezTo>
                      <a:pt x="3" y="289"/>
                      <a:pt x="2" y="297"/>
                      <a:pt x="6" y="295"/>
                    </a:cubicBezTo>
                    <a:cubicBezTo>
                      <a:pt x="11" y="294"/>
                      <a:pt x="11" y="291"/>
                      <a:pt x="11" y="286"/>
                    </a:cubicBezTo>
                    <a:cubicBezTo>
                      <a:pt x="13" y="275"/>
                      <a:pt x="14" y="268"/>
                      <a:pt x="9" y="267"/>
                    </a:cubicBezTo>
                    <a:close/>
                    <a:moveTo>
                      <a:pt x="7" y="286"/>
                    </a:moveTo>
                    <a:cubicBezTo>
                      <a:pt x="4" y="286"/>
                      <a:pt x="5" y="282"/>
                      <a:pt x="5" y="279"/>
                    </a:cubicBezTo>
                    <a:cubicBezTo>
                      <a:pt x="5" y="275"/>
                      <a:pt x="3" y="268"/>
                      <a:pt x="7" y="268"/>
                    </a:cubicBezTo>
                    <a:cubicBezTo>
                      <a:pt x="11" y="268"/>
                      <a:pt x="11" y="272"/>
                      <a:pt x="9" y="280"/>
                    </a:cubicBezTo>
                    <a:cubicBezTo>
                      <a:pt x="9" y="283"/>
                      <a:pt x="9" y="285"/>
                      <a:pt x="7" y="28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087039" y="2930288"/>
              <a:ext cx="10070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90826" y="619998"/>
            <a:ext cx="1404042" cy="2850282"/>
            <a:chOff x="7439390" y="939269"/>
            <a:chExt cx="1773435" cy="3600169"/>
          </a:xfrm>
        </p:grpSpPr>
        <p:grpSp>
          <p:nvGrpSpPr>
            <p:cNvPr id="28" name="Group 22"/>
            <p:cNvGrpSpPr/>
            <p:nvPr/>
          </p:nvGrpSpPr>
          <p:grpSpPr>
            <a:xfrm>
              <a:off x="7439390" y="939269"/>
              <a:ext cx="1773435" cy="3600169"/>
              <a:chOff x="7331238" y="339502"/>
              <a:chExt cx="855663" cy="1737042"/>
            </a:xfrm>
          </p:grpSpPr>
          <p:grpSp>
            <p:nvGrpSpPr>
              <p:cNvPr id="30" name="Group 142"/>
              <p:cNvGrpSpPr/>
              <p:nvPr/>
            </p:nvGrpSpPr>
            <p:grpSpPr>
              <a:xfrm>
                <a:off x="7331238" y="1216119"/>
                <a:ext cx="855663" cy="860425"/>
                <a:chOff x="5292080" y="1529681"/>
                <a:chExt cx="855663" cy="860425"/>
              </a:xfrm>
            </p:grpSpPr>
            <p:sp>
              <p:nvSpPr>
                <p:cNvPr id="32" name="Oval 20"/>
                <p:cNvSpPr>
                  <a:spLocks noChangeArrowheads="1"/>
                </p:cNvSpPr>
                <p:nvPr/>
              </p:nvSpPr>
              <p:spPr bwMode="auto">
                <a:xfrm>
                  <a:off x="5292080" y="1529681"/>
                  <a:ext cx="855663" cy="86042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5358250" y="1600541"/>
                  <a:ext cx="720148" cy="718705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ysDot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4" name="Oval 23"/>
                <p:cNvSpPr>
                  <a:spLocks noChangeArrowheads="1"/>
                </p:cNvSpPr>
                <p:nvPr/>
              </p:nvSpPr>
              <p:spPr bwMode="auto">
                <a:xfrm>
                  <a:off x="5690543" y="1570956"/>
                  <a:ext cx="55563" cy="571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7733655" y="339502"/>
                <a:ext cx="52388" cy="965200"/>
              </a:xfrm>
              <a:custGeom>
                <a:avLst/>
                <a:gdLst>
                  <a:gd name="T0" fmla="*/ 9 w 14"/>
                  <a:gd name="T1" fmla="*/ 227 h 257"/>
                  <a:gd name="T2" fmla="*/ 13 w 14"/>
                  <a:gd name="T3" fmla="*/ 0 h 257"/>
                  <a:gd name="T4" fmla="*/ 12 w 14"/>
                  <a:gd name="T5" fmla="*/ 0 h 257"/>
                  <a:gd name="T6" fmla="*/ 9 w 14"/>
                  <a:gd name="T7" fmla="*/ 0 h 257"/>
                  <a:gd name="T8" fmla="*/ 8 w 14"/>
                  <a:gd name="T9" fmla="*/ 227 h 257"/>
                  <a:gd name="T10" fmla="*/ 7 w 14"/>
                  <a:gd name="T11" fmla="*/ 226 h 257"/>
                  <a:gd name="T12" fmla="*/ 6 w 14"/>
                  <a:gd name="T13" fmla="*/ 226 h 257"/>
                  <a:gd name="T14" fmla="*/ 3 w 14"/>
                  <a:gd name="T15" fmla="*/ 1 h 257"/>
                  <a:gd name="T16" fmla="*/ 3 w 14"/>
                  <a:gd name="T17" fmla="*/ 1 h 257"/>
                  <a:gd name="T18" fmla="*/ 0 w 14"/>
                  <a:gd name="T19" fmla="*/ 1 h 257"/>
                  <a:gd name="T20" fmla="*/ 5 w 14"/>
                  <a:gd name="T21" fmla="*/ 227 h 257"/>
                  <a:gd name="T22" fmla="*/ 3 w 14"/>
                  <a:gd name="T23" fmla="*/ 244 h 257"/>
                  <a:gd name="T24" fmla="*/ 6 w 14"/>
                  <a:gd name="T25" fmla="*/ 255 h 257"/>
                  <a:gd name="T26" fmla="*/ 11 w 14"/>
                  <a:gd name="T27" fmla="*/ 246 h 257"/>
                  <a:gd name="T28" fmla="*/ 9 w 14"/>
                  <a:gd name="T29" fmla="*/ 227 h 257"/>
                  <a:gd name="T30" fmla="*/ 7 w 14"/>
                  <a:gd name="T31" fmla="*/ 246 h 257"/>
                  <a:gd name="T32" fmla="*/ 5 w 14"/>
                  <a:gd name="T33" fmla="*/ 239 h 257"/>
                  <a:gd name="T34" fmla="*/ 7 w 14"/>
                  <a:gd name="T35" fmla="*/ 228 h 257"/>
                  <a:gd name="T36" fmla="*/ 9 w 14"/>
                  <a:gd name="T37" fmla="*/ 240 h 257"/>
                  <a:gd name="T38" fmla="*/ 7 w 14"/>
                  <a:gd name="T39" fmla="*/ 2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57">
                    <a:moveTo>
                      <a:pt x="9" y="227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227"/>
                      <a:pt x="8" y="227"/>
                      <a:pt x="8" y="227"/>
                    </a:cubicBezTo>
                    <a:cubicBezTo>
                      <a:pt x="8" y="226"/>
                      <a:pt x="8" y="226"/>
                      <a:pt x="7" y="226"/>
                    </a:cubicBezTo>
                    <a:cubicBezTo>
                      <a:pt x="7" y="226"/>
                      <a:pt x="7" y="226"/>
                      <a:pt x="6" y="22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227"/>
                      <a:pt x="5" y="227"/>
                      <a:pt x="5" y="227"/>
                    </a:cubicBezTo>
                    <a:cubicBezTo>
                      <a:pt x="1" y="229"/>
                      <a:pt x="3" y="239"/>
                      <a:pt x="3" y="244"/>
                    </a:cubicBezTo>
                    <a:cubicBezTo>
                      <a:pt x="3" y="249"/>
                      <a:pt x="2" y="257"/>
                      <a:pt x="6" y="255"/>
                    </a:cubicBezTo>
                    <a:cubicBezTo>
                      <a:pt x="11" y="254"/>
                      <a:pt x="11" y="251"/>
                      <a:pt x="11" y="246"/>
                    </a:cubicBezTo>
                    <a:cubicBezTo>
                      <a:pt x="13" y="235"/>
                      <a:pt x="14" y="228"/>
                      <a:pt x="9" y="227"/>
                    </a:cubicBezTo>
                    <a:close/>
                    <a:moveTo>
                      <a:pt x="7" y="246"/>
                    </a:moveTo>
                    <a:cubicBezTo>
                      <a:pt x="4" y="246"/>
                      <a:pt x="5" y="242"/>
                      <a:pt x="5" y="239"/>
                    </a:cubicBezTo>
                    <a:cubicBezTo>
                      <a:pt x="5" y="235"/>
                      <a:pt x="3" y="228"/>
                      <a:pt x="7" y="228"/>
                    </a:cubicBezTo>
                    <a:cubicBezTo>
                      <a:pt x="11" y="228"/>
                      <a:pt x="11" y="232"/>
                      <a:pt x="9" y="240"/>
                    </a:cubicBezTo>
                    <a:cubicBezTo>
                      <a:pt x="9" y="243"/>
                      <a:pt x="9" y="245"/>
                      <a:pt x="7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7674435" y="3053080"/>
              <a:ext cx="9829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099509" y="3875955"/>
            <a:ext cx="1969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加强学校礼仪教育，培养学生明礼诚信。创建和谐班级，和谐校园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flipH="1">
            <a:off x="-38100" y="6294436"/>
            <a:ext cx="12230100" cy="944247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756417" y="3764852"/>
            <a:ext cx="194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  <a:cs typeface="Arial" panose="020B0604020202020204" pitchFamily="34" charset="0"/>
              </a:rPr>
              <a:t>礼仪课的开设，使文明行为规范得到训练。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79604" y="4104290"/>
            <a:ext cx="237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  <a:cs typeface="Arial" panose="020B0604020202020204" pitchFamily="34" charset="0"/>
              </a:rPr>
              <a:t>利用学校与家庭教育相结合的做法，使礼仪教育影响社会。</a:t>
            </a:r>
            <a:endParaRPr lang="zh-CN" altLang="en-US" sz="1600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48076" y="3765883"/>
            <a:ext cx="218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  <a:cs typeface="Arial" panose="020B0604020202020204" pitchFamily="34" charset="0"/>
              </a:rPr>
              <a:t>创建校园礼仪氛围，营造良好育人环境。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0" y="0"/>
            <a:ext cx="12305841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-385441" y="0"/>
            <a:ext cx="12682023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20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337613" y="439064"/>
            <a:ext cx="29770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3600" b="1" dirty="0" smtClean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3600" b="1" dirty="0" smtClean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礼仪部</a:t>
            </a:r>
            <a:r>
              <a:rPr lang="en-US" altLang="zh-CN" sz="3600" b="1" dirty="0" smtClean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sz="3600" b="1" dirty="0">
              <a:solidFill>
                <a:srgbClr val="FF85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E48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603966" y="1227908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一职的认识</a:t>
            </a:r>
          </a:p>
          <a:p>
            <a:endParaRPr lang="zh-CN" altLang="en-US" sz="2800" dirty="0">
              <a:solidFill>
                <a:srgbClr val="16BDD4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532284">
            <a:off x="7195424" y="489500"/>
            <a:ext cx="433137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56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6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56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1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5" grpId="0"/>
          <p:bldP spid="37" grpId="0"/>
          <p:bldP spid="38" grpId="0"/>
          <p:bldP spid="39" grpId="0"/>
          <p:bldP spid="40" grpId="0" animBg="1"/>
          <p:bldP spid="41" grpId="0" animBg="1"/>
          <p:bldP spid="42" grpId="0"/>
          <p:bldP spid="43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1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5" grpId="0"/>
          <p:bldP spid="37" grpId="0"/>
          <p:bldP spid="38" grpId="0"/>
          <p:bldP spid="39" grpId="0"/>
          <p:bldP spid="40" grpId="0" animBg="1"/>
          <p:bldP spid="41" grpId="0" animBg="1"/>
          <p:bldP spid="42" grpId="0"/>
          <p:bldP spid="43" grpId="0"/>
          <p:bldP spid="44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图图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自定义</PresentationFormat>
  <Paragraphs>80</Paragraphs>
  <Slides>10</Slides>
  <Notes>10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图图</dc:title>
  <dc:creator/>
  <cp:lastModifiedBy/>
  <cp:revision>1</cp:revision>
  <dcterms:created xsi:type="dcterms:W3CDTF">2017-03-22T17:08:17Z</dcterms:created>
  <dcterms:modified xsi:type="dcterms:W3CDTF">2020-10-29T04:59:55Z</dcterms:modified>
</cp:coreProperties>
</file>