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5"/>
  </p:notesMasterIdLst>
  <p:sldIdLst>
    <p:sldId id="300" r:id="rId4"/>
    <p:sldId id="274" r:id="rId6"/>
    <p:sldId id="294" r:id="rId7"/>
    <p:sldId id="312" r:id="rId8"/>
    <p:sldId id="313" r:id="rId9"/>
    <p:sldId id="293" r:id="rId10"/>
    <p:sldId id="314" r:id="rId11"/>
    <p:sldId id="316" r:id="rId12"/>
    <p:sldId id="299" r:id="rId13"/>
  </p:sldIdLst>
  <p:sldSz cx="12192000" cy="6858000"/>
  <p:notesSz cx="6858000" cy="9144000"/>
  <p:embeddedFontLst>
    <p:embeddedFont>
      <p:font typeface="字魂27号-布丁体" panose="00000500000000000000" pitchFamily="2" charset="-122"/>
      <p:regular r:id="rId17"/>
    </p:embeddedFont>
    <p:embeddedFont>
      <p:font typeface="字魂70号-灵悦黑体" panose="00000500000000000000" pitchFamily="2" charset="-122"/>
      <p:regular r:id="rId18"/>
    </p:embeddedFont>
    <p:embeddedFont>
      <p:font typeface="等线" panose="02010600030101010101"/>
      <p:regular r:id="rId19"/>
      <p:bold r:id="rId20"/>
    </p:embeddedFont>
    <p:embeddedFont>
      <p:font typeface="等线" panose="02010600030101010101" pitchFamily="2" charset="-122"/>
      <p:regular r:id="rId21"/>
    </p:embeddedFont>
    <p:embeddedFont>
      <p:font typeface="等线 Light" panose="02010600030101010101" charset="0"/>
      <p:regular r:id="rId22"/>
    </p:embeddedFont>
    <p:embeddedFont>
      <p:font typeface="方正粗黑宋简体" panose="02000000000000000000" charset="-122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586"/>
    <a:srgbClr val="FEB0A1"/>
    <a:srgbClr val="FA635D"/>
    <a:srgbClr val="182D80"/>
    <a:srgbClr val="4FBCC6"/>
    <a:srgbClr val="F26725"/>
    <a:srgbClr val="CF5497"/>
    <a:srgbClr val="FEC5BA"/>
    <a:srgbClr val="F8CD34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462"/>
      </p:cViewPr>
      <p:guideLst>
        <p:guide pos="3235"/>
        <p:guide orient="horz" pos="915"/>
        <p:guide orient="horz" pos="3394"/>
        <p:guide pos="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E8A41-31EE-4996-81AF-11F4FF8295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2542F-0EDE-4879-8490-F6DE1C2C6A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DF7355-52CB-4733-9033-3844691383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DDD8-E775-4750-B359-5BD58FBDCA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0A82D-CFAE-4110-A701-E32AE1AFB7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10" Type="http://schemas.microsoft.com/office/2007/relationships/hdphoto" Target="../media/image17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20.png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4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9287">
            <a:off x="8118178" y="5157237"/>
            <a:ext cx="508851" cy="69137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4189256"/>
            <a:ext cx="12327119" cy="2860026"/>
            <a:chOff x="0" y="4494691"/>
            <a:chExt cx="12327119" cy="286002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8" r="66768"/>
            <a:stretch>
              <a:fillRect/>
            </a:stretch>
          </p:blipFill>
          <p:spPr>
            <a:xfrm>
              <a:off x="6502719" y="4494691"/>
              <a:ext cx="1210237" cy="2782425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0" y="4535133"/>
              <a:ext cx="12327119" cy="2819584"/>
              <a:chOff x="0" y="4535133"/>
              <a:chExt cx="12327119" cy="2819584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35133"/>
                <a:ext cx="9429812" cy="2782425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757"/>
              <a:stretch>
                <a:fillRect/>
              </a:stretch>
            </p:blipFill>
            <p:spPr>
              <a:xfrm>
                <a:off x="9692431" y="4572292"/>
                <a:ext cx="1531704" cy="2782425"/>
              </a:xfrm>
              <a:prstGeom prst="rect">
                <a:avLst/>
              </a:prstGeom>
            </p:spPr>
          </p:pic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577" r="91982"/>
              <a:stretch>
                <a:fillRect/>
              </a:stretch>
            </p:blipFill>
            <p:spPr>
              <a:xfrm flipH="1">
                <a:off x="11570995" y="5729145"/>
                <a:ext cx="756124" cy="1625572"/>
              </a:xfrm>
              <a:prstGeom prst="rect">
                <a:avLst/>
              </a:prstGeom>
            </p:spPr>
          </p:pic>
        </p:grpSp>
      </p:grp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4" t="32990" r="5146" b="52976"/>
          <a:stretch>
            <a:fillRect/>
          </a:stretch>
        </p:blipFill>
        <p:spPr>
          <a:xfrm>
            <a:off x="9559223" y="1452171"/>
            <a:ext cx="1600093" cy="74051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9" b="86614"/>
          <a:stretch>
            <a:fillRect/>
          </a:stretch>
        </p:blipFill>
        <p:spPr>
          <a:xfrm>
            <a:off x="10888705" y="123095"/>
            <a:ext cx="1251075" cy="70633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86960">
            <a:off x="164224" y="226376"/>
            <a:ext cx="2156504" cy="1014537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5525550" y="1513701"/>
            <a:ext cx="475191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自我介绍</a:t>
            </a:r>
            <a:endParaRPr lang="zh-CN" altLang="en-US" sz="7200" dirty="0">
              <a:ln w="19050">
                <a:solidFill>
                  <a:schemeClr val="bg1"/>
                </a:solidFill>
              </a:ln>
              <a:solidFill>
                <a:srgbClr val="0070C0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5057140" y="2739390"/>
            <a:ext cx="5034280" cy="2446020"/>
            <a:chOff x="5789110" y="5096019"/>
            <a:chExt cx="3843856" cy="225487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6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89110" y="5096019"/>
              <a:ext cx="3843856" cy="2254876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6549850" y="5738936"/>
              <a:ext cx="2996565" cy="76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姓名：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高沐晨</a:t>
              </a:r>
              <a:endPara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rPr>
                <a:t>班级：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三（</a:t>
              </a:r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3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）班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pic>
        <p:nvPicPr>
          <p:cNvPr id="48" name="图片 47" descr="C:\Users\Administrator\Desktop\图片1.png图片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4510" y="1258570"/>
            <a:ext cx="4532630" cy="4164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5" y="558165"/>
            <a:ext cx="4878705" cy="496379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0489">
            <a:off x="9768770" y="2605273"/>
            <a:ext cx="739482" cy="1100420"/>
          </a:xfrm>
          <a:prstGeom prst="rect">
            <a:avLst/>
          </a:prstGeom>
        </p:spPr>
      </p:pic>
      <p:pic>
        <p:nvPicPr>
          <p:cNvPr id="51" name="图片 50" descr="图片包含 游戏机, 画, 食物, 花&#10;&#10;描述已自动生成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95" y="-922226"/>
            <a:ext cx="3869524" cy="36615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06290" y="490220"/>
            <a:ext cx="429450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4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善良服务社竞选</a:t>
            </a:r>
            <a:endParaRPr lang="zh-CN" altLang="en-US" sz="44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6" decel="3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3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4336576"/>
            <a:ext cx="12327119" cy="2860026"/>
            <a:chOff x="0" y="4494691"/>
            <a:chExt cx="12327119" cy="286002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029287">
              <a:off x="8071341" y="5241244"/>
              <a:ext cx="508851" cy="691374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8" r="66768"/>
            <a:stretch>
              <a:fillRect/>
            </a:stretch>
          </p:blipFill>
          <p:spPr>
            <a:xfrm>
              <a:off x="6502719" y="4494691"/>
              <a:ext cx="1210237" cy="2782425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0" y="4535133"/>
              <a:ext cx="12327119" cy="2819584"/>
              <a:chOff x="0" y="4535133"/>
              <a:chExt cx="12327119" cy="281958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35133"/>
                <a:ext cx="9429812" cy="2782425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757"/>
              <a:stretch>
                <a:fillRect/>
              </a:stretch>
            </p:blipFill>
            <p:spPr>
              <a:xfrm>
                <a:off x="9692431" y="4572292"/>
                <a:ext cx="1531704" cy="2782425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577" r="91982"/>
              <a:stretch>
                <a:fillRect/>
              </a:stretch>
            </p:blipFill>
            <p:spPr>
              <a:xfrm flipH="1">
                <a:off x="11570995" y="5729145"/>
                <a:ext cx="756124" cy="1625572"/>
              </a:xfrm>
              <a:prstGeom prst="rect">
                <a:avLst/>
              </a:prstGeom>
            </p:spPr>
          </p:pic>
        </p:grpSp>
      </p:grpSp>
      <p:pic>
        <p:nvPicPr>
          <p:cNvPr id="31" name="图片 30" descr="C:\Users\Administrator\Desktop\QQ图片20201025185315.jpgQQ图片202010251853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6475" y="1322705"/>
            <a:ext cx="4213860" cy="4213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798195"/>
            <a:ext cx="5159375" cy="501332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6502953" y="2012454"/>
            <a:ext cx="4275995" cy="3176906"/>
            <a:chOff x="5676183" y="1816239"/>
            <a:chExt cx="4275995" cy="317690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0444">
              <a:off x="5810028" y="2040674"/>
              <a:ext cx="3808898" cy="2952471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5676183" y="1816239"/>
              <a:ext cx="4275995" cy="3091483"/>
              <a:chOff x="5676183" y="1816239"/>
              <a:chExt cx="4275995" cy="3091483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5676183" y="1816239"/>
                <a:ext cx="4275995" cy="3091483"/>
                <a:chOff x="5676183" y="1605225"/>
                <a:chExt cx="4275995" cy="3091483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5676183" y="1900360"/>
                  <a:ext cx="4078232" cy="2796348"/>
                  <a:chOff x="6729027" y="-4354541"/>
                  <a:chExt cx="4078232" cy="2796348"/>
                </a:xfrm>
              </p:grpSpPr>
              <p:sp>
                <p:nvSpPr>
                  <p:cNvPr id="41" name="矩形: 圆角 40"/>
                  <p:cNvSpPr/>
                  <p:nvPr/>
                </p:nvSpPr>
                <p:spPr>
                  <a:xfrm>
                    <a:off x="6739187" y="-4354541"/>
                    <a:ext cx="3937501" cy="2783648"/>
                  </a:xfrm>
                  <a:prstGeom prst="roundRect">
                    <a:avLst>
                      <a:gd name="adj" fmla="val 9086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42" name="图片 41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29027" y="-4340619"/>
                    <a:ext cx="4078232" cy="278242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4586"/>
                <a:stretch>
                  <a:fillRect/>
                </a:stretch>
              </p:blipFill>
              <p:spPr>
                <a:xfrm>
                  <a:off x="8707938" y="1605225"/>
                  <a:ext cx="594494" cy="590271"/>
                </a:xfrm>
                <a:prstGeom prst="rect">
                  <a:avLst/>
                </a:prstGeom>
              </p:spPr>
            </p:pic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861"/>
                <a:stretch>
                  <a:fillRect/>
                </a:stretch>
              </p:blipFill>
              <p:spPr>
                <a:xfrm>
                  <a:off x="9302432" y="1760407"/>
                  <a:ext cx="649746" cy="652192"/>
                </a:xfrm>
                <a:prstGeom prst="rect">
                  <a:avLst/>
                </a:prstGeom>
              </p:spPr>
            </p:pic>
          </p:grpSp>
          <p:sp>
            <p:nvSpPr>
              <p:cNvPr id="37" name="文本框 36"/>
              <p:cNvSpPr txBox="1"/>
              <p:nvPr/>
            </p:nvSpPr>
            <p:spPr>
              <a:xfrm>
                <a:off x="5864880" y="2623613"/>
                <a:ext cx="3317875" cy="1938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182D80"/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姓名：高沐晨</a:t>
                </a:r>
                <a:endParaRPr lang="zh-CN" altLang="en-US" sz="2400" dirty="0">
                  <a:solidFill>
                    <a:srgbClr val="182D80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endParaRPr>
              </a:p>
              <a:p>
                <a:endParaRPr lang="en-US" altLang="zh-CN" sz="2400" dirty="0">
                  <a:solidFill>
                    <a:srgbClr val="182D80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endParaRPr>
              </a:p>
              <a:p>
                <a:r>
                  <a: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年龄：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10</a:t>
                </a:r>
                <a:r>
                  <a: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岁</a:t>
                </a:r>
                <a:endPara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endParaRPr>
              </a:p>
              <a:p>
                <a:endPara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endParaRPr>
              </a:p>
              <a:p>
                <a:r>
                  <a:rPr lang="zh-CN" altLang="en-US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座右铭</a:t>
                </a: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:</a:t>
                </a:r>
                <a:r>
                  <a:rPr lang="zh-CN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粗黑宋简体" panose="02000000000000000000" charset="-122"/>
                    <a:ea typeface="方正粗黑宋简体" panose="02000000000000000000" charset="-122"/>
                    <a:cs typeface="方正粗黑宋简体" panose="02000000000000000000" charset="-122"/>
                  </a:rPr>
                  <a:t>每天进步一点点</a:t>
                </a:r>
                <a:endParaRPr lang="zh-CN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endParaRPr>
              </a:p>
            </p:txBody>
          </p:sp>
        </p:grpSp>
      </p:grpSp>
      <p:pic>
        <p:nvPicPr>
          <p:cNvPr id="43" name="图片 42" descr="图片包含 游戏机, 花, 消防栓&#10;&#10;描述已自动生成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485">
            <a:off x="350325" y="382560"/>
            <a:ext cx="1515568" cy="1424161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594">
            <a:off x="10030651" y="612559"/>
            <a:ext cx="1211125" cy="1203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25" y="-1326086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-251066" y="-79675"/>
            <a:ext cx="2156504" cy="114149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74015" y="300990"/>
            <a:ext cx="2809240" cy="2034540"/>
            <a:chOff x="-2915149" y="873369"/>
            <a:chExt cx="2305548" cy="161192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5149" y="873369"/>
              <a:ext cx="2305548" cy="161192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-2602467" y="1331180"/>
              <a:ext cx="1826141" cy="4623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rPr>
                <a:t>我的爱好</a:t>
              </a:r>
              <a:endParaRPr kumimoji="0" lang="zh-CN" altLang="en-US" sz="3200" b="0" i="0" u="none" strike="noStrike" kern="1200" cap="none" spc="0" normalizeH="0" baseline="0" noProof="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16" y="59980"/>
            <a:ext cx="482710" cy="4827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20700000">
            <a:off x="844550" y="2480310"/>
            <a:ext cx="2045970" cy="1621790"/>
            <a:chOff x="1704500" y="3033975"/>
            <a:chExt cx="2072528" cy="2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500" y="3033975"/>
              <a:ext cx="2072528" cy="237502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226528" y="3680759"/>
              <a:ext cx="1087157" cy="8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+mn-cs"/>
                </a:rPr>
                <a:t>书法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42" y="5546432"/>
            <a:ext cx="1980350" cy="10810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33" y="5578127"/>
            <a:ext cx="1319786" cy="12064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800"/>
            <a:ext cx="12192000" cy="1346200"/>
          </a:xfrm>
          <a:prstGeom prst="rect">
            <a:avLst/>
          </a:prstGeom>
        </p:spPr>
      </p:pic>
      <p:pic>
        <p:nvPicPr>
          <p:cNvPr id="26" name="图片 25" descr="图片包含 游戏机&#10;&#10;描述已自动生成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9752" b="31063"/>
          <a:stretch>
            <a:fillRect/>
          </a:stretch>
        </p:blipFill>
        <p:spPr>
          <a:xfrm rot="21022277" flipH="1">
            <a:off x="3463080" y="4838295"/>
            <a:ext cx="2790981" cy="14802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3255" y="300990"/>
            <a:ext cx="3517265" cy="4522470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7560" y="132080"/>
            <a:ext cx="2657475" cy="604266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25" y="-1326086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-251066" y="-79675"/>
            <a:ext cx="2156504" cy="114149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74015" y="300990"/>
            <a:ext cx="2809240" cy="2034540"/>
            <a:chOff x="-2915149" y="873369"/>
            <a:chExt cx="2305548" cy="161192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5149" y="873369"/>
              <a:ext cx="2305548" cy="161192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-2602467" y="1331180"/>
              <a:ext cx="1826141" cy="4623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rPr>
                <a:t>我的爱好</a:t>
              </a:r>
              <a:endParaRPr kumimoji="0" lang="zh-CN" altLang="en-US" sz="32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16" y="59980"/>
            <a:ext cx="482710" cy="4827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20460000">
            <a:off x="636905" y="2335530"/>
            <a:ext cx="2045970" cy="1621790"/>
            <a:chOff x="1704500" y="3033975"/>
            <a:chExt cx="2072528" cy="2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500" y="3033975"/>
              <a:ext cx="2072528" cy="237502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276986" y="3681202"/>
              <a:ext cx="1036907" cy="8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+mn-cs"/>
                </a:rPr>
                <a:t>扬琴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42" y="5546432"/>
            <a:ext cx="1980350" cy="10810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33" y="5578127"/>
            <a:ext cx="1319786" cy="12064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800"/>
            <a:ext cx="12192000" cy="1346200"/>
          </a:xfrm>
          <a:prstGeom prst="rect">
            <a:avLst/>
          </a:prstGeom>
        </p:spPr>
      </p:pic>
      <p:pic>
        <p:nvPicPr>
          <p:cNvPr id="26" name="图片 25" descr="图片包含 游戏机&#10;&#10;描述已自动生成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9752" b="31063"/>
          <a:stretch>
            <a:fillRect/>
          </a:stretch>
        </p:blipFill>
        <p:spPr>
          <a:xfrm rot="21022277" flipH="1">
            <a:off x="3494830" y="5081500"/>
            <a:ext cx="2790981" cy="148029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40000">
            <a:off x="2879090" y="1573530"/>
            <a:ext cx="2372360" cy="3144520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rcRect l="3866" t="2662" r="-3866" b="-1927"/>
          <a:stretch>
            <a:fillRect/>
          </a:stretch>
        </p:blipFill>
        <p:spPr>
          <a:xfrm>
            <a:off x="5500370" y="1120140"/>
            <a:ext cx="2927985" cy="389763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rcRect l="1386" t="3718" r="-1386" b="-3718"/>
          <a:stretch>
            <a:fillRect/>
          </a:stretch>
        </p:blipFill>
        <p:spPr>
          <a:xfrm>
            <a:off x="8359140" y="2096770"/>
            <a:ext cx="3698240" cy="279336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25" y="-1404826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-251066" y="-79675"/>
            <a:ext cx="2156504" cy="114149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74015" y="300990"/>
            <a:ext cx="2809240" cy="2034540"/>
            <a:chOff x="-2915149" y="873369"/>
            <a:chExt cx="2305548" cy="161192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5149" y="873369"/>
              <a:ext cx="2305548" cy="161192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-2602467" y="1331180"/>
              <a:ext cx="1826141" cy="46234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rPr>
                <a:t>我的爱好</a:t>
              </a:r>
              <a:endParaRPr kumimoji="0" lang="zh-CN" altLang="en-US" sz="32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16" y="59980"/>
            <a:ext cx="482710" cy="4827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20640000">
            <a:off x="636905" y="2335530"/>
            <a:ext cx="2045970" cy="1621790"/>
            <a:chOff x="1704500" y="3033975"/>
            <a:chExt cx="2072528" cy="23750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500" y="3033975"/>
              <a:ext cx="2072528" cy="237502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186932" y="3681202"/>
              <a:ext cx="1126961" cy="8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+mn-cs"/>
                </a:rPr>
                <a:t>阅读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42" y="5546432"/>
            <a:ext cx="1980350" cy="108101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33" y="5578127"/>
            <a:ext cx="1319786" cy="12064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1800"/>
            <a:ext cx="12192000" cy="1346200"/>
          </a:xfrm>
          <a:prstGeom prst="rect">
            <a:avLst/>
          </a:prstGeom>
        </p:spPr>
      </p:pic>
      <p:pic>
        <p:nvPicPr>
          <p:cNvPr id="26" name="图片 25" descr="图片包含 游戏机&#10;&#10;描述已自动生成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9752" b="31063"/>
          <a:stretch>
            <a:fillRect/>
          </a:stretch>
        </p:blipFill>
        <p:spPr>
          <a:xfrm rot="21022277" flipH="1">
            <a:off x="3564045" y="5440910"/>
            <a:ext cx="2790981" cy="14802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3255" y="463550"/>
            <a:ext cx="3381375" cy="2524125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3255" y="2987675"/>
            <a:ext cx="3381375" cy="2345055"/>
          </a:xfrm>
          <a:prstGeom prst="round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3690" y="403860"/>
            <a:ext cx="3645535" cy="503618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-132321" y="263225"/>
            <a:ext cx="2156504" cy="11414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748" y="5618009"/>
            <a:ext cx="1818252" cy="13672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4932" r="9910" b="20416"/>
          <a:stretch>
            <a:fillRect/>
          </a:stretch>
        </p:blipFill>
        <p:spPr>
          <a:xfrm rot="9759215">
            <a:off x="389068" y="5599994"/>
            <a:ext cx="1463813" cy="119717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56031" y="-588010"/>
            <a:ext cx="4332606" cy="2629535"/>
            <a:chOff x="4030948" y="202533"/>
            <a:chExt cx="2656963" cy="218470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0948" y="202533"/>
              <a:ext cx="2523783" cy="218470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280562" y="937452"/>
              <a:ext cx="2407349" cy="71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5000" dirty="0">
                  <a:solidFill>
                    <a:schemeClr val="accent2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竞选感言</a:t>
              </a: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5" t="7540" r="374" b="71736"/>
          <a:stretch>
            <a:fillRect/>
          </a:stretch>
        </p:blipFill>
        <p:spPr>
          <a:xfrm>
            <a:off x="1820545" y="1419225"/>
            <a:ext cx="8867140" cy="51714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333750" y="2571750"/>
            <a:ext cx="684466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服务社不是荣誉，而是责任。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服务于同学，我们要以身作则；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服务于老师，我们要细心能干；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服务于学校，我们要全力以赴。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-132321" y="263225"/>
            <a:ext cx="2156504" cy="11414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748" y="5618009"/>
            <a:ext cx="1818252" cy="13672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4932" r="9910" b="20416"/>
          <a:stretch>
            <a:fillRect/>
          </a:stretch>
        </p:blipFill>
        <p:spPr>
          <a:xfrm rot="9759215">
            <a:off x="389068" y="5599994"/>
            <a:ext cx="1463813" cy="119717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83820" y="1667510"/>
            <a:ext cx="3343910" cy="3221990"/>
            <a:chOff x="4222150" y="299608"/>
            <a:chExt cx="2788009" cy="241350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150" y="299608"/>
              <a:ext cx="2788009" cy="241350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495334" y="1123476"/>
              <a:ext cx="2407349" cy="64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5000" dirty="0">
                  <a:solidFill>
                    <a:schemeClr val="accent2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竞选感言</a:t>
              </a: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5" t="7288" r="1306" b="68700"/>
          <a:stretch>
            <a:fillRect/>
          </a:stretch>
        </p:blipFill>
        <p:spPr>
          <a:xfrm>
            <a:off x="2806700" y="726440"/>
            <a:ext cx="9197340" cy="599186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286885" y="2274570"/>
            <a:ext cx="6844665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纪检部不是权力，也是责任。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  <a:buClr>
                <a:srgbClr val="F8CD34"/>
              </a:buClr>
              <a:buSzPct val="50000"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文明礼仪、卫生习惯、纪律秩序这些都是纪检部的工作重点，只要我们严格要求，细致严谨，我们的薛小就会更加充满朝气、整洁有序。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画, 食物, 花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960">
            <a:off x="164224" y="162895"/>
            <a:ext cx="2156504" cy="11414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748" y="5618009"/>
            <a:ext cx="1818252" cy="13672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4932" r="9910" b="20416"/>
          <a:stretch>
            <a:fillRect/>
          </a:stretch>
        </p:blipFill>
        <p:spPr>
          <a:xfrm rot="9759215">
            <a:off x="389068" y="5599994"/>
            <a:ext cx="1463813" cy="11971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0" t="5121" r="7812" b="71852"/>
          <a:stretch>
            <a:fillRect/>
          </a:stretch>
        </p:blipFill>
        <p:spPr>
          <a:xfrm rot="20224477">
            <a:off x="9778365" y="4124960"/>
            <a:ext cx="916305" cy="78994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2058" y="702701"/>
            <a:ext cx="2780030" cy="1943100"/>
            <a:chOff x="-3082154" y="618734"/>
            <a:chExt cx="2780030" cy="194310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82154" y="618734"/>
              <a:ext cx="2780030" cy="194310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-2841862" y="1059400"/>
              <a:ext cx="242062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BCC6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cs"/>
                </a:rPr>
                <a:t>获得奖项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BCC6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3210" y="90805"/>
            <a:ext cx="4179570" cy="667639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2100" y="702945"/>
            <a:ext cx="3616325" cy="26409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5" y="3481705"/>
            <a:ext cx="3593465" cy="2742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图片 20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4" t="32990" r="5146" b="52976"/>
          <a:stretch>
            <a:fillRect/>
          </a:stretch>
        </p:blipFill>
        <p:spPr>
          <a:xfrm>
            <a:off x="9559223" y="1452171"/>
            <a:ext cx="1600093" cy="740510"/>
          </a:xfrm>
          <a:prstGeom prst="rect">
            <a:avLst/>
          </a:prstGeom>
        </p:spPr>
      </p:pic>
      <p:pic>
        <p:nvPicPr>
          <p:cNvPr id="207" name="图片 20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9" b="86614"/>
          <a:stretch>
            <a:fillRect/>
          </a:stretch>
        </p:blipFill>
        <p:spPr>
          <a:xfrm>
            <a:off x="10888705" y="123095"/>
            <a:ext cx="1251075" cy="706338"/>
          </a:xfrm>
          <a:prstGeom prst="rect">
            <a:avLst/>
          </a:prstGeom>
        </p:spPr>
      </p:pic>
      <p:pic>
        <p:nvPicPr>
          <p:cNvPr id="210" name="图片 209" descr="图片包含 游戏机, 画, 食物, 花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70" y="-931751"/>
            <a:ext cx="3869524" cy="3661538"/>
          </a:xfrm>
          <a:prstGeom prst="rect">
            <a:avLst/>
          </a:prstGeom>
        </p:spPr>
      </p:pic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86960">
            <a:off x="164224" y="226376"/>
            <a:ext cx="2156504" cy="101453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9287">
            <a:off x="8071341" y="5241244"/>
            <a:ext cx="508851" cy="69137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66768"/>
          <a:stretch>
            <a:fillRect/>
          </a:stretch>
        </p:blipFill>
        <p:spPr>
          <a:xfrm>
            <a:off x="6502719" y="4494691"/>
            <a:ext cx="1210237" cy="278242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4535133"/>
            <a:ext cx="12327119" cy="2819584"/>
            <a:chOff x="0" y="4535133"/>
            <a:chExt cx="12327119" cy="281958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35133"/>
              <a:ext cx="9429812" cy="278242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57"/>
            <a:stretch>
              <a:fillRect/>
            </a:stretch>
          </p:blipFill>
          <p:spPr>
            <a:xfrm>
              <a:off x="9692431" y="4572292"/>
              <a:ext cx="1531704" cy="278242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77" r="91982"/>
            <a:stretch>
              <a:fillRect/>
            </a:stretch>
          </p:blipFill>
          <p:spPr>
            <a:xfrm flipH="1">
              <a:off x="11570995" y="5729145"/>
              <a:ext cx="756124" cy="1625572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9" b="27647"/>
          <a:stretch>
            <a:fillRect/>
          </a:stretch>
        </p:blipFill>
        <p:spPr>
          <a:xfrm>
            <a:off x="2216192" y="1452171"/>
            <a:ext cx="7803000" cy="38862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601673" y="2515504"/>
            <a:ext cx="50321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rgbClr val="FEB0A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请大家投我一票</a:t>
            </a:r>
            <a:endParaRPr lang="en-US" altLang="zh-CN" sz="5400" dirty="0">
              <a:solidFill>
                <a:srgbClr val="FEB0A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solidFill>
                  <a:srgbClr val="FEB0A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</a:rPr>
              <a:t>谢谢！</a:t>
            </a:r>
            <a:endParaRPr kumimoji="0" lang="zh-CN" altLang="en-US" sz="5400" b="0" i="0" u="none" strike="noStrike" kern="1200" cap="none" spc="0" normalizeH="0" baseline="0" noProof="0" dirty="0">
              <a:solidFill>
                <a:srgbClr val="FEB0A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/>
          <a:srcRect l="37473" t="37069" r="41460" b="34623"/>
          <a:stretch>
            <a:fillRect/>
          </a:stretch>
        </p:blipFill>
        <p:spPr>
          <a:xfrm>
            <a:off x="7851688" y="3632453"/>
            <a:ext cx="658438" cy="7498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/>
          <a:srcRect l="16427" t="64648" r="56884" b="4150"/>
          <a:stretch>
            <a:fillRect/>
          </a:stretch>
        </p:blipFill>
        <p:spPr>
          <a:xfrm rot="20949769">
            <a:off x="3904839" y="3613160"/>
            <a:ext cx="544368" cy="5393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/>
          <a:srcRect l="58711" t="37092" r="12992" b="34122"/>
          <a:stretch>
            <a:fillRect/>
          </a:stretch>
        </p:blipFill>
        <p:spPr>
          <a:xfrm>
            <a:off x="7552109" y="2121356"/>
            <a:ext cx="504072" cy="434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WPS 演示</Application>
  <PresentationFormat>宽屏</PresentationFormat>
  <Paragraphs>42</Paragraphs>
  <Slides>9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6" baseType="lpstr">
      <vt:lpstr>Arial</vt:lpstr>
      <vt:lpstr>宋体</vt:lpstr>
      <vt:lpstr>Wingdings</vt:lpstr>
      <vt:lpstr>字魂27号-布丁体</vt:lpstr>
      <vt:lpstr>字魂70号-灵悦黑体</vt:lpstr>
      <vt:lpstr>等线</vt:lpstr>
      <vt:lpstr>等线</vt:lpstr>
      <vt:lpstr>微软雅黑</vt:lpstr>
      <vt:lpstr>Arial Unicode MS</vt:lpstr>
      <vt:lpstr>等线 Light</vt:lpstr>
      <vt:lpstr>Calibri</vt:lpstr>
      <vt:lpstr>新宋体</vt:lpstr>
      <vt:lpstr>方正粗黑宋简体</vt:lpstr>
      <vt:lpstr>等线</vt:lpstr>
      <vt:lpstr>仿宋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有乐</dc:creator>
  <cp:lastModifiedBy>小沐</cp:lastModifiedBy>
  <cp:revision>57</cp:revision>
  <dcterms:created xsi:type="dcterms:W3CDTF">2020-01-19T07:53:00Z</dcterms:created>
  <dcterms:modified xsi:type="dcterms:W3CDTF">2020-10-25T11:52:09Z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