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6" r:id="rId3"/>
    <p:sldId id="267" r:id="rId5"/>
    <p:sldId id="256" r:id="rId6"/>
    <p:sldId id="257" r:id="rId7"/>
    <p:sldId id="258" r:id="rId8"/>
    <p:sldId id="259" r:id="rId9"/>
    <p:sldId id="265" r:id="rId10"/>
    <p:sldId id="264" r:id="rId11"/>
    <p:sldId id="263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368"/>
    <a:srgbClr val="F5A700"/>
    <a:srgbClr val="FFEA54"/>
    <a:srgbClr val="83C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4597-B8F8-41F3-97AF-1D51241A71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1378652" y="1891167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1"/>
          </p:nvPr>
        </p:nvSpPr>
        <p:spPr>
          <a:xfrm>
            <a:off x="4706984" y="1891167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30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30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8035318" y="1891167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4 w 2818474"/>
              <a:gd name="connsiteY5" fmla="*/ 11225 h 1748224"/>
              <a:gd name="connsiteX6" fmla="*/ 1526957 w 2818474"/>
              <a:gd name="connsiteY6" fmla="*/ 11225 h 1748224"/>
              <a:gd name="connsiteX7" fmla="*/ 1589378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7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4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09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4" y="11225"/>
                </a:lnTo>
                <a:lnTo>
                  <a:pt x="1526957" y="11225"/>
                </a:lnTo>
                <a:lnTo>
                  <a:pt x="1589378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7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4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09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6410267" y="4104786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8 h 1748224"/>
              <a:gd name="connsiteX11" fmla="*/ 2243319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5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79 w 2818474"/>
              <a:gd name="connsiteY23" fmla="*/ 1048614 h 1748224"/>
              <a:gd name="connsiteX24" fmla="*/ 2799169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5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30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3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8"/>
                </a:lnTo>
                <a:lnTo>
                  <a:pt x="2243319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5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79" y="1048614"/>
                </a:lnTo>
                <a:lnTo>
                  <a:pt x="2799169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5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30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3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4"/>
          </p:nvPr>
        </p:nvSpPr>
        <p:spPr>
          <a:xfrm>
            <a:off x="3074029" y="4104786"/>
            <a:ext cx="2818474" cy="1748224"/>
          </a:xfrm>
          <a:custGeom>
            <a:avLst/>
            <a:gdLst>
              <a:gd name="connsiteX0" fmla="*/ 96307 w 2818474"/>
              <a:gd name="connsiteY0" fmla="*/ 0 h 1748224"/>
              <a:gd name="connsiteX1" fmla="*/ 397892 w 2818474"/>
              <a:gd name="connsiteY1" fmla="*/ 0 h 1748224"/>
              <a:gd name="connsiteX2" fmla="*/ 644136 w 2818474"/>
              <a:gd name="connsiteY2" fmla="*/ 29060 h 1748224"/>
              <a:gd name="connsiteX3" fmla="*/ 861126 w 2818474"/>
              <a:gd name="connsiteY3" fmla="*/ 20143 h 1748224"/>
              <a:gd name="connsiteX4" fmla="*/ 1211876 w 2818474"/>
              <a:gd name="connsiteY4" fmla="*/ 5280 h 1748224"/>
              <a:gd name="connsiteX5" fmla="*/ 1330775 w 2818474"/>
              <a:gd name="connsiteY5" fmla="*/ 11225 h 1748224"/>
              <a:gd name="connsiteX6" fmla="*/ 1526957 w 2818474"/>
              <a:gd name="connsiteY6" fmla="*/ 11225 h 1748224"/>
              <a:gd name="connsiteX7" fmla="*/ 1589379 w 2818474"/>
              <a:gd name="connsiteY7" fmla="*/ 11225 h 1748224"/>
              <a:gd name="connsiteX8" fmla="*/ 1667153 w 2818474"/>
              <a:gd name="connsiteY8" fmla="*/ 0 h 1748224"/>
              <a:gd name="connsiteX9" fmla="*/ 2016858 w 2818474"/>
              <a:gd name="connsiteY9" fmla="*/ 0 h 1748224"/>
              <a:gd name="connsiteX10" fmla="*/ 2136311 w 2818474"/>
              <a:gd name="connsiteY10" fmla="*/ 26088 h 1748224"/>
              <a:gd name="connsiteX11" fmla="*/ 2243320 w 2818474"/>
              <a:gd name="connsiteY11" fmla="*/ 2308 h 1748224"/>
              <a:gd name="connsiteX12" fmla="*/ 2293851 w 2818474"/>
              <a:gd name="connsiteY12" fmla="*/ 2308 h 1748224"/>
              <a:gd name="connsiteX13" fmla="*/ 2365190 w 2818474"/>
              <a:gd name="connsiteY13" fmla="*/ 52840 h 1748224"/>
              <a:gd name="connsiteX14" fmla="*/ 2507868 w 2818474"/>
              <a:gd name="connsiteY14" fmla="*/ 2308 h 1748224"/>
              <a:gd name="connsiteX15" fmla="*/ 2790252 w 2818474"/>
              <a:gd name="connsiteY15" fmla="*/ 2308 h 1748224"/>
              <a:gd name="connsiteX16" fmla="*/ 2818474 w 2818474"/>
              <a:gd name="connsiteY16" fmla="*/ 61575 h 1748224"/>
              <a:gd name="connsiteX17" fmla="*/ 2818474 w 2818474"/>
              <a:gd name="connsiteY17" fmla="*/ 89021 h 1748224"/>
              <a:gd name="connsiteX18" fmla="*/ 2802142 w 2818474"/>
              <a:gd name="connsiteY18" fmla="*/ 353058 h 1748224"/>
              <a:gd name="connsiteX19" fmla="*/ 2817004 w 2818474"/>
              <a:gd name="connsiteY19" fmla="*/ 412507 h 1748224"/>
              <a:gd name="connsiteX20" fmla="*/ 2766472 w 2818474"/>
              <a:gd name="connsiteY20" fmla="*/ 573020 h 1748224"/>
              <a:gd name="connsiteX21" fmla="*/ 2818474 w 2818474"/>
              <a:gd name="connsiteY21" fmla="*/ 808761 h 1748224"/>
              <a:gd name="connsiteX22" fmla="*/ 2818474 w 2818474"/>
              <a:gd name="connsiteY22" fmla="*/ 1016063 h 1748224"/>
              <a:gd name="connsiteX23" fmla="*/ 2787280 w 2818474"/>
              <a:gd name="connsiteY23" fmla="*/ 1048614 h 1748224"/>
              <a:gd name="connsiteX24" fmla="*/ 2799170 w 2818474"/>
              <a:gd name="connsiteY24" fmla="*/ 1122925 h 1748224"/>
              <a:gd name="connsiteX25" fmla="*/ 2772417 w 2818474"/>
              <a:gd name="connsiteY25" fmla="*/ 1218044 h 1748224"/>
              <a:gd name="connsiteX26" fmla="*/ 2796197 w 2818474"/>
              <a:gd name="connsiteY26" fmla="*/ 1232906 h 1748224"/>
              <a:gd name="connsiteX27" fmla="*/ 2818474 w 2818474"/>
              <a:gd name="connsiteY27" fmla="*/ 1386989 h 1748224"/>
              <a:gd name="connsiteX28" fmla="*/ 2818474 w 2818474"/>
              <a:gd name="connsiteY28" fmla="*/ 1533190 h 1748224"/>
              <a:gd name="connsiteX29" fmla="*/ 2778362 w 2818474"/>
              <a:gd name="connsiteY29" fmla="*/ 1693638 h 1748224"/>
              <a:gd name="connsiteX30" fmla="*/ 2728522 w 2818474"/>
              <a:gd name="connsiteY30" fmla="*/ 1748224 h 1748224"/>
              <a:gd name="connsiteX31" fmla="*/ 2622926 w 2818474"/>
              <a:gd name="connsiteY31" fmla="*/ 1748224 h 1748224"/>
              <a:gd name="connsiteX32" fmla="*/ 2475171 w 2818474"/>
              <a:gd name="connsiteY32" fmla="*/ 1726335 h 1748224"/>
              <a:gd name="connsiteX33" fmla="*/ 2397131 w 2818474"/>
              <a:gd name="connsiteY33" fmla="*/ 1748224 h 1748224"/>
              <a:gd name="connsiteX34" fmla="*/ 2140799 w 2818474"/>
              <a:gd name="connsiteY34" fmla="*/ 1748224 h 1748224"/>
              <a:gd name="connsiteX35" fmla="*/ 2115504 w 2818474"/>
              <a:gd name="connsiteY35" fmla="*/ 1735252 h 1748224"/>
              <a:gd name="connsiteX36" fmla="*/ 1943101 w 2818474"/>
              <a:gd name="connsiteY36" fmla="*/ 1729307 h 1748224"/>
              <a:gd name="connsiteX37" fmla="*/ 1850881 w 2818474"/>
              <a:gd name="connsiteY37" fmla="*/ 1748224 h 1748224"/>
              <a:gd name="connsiteX38" fmla="*/ 1774494 w 2818474"/>
              <a:gd name="connsiteY38" fmla="*/ 1748224 h 1748224"/>
              <a:gd name="connsiteX39" fmla="*/ 1764754 w 2818474"/>
              <a:gd name="connsiteY39" fmla="*/ 1747142 h 1748224"/>
              <a:gd name="connsiteX40" fmla="*/ 1735029 w 2818474"/>
              <a:gd name="connsiteY40" fmla="*/ 1747142 h 1748224"/>
              <a:gd name="connsiteX41" fmla="*/ 1143510 w 2818474"/>
              <a:gd name="connsiteY41" fmla="*/ 1735252 h 1748224"/>
              <a:gd name="connsiteX42" fmla="*/ 682778 w 2818474"/>
              <a:gd name="connsiteY42" fmla="*/ 1723362 h 1748224"/>
              <a:gd name="connsiteX43" fmla="*/ 462816 w 2818474"/>
              <a:gd name="connsiteY43" fmla="*/ 1711472 h 1748224"/>
              <a:gd name="connsiteX44" fmla="*/ 418229 w 2818474"/>
              <a:gd name="connsiteY44" fmla="*/ 1711472 h 1748224"/>
              <a:gd name="connsiteX45" fmla="*/ 365499 w 2818474"/>
              <a:gd name="connsiteY45" fmla="*/ 1748224 h 1748224"/>
              <a:gd name="connsiteX46" fmla="*/ 283782 w 2818474"/>
              <a:gd name="connsiteY46" fmla="*/ 1748224 h 1748224"/>
              <a:gd name="connsiteX47" fmla="*/ 251772 w 2818474"/>
              <a:gd name="connsiteY47" fmla="*/ 1720390 h 1748224"/>
              <a:gd name="connsiteX48" fmla="*/ 31810 w 2818474"/>
              <a:gd name="connsiteY48" fmla="*/ 1729307 h 1748224"/>
              <a:gd name="connsiteX49" fmla="*/ 0 w 2818474"/>
              <a:gd name="connsiteY49" fmla="*/ 1719263 h 1748224"/>
              <a:gd name="connsiteX50" fmla="*/ 0 w 2818474"/>
              <a:gd name="connsiteY50" fmla="*/ 1636052 h 1748224"/>
              <a:gd name="connsiteX51" fmla="*/ 11002 w 2818474"/>
              <a:gd name="connsiteY51" fmla="*/ 1628244 h 1748224"/>
              <a:gd name="connsiteX52" fmla="*/ 25865 w 2818474"/>
              <a:gd name="connsiteY52" fmla="*/ 1452868 h 1748224"/>
              <a:gd name="connsiteX53" fmla="*/ 0 w 2818474"/>
              <a:gd name="connsiteY53" fmla="*/ 1228708 h 1748224"/>
              <a:gd name="connsiteX54" fmla="*/ 0 w 2818474"/>
              <a:gd name="connsiteY54" fmla="*/ 1017114 h 1748224"/>
              <a:gd name="connsiteX55" fmla="*/ 37755 w 2818474"/>
              <a:gd name="connsiteY55" fmla="*/ 941605 h 1748224"/>
              <a:gd name="connsiteX56" fmla="*/ 22892 w 2818474"/>
              <a:gd name="connsiteY56" fmla="*/ 914853 h 1748224"/>
              <a:gd name="connsiteX57" fmla="*/ 2085 w 2818474"/>
              <a:gd name="connsiteY57" fmla="*/ 700836 h 1748224"/>
              <a:gd name="connsiteX58" fmla="*/ 0 w 2818474"/>
              <a:gd name="connsiteY58" fmla="*/ 688718 h 1748224"/>
              <a:gd name="connsiteX59" fmla="*/ 0 w 2818474"/>
              <a:gd name="connsiteY59" fmla="*/ 260689 h 1748224"/>
              <a:gd name="connsiteX60" fmla="*/ 13975 w 2818474"/>
              <a:gd name="connsiteY60" fmla="*/ 210380 h 1748224"/>
              <a:gd name="connsiteX61" fmla="*/ 19920 w 2818474"/>
              <a:gd name="connsiteY61" fmla="*/ 79592 h 1748224"/>
              <a:gd name="connsiteX62" fmla="*/ 0 w 2818474"/>
              <a:gd name="connsiteY62" fmla="*/ 58079 h 1748224"/>
              <a:gd name="connsiteX63" fmla="*/ 0 w 2818474"/>
              <a:gd name="connsiteY63" fmla="*/ 20255 h 1748224"/>
              <a:gd name="connsiteX64" fmla="*/ 22892 w 2818474"/>
              <a:gd name="connsiteY64" fmla="*/ 29060 h 174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818474" h="1748224">
                <a:moveTo>
                  <a:pt x="96307" y="0"/>
                </a:moveTo>
                <a:lnTo>
                  <a:pt x="397892" y="0"/>
                </a:lnTo>
                <a:lnTo>
                  <a:pt x="644136" y="29060"/>
                </a:lnTo>
                <a:lnTo>
                  <a:pt x="861126" y="20143"/>
                </a:lnTo>
                <a:lnTo>
                  <a:pt x="1211876" y="5280"/>
                </a:lnTo>
                <a:lnTo>
                  <a:pt x="1330775" y="11225"/>
                </a:lnTo>
                <a:lnTo>
                  <a:pt x="1526957" y="11225"/>
                </a:lnTo>
                <a:lnTo>
                  <a:pt x="1589379" y="11225"/>
                </a:lnTo>
                <a:lnTo>
                  <a:pt x="1667153" y="0"/>
                </a:lnTo>
                <a:lnTo>
                  <a:pt x="2016858" y="0"/>
                </a:lnTo>
                <a:lnTo>
                  <a:pt x="2136311" y="26088"/>
                </a:lnTo>
                <a:lnTo>
                  <a:pt x="2243320" y="2308"/>
                </a:lnTo>
                <a:lnTo>
                  <a:pt x="2293851" y="2308"/>
                </a:lnTo>
                <a:lnTo>
                  <a:pt x="2365190" y="52840"/>
                </a:lnTo>
                <a:lnTo>
                  <a:pt x="2507868" y="2308"/>
                </a:lnTo>
                <a:lnTo>
                  <a:pt x="2790252" y="2308"/>
                </a:lnTo>
                <a:lnTo>
                  <a:pt x="2818474" y="61575"/>
                </a:lnTo>
                <a:lnTo>
                  <a:pt x="2818474" y="89021"/>
                </a:lnTo>
                <a:lnTo>
                  <a:pt x="2802142" y="353058"/>
                </a:lnTo>
                <a:lnTo>
                  <a:pt x="2817004" y="412507"/>
                </a:lnTo>
                <a:lnTo>
                  <a:pt x="2766472" y="573020"/>
                </a:lnTo>
                <a:lnTo>
                  <a:pt x="2818474" y="808761"/>
                </a:lnTo>
                <a:lnTo>
                  <a:pt x="2818474" y="1016063"/>
                </a:lnTo>
                <a:lnTo>
                  <a:pt x="2787280" y="1048614"/>
                </a:lnTo>
                <a:lnTo>
                  <a:pt x="2799170" y="1122925"/>
                </a:lnTo>
                <a:lnTo>
                  <a:pt x="2772417" y="1218044"/>
                </a:lnTo>
                <a:lnTo>
                  <a:pt x="2796197" y="1232906"/>
                </a:lnTo>
                <a:lnTo>
                  <a:pt x="2818474" y="1386989"/>
                </a:lnTo>
                <a:lnTo>
                  <a:pt x="2818474" y="1533190"/>
                </a:lnTo>
                <a:lnTo>
                  <a:pt x="2778362" y="1693638"/>
                </a:lnTo>
                <a:lnTo>
                  <a:pt x="2728522" y="1748224"/>
                </a:lnTo>
                <a:lnTo>
                  <a:pt x="2622926" y="1748224"/>
                </a:lnTo>
                <a:lnTo>
                  <a:pt x="2475171" y="1726335"/>
                </a:lnTo>
                <a:lnTo>
                  <a:pt x="2397131" y="1748224"/>
                </a:lnTo>
                <a:lnTo>
                  <a:pt x="2140799" y="1748224"/>
                </a:lnTo>
                <a:lnTo>
                  <a:pt x="2115504" y="1735252"/>
                </a:lnTo>
                <a:lnTo>
                  <a:pt x="1943101" y="1729307"/>
                </a:lnTo>
                <a:lnTo>
                  <a:pt x="1850881" y="1748224"/>
                </a:lnTo>
                <a:lnTo>
                  <a:pt x="1774494" y="1748224"/>
                </a:lnTo>
                <a:lnTo>
                  <a:pt x="1764754" y="1747142"/>
                </a:lnTo>
                <a:cubicBezTo>
                  <a:pt x="1754859" y="1746621"/>
                  <a:pt x="1744937" y="1747142"/>
                  <a:pt x="1735029" y="1747142"/>
                </a:cubicBezTo>
                <a:lnTo>
                  <a:pt x="1143510" y="1735252"/>
                </a:lnTo>
                <a:lnTo>
                  <a:pt x="682778" y="1723362"/>
                </a:lnTo>
                <a:lnTo>
                  <a:pt x="462816" y="1711472"/>
                </a:lnTo>
                <a:lnTo>
                  <a:pt x="418229" y="1711472"/>
                </a:lnTo>
                <a:lnTo>
                  <a:pt x="365499" y="1748224"/>
                </a:lnTo>
                <a:lnTo>
                  <a:pt x="283782" y="1748224"/>
                </a:lnTo>
                <a:lnTo>
                  <a:pt x="251772" y="1720390"/>
                </a:lnTo>
                <a:lnTo>
                  <a:pt x="31810" y="1729307"/>
                </a:lnTo>
                <a:lnTo>
                  <a:pt x="0" y="1719263"/>
                </a:lnTo>
                <a:lnTo>
                  <a:pt x="0" y="1636052"/>
                </a:lnTo>
                <a:lnTo>
                  <a:pt x="11002" y="1628244"/>
                </a:lnTo>
                <a:lnTo>
                  <a:pt x="25865" y="1452868"/>
                </a:lnTo>
                <a:lnTo>
                  <a:pt x="0" y="1228708"/>
                </a:lnTo>
                <a:lnTo>
                  <a:pt x="0" y="1017114"/>
                </a:lnTo>
                <a:lnTo>
                  <a:pt x="37755" y="941605"/>
                </a:lnTo>
                <a:lnTo>
                  <a:pt x="22892" y="914853"/>
                </a:lnTo>
                <a:lnTo>
                  <a:pt x="2085" y="700836"/>
                </a:lnTo>
                <a:lnTo>
                  <a:pt x="0" y="688718"/>
                </a:lnTo>
                <a:lnTo>
                  <a:pt x="0" y="260689"/>
                </a:lnTo>
                <a:lnTo>
                  <a:pt x="13975" y="210380"/>
                </a:lnTo>
                <a:lnTo>
                  <a:pt x="19920" y="79592"/>
                </a:lnTo>
                <a:lnTo>
                  <a:pt x="0" y="58079"/>
                </a:lnTo>
                <a:lnTo>
                  <a:pt x="0" y="20255"/>
                </a:lnTo>
                <a:lnTo>
                  <a:pt x="22892" y="29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>
            <a:spLocks noGrp="1"/>
          </p:cNvSpPr>
          <p:nvPr>
            <p:ph type="pic" sz="quarter" idx="10"/>
          </p:nvPr>
        </p:nvSpPr>
        <p:spPr>
          <a:xfrm>
            <a:off x="1467174" y="1952182"/>
            <a:ext cx="3154693" cy="3541489"/>
          </a:xfrm>
          <a:custGeom>
            <a:avLst/>
            <a:gdLst>
              <a:gd name="connsiteX0" fmla="*/ 471510 w 3154693"/>
              <a:gd name="connsiteY0" fmla="*/ 0 h 3541489"/>
              <a:gd name="connsiteX1" fmla="*/ 3154693 w 3154693"/>
              <a:gd name="connsiteY1" fmla="*/ 403123 h 3541489"/>
              <a:gd name="connsiteX2" fmla="*/ 2683183 w 3154693"/>
              <a:gd name="connsiteY2" fmla="*/ 3541489 h 3541489"/>
              <a:gd name="connsiteX3" fmla="*/ 0 w 3154693"/>
              <a:gd name="connsiteY3" fmla="*/ 3138365 h 354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4693" h="3541489">
                <a:moveTo>
                  <a:pt x="471510" y="0"/>
                </a:moveTo>
                <a:lnTo>
                  <a:pt x="3154693" y="403123"/>
                </a:lnTo>
                <a:lnTo>
                  <a:pt x="2683183" y="3541489"/>
                </a:lnTo>
                <a:lnTo>
                  <a:pt x="0" y="31383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5022420" y="693732"/>
            <a:ext cx="2780062" cy="3029193"/>
          </a:xfrm>
          <a:custGeom>
            <a:avLst/>
            <a:gdLst>
              <a:gd name="connsiteX0" fmla="*/ 2073041 w 2780062"/>
              <a:gd name="connsiteY0" fmla="*/ 0 h 3029193"/>
              <a:gd name="connsiteX1" fmla="*/ 2780062 w 2780062"/>
              <a:gd name="connsiteY1" fmla="*/ 2424718 h 3029193"/>
              <a:gd name="connsiteX2" fmla="*/ 707020 w 2780062"/>
              <a:gd name="connsiteY2" fmla="*/ 3029193 h 3029193"/>
              <a:gd name="connsiteX3" fmla="*/ 0 w 2780062"/>
              <a:gd name="connsiteY3" fmla="*/ 604475 h 302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062" h="3029193">
                <a:moveTo>
                  <a:pt x="2073041" y="0"/>
                </a:moveTo>
                <a:lnTo>
                  <a:pt x="2780062" y="2424718"/>
                </a:lnTo>
                <a:lnTo>
                  <a:pt x="707020" y="3029193"/>
                </a:lnTo>
                <a:lnTo>
                  <a:pt x="0" y="604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4839830" y="4116310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3"/>
          </p:nvPr>
        </p:nvSpPr>
        <p:spPr>
          <a:xfrm>
            <a:off x="8081285" y="2262744"/>
            <a:ext cx="2638461" cy="2920367"/>
          </a:xfrm>
          <a:custGeom>
            <a:avLst/>
            <a:gdLst>
              <a:gd name="connsiteX0" fmla="*/ 526532 w 2638461"/>
              <a:gd name="connsiteY0" fmla="*/ 0 h 2920367"/>
              <a:gd name="connsiteX1" fmla="*/ 2638461 w 2638461"/>
              <a:gd name="connsiteY1" fmla="*/ 450165 h 2920367"/>
              <a:gd name="connsiteX2" fmla="*/ 2111929 w 2638461"/>
              <a:gd name="connsiteY2" fmla="*/ 2920367 h 2920367"/>
              <a:gd name="connsiteX3" fmla="*/ 0 w 2638461"/>
              <a:gd name="connsiteY3" fmla="*/ 2470202 h 292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61" h="2920367">
                <a:moveTo>
                  <a:pt x="526532" y="0"/>
                </a:moveTo>
                <a:lnTo>
                  <a:pt x="2638461" y="450165"/>
                </a:lnTo>
                <a:lnTo>
                  <a:pt x="2111929" y="2920367"/>
                </a:lnTo>
                <a:lnTo>
                  <a:pt x="0" y="2470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359689" y="2431806"/>
            <a:ext cx="2792615" cy="2008391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6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8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699158" y="3705842"/>
            <a:ext cx="2792615" cy="2008391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6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4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9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594165" y="1860752"/>
            <a:ext cx="2792615" cy="2008391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39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6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7 w 2792615"/>
              <a:gd name="connsiteY26" fmla="*/ 167873 h 2008391"/>
              <a:gd name="connsiteX27" fmla="*/ 1452105 w 2792615"/>
              <a:gd name="connsiteY27" fmla="*/ 152932 h 2008391"/>
              <a:gd name="connsiteX28" fmla="*/ 1454538 w 2792615"/>
              <a:gd name="connsiteY28" fmla="*/ 149327 h 2008391"/>
              <a:gd name="connsiteX29" fmla="*/ 1489880 w 2792615"/>
              <a:gd name="connsiteY29" fmla="*/ 96968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39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6" y="325323"/>
                  <a:pt x="2685574" y="392065"/>
                  <a:pt x="2712689" y="472923"/>
                </a:cubicBezTo>
                <a:cubicBezTo>
                  <a:pt x="2738964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8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3" y="1849821"/>
                  <a:pt x="1680839" y="1961116"/>
                  <a:pt x="1530286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7" y="167873"/>
                </a:lnTo>
                <a:cubicBezTo>
                  <a:pt x="1081182" y="28504"/>
                  <a:pt x="1308509" y="14278"/>
                  <a:pt x="1452105" y="152932"/>
                </a:cubicBezTo>
                <a:lnTo>
                  <a:pt x="1454538" y="149327"/>
                </a:lnTo>
                <a:lnTo>
                  <a:pt x="1489880" y="96968"/>
                </a:lnTo>
                <a:cubicBezTo>
                  <a:pt x="1533990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emf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4261" y="1565861"/>
            <a:ext cx="4983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善真服务社竞选</a:t>
            </a:r>
            <a:endParaRPr lang="zh-CN" altLang="en-US" sz="5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4143" y="2527291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自我介绍</a:t>
            </a:r>
            <a:endParaRPr lang="zh-CN" altLang="en-US" sz="115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76675" y="4762360"/>
            <a:ext cx="4438650" cy="793352"/>
            <a:chOff x="3876675" y="4762360"/>
            <a:chExt cx="4438650" cy="7933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76675" y="4762360"/>
              <a:ext cx="4438650" cy="79335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252287" y="4813904"/>
              <a:ext cx="17068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三年级</a:t>
              </a:r>
              <a:r>
                <a:rPr lang="zh-CN" altLang="en-US" sz="2400" dirty="0" smtClean="0">
                  <a:latin typeface="汉仪小麦体简" panose="00020600040101010101" pitchFamily="18" charset="-122"/>
                  <a:ea typeface="汉仪小麦体简" panose="00020600040101010101" pitchFamily="18" charset="-122"/>
                  <a:sym typeface="+mn-ea"/>
                </a:rPr>
                <a:t>六</a:t>
              </a:r>
              <a:r>
                <a:rPr lang="zh-CN" altLang="en-US" sz="2400" dirty="0" smtClean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班</a:t>
              </a:r>
              <a:endParaRPr lang="zh-CN" altLang="en-US" sz="2400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568" y="1565861"/>
            <a:ext cx="2144952" cy="13132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86" y="1565861"/>
            <a:ext cx="1555956" cy="1675707"/>
          </a:xfrm>
          <a:prstGeom prst="rect">
            <a:avLst/>
          </a:prstGeom>
        </p:spPr>
      </p:pic>
      <p:pic>
        <p:nvPicPr>
          <p:cNvPr id="13" name="TFBOYS-青春修炼手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657" y="-87555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2143" y="709606"/>
            <a:ext cx="8947715" cy="51292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10896" y="2047666"/>
            <a:ext cx="3535680" cy="279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姓名</a:t>
            </a:r>
            <a:r>
              <a:rPr lang="zh-CN" altLang="en-US" sz="4400" dirty="0" smtClean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：韩文轩</a:t>
            </a:r>
            <a:endParaRPr lang="en-US" altLang="zh-CN" sz="44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r>
              <a:rPr lang="zh-CN" altLang="en-US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年龄：</a:t>
            </a:r>
            <a:r>
              <a:rPr lang="en-US" altLang="zh-CN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10</a:t>
            </a:r>
            <a:r>
              <a:rPr lang="zh-CN" altLang="en-US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岁</a:t>
            </a:r>
            <a:endParaRPr lang="en-US" altLang="zh-CN" sz="44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r>
              <a:rPr lang="zh-CN" altLang="en-US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性别：男</a:t>
            </a:r>
            <a:endParaRPr lang="en-US" altLang="zh-CN" sz="44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r>
              <a:rPr lang="zh-CN" altLang="en-US" sz="44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星座：处女座</a:t>
            </a:r>
            <a:endParaRPr lang="zh-CN" altLang="en-US" sz="44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180" y="4177495"/>
            <a:ext cx="2080675" cy="2350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1055687" y="1422399"/>
            <a:ext cx="10080625" cy="4229101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81953" y="54537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同学们好！老师好！</a:t>
            </a:r>
            <a:endParaRPr lang="zh-CN" altLang="en-US" sz="40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9326" y="1769780"/>
            <a:ext cx="9373347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我是三六班的韩文轩，三年来，在老师的辛勤培育教导下，我长大了，连年被评为“三好”学生和优秀班干部。老师给我的评价是：做事认真、主动、组织能力强；同学们给我的评价是：学习成绩好，举止大方；我给自己的评价是：充满自信、喜欢挑战、乐于奉献。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9326" y="3843243"/>
            <a:ext cx="9373347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作为一名光荣的少先队员，能生活在这样一个充满活力的大集体中，我感到无比的光荣和自豪。为了能更好的为同学们服务，更全面的为红领巾增光添色，我参加了这次善真服务社竞选活动。</a:t>
            </a:r>
            <a:endParaRPr lang="zh-CN" altLang="en-US" sz="24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0" y="4912001"/>
            <a:ext cx="1736351" cy="17255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751" y="461750"/>
            <a:ext cx="2103347" cy="1238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213" y="303725"/>
            <a:ext cx="1616671" cy="10145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6" y="5126866"/>
            <a:ext cx="976813" cy="1465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000">
        <p:blinds dir="vert"/>
      </p:transition>
    </mc:Choice>
    <mc:Fallback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8956C3412911B9570C492A253979EDDA&amp;pfm122&amp;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p:blipFill>
        <p:spPr>
          <a:xfrm>
            <a:off x="1887855" y="2270125"/>
            <a:ext cx="1737995" cy="23183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66037" y="549426"/>
            <a:ext cx="2834754" cy="93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4800" dirty="0"/>
              <a:t>我的爱好</a:t>
            </a:r>
            <a:endParaRPr lang="zh-CN" altLang="en-US" sz="4800" dirty="0"/>
          </a:p>
        </p:txBody>
      </p:sp>
      <p:sp>
        <p:nvSpPr>
          <p:cNvPr id="3" name="文本框 2"/>
          <p:cNvSpPr txBox="1"/>
          <p:nvPr/>
        </p:nvSpPr>
        <p:spPr>
          <a:xfrm>
            <a:off x="1855459" y="4567518"/>
            <a:ext cx="1802142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/>
              <a:t>书法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5194929" y="2819846"/>
            <a:ext cx="1802142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/>
              <a:t>阅读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8534399" y="4031987"/>
            <a:ext cx="1802142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3600" dirty="0"/>
              <a:t>游泳</a:t>
            </a:r>
            <a:endParaRPr lang="zh-CN" altLang="en-US" sz="3600" dirty="0"/>
          </a:p>
        </p:txBody>
      </p:sp>
      <p:pic>
        <p:nvPicPr>
          <p:cNvPr id="12" name="图片占位符 11" descr="65D30F9F40CFFE3211101FDDA62CEA6A"/>
          <p:cNvPicPr>
            <a:picLocks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5027295" y="3861435"/>
            <a:ext cx="2301240" cy="1725930"/>
          </a:xfrm>
          <a:prstGeom prst="rect">
            <a:avLst/>
          </a:prstGeom>
        </p:spPr>
      </p:pic>
      <p:pic>
        <p:nvPicPr>
          <p:cNvPr id="14" name="图片占位符 13" descr="51BEA60F5982A043C6FBF10FE5794B45"/>
          <p:cNvPicPr>
            <a:picLocks noChangeAspect="1"/>
          </p:cNvPicPr>
          <p:nvPr>
            <p:ph type="pic" sz="quarter" idx="12"/>
          </p:nvPr>
        </p:nvPicPr>
        <p:blipFill>
          <a:blip r:embed="rId4"/>
          <a:stretch>
            <a:fillRect/>
          </a:stretch>
        </p:blipFill>
        <p:spPr>
          <a:xfrm>
            <a:off x="8649970" y="1153795"/>
            <a:ext cx="1570355" cy="2793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5416" y="663387"/>
            <a:ext cx="2523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我的性格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586616" y="1354744"/>
            <a:ext cx="9018768" cy="2622998"/>
            <a:chOff x="1586616" y="1770243"/>
            <a:chExt cx="9018768" cy="2622998"/>
          </a:xfrm>
        </p:grpSpPr>
        <p:grpSp>
          <p:nvGrpSpPr>
            <p:cNvPr id="11" name="组合 10"/>
            <p:cNvGrpSpPr/>
            <p:nvPr/>
          </p:nvGrpSpPr>
          <p:grpSpPr>
            <a:xfrm>
              <a:off x="1586616" y="1770243"/>
              <a:ext cx="9018768" cy="2622998"/>
              <a:chOff x="2851167" y="3308681"/>
              <a:chExt cx="3021479" cy="878760"/>
            </a:xfrm>
          </p:grpSpPr>
          <p:grpSp>
            <p:nvGrpSpPr>
              <p:cNvPr id="13" name="组合 12"/>
              <p:cNvGrpSpPr/>
              <p:nvPr/>
            </p:nvGrpSpPr>
            <p:grpSpPr>
              <a:xfrm rot="20884910">
                <a:off x="2851167" y="3579378"/>
                <a:ext cx="2105831" cy="608063"/>
                <a:chOff x="3256489" y="3502442"/>
                <a:chExt cx="2105831" cy="608063"/>
              </a:xfrm>
            </p:grpSpPr>
            <p:sp>
              <p:nvSpPr>
                <p:cNvPr id="25" name="任意多边形 133"/>
                <p:cNvSpPr/>
                <p:nvPr/>
              </p:nvSpPr>
              <p:spPr>
                <a:xfrm>
                  <a:off x="5121814" y="3747154"/>
                  <a:ext cx="240506" cy="126206"/>
                </a:xfrm>
                <a:custGeom>
                  <a:avLst/>
                  <a:gdLst>
                    <a:gd name="connsiteX0" fmla="*/ 0 w 240506"/>
                    <a:gd name="connsiteY0" fmla="*/ 0 h 126206"/>
                    <a:gd name="connsiteX1" fmla="*/ 240506 w 240506"/>
                    <a:gd name="connsiteY1" fmla="*/ 28575 h 126206"/>
                    <a:gd name="connsiteX2" fmla="*/ 0 w 240506"/>
                    <a:gd name="connsiteY2" fmla="*/ 126206 h 126206"/>
                    <a:gd name="connsiteX3" fmla="*/ 0 w 240506"/>
                    <a:gd name="connsiteY3" fmla="*/ 126206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6" h="126206">
                      <a:moveTo>
                        <a:pt x="0" y="0"/>
                      </a:moveTo>
                      <a:lnTo>
                        <a:pt x="240506" y="28575"/>
                      </a:lnTo>
                      <a:lnTo>
                        <a:pt x="0" y="126206"/>
                      </a:lnTo>
                      <a:lnTo>
                        <a:pt x="0" y="126206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6" name="组合 25"/>
                <p:cNvGrpSpPr/>
                <p:nvPr/>
              </p:nvGrpSpPr>
              <p:grpSpPr>
                <a:xfrm>
                  <a:off x="3256489" y="3502442"/>
                  <a:ext cx="1870024" cy="608063"/>
                  <a:chOff x="-1283892" y="9484005"/>
                  <a:chExt cx="1259682" cy="409602"/>
                </a:xfrm>
              </p:grpSpPr>
              <p:sp>
                <p:nvSpPr>
                  <p:cNvPr id="27" name="任意多边形 135"/>
                  <p:cNvSpPr/>
                  <p:nvPr/>
                </p:nvSpPr>
                <p:spPr>
                  <a:xfrm>
                    <a:off x="-1283892" y="9600495"/>
                    <a:ext cx="276226" cy="293112"/>
                  </a:xfrm>
                  <a:custGeom>
                    <a:avLst/>
                    <a:gdLst>
                      <a:gd name="connsiteX0" fmla="*/ 0 w 250031"/>
                      <a:gd name="connsiteY0" fmla="*/ 71437 h 292893"/>
                      <a:gd name="connsiteX1" fmla="*/ 242887 w 250031"/>
                      <a:gd name="connsiteY1" fmla="*/ 0 h 292893"/>
                      <a:gd name="connsiteX2" fmla="*/ 250031 w 250031"/>
                      <a:gd name="connsiteY2" fmla="*/ 252412 h 292893"/>
                      <a:gd name="connsiteX3" fmla="*/ 11906 w 250031"/>
                      <a:gd name="connsiteY3" fmla="*/ 292893 h 292893"/>
                      <a:gd name="connsiteX4" fmla="*/ 71437 w 250031"/>
                      <a:gd name="connsiteY4" fmla="*/ 169068 h 292893"/>
                      <a:gd name="connsiteX5" fmla="*/ 0 w 250031"/>
                      <a:gd name="connsiteY5" fmla="*/ 71437 h 292893"/>
                      <a:gd name="connsiteX0-1" fmla="*/ 0 w 261938"/>
                      <a:gd name="connsiteY0-2" fmla="*/ 64293 h 292893"/>
                      <a:gd name="connsiteX1-3" fmla="*/ 254794 w 261938"/>
                      <a:gd name="connsiteY1-4" fmla="*/ 0 h 292893"/>
                      <a:gd name="connsiteX2-5" fmla="*/ 261938 w 261938"/>
                      <a:gd name="connsiteY2-6" fmla="*/ 252412 h 292893"/>
                      <a:gd name="connsiteX3-7" fmla="*/ 23813 w 261938"/>
                      <a:gd name="connsiteY3-8" fmla="*/ 292893 h 292893"/>
                      <a:gd name="connsiteX4-9" fmla="*/ 83344 w 261938"/>
                      <a:gd name="connsiteY4-10" fmla="*/ 169068 h 292893"/>
                      <a:gd name="connsiteX5-11" fmla="*/ 0 w 261938"/>
                      <a:gd name="connsiteY5-12" fmla="*/ 64293 h 292893"/>
                      <a:gd name="connsiteX0-13" fmla="*/ 0 w 261938"/>
                      <a:gd name="connsiteY0-14" fmla="*/ 64293 h 292893"/>
                      <a:gd name="connsiteX1-15" fmla="*/ 254794 w 261938"/>
                      <a:gd name="connsiteY1-16" fmla="*/ 0 h 292893"/>
                      <a:gd name="connsiteX2-17" fmla="*/ 261938 w 261938"/>
                      <a:gd name="connsiteY2-18" fmla="*/ 252412 h 292893"/>
                      <a:gd name="connsiteX3-19" fmla="*/ 23813 w 261938"/>
                      <a:gd name="connsiteY3-20" fmla="*/ 292893 h 292893"/>
                      <a:gd name="connsiteX4-21" fmla="*/ 83344 w 261938"/>
                      <a:gd name="connsiteY4-22" fmla="*/ 169068 h 292893"/>
                      <a:gd name="connsiteX5-23" fmla="*/ 0 w 261938"/>
                      <a:gd name="connsiteY5-24" fmla="*/ 64293 h 292893"/>
                      <a:gd name="connsiteX0-25" fmla="*/ 0 w 261938"/>
                      <a:gd name="connsiteY0-26" fmla="*/ 64512 h 293112"/>
                      <a:gd name="connsiteX1-27" fmla="*/ 254794 w 261938"/>
                      <a:gd name="connsiteY1-28" fmla="*/ 219 h 293112"/>
                      <a:gd name="connsiteX2-29" fmla="*/ 261938 w 261938"/>
                      <a:gd name="connsiteY2-30" fmla="*/ 252631 h 293112"/>
                      <a:gd name="connsiteX3-31" fmla="*/ 23813 w 261938"/>
                      <a:gd name="connsiteY3-32" fmla="*/ 293112 h 293112"/>
                      <a:gd name="connsiteX4-33" fmla="*/ 83344 w 261938"/>
                      <a:gd name="connsiteY4-34" fmla="*/ 169287 h 293112"/>
                      <a:gd name="connsiteX5-35" fmla="*/ 0 w 261938"/>
                      <a:gd name="connsiteY5-36" fmla="*/ 64512 h 293112"/>
                      <a:gd name="connsiteX0-37" fmla="*/ 0 w 261938"/>
                      <a:gd name="connsiteY0-38" fmla="*/ 64512 h 293112"/>
                      <a:gd name="connsiteX1-39" fmla="*/ 254794 w 261938"/>
                      <a:gd name="connsiteY1-40" fmla="*/ 219 h 293112"/>
                      <a:gd name="connsiteX2-41" fmla="*/ 261938 w 261938"/>
                      <a:gd name="connsiteY2-42" fmla="*/ 252631 h 293112"/>
                      <a:gd name="connsiteX3-43" fmla="*/ 23813 w 261938"/>
                      <a:gd name="connsiteY3-44" fmla="*/ 293112 h 293112"/>
                      <a:gd name="connsiteX4-45" fmla="*/ 83344 w 261938"/>
                      <a:gd name="connsiteY4-46" fmla="*/ 169287 h 293112"/>
                      <a:gd name="connsiteX5-47" fmla="*/ 0 w 261938"/>
                      <a:gd name="connsiteY5-48" fmla="*/ 64512 h 293112"/>
                      <a:gd name="connsiteX0-49" fmla="*/ 0 w 261938"/>
                      <a:gd name="connsiteY0-50" fmla="*/ 64512 h 293112"/>
                      <a:gd name="connsiteX1-51" fmla="*/ 254794 w 261938"/>
                      <a:gd name="connsiteY1-52" fmla="*/ 219 h 293112"/>
                      <a:gd name="connsiteX2-53" fmla="*/ 261938 w 261938"/>
                      <a:gd name="connsiteY2-54" fmla="*/ 252631 h 293112"/>
                      <a:gd name="connsiteX3-55" fmla="*/ 23813 w 261938"/>
                      <a:gd name="connsiteY3-56" fmla="*/ 293112 h 293112"/>
                      <a:gd name="connsiteX4-57" fmla="*/ 83344 w 261938"/>
                      <a:gd name="connsiteY4-58" fmla="*/ 169287 h 293112"/>
                      <a:gd name="connsiteX5-59" fmla="*/ 0 w 261938"/>
                      <a:gd name="connsiteY5-60" fmla="*/ 64512 h 293112"/>
                      <a:gd name="connsiteX0-61" fmla="*/ 0 w 261938"/>
                      <a:gd name="connsiteY0-62" fmla="*/ 64512 h 293112"/>
                      <a:gd name="connsiteX1-63" fmla="*/ 254794 w 261938"/>
                      <a:gd name="connsiteY1-64" fmla="*/ 219 h 293112"/>
                      <a:gd name="connsiteX2-65" fmla="*/ 261938 w 261938"/>
                      <a:gd name="connsiteY2-66" fmla="*/ 252631 h 293112"/>
                      <a:gd name="connsiteX3-67" fmla="*/ 23813 w 261938"/>
                      <a:gd name="connsiteY3-68" fmla="*/ 293112 h 293112"/>
                      <a:gd name="connsiteX4-69" fmla="*/ 83344 w 261938"/>
                      <a:gd name="connsiteY4-70" fmla="*/ 169287 h 293112"/>
                      <a:gd name="connsiteX5-71" fmla="*/ 0 w 261938"/>
                      <a:gd name="connsiteY5-72" fmla="*/ 64512 h 293112"/>
                      <a:gd name="connsiteX0-73" fmla="*/ 0 w 276226"/>
                      <a:gd name="connsiteY0-74" fmla="*/ 64512 h 293112"/>
                      <a:gd name="connsiteX1-75" fmla="*/ 269082 w 276226"/>
                      <a:gd name="connsiteY1-76" fmla="*/ 219 h 293112"/>
                      <a:gd name="connsiteX2-77" fmla="*/ 276226 w 276226"/>
                      <a:gd name="connsiteY2-78" fmla="*/ 252631 h 293112"/>
                      <a:gd name="connsiteX3-79" fmla="*/ 38101 w 276226"/>
                      <a:gd name="connsiteY3-80" fmla="*/ 293112 h 293112"/>
                      <a:gd name="connsiteX4-81" fmla="*/ 97632 w 276226"/>
                      <a:gd name="connsiteY4-82" fmla="*/ 169287 h 293112"/>
                      <a:gd name="connsiteX5-83" fmla="*/ 0 w 276226"/>
                      <a:gd name="connsiteY5-84" fmla="*/ 64512 h 2931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</a:cxnLst>
                    <a:rect l="l" t="t" r="r" b="b"/>
                    <a:pathLst>
                      <a:path w="276226" h="293112">
                        <a:moveTo>
                          <a:pt x="0" y="64512"/>
                        </a:moveTo>
                        <a:cubicBezTo>
                          <a:pt x="65881" y="14506"/>
                          <a:pt x="184151" y="-2163"/>
                          <a:pt x="269082" y="219"/>
                        </a:cubicBezTo>
                        <a:lnTo>
                          <a:pt x="276226" y="252631"/>
                        </a:lnTo>
                        <a:cubicBezTo>
                          <a:pt x="208758" y="247075"/>
                          <a:pt x="112714" y="251043"/>
                          <a:pt x="38101" y="293112"/>
                        </a:cubicBezTo>
                        <a:lnTo>
                          <a:pt x="97632" y="169287"/>
                        </a:lnTo>
                        <a:lnTo>
                          <a:pt x="0" y="64512"/>
                        </a:lnTo>
                        <a:close/>
                      </a:path>
                    </a:pathLst>
                  </a:custGeom>
                  <a:solidFill>
                    <a:srgbClr val="EDEA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 136"/>
                  <p:cNvSpPr/>
                  <p:nvPr/>
                </p:nvSpPr>
                <p:spPr>
                  <a:xfrm>
                    <a:off x="-1114823" y="9553089"/>
                    <a:ext cx="107156" cy="295275"/>
                  </a:xfrm>
                  <a:custGeom>
                    <a:avLst/>
                    <a:gdLst>
                      <a:gd name="connsiteX0" fmla="*/ 0 w 107156"/>
                      <a:gd name="connsiteY0" fmla="*/ 228600 h 295275"/>
                      <a:gd name="connsiteX1" fmla="*/ 107156 w 107156"/>
                      <a:gd name="connsiteY1" fmla="*/ 295275 h 295275"/>
                      <a:gd name="connsiteX2" fmla="*/ 104775 w 107156"/>
                      <a:gd name="connsiteY2" fmla="*/ 47625 h 295275"/>
                      <a:gd name="connsiteX3" fmla="*/ 4763 w 107156"/>
                      <a:gd name="connsiteY3" fmla="*/ 0 h 295275"/>
                      <a:gd name="connsiteX4" fmla="*/ 0 w 107156"/>
                      <a:gd name="connsiteY4" fmla="*/ 228600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156" h="295275">
                        <a:moveTo>
                          <a:pt x="0" y="228600"/>
                        </a:moveTo>
                        <a:lnTo>
                          <a:pt x="107156" y="295275"/>
                        </a:lnTo>
                        <a:cubicBezTo>
                          <a:pt x="106362" y="212725"/>
                          <a:pt x="105569" y="130175"/>
                          <a:pt x="104775" y="47625"/>
                        </a:cubicBezTo>
                        <a:lnTo>
                          <a:pt x="4763" y="0"/>
                        </a:lnTo>
                        <a:cubicBezTo>
                          <a:pt x="3175" y="76200"/>
                          <a:pt x="1588" y="152400"/>
                          <a:pt x="0" y="228600"/>
                        </a:cubicBezTo>
                        <a:close/>
                      </a:path>
                    </a:pathLst>
                  </a:custGeom>
                  <a:solidFill>
                    <a:srgbClr val="C5BB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任意多边形 137"/>
                  <p:cNvSpPr/>
                  <p:nvPr/>
                </p:nvSpPr>
                <p:spPr>
                  <a:xfrm>
                    <a:off x="-1117204" y="9484005"/>
                    <a:ext cx="1092994" cy="323873"/>
                  </a:xfrm>
                  <a:custGeom>
                    <a:avLst/>
                    <a:gdLst>
                      <a:gd name="connsiteX0" fmla="*/ 2382 w 1092994"/>
                      <a:gd name="connsiteY0" fmla="*/ 0 h 252412"/>
                      <a:gd name="connsiteX1" fmla="*/ 1092994 w 1092994"/>
                      <a:gd name="connsiteY1" fmla="*/ 23812 h 252412"/>
                      <a:gd name="connsiteX2" fmla="*/ 1092994 w 1092994"/>
                      <a:gd name="connsiteY2" fmla="*/ 252412 h 252412"/>
                      <a:gd name="connsiteX3" fmla="*/ 0 w 1092994"/>
                      <a:gd name="connsiteY3" fmla="*/ 228600 h 252412"/>
                      <a:gd name="connsiteX4" fmla="*/ 2382 w 1092994"/>
                      <a:gd name="connsiteY4" fmla="*/ 0 h 252412"/>
                      <a:gd name="connsiteX0-1" fmla="*/ 2382 w 1092994"/>
                      <a:gd name="connsiteY0-2" fmla="*/ 46913 h 299325"/>
                      <a:gd name="connsiteX1-3" fmla="*/ 1092994 w 1092994"/>
                      <a:gd name="connsiteY1-4" fmla="*/ 70725 h 299325"/>
                      <a:gd name="connsiteX2-5" fmla="*/ 1092994 w 1092994"/>
                      <a:gd name="connsiteY2-6" fmla="*/ 299325 h 299325"/>
                      <a:gd name="connsiteX3-7" fmla="*/ 0 w 1092994"/>
                      <a:gd name="connsiteY3-8" fmla="*/ 275513 h 299325"/>
                      <a:gd name="connsiteX4-9" fmla="*/ 2382 w 1092994"/>
                      <a:gd name="connsiteY4-10" fmla="*/ 46913 h 299325"/>
                      <a:gd name="connsiteX0-11" fmla="*/ 2382 w 1092994"/>
                      <a:gd name="connsiteY0-12" fmla="*/ 68167 h 320579"/>
                      <a:gd name="connsiteX1-13" fmla="*/ 1092994 w 1092994"/>
                      <a:gd name="connsiteY1-14" fmla="*/ 91979 h 320579"/>
                      <a:gd name="connsiteX2-15" fmla="*/ 1092994 w 1092994"/>
                      <a:gd name="connsiteY2-16" fmla="*/ 320579 h 320579"/>
                      <a:gd name="connsiteX3-17" fmla="*/ 0 w 1092994"/>
                      <a:gd name="connsiteY3-18" fmla="*/ 296767 h 320579"/>
                      <a:gd name="connsiteX4-19" fmla="*/ 2382 w 1092994"/>
                      <a:gd name="connsiteY4-20" fmla="*/ 68167 h 320579"/>
                      <a:gd name="connsiteX0-21" fmla="*/ 2382 w 1092994"/>
                      <a:gd name="connsiteY0-22" fmla="*/ 68167 h 320579"/>
                      <a:gd name="connsiteX1-23" fmla="*/ 1092994 w 1092994"/>
                      <a:gd name="connsiteY1-24" fmla="*/ 91979 h 320579"/>
                      <a:gd name="connsiteX2-25" fmla="*/ 1092994 w 1092994"/>
                      <a:gd name="connsiteY2-26" fmla="*/ 320579 h 320579"/>
                      <a:gd name="connsiteX3-27" fmla="*/ 0 w 1092994"/>
                      <a:gd name="connsiteY3-28" fmla="*/ 296767 h 320579"/>
                      <a:gd name="connsiteX4-29" fmla="*/ 2382 w 1092994"/>
                      <a:gd name="connsiteY4-30" fmla="*/ 68167 h 320579"/>
                      <a:gd name="connsiteX0-31" fmla="*/ 2382 w 1092994"/>
                      <a:gd name="connsiteY0-32" fmla="*/ 68167 h 320579"/>
                      <a:gd name="connsiteX1-33" fmla="*/ 1092994 w 1092994"/>
                      <a:gd name="connsiteY1-34" fmla="*/ 91979 h 320579"/>
                      <a:gd name="connsiteX2-35" fmla="*/ 1092994 w 1092994"/>
                      <a:gd name="connsiteY2-36" fmla="*/ 320579 h 320579"/>
                      <a:gd name="connsiteX3-37" fmla="*/ 0 w 1092994"/>
                      <a:gd name="connsiteY3-38" fmla="*/ 296767 h 320579"/>
                      <a:gd name="connsiteX4-39" fmla="*/ 2382 w 1092994"/>
                      <a:gd name="connsiteY4-40" fmla="*/ 68167 h 320579"/>
                      <a:gd name="connsiteX0-41" fmla="*/ 2382 w 1092994"/>
                      <a:gd name="connsiteY0-42" fmla="*/ 68167 h 320579"/>
                      <a:gd name="connsiteX1-43" fmla="*/ 1092994 w 1092994"/>
                      <a:gd name="connsiteY1-44" fmla="*/ 91979 h 320579"/>
                      <a:gd name="connsiteX2-45" fmla="*/ 1092994 w 1092994"/>
                      <a:gd name="connsiteY2-46" fmla="*/ 320579 h 320579"/>
                      <a:gd name="connsiteX3-47" fmla="*/ 0 w 1092994"/>
                      <a:gd name="connsiteY3-48" fmla="*/ 296767 h 320579"/>
                      <a:gd name="connsiteX4-49" fmla="*/ 2382 w 1092994"/>
                      <a:gd name="connsiteY4-50" fmla="*/ 68167 h 320579"/>
                      <a:gd name="connsiteX0-51" fmla="*/ 2382 w 1092994"/>
                      <a:gd name="connsiteY0-52" fmla="*/ 71461 h 323873"/>
                      <a:gd name="connsiteX1-53" fmla="*/ 1092994 w 1092994"/>
                      <a:gd name="connsiteY1-54" fmla="*/ 95273 h 323873"/>
                      <a:gd name="connsiteX2-55" fmla="*/ 1092994 w 1092994"/>
                      <a:gd name="connsiteY2-56" fmla="*/ 323873 h 323873"/>
                      <a:gd name="connsiteX3-57" fmla="*/ 0 w 1092994"/>
                      <a:gd name="connsiteY3-58" fmla="*/ 300061 h 323873"/>
                      <a:gd name="connsiteX4-59" fmla="*/ 2382 w 1092994"/>
                      <a:gd name="connsiteY4-60" fmla="*/ 71461 h 32387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092994" h="323873">
                        <a:moveTo>
                          <a:pt x="2382" y="71461"/>
                        </a:moveTo>
                        <a:cubicBezTo>
                          <a:pt x="201612" y="-1565"/>
                          <a:pt x="703264" y="-53158"/>
                          <a:pt x="1092994" y="95273"/>
                        </a:cubicBezTo>
                        <a:lnTo>
                          <a:pt x="1092994" y="323873"/>
                        </a:lnTo>
                        <a:cubicBezTo>
                          <a:pt x="850107" y="237354"/>
                          <a:pt x="397668" y="184173"/>
                          <a:pt x="0" y="300061"/>
                        </a:cubicBezTo>
                        <a:lnTo>
                          <a:pt x="2382" y="71461"/>
                        </a:lnTo>
                        <a:close/>
                      </a:path>
                    </a:pathLst>
                  </a:custGeom>
                  <a:solidFill>
                    <a:srgbClr val="F6F4D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4" name="组合 13"/>
              <p:cNvGrpSpPr/>
              <p:nvPr/>
            </p:nvGrpSpPr>
            <p:grpSpPr>
              <a:xfrm>
                <a:off x="4803673" y="3308681"/>
                <a:ext cx="1068973" cy="429411"/>
                <a:chOff x="-116241" y="9612161"/>
                <a:chExt cx="1068973" cy="429411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720443" y="9709029"/>
                  <a:ext cx="232289" cy="217174"/>
                </a:xfrm>
                <a:prstGeom prst="ellipse">
                  <a:avLst/>
                </a:pr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40"/>
                <p:cNvSpPr/>
                <p:nvPr/>
              </p:nvSpPr>
              <p:spPr>
                <a:xfrm>
                  <a:off x="-2149" y="9716654"/>
                  <a:ext cx="900906" cy="324918"/>
                </a:xfrm>
                <a:custGeom>
                  <a:avLst/>
                  <a:gdLst>
                    <a:gd name="connsiteX0" fmla="*/ 800100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00100 w 889000"/>
                    <a:gd name="connsiteY3" fmla="*/ 0 h 298450"/>
                    <a:gd name="connsiteX0-1" fmla="*/ 821531 w 889000"/>
                    <a:gd name="connsiteY0-2" fmla="*/ 0 h 298450"/>
                    <a:gd name="connsiteX1-3" fmla="*/ 889000 w 889000"/>
                    <a:gd name="connsiteY1-4" fmla="*/ 200025 h 298450"/>
                    <a:gd name="connsiteX2-5" fmla="*/ 0 w 889000"/>
                    <a:gd name="connsiteY2-6" fmla="*/ 298450 h 298450"/>
                    <a:gd name="connsiteX3-7" fmla="*/ 821531 w 889000"/>
                    <a:gd name="connsiteY3-8" fmla="*/ 0 h 298450"/>
                    <a:gd name="connsiteX0-9" fmla="*/ 821531 w 889000"/>
                    <a:gd name="connsiteY0-10" fmla="*/ 0 h 298450"/>
                    <a:gd name="connsiteX1-11" fmla="*/ 889000 w 889000"/>
                    <a:gd name="connsiteY1-12" fmla="*/ 200025 h 298450"/>
                    <a:gd name="connsiteX2-13" fmla="*/ 0 w 889000"/>
                    <a:gd name="connsiteY2-14" fmla="*/ 298450 h 298450"/>
                    <a:gd name="connsiteX3-15" fmla="*/ 821531 w 889000"/>
                    <a:gd name="connsiteY3-16" fmla="*/ 0 h 298450"/>
                    <a:gd name="connsiteX0-17" fmla="*/ 821531 w 889000"/>
                    <a:gd name="connsiteY0-18" fmla="*/ 0 h 298450"/>
                    <a:gd name="connsiteX1-19" fmla="*/ 889000 w 889000"/>
                    <a:gd name="connsiteY1-20" fmla="*/ 200025 h 298450"/>
                    <a:gd name="connsiteX2-21" fmla="*/ 0 w 889000"/>
                    <a:gd name="connsiteY2-22" fmla="*/ 298450 h 298450"/>
                    <a:gd name="connsiteX3-23" fmla="*/ 821531 w 889000"/>
                    <a:gd name="connsiteY3-24" fmla="*/ 0 h 298450"/>
                    <a:gd name="connsiteX0-25" fmla="*/ 821531 w 889000"/>
                    <a:gd name="connsiteY0-26" fmla="*/ 0 h 305702"/>
                    <a:gd name="connsiteX1-27" fmla="*/ 889000 w 889000"/>
                    <a:gd name="connsiteY1-28" fmla="*/ 200025 h 305702"/>
                    <a:gd name="connsiteX2-29" fmla="*/ 0 w 889000"/>
                    <a:gd name="connsiteY2-30" fmla="*/ 298450 h 305702"/>
                    <a:gd name="connsiteX3-31" fmla="*/ 821531 w 889000"/>
                    <a:gd name="connsiteY3-32" fmla="*/ 0 h 305702"/>
                    <a:gd name="connsiteX0-33" fmla="*/ 833437 w 900906"/>
                    <a:gd name="connsiteY0-34" fmla="*/ 0 h 299577"/>
                    <a:gd name="connsiteX1-35" fmla="*/ 900906 w 900906"/>
                    <a:gd name="connsiteY1-36" fmla="*/ 200025 h 299577"/>
                    <a:gd name="connsiteX2-37" fmla="*/ 0 w 900906"/>
                    <a:gd name="connsiteY2-38" fmla="*/ 284163 h 299577"/>
                    <a:gd name="connsiteX3-39" fmla="*/ 833437 w 900906"/>
                    <a:gd name="connsiteY3-40" fmla="*/ 0 h 299577"/>
                    <a:gd name="connsiteX0-41" fmla="*/ 833437 w 900906"/>
                    <a:gd name="connsiteY0-42" fmla="*/ 0 h 332062"/>
                    <a:gd name="connsiteX1-43" fmla="*/ 900906 w 900906"/>
                    <a:gd name="connsiteY1-44" fmla="*/ 200025 h 332062"/>
                    <a:gd name="connsiteX2-45" fmla="*/ 0 w 900906"/>
                    <a:gd name="connsiteY2-46" fmla="*/ 284163 h 332062"/>
                    <a:gd name="connsiteX3-47" fmla="*/ 833437 w 900906"/>
                    <a:gd name="connsiteY3-48" fmla="*/ 0 h 332062"/>
                    <a:gd name="connsiteX0-49" fmla="*/ 833437 w 900906"/>
                    <a:gd name="connsiteY0-50" fmla="*/ 0 h 332062"/>
                    <a:gd name="connsiteX1-51" fmla="*/ 900906 w 900906"/>
                    <a:gd name="connsiteY1-52" fmla="*/ 200025 h 332062"/>
                    <a:gd name="connsiteX2-53" fmla="*/ 0 w 900906"/>
                    <a:gd name="connsiteY2-54" fmla="*/ 284163 h 332062"/>
                    <a:gd name="connsiteX3-55" fmla="*/ 833437 w 900906"/>
                    <a:gd name="connsiteY3-56" fmla="*/ 0 h 332062"/>
                    <a:gd name="connsiteX0-57" fmla="*/ 833437 w 900906"/>
                    <a:gd name="connsiteY0-58" fmla="*/ 0 h 332062"/>
                    <a:gd name="connsiteX1-59" fmla="*/ 900906 w 900906"/>
                    <a:gd name="connsiteY1-60" fmla="*/ 200025 h 332062"/>
                    <a:gd name="connsiteX2-61" fmla="*/ 0 w 900906"/>
                    <a:gd name="connsiteY2-62" fmla="*/ 284163 h 332062"/>
                    <a:gd name="connsiteX3-63" fmla="*/ 833437 w 900906"/>
                    <a:gd name="connsiteY3-64" fmla="*/ 0 h 332062"/>
                    <a:gd name="connsiteX0-65" fmla="*/ 833437 w 900906"/>
                    <a:gd name="connsiteY0-66" fmla="*/ 0 h 332062"/>
                    <a:gd name="connsiteX1-67" fmla="*/ 900906 w 900906"/>
                    <a:gd name="connsiteY1-68" fmla="*/ 200025 h 332062"/>
                    <a:gd name="connsiteX2-69" fmla="*/ 0 w 900906"/>
                    <a:gd name="connsiteY2-70" fmla="*/ 284163 h 332062"/>
                    <a:gd name="connsiteX3-71" fmla="*/ 833437 w 900906"/>
                    <a:gd name="connsiteY3-72" fmla="*/ 0 h 332062"/>
                    <a:gd name="connsiteX0-73" fmla="*/ 833437 w 900906"/>
                    <a:gd name="connsiteY0-74" fmla="*/ 0 h 332062"/>
                    <a:gd name="connsiteX1-75" fmla="*/ 900906 w 900906"/>
                    <a:gd name="connsiteY1-76" fmla="*/ 200025 h 332062"/>
                    <a:gd name="connsiteX2-77" fmla="*/ 0 w 900906"/>
                    <a:gd name="connsiteY2-78" fmla="*/ 284163 h 332062"/>
                    <a:gd name="connsiteX3-79" fmla="*/ 833437 w 900906"/>
                    <a:gd name="connsiteY3-80" fmla="*/ 0 h 332062"/>
                    <a:gd name="connsiteX0-81" fmla="*/ 828674 w 900906"/>
                    <a:gd name="connsiteY0-82" fmla="*/ 0 h 334443"/>
                    <a:gd name="connsiteX1-83" fmla="*/ 900906 w 900906"/>
                    <a:gd name="connsiteY1-84" fmla="*/ 202406 h 334443"/>
                    <a:gd name="connsiteX2-85" fmla="*/ 0 w 900906"/>
                    <a:gd name="connsiteY2-86" fmla="*/ 286544 h 334443"/>
                    <a:gd name="connsiteX3-87" fmla="*/ 828674 w 900906"/>
                    <a:gd name="connsiteY3-88" fmla="*/ 0 h 334443"/>
                    <a:gd name="connsiteX0-89" fmla="*/ 800099 w 900906"/>
                    <a:gd name="connsiteY0-90" fmla="*/ 0 h 341587"/>
                    <a:gd name="connsiteX1-91" fmla="*/ 900906 w 900906"/>
                    <a:gd name="connsiteY1-92" fmla="*/ 209550 h 341587"/>
                    <a:gd name="connsiteX2-93" fmla="*/ 0 w 900906"/>
                    <a:gd name="connsiteY2-94" fmla="*/ 293688 h 341587"/>
                    <a:gd name="connsiteX3-95" fmla="*/ 800099 w 900906"/>
                    <a:gd name="connsiteY3-96" fmla="*/ 0 h 341587"/>
                    <a:gd name="connsiteX0-97" fmla="*/ 826293 w 900906"/>
                    <a:gd name="connsiteY0-98" fmla="*/ 0 h 336824"/>
                    <a:gd name="connsiteX1-99" fmla="*/ 900906 w 900906"/>
                    <a:gd name="connsiteY1-100" fmla="*/ 204787 h 336824"/>
                    <a:gd name="connsiteX2-101" fmla="*/ 0 w 900906"/>
                    <a:gd name="connsiteY2-102" fmla="*/ 288925 h 336824"/>
                    <a:gd name="connsiteX3-103" fmla="*/ 826293 w 900906"/>
                    <a:gd name="connsiteY3-104" fmla="*/ 0 h 336824"/>
                    <a:gd name="connsiteX0-105" fmla="*/ 826293 w 900906"/>
                    <a:gd name="connsiteY0-106" fmla="*/ 0 h 336824"/>
                    <a:gd name="connsiteX1-107" fmla="*/ 900906 w 900906"/>
                    <a:gd name="connsiteY1-108" fmla="*/ 204787 h 336824"/>
                    <a:gd name="connsiteX2-109" fmla="*/ 0 w 900906"/>
                    <a:gd name="connsiteY2-110" fmla="*/ 288925 h 336824"/>
                    <a:gd name="connsiteX3-111" fmla="*/ 826293 w 900906"/>
                    <a:gd name="connsiteY3-112" fmla="*/ 0 h 336824"/>
                    <a:gd name="connsiteX0-113" fmla="*/ 797718 w 900906"/>
                    <a:gd name="connsiteY0-114" fmla="*/ 0 h 324918"/>
                    <a:gd name="connsiteX1-115" fmla="*/ 900906 w 900906"/>
                    <a:gd name="connsiteY1-116" fmla="*/ 192881 h 324918"/>
                    <a:gd name="connsiteX2-117" fmla="*/ 0 w 900906"/>
                    <a:gd name="connsiteY2-118" fmla="*/ 277019 h 324918"/>
                    <a:gd name="connsiteX3-119" fmla="*/ 797718 w 900906"/>
                    <a:gd name="connsiteY3-120" fmla="*/ 0 h 324918"/>
                    <a:gd name="connsiteX0-121" fmla="*/ 797718 w 900906"/>
                    <a:gd name="connsiteY0-122" fmla="*/ 0 h 324918"/>
                    <a:gd name="connsiteX1-123" fmla="*/ 900906 w 900906"/>
                    <a:gd name="connsiteY1-124" fmla="*/ 192881 h 324918"/>
                    <a:gd name="connsiteX2-125" fmla="*/ 0 w 900906"/>
                    <a:gd name="connsiteY2-126" fmla="*/ 277019 h 324918"/>
                    <a:gd name="connsiteX3-127" fmla="*/ 797718 w 900906"/>
                    <a:gd name="connsiteY3-128" fmla="*/ 0 h 32491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900906" h="324918">
                      <a:moveTo>
                        <a:pt x="797718" y="0"/>
                      </a:moveTo>
                      <a:cubicBezTo>
                        <a:pt x="822590" y="111918"/>
                        <a:pt x="849841" y="159543"/>
                        <a:pt x="900906" y="192881"/>
                      </a:cubicBezTo>
                      <a:cubicBezTo>
                        <a:pt x="649816" y="375707"/>
                        <a:pt x="217752" y="332317"/>
                        <a:pt x="0" y="277019"/>
                      </a:cubicBezTo>
                      <a:cubicBezTo>
                        <a:pt x="275430" y="241829"/>
                        <a:pt x="586580" y="142345"/>
                        <a:pt x="797718" y="0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41"/>
                <p:cNvSpPr/>
                <p:nvPr/>
              </p:nvSpPr>
              <p:spPr>
                <a:xfrm>
                  <a:off x="-41065" y="9612161"/>
                  <a:ext cx="844061" cy="417230"/>
                </a:xfrm>
                <a:custGeom>
                  <a:avLst/>
                  <a:gdLst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790575 w 812006"/>
                    <a:gd name="connsiteY3" fmla="*/ 71438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-1" fmla="*/ 0 w 812006"/>
                    <a:gd name="connsiteY0-2" fmla="*/ 378619 h 409575"/>
                    <a:gd name="connsiteX1-3" fmla="*/ 176213 w 812006"/>
                    <a:gd name="connsiteY1-4" fmla="*/ 159544 h 409575"/>
                    <a:gd name="connsiteX2-5" fmla="*/ 673894 w 812006"/>
                    <a:gd name="connsiteY2-6" fmla="*/ 0 h 409575"/>
                    <a:gd name="connsiteX3-7" fmla="*/ 809625 w 812006"/>
                    <a:gd name="connsiteY3-8" fmla="*/ 100013 h 409575"/>
                    <a:gd name="connsiteX4-9" fmla="*/ 812006 w 812006"/>
                    <a:gd name="connsiteY4-10" fmla="*/ 278606 h 409575"/>
                    <a:gd name="connsiteX5-11" fmla="*/ 421481 w 812006"/>
                    <a:gd name="connsiteY5-12" fmla="*/ 409575 h 409575"/>
                    <a:gd name="connsiteX6-13" fmla="*/ 0 w 812006"/>
                    <a:gd name="connsiteY6-14" fmla="*/ 378619 h 409575"/>
                    <a:gd name="connsiteX0-15" fmla="*/ 0 w 812006"/>
                    <a:gd name="connsiteY0-16" fmla="*/ 378619 h 409575"/>
                    <a:gd name="connsiteX1-17" fmla="*/ 176213 w 812006"/>
                    <a:gd name="connsiteY1-18" fmla="*/ 159544 h 409575"/>
                    <a:gd name="connsiteX2-19" fmla="*/ 673894 w 812006"/>
                    <a:gd name="connsiteY2-20" fmla="*/ 0 h 409575"/>
                    <a:gd name="connsiteX3-21" fmla="*/ 809625 w 812006"/>
                    <a:gd name="connsiteY3-22" fmla="*/ 100013 h 409575"/>
                    <a:gd name="connsiteX4-23" fmla="*/ 812006 w 812006"/>
                    <a:gd name="connsiteY4-24" fmla="*/ 278606 h 409575"/>
                    <a:gd name="connsiteX5-25" fmla="*/ 421481 w 812006"/>
                    <a:gd name="connsiteY5-26" fmla="*/ 409575 h 409575"/>
                    <a:gd name="connsiteX6-27" fmla="*/ 0 w 812006"/>
                    <a:gd name="connsiteY6-28" fmla="*/ 378619 h 409575"/>
                    <a:gd name="connsiteX0-29" fmla="*/ 0 w 812006"/>
                    <a:gd name="connsiteY0-30" fmla="*/ 379654 h 410610"/>
                    <a:gd name="connsiteX1-31" fmla="*/ 176213 w 812006"/>
                    <a:gd name="connsiteY1-32" fmla="*/ 160579 h 410610"/>
                    <a:gd name="connsiteX2-33" fmla="*/ 673894 w 812006"/>
                    <a:gd name="connsiteY2-34" fmla="*/ 1035 h 410610"/>
                    <a:gd name="connsiteX3-35" fmla="*/ 809625 w 812006"/>
                    <a:gd name="connsiteY3-36" fmla="*/ 101048 h 410610"/>
                    <a:gd name="connsiteX4-37" fmla="*/ 812006 w 812006"/>
                    <a:gd name="connsiteY4-38" fmla="*/ 279641 h 410610"/>
                    <a:gd name="connsiteX5-39" fmla="*/ 421481 w 812006"/>
                    <a:gd name="connsiteY5-40" fmla="*/ 410610 h 410610"/>
                    <a:gd name="connsiteX6-41" fmla="*/ 0 w 812006"/>
                    <a:gd name="connsiteY6-42" fmla="*/ 379654 h 410610"/>
                    <a:gd name="connsiteX0-43" fmla="*/ 0 w 812006"/>
                    <a:gd name="connsiteY0-44" fmla="*/ 383901 h 414857"/>
                    <a:gd name="connsiteX1-45" fmla="*/ 176213 w 812006"/>
                    <a:gd name="connsiteY1-46" fmla="*/ 164826 h 414857"/>
                    <a:gd name="connsiteX2-47" fmla="*/ 673894 w 812006"/>
                    <a:gd name="connsiteY2-48" fmla="*/ 5282 h 414857"/>
                    <a:gd name="connsiteX3-49" fmla="*/ 809625 w 812006"/>
                    <a:gd name="connsiteY3-50" fmla="*/ 105295 h 414857"/>
                    <a:gd name="connsiteX4-51" fmla="*/ 812006 w 812006"/>
                    <a:gd name="connsiteY4-52" fmla="*/ 283888 h 414857"/>
                    <a:gd name="connsiteX5-53" fmla="*/ 421481 w 812006"/>
                    <a:gd name="connsiteY5-54" fmla="*/ 414857 h 414857"/>
                    <a:gd name="connsiteX6-55" fmla="*/ 0 w 812006"/>
                    <a:gd name="connsiteY6-56" fmla="*/ 383901 h 414857"/>
                    <a:gd name="connsiteX0-57" fmla="*/ 0 w 812006"/>
                    <a:gd name="connsiteY0-58" fmla="*/ 383901 h 414857"/>
                    <a:gd name="connsiteX1-59" fmla="*/ 176213 w 812006"/>
                    <a:gd name="connsiteY1-60" fmla="*/ 164826 h 414857"/>
                    <a:gd name="connsiteX2-61" fmla="*/ 673894 w 812006"/>
                    <a:gd name="connsiteY2-62" fmla="*/ 5282 h 414857"/>
                    <a:gd name="connsiteX3-63" fmla="*/ 809625 w 812006"/>
                    <a:gd name="connsiteY3-64" fmla="*/ 105295 h 414857"/>
                    <a:gd name="connsiteX4-65" fmla="*/ 812006 w 812006"/>
                    <a:gd name="connsiteY4-66" fmla="*/ 283888 h 414857"/>
                    <a:gd name="connsiteX5-67" fmla="*/ 421481 w 812006"/>
                    <a:gd name="connsiteY5-68" fmla="*/ 414857 h 414857"/>
                    <a:gd name="connsiteX6-69" fmla="*/ 0 w 812006"/>
                    <a:gd name="connsiteY6-70" fmla="*/ 383901 h 414857"/>
                    <a:gd name="connsiteX0-71" fmla="*/ 0 w 812006"/>
                    <a:gd name="connsiteY0-72" fmla="*/ 383901 h 414857"/>
                    <a:gd name="connsiteX1-73" fmla="*/ 176213 w 812006"/>
                    <a:gd name="connsiteY1-74" fmla="*/ 164826 h 414857"/>
                    <a:gd name="connsiteX2-75" fmla="*/ 673894 w 812006"/>
                    <a:gd name="connsiteY2-76" fmla="*/ 5282 h 414857"/>
                    <a:gd name="connsiteX3-77" fmla="*/ 809625 w 812006"/>
                    <a:gd name="connsiteY3-78" fmla="*/ 105295 h 414857"/>
                    <a:gd name="connsiteX4-79" fmla="*/ 812006 w 812006"/>
                    <a:gd name="connsiteY4-80" fmla="*/ 283888 h 414857"/>
                    <a:gd name="connsiteX5-81" fmla="*/ 421481 w 812006"/>
                    <a:gd name="connsiteY5-82" fmla="*/ 414857 h 414857"/>
                    <a:gd name="connsiteX6-83" fmla="*/ 0 w 812006"/>
                    <a:gd name="connsiteY6-84" fmla="*/ 383901 h 414857"/>
                    <a:gd name="connsiteX0-85" fmla="*/ 0 w 823135"/>
                    <a:gd name="connsiteY0-86" fmla="*/ 383901 h 414857"/>
                    <a:gd name="connsiteX1-87" fmla="*/ 176213 w 823135"/>
                    <a:gd name="connsiteY1-88" fmla="*/ 164826 h 414857"/>
                    <a:gd name="connsiteX2-89" fmla="*/ 673894 w 823135"/>
                    <a:gd name="connsiteY2-90" fmla="*/ 5282 h 414857"/>
                    <a:gd name="connsiteX3-91" fmla="*/ 809625 w 823135"/>
                    <a:gd name="connsiteY3-92" fmla="*/ 105295 h 414857"/>
                    <a:gd name="connsiteX4-93" fmla="*/ 812006 w 823135"/>
                    <a:gd name="connsiteY4-94" fmla="*/ 283888 h 414857"/>
                    <a:gd name="connsiteX5-95" fmla="*/ 421481 w 823135"/>
                    <a:gd name="connsiteY5-96" fmla="*/ 414857 h 414857"/>
                    <a:gd name="connsiteX6-97" fmla="*/ 0 w 823135"/>
                    <a:gd name="connsiteY6-98" fmla="*/ 383901 h 414857"/>
                    <a:gd name="connsiteX0-99" fmla="*/ 0 w 819966"/>
                    <a:gd name="connsiteY0-100" fmla="*/ 383901 h 414857"/>
                    <a:gd name="connsiteX1-101" fmla="*/ 176213 w 819966"/>
                    <a:gd name="connsiteY1-102" fmla="*/ 164826 h 414857"/>
                    <a:gd name="connsiteX2-103" fmla="*/ 673894 w 819966"/>
                    <a:gd name="connsiteY2-104" fmla="*/ 5282 h 414857"/>
                    <a:gd name="connsiteX3-105" fmla="*/ 809625 w 819966"/>
                    <a:gd name="connsiteY3-106" fmla="*/ 105295 h 414857"/>
                    <a:gd name="connsiteX4-107" fmla="*/ 812006 w 819966"/>
                    <a:gd name="connsiteY4-108" fmla="*/ 283888 h 414857"/>
                    <a:gd name="connsiteX5-109" fmla="*/ 421481 w 819966"/>
                    <a:gd name="connsiteY5-110" fmla="*/ 414857 h 414857"/>
                    <a:gd name="connsiteX6-111" fmla="*/ 0 w 819966"/>
                    <a:gd name="connsiteY6-112" fmla="*/ 383901 h 414857"/>
                    <a:gd name="connsiteX0-113" fmla="*/ 0 w 819966"/>
                    <a:gd name="connsiteY0-114" fmla="*/ 383901 h 414857"/>
                    <a:gd name="connsiteX1-115" fmla="*/ 176213 w 819966"/>
                    <a:gd name="connsiteY1-116" fmla="*/ 164826 h 414857"/>
                    <a:gd name="connsiteX2-117" fmla="*/ 673894 w 819966"/>
                    <a:gd name="connsiteY2-118" fmla="*/ 5282 h 414857"/>
                    <a:gd name="connsiteX3-119" fmla="*/ 809625 w 819966"/>
                    <a:gd name="connsiteY3-120" fmla="*/ 105295 h 414857"/>
                    <a:gd name="connsiteX4-121" fmla="*/ 812006 w 819966"/>
                    <a:gd name="connsiteY4-122" fmla="*/ 283888 h 414857"/>
                    <a:gd name="connsiteX5-123" fmla="*/ 421481 w 819966"/>
                    <a:gd name="connsiteY5-124" fmla="*/ 414857 h 414857"/>
                    <a:gd name="connsiteX6-125" fmla="*/ 0 w 819966"/>
                    <a:gd name="connsiteY6-126" fmla="*/ 383901 h 414857"/>
                    <a:gd name="connsiteX0-127" fmla="*/ 0 w 819966"/>
                    <a:gd name="connsiteY0-128" fmla="*/ 383901 h 414857"/>
                    <a:gd name="connsiteX1-129" fmla="*/ 176213 w 819966"/>
                    <a:gd name="connsiteY1-130" fmla="*/ 164826 h 414857"/>
                    <a:gd name="connsiteX2-131" fmla="*/ 673894 w 819966"/>
                    <a:gd name="connsiteY2-132" fmla="*/ 5282 h 414857"/>
                    <a:gd name="connsiteX3-133" fmla="*/ 809625 w 819966"/>
                    <a:gd name="connsiteY3-134" fmla="*/ 105295 h 414857"/>
                    <a:gd name="connsiteX4-135" fmla="*/ 812006 w 819966"/>
                    <a:gd name="connsiteY4-136" fmla="*/ 283888 h 414857"/>
                    <a:gd name="connsiteX5-137" fmla="*/ 421481 w 819966"/>
                    <a:gd name="connsiteY5-138" fmla="*/ 414857 h 414857"/>
                    <a:gd name="connsiteX6-139" fmla="*/ 0 w 819966"/>
                    <a:gd name="connsiteY6-140" fmla="*/ 383901 h 414857"/>
                    <a:gd name="connsiteX0-141" fmla="*/ 0 w 819966"/>
                    <a:gd name="connsiteY0-142" fmla="*/ 382142 h 413098"/>
                    <a:gd name="connsiteX1-143" fmla="*/ 176213 w 819966"/>
                    <a:gd name="connsiteY1-144" fmla="*/ 163067 h 413098"/>
                    <a:gd name="connsiteX2-145" fmla="*/ 673894 w 819966"/>
                    <a:gd name="connsiteY2-146" fmla="*/ 3523 h 413098"/>
                    <a:gd name="connsiteX3-147" fmla="*/ 809625 w 819966"/>
                    <a:gd name="connsiteY3-148" fmla="*/ 103536 h 413098"/>
                    <a:gd name="connsiteX4-149" fmla="*/ 812006 w 819966"/>
                    <a:gd name="connsiteY4-150" fmla="*/ 282129 h 413098"/>
                    <a:gd name="connsiteX5-151" fmla="*/ 421481 w 819966"/>
                    <a:gd name="connsiteY5-152" fmla="*/ 413098 h 413098"/>
                    <a:gd name="connsiteX6-153" fmla="*/ 0 w 819966"/>
                    <a:gd name="connsiteY6-154" fmla="*/ 382142 h 413098"/>
                    <a:gd name="connsiteX0-155" fmla="*/ 0 w 819966"/>
                    <a:gd name="connsiteY0-156" fmla="*/ 383290 h 414246"/>
                    <a:gd name="connsiteX1-157" fmla="*/ 176213 w 819966"/>
                    <a:gd name="connsiteY1-158" fmla="*/ 164215 h 414246"/>
                    <a:gd name="connsiteX2-159" fmla="*/ 673894 w 819966"/>
                    <a:gd name="connsiteY2-160" fmla="*/ 4671 h 414246"/>
                    <a:gd name="connsiteX3-161" fmla="*/ 809625 w 819966"/>
                    <a:gd name="connsiteY3-162" fmla="*/ 104684 h 414246"/>
                    <a:gd name="connsiteX4-163" fmla="*/ 812006 w 819966"/>
                    <a:gd name="connsiteY4-164" fmla="*/ 283277 h 414246"/>
                    <a:gd name="connsiteX5-165" fmla="*/ 421481 w 819966"/>
                    <a:gd name="connsiteY5-166" fmla="*/ 414246 h 414246"/>
                    <a:gd name="connsiteX6-167" fmla="*/ 0 w 819966"/>
                    <a:gd name="connsiteY6-168" fmla="*/ 383290 h 414246"/>
                    <a:gd name="connsiteX0-169" fmla="*/ 0 w 819966"/>
                    <a:gd name="connsiteY0-170" fmla="*/ 387256 h 418212"/>
                    <a:gd name="connsiteX1-171" fmla="*/ 176213 w 819966"/>
                    <a:gd name="connsiteY1-172" fmla="*/ 168181 h 418212"/>
                    <a:gd name="connsiteX2-173" fmla="*/ 673894 w 819966"/>
                    <a:gd name="connsiteY2-174" fmla="*/ 8637 h 418212"/>
                    <a:gd name="connsiteX3-175" fmla="*/ 809625 w 819966"/>
                    <a:gd name="connsiteY3-176" fmla="*/ 108650 h 418212"/>
                    <a:gd name="connsiteX4-177" fmla="*/ 812006 w 819966"/>
                    <a:gd name="connsiteY4-178" fmla="*/ 287243 h 418212"/>
                    <a:gd name="connsiteX5-179" fmla="*/ 421481 w 819966"/>
                    <a:gd name="connsiteY5-180" fmla="*/ 418212 h 418212"/>
                    <a:gd name="connsiteX6-181" fmla="*/ 0 w 819966"/>
                    <a:gd name="connsiteY6-182" fmla="*/ 387256 h 418212"/>
                    <a:gd name="connsiteX0-183" fmla="*/ 0 w 819966"/>
                    <a:gd name="connsiteY0-184" fmla="*/ 385189 h 416145"/>
                    <a:gd name="connsiteX1-185" fmla="*/ 176213 w 819966"/>
                    <a:gd name="connsiteY1-186" fmla="*/ 166114 h 416145"/>
                    <a:gd name="connsiteX2-187" fmla="*/ 673894 w 819966"/>
                    <a:gd name="connsiteY2-188" fmla="*/ 6570 h 416145"/>
                    <a:gd name="connsiteX3-189" fmla="*/ 809625 w 819966"/>
                    <a:gd name="connsiteY3-190" fmla="*/ 106583 h 416145"/>
                    <a:gd name="connsiteX4-191" fmla="*/ 812006 w 819966"/>
                    <a:gd name="connsiteY4-192" fmla="*/ 285176 h 416145"/>
                    <a:gd name="connsiteX5-193" fmla="*/ 421481 w 819966"/>
                    <a:gd name="connsiteY5-194" fmla="*/ 416145 h 416145"/>
                    <a:gd name="connsiteX6-195" fmla="*/ 0 w 819966"/>
                    <a:gd name="connsiteY6-196" fmla="*/ 385189 h 416145"/>
                    <a:gd name="connsiteX0-197" fmla="*/ 0 w 819966"/>
                    <a:gd name="connsiteY0-198" fmla="*/ 382704 h 413660"/>
                    <a:gd name="connsiteX1-199" fmla="*/ 176213 w 819966"/>
                    <a:gd name="connsiteY1-200" fmla="*/ 163629 h 413660"/>
                    <a:gd name="connsiteX2-201" fmla="*/ 673894 w 819966"/>
                    <a:gd name="connsiteY2-202" fmla="*/ 4085 h 413660"/>
                    <a:gd name="connsiteX3-203" fmla="*/ 809625 w 819966"/>
                    <a:gd name="connsiteY3-204" fmla="*/ 104098 h 413660"/>
                    <a:gd name="connsiteX4-205" fmla="*/ 812006 w 819966"/>
                    <a:gd name="connsiteY4-206" fmla="*/ 282691 h 413660"/>
                    <a:gd name="connsiteX5-207" fmla="*/ 421481 w 819966"/>
                    <a:gd name="connsiteY5-208" fmla="*/ 413660 h 413660"/>
                    <a:gd name="connsiteX6-209" fmla="*/ 0 w 819966"/>
                    <a:gd name="connsiteY6-210" fmla="*/ 382704 h 413660"/>
                    <a:gd name="connsiteX0-211" fmla="*/ 14600 w 834566"/>
                    <a:gd name="connsiteY0-212" fmla="*/ 382704 h 413660"/>
                    <a:gd name="connsiteX1-213" fmla="*/ 190813 w 834566"/>
                    <a:gd name="connsiteY1-214" fmla="*/ 163629 h 413660"/>
                    <a:gd name="connsiteX2-215" fmla="*/ 688494 w 834566"/>
                    <a:gd name="connsiteY2-216" fmla="*/ 4085 h 413660"/>
                    <a:gd name="connsiteX3-217" fmla="*/ 824225 w 834566"/>
                    <a:gd name="connsiteY3-218" fmla="*/ 104098 h 413660"/>
                    <a:gd name="connsiteX4-219" fmla="*/ 826606 w 834566"/>
                    <a:gd name="connsiteY4-220" fmla="*/ 282691 h 413660"/>
                    <a:gd name="connsiteX5-221" fmla="*/ 436081 w 834566"/>
                    <a:gd name="connsiteY5-222" fmla="*/ 413660 h 413660"/>
                    <a:gd name="connsiteX6-223" fmla="*/ 14600 w 834566"/>
                    <a:gd name="connsiteY6-224" fmla="*/ 382704 h 413660"/>
                    <a:gd name="connsiteX0-225" fmla="*/ 22169 w 842135"/>
                    <a:gd name="connsiteY0-226" fmla="*/ 382704 h 413660"/>
                    <a:gd name="connsiteX1-227" fmla="*/ 198382 w 842135"/>
                    <a:gd name="connsiteY1-228" fmla="*/ 163629 h 413660"/>
                    <a:gd name="connsiteX2-229" fmla="*/ 696063 w 842135"/>
                    <a:gd name="connsiteY2-230" fmla="*/ 4085 h 413660"/>
                    <a:gd name="connsiteX3-231" fmla="*/ 831794 w 842135"/>
                    <a:gd name="connsiteY3-232" fmla="*/ 104098 h 413660"/>
                    <a:gd name="connsiteX4-233" fmla="*/ 834175 w 842135"/>
                    <a:gd name="connsiteY4-234" fmla="*/ 282691 h 413660"/>
                    <a:gd name="connsiteX5-235" fmla="*/ 443650 w 842135"/>
                    <a:gd name="connsiteY5-236" fmla="*/ 413660 h 413660"/>
                    <a:gd name="connsiteX6-237" fmla="*/ 22169 w 842135"/>
                    <a:gd name="connsiteY6-238" fmla="*/ 382704 h 413660"/>
                    <a:gd name="connsiteX0-239" fmla="*/ 30000 w 849966"/>
                    <a:gd name="connsiteY0-240" fmla="*/ 382704 h 413660"/>
                    <a:gd name="connsiteX1-241" fmla="*/ 206213 w 849966"/>
                    <a:gd name="connsiteY1-242" fmla="*/ 163629 h 413660"/>
                    <a:gd name="connsiteX2-243" fmla="*/ 703894 w 849966"/>
                    <a:gd name="connsiteY2-244" fmla="*/ 4085 h 413660"/>
                    <a:gd name="connsiteX3-245" fmla="*/ 839625 w 849966"/>
                    <a:gd name="connsiteY3-246" fmla="*/ 104098 h 413660"/>
                    <a:gd name="connsiteX4-247" fmla="*/ 842006 w 849966"/>
                    <a:gd name="connsiteY4-248" fmla="*/ 282691 h 413660"/>
                    <a:gd name="connsiteX5-249" fmla="*/ 451481 w 849966"/>
                    <a:gd name="connsiteY5-250" fmla="*/ 413660 h 413660"/>
                    <a:gd name="connsiteX6-251" fmla="*/ 30000 w 849966"/>
                    <a:gd name="connsiteY6-252" fmla="*/ 382704 h 413660"/>
                    <a:gd name="connsiteX0-253" fmla="*/ 30000 w 849966"/>
                    <a:gd name="connsiteY0-254" fmla="*/ 383528 h 414484"/>
                    <a:gd name="connsiteX1-255" fmla="*/ 206213 w 849966"/>
                    <a:gd name="connsiteY1-256" fmla="*/ 164453 h 414484"/>
                    <a:gd name="connsiteX2-257" fmla="*/ 703894 w 849966"/>
                    <a:gd name="connsiteY2-258" fmla="*/ 4909 h 414484"/>
                    <a:gd name="connsiteX3-259" fmla="*/ 839625 w 849966"/>
                    <a:gd name="connsiteY3-260" fmla="*/ 104922 h 414484"/>
                    <a:gd name="connsiteX4-261" fmla="*/ 842006 w 849966"/>
                    <a:gd name="connsiteY4-262" fmla="*/ 283515 h 414484"/>
                    <a:gd name="connsiteX5-263" fmla="*/ 451481 w 849966"/>
                    <a:gd name="connsiteY5-264" fmla="*/ 414484 h 414484"/>
                    <a:gd name="connsiteX6-265" fmla="*/ 30000 w 849966"/>
                    <a:gd name="connsiteY6-266" fmla="*/ 383528 h 414484"/>
                    <a:gd name="connsiteX0-267" fmla="*/ 9464 w 829430"/>
                    <a:gd name="connsiteY0-268" fmla="*/ 383528 h 414484"/>
                    <a:gd name="connsiteX1-269" fmla="*/ 185677 w 829430"/>
                    <a:gd name="connsiteY1-270" fmla="*/ 164453 h 414484"/>
                    <a:gd name="connsiteX2-271" fmla="*/ 683358 w 829430"/>
                    <a:gd name="connsiteY2-272" fmla="*/ 4909 h 414484"/>
                    <a:gd name="connsiteX3-273" fmla="*/ 819089 w 829430"/>
                    <a:gd name="connsiteY3-274" fmla="*/ 104922 h 414484"/>
                    <a:gd name="connsiteX4-275" fmla="*/ 821470 w 829430"/>
                    <a:gd name="connsiteY4-276" fmla="*/ 283515 h 414484"/>
                    <a:gd name="connsiteX5-277" fmla="*/ 430945 w 829430"/>
                    <a:gd name="connsiteY5-278" fmla="*/ 414484 h 414484"/>
                    <a:gd name="connsiteX6-279" fmla="*/ 9464 w 829430"/>
                    <a:gd name="connsiteY6-280" fmla="*/ 383528 h 414484"/>
                    <a:gd name="connsiteX0-281" fmla="*/ 11197 w 831163"/>
                    <a:gd name="connsiteY0-282" fmla="*/ 383712 h 414668"/>
                    <a:gd name="connsiteX1-283" fmla="*/ 187410 w 831163"/>
                    <a:gd name="connsiteY1-284" fmla="*/ 164637 h 414668"/>
                    <a:gd name="connsiteX2-285" fmla="*/ 685091 w 831163"/>
                    <a:gd name="connsiteY2-286" fmla="*/ 5093 h 414668"/>
                    <a:gd name="connsiteX3-287" fmla="*/ 820822 w 831163"/>
                    <a:gd name="connsiteY3-288" fmla="*/ 105106 h 414668"/>
                    <a:gd name="connsiteX4-289" fmla="*/ 823203 w 831163"/>
                    <a:gd name="connsiteY4-290" fmla="*/ 283699 h 414668"/>
                    <a:gd name="connsiteX5-291" fmla="*/ 432678 w 831163"/>
                    <a:gd name="connsiteY5-292" fmla="*/ 414668 h 414668"/>
                    <a:gd name="connsiteX6-293" fmla="*/ 11197 w 831163"/>
                    <a:gd name="connsiteY6-294" fmla="*/ 383712 h 414668"/>
                    <a:gd name="connsiteX0-295" fmla="*/ 27114 w 847080"/>
                    <a:gd name="connsiteY0-296" fmla="*/ 383712 h 414668"/>
                    <a:gd name="connsiteX1-297" fmla="*/ 203327 w 847080"/>
                    <a:gd name="connsiteY1-298" fmla="*/ 164637 h 414668"/>
                    <a:gd name="connsiteX2-299" fmla="*/ 701008 w 847080"/>
                    <a:gd name="connsiteY2-300" fmla="*/ 5093 h 414668"/>
                    <a:gd name="connsiteX3-301" fmla="*/ 836739 w 847080"/>
                    <a:gd name="connsiteY3-302" fmla="*/ 105106 h 414668"/>
                    <a:gd name="connsiteX4-303" fmla="*/ 839120 w 847080"/>
                    <a:gd name="connsiteY4-304" fmla="*/ 283699 h 414668"/>
                    <a:gd name="connsiteX5-305" fmla="*/ 448595 w 847080"/>
                    <a:gd name="connsiteY5-306" fmla="*/ 414668 h 414668"/>
                    <a:gd name="connsiteX6-307" fmla="*/ 27114 w 847080"/>
                    <a:gd name="connsiteY6-308" fmla="*/ 383712 h 414668"/>
                    <a:gd name="connsiteX0-309" fmla="*/ 26142 w 846108"/>
                    <a:gd name="connsiteY0-310" fmla="*/ 383712 h 414668"/>
                    <a:gd name="connsiteX1-311" fmla="*/ 202355 w 846108"/>
                    <a:gd name="connsiteY1-312" fmla="*/ 164637 h 414668"/>
                    <a:gd name="connsiteX2-313" fmla="*/ 700036 w 846108"/>
                    <a:gd name="connsiteY2-314" fmla="*/ 5093 h 414668"/>
                    <a:gd name="connsiteX3-315" fmla="*/ 835767 w 846108"/>
                    <a:gd name="connsiteY3-316" fmla="*/ 105106 h 414668"/>
                    <a:gd name="connsiteX4-317" fmla="*/ 838148 w 846108"/>
                    <a:gd name="connsiteY4-318" fmla="*/ 283699 h 414668"/>
                    <a:gd name="connsiteX5-319" fmla="*/ 447623 w 846108"/>
                    <a:gd name="connsiteY5-320" fmla="*/ 414668 h 414668"/>
                    <a:gd name="connsiteX6-321" fmla="*/ 26142 w 846108"/>
                    <a:gd name="connsiteY6-322" fmla="*/ 383712 h 414668"/>
                    <a:gd name="connsiteX0-323" fmla="*/ 26142 w 843997"/>
                    <a:gd name="connsiteY0-324" fmla="*/ 383712 h 414668"/>
                    <a:gd name="connsiteX1-325" fmla="*/ 202355 w 843997"/>
                    <a:gd name="connsiteY1-326" fmla="*/ 164637 h 414668"/>
                    <a:gd name="connsiteX2-327" fmla="*/ 700036 w 843997"/>
                    <a:gd name="connsiteY2-328" fmla="*/ 5093 h 414668"/>
                    <a:gd name="connsiteX3-329" fmla="*/ 835767 w 843997"/>
                    <a:gd name="connsiteY3-330" fmla="*/ 105106 h 414668"/>
                    <a:gd name="connsiteX4-331" fmla="*/ 838148 w 843997"/>
                    <a:gd name="connsiteY4-332" fmla="*/ 283699 h 414668"/>
                    <a:gd name="connsiteX5-333" fmla="*/ 447623 w 843997"/>
                    <a:gd name="connsiteY5-334" fmla="*/ 414668 h 414668"/>
                    <a:gd name="connsiteX6-335" fmla="*/ 26142 w 843997"/>
                    <a:gd name="connsiteY6-336" fmla="*/ 383712 h 414668"/>
                    <a:gd name="connsiteX0-337" fmla="*/ 26142 w 843997"/>
                    <a:gd name="connsiteY0-338" fmla="*/ 379762 h 410718"/>
                    <a:gd name="connsiteX1-339" fmla="*/ 202355 w 843997"/>
                    <a:gd name="connsiteY1-340" fmla="*/ 160687 h 410718"/>
                    <a:gd name="connsiteX2-341" fmla="*/ 700036 w 843997"/>
                    <a:gd name="connsiteY2-342" fmla="*/ 1143 h 410718"/>
                    <a:gd name="connsiteX3-343" fmla="*/ 835767 w 843997"/>
                    <a:gd name="connsiteY3-344" fmla="*/ 101156 h 410718"/>
                    <a:gd name="connsiteX4-345" fmla="*/ 838148 w 843997"/>
                    <a:gd name="connsiteY4-346" fmla="*/ 279749 h 410718"/>
                    <a:gd name="connsiteX5-347" fmla="*/ 447623 w 843997"/>
                    <a:gd name="connsiteY5-348" fmla="*/ 410718 h 410718"/>
                    <a:gd name="connsiteX6-349" fmla="*/ 26142 w 843997"/>
                    <a:gd name="connsiteY6-350" fmla="*/ 379762 h 410718"/>
                    <a:gd name="connsiteX0-351" fmla="*/ 22632 w 843654"/>
                    <a:gd name="connsiteY0-352" fmla="*/ 384205 h 415161"/>
                    <a:gd name="connsiteX1-353" fmla="*/ 198845 w 843654"/>
                    <a:gd name="connsiteY1-354" fmla="*/ 165130 h 415161"/>
                    <a:gd name="connsiteX2-355" fmla="*/ 687001 w 843654"/>
                    <a:gd name="connsiteY2-356" fmla="*/ 823 h 415161"/>
                    <a:gd name="connsiteX3-357" fmla="*/ 832257 w 843654"/>
                    <a:gd name="connsiteY3-358" fmla="*/ 105599 h 415161"/>
                    <a:gd name="connsiteX4-359" fmla="*/ 834638 w 843654"/>
                    <a:gd name="connsiteY4-360" fmla="*/ 284192 h 415161"/>
                    <a:gd name="connsiteX5-361" fmla="*/ 444113 w 843654"/>
                    <a:gd name="connsiteY5-362" fmla="*/ 415161 h 415161"/>
                    <a:gd name="connsiteX6-363" fmla="*/ 22632 w 843654"/>
                    <a:gd name="connsiteY6-364" fmla="*/ 384205 h 415161"/>
                    <a:gd name="connsiteX0-365" fmla="*/ 22632 w 843654"/>
                    <a:gd name="connsiteY0-366" fmla="*/ 386809 h 417765"/>
                    <a:gd name="connsiteX1-367" fmla="*/ 198845 w 843654"/>
                    <a:gd name="connsiteY1-368" fmla="*/ 167734 h 417765"/>
                    <a:gd name="connsiteX2-369" fmla="*/ 687001 w 843654"/>
                    <a:gd name="connsiteY2-370" fmla="*/ 3427 h 417765"/>
                    <a:gd name="connsiteX3-371" fmla="*/ 832257 w 843654"/>
                    <a:gd name="connsiteY3-372" fmla="*/ 108203 h 417765"/>
                    <a:gd name="connsiteX4-373" fmla="*/ 834638 w 843654"/>
                    <a:gd name="connsiteY4-374" fmla="*/ 286796 h 417765"/>
                    <a:gd name="connsiteX5-375" fmla="*/ 444113 w 843654"/>
                    <a:gd name="connsiteY5-376" fmla="*/ 417765 h 417765"/>
                    <a:gd name="connsiteX6-377" fmla="*/ 22632 w 843654"/>
                    <a:gd name="connsiteY6-378" fmla="*/ 386809 h 417765"/>
                    <a:gd name="connsiteX0-379" fmla="*/ 22632 w 843654"/>
                    <a:gd name="connsiteY0-380" fmla="*/ 386289 h 417245"/>
                    <a:gd name="connsiteX1-381" fmla="*/ 198845 w 843654"/>
                    <a:gd name="connsiteY1-382" fmla="*/ 167214 h 417245"/>
                    <a:gd name="connsiteX2-383" fmla="*/ 687001 w 843654"/>
                    <a:gd name="connsiteY2-384" fmla="*/ 2907 h 417245"/>
                    <a:gd name="connsiteX3-385" fmla="*/ 832257 w 843654"/>
                    <a:gd name="connsiteY3-386" fmla="*/ 107683 h 417245"/>
                    <a:gd name="connsiteX4-387" fmla="*/ 834638 w 843654"/>
                    <a:gd name="connsiteY4-388" fmla="*/ 286276 h 417245"/>
                    <a:gd name="connsiteX5-389" fmla="*/ 444113 w 843654"/>
                    <a:gd name="connsiteY5-390" fmla="*/ 417245 h 417245"/>
                    <a:gd name="connsiteX6-391" fmla="*/ 22632 w 843654"/>
                    <a:gd name="connsiteY6-392" fmla="*/ 386289 h 417245"/>
                    <a:gd name="connsiteX0-393" fmla="*/ 24190 w 828543"/>
                    <a:gd name="connsiteY0-394" fmla="*/ 381512 h 417230"/>
                    <a:gd name="connsiteX1-395" fmla="*/ 183734 w 828543"/>
                    <a:gd name="connsiteY1-396" fmla="*/ 167199 h 417230"/>
                    <a:gd name="connsiteX2-397" fmla="*/ 671890 w 828543"/>
                    <a:gd name="connsiteY2-398" fmla="*/ 2892 h 417230"/>
                    <a:gd name="connsiteX3-399" fmla="*/ 817146 w 828543"/>
                    <a:gd name="connsiteY3-400" fmla="*/ 107668 h 417230"/>
                    <a:gd name="connsiteX4-401" fmla="*/ 819527 w 828543"/>
                    <a:gd name="connsiteY4-402" fmla="*/ 286261 h 417230"/>
                    <a:gd name="connsiteX5-403" fmla="*/ 429002 w 828543"/>
                    <a:gd name="connsiteY5-404" fmla="*/ 417230 h 417230"/>
                    <a:gd name="connsiteX6-405" fmla="*/ 24190 w 828543"/>
                    <a:gd name="connsiteY6-406" fmla="*/ 381512 h 417230"/>
                    <a:gd name="connsiteX0-407" fmla="*/ 39708 w 844061"/>
                    <a:gd name="connsiteY0-408" fmla="*/ 381512 h 417230"/>
                    <a:gd name="connsiteX1-409" fmla="*/ 199252 w 844061"/>
                    <a:gd name="connsiteY1-410" fmla="*/ 167199 h 417230"/>
                    <a:gd name="connsiteX2-411" fmla="*/ 687408 w 844061"/>
                    <a:gd name="connsiteY2-412" fmla="*/ 2892 h 417230"/>
                    <a:gd name="connsiteX3-413" fmla="*/ 832664 w 844061"/>
                    <a:gd name="connsiteY3-414" fmla="*/ 107668 h 417230"/>
                    <a:gd name="connsiteX4-415" fmla="*/ 835045 w 844061"/>
                    <a:gd name="connsiteY4-416" fmla="*/ 286261 h 417230"/>
                    <a:gd name="connsiteX5-417" fmla="*/ 444520 w 844061"/>
                    <a:gd name="connsiteY5-418" fmla="*/ 417230 h 417230"/>
                    <a:gd name="connsiteX6-419" fmla="*/ 39708 w 844061"/>
                    <a:gd name="connsiteY6-420" fmla="*/ 381512 h 41723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844061" h="417230">
                      <a:moveTo>
                        <a:pt x="39708" y="381512"/>
                      </a:moveTo>
                      <a:cubicBezTo>
                        <a:pt x="-77370" y="354128"/>
                        <a:pt x="91302" y="230302"/>
                        <a:pt x="199252" y="167199"/>
                      </a:cubicBezTo>
                      <a:cubicBezTo>
                        <a:pt x="307202" y="104096"/>
                        <a:pt x="588982" y="-20524"/>
                        <a:pt x="687408" y="2892"/>
                      </a:cubicBezTo>
                      <a:cubicBezTo>
                        <a:pt x="785834" y="26308"/>
                        <a:pt x="808058" y="60440"/>
                        <a:pt x="832664" y="107668"/>
                      </a:cubicBezTo>
                      <a:cubicBezTo>
                        <a:pt x="857270" y="154896"/>
                        <a:pt x="834251" y="226730"/>
                        <a:pt x="835045" y="286261"/>
                      </a:cubicBezTo>
                      <a:lnTo>
                        <a:pt x="444520" y="417230"/>
                      </a:lnTo>
                      <a:lnTo>
                        <a:pt x="39708" y="381512"/>
                      </a:ln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42"/>
                <p:cNvSpPr/>
                <p:nvPr/>
              </p:nvSpPr>
              <p:spPr>
                <a:xfrm>
                  <a:off x="-116241" y="9672486"/>
                  <a:ext cx="307767" cy="264036"/>
                </a:xfrm>
                <a:custGeom>
                  <a:avLst/>
                  <a:gdLst>
                    <a:gd name="connsiteX0" fmla="*/ 0 w 295275"/>
                    <a:gd name="connsiteY0" fmla="*/ 0 h 250031"/>
                    <a:gd name="connsiteX1" fmla="*/ 295275 w 295275"/>
                    <a:gd name="connsiteY1" fmla="*/ 80962 h 250031"/>
                    <a:gd name="connsiteX2" fmla="*/ 128587 w 295275"/>
                    <a:gd name="connsiteY2" fmla="*/ 250031 h 250031"/>
                    <a:gd name="connsiteX3" fmla="*/ 0 w 295275"/>
                    <a:gd name="connsiteY3" fmla="*/ 0 h 250031"/>
                    <a:gd name="connsiteX0-1" fmla="*/ 0 w 295275"/>
                    <a:gd name="connsiteY0-2" fmla="*/ 14005 h 264036"/>
                    <a:gd name="connsiteX1-3" fmla="*/ 295275 w 295275"/>
                    <a:gd name="connsiteY1-4" fmla="*/ 94967 h 264036"/>
                    <a:gd name="connsiteX2-5" fmla="*/ 128587 w 295275"/>
                    <a:gd name="connsiteY2-6" fmla="*/ 264036 h 264036"/>
                    <a:gd name="connsiteX3-7" fmla="*/ 0 w 295275"/>
                    <a:gd name="connsiteY3-8" fmla="*/ 14005 h 264036"/>
                    <a:gd name="connsiteX0-9" fmla="*/ 12492 w 307767"/>
                    <a:gd name="connsiteY0-10" fmla="*/ 14005 h 264036"/>
                    <a:gd name="connsiteX1-11" fmla="*/ 307767 w 307767"/>
                    <a:gd name="connsiteY1-12" fmla="*/ 94967 h 264036"/>
                    <a:gd name="connsiteX2-13" fmla="*/ 141079 w 307767"/>
                    <a:gd name="connsiteY2-14" fmla="*/ 264036 h 264036"/>
                    <a:gd name="connsiteX3-15" fmla="*/ 12492 w 307767"/>
                    <a:gd name="connsiteY3-16" fmla="*/ 14005 h 2640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307767" h="264036">
                      <a:moveTo>
                        <a:pt x="12492" y="14005"/>
                      </a:moveTo>
                      <a:cubicBezTo>
                        <a:pt x="96629" y="-37589"/>
                        <a:pt x="209342" y="67980"/>
                        <a:pt x="307767" y="94967"/>
                      </a:cubicBezTo>
                      <a:lnTo>
                        <a:pt x="141079" y="264036"/>
                      </a:lnTo>
                      <a:cubicBezTo>
                        <a:pt x="98217" y="180692"/>
                        <a:pt x="-42277" y="92586"/>
                        <a:pt x="12492" y="14005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43"/>
                <p:cNvSpPr/>
                <p:nvPr/>
              </p:nvSpPr>
              <p:spPr>
                <a:xfrm>
                  <a:off x="-56125" y="9628766"/>
                  <a:ext cx="850626" cy="350841"/>
                </a:xfrm>
                <a:custGeom>
                  <a:avLst/>
                  <a:gdLst>
                    <a:gd name="connsiteX0" fmla="*/ 711994 w 828675"/>
                    <a:gd name="connsiteY0" fmla="*/ 0 h 338138"/>
                    <a:gd name="connsiteX1" fmla="*/ 0 w 828675"/>
                    <a:gd name="connsiteY1" fmla="*/ 338138 h 338138"/>
                    <a:gd name="connsiteX2" fmla="*/ 828675 w 828675"/>
                    <a:gd name="connsiteY2" fmla="*/ 90488 h 338138"/>
                    <a:gd name="connsiteX3" fmla="*/ 711994 w 828675"/>
                    <a:gd name="connsiteY3" fmla="*/ 0 h 338138"/>
                    <a:gd name="connsiteX0-1" fmla="*/ 712001 w 828682"/>
                    <a:gd name="connsiteY0-2" fmla="*/ 0 h 369677"/>
                    <a:gd name="connsiteX1-3" fmla="*/ 7 w 828682"/>
                    <a:gd name="connsiteY1-4" fmla="*/ 338138 h 369677"/>
                    <a:gd name="connsiteX2-5" fmla="*/ 828682 w 828682"/>
                    <a:gd name="connsiteY2-6" fmla="*/ 90488 h 369677"/>
                    <a:gd name="connsiteX3-7" fmla="*/ 712001 w 828682"/>
                    <a:gd name="connsiteY3-8" fmla="*/ 0 h 369677"/>
                    <a:gd name="connsiteX0-9" fmla="*/ 717397 w 834078"/>
                    <a:gd name="connsiteY0-10" fmla="*/ 0 h 369677"/>
                    <a:gd name="connsiteX1-11" fmla="*/ 5403 w 834078"/>
                    <a:gd name="connsiteY1-12" fmla="*/ 338138 h 369677"/>
                    <a:gd name="connsiteX2-13" fmla="*/ 834078 w 834078"/>
                    <a:gd name="connsiteY2-14" fmla="*/ 90488 h 369677"/>
                    <a:gd name="connsiteX3-15" fmla="*/ 717397 w 834078"/>
                    <a:gd name="connsiteY3-16" fmla="*/ 0 h 369677"/>
                    <a:gd name="connsiteX0-17" fmla="*/ 717484 w 834165"/>
                    <a:gd name="connsiteY0-18" fmla="*/ 0 h 369677"/>
                    <a:gd name="connsiteX1-19" fmla="*/ 5490 w 834165"/>
                    <a:gd name="connsiteY1-20" fmla="*/ 338138 h 369677"/>
                    <a:gd name="connsiteX2-21" fmla="*/ 834165 w 834165"/>
                    <a:gd name="connsiteY2-22" fmla="*/ 90488 h 369677"/>
                    <a:gd name="connsiteX3-23" fmla="*/ 717484 w 834165"/>
                    <a:gd name="connsiteY3-24" fmla="*/ 0 h 369677"/>
                    <a:gd name="connsiteX0-25" fmla="*/ 717484 w 834165"/>
                    <a:gd name="connsiteY0-26" fmla="*/ 0 h 369677"/>
                    <a:gd name="connsiteX1-27" fmla="*/ 5490 w 834165"/>
                    <a:gd name="connsiteY1-28" fmla="*/ 338138 h 369677"/>
                    <a:gd name="connsiteX2-29" fmla="*/ 834165 w 834165"/>
                    <a:gd name="connsiteY2-30" fmla="*/ 90488 h 369677"/>
                    <a:gd name="connsiteX3-31" fmla="*/ 717484 w 834165"/>
                    <a:gd name="connsiteY3-32" fmla="*/ 0 h 369677"/>
                    <a:gd name="connsiteX0-33" fmla="*/ 717484 w 834165"/>
                    <a:gd name="connsiteY0-34" fmla="*/ 12 h 369689"/>
                    <a:gd name="connsiteX1-35" fmla="*/ 5490 w 834165"/>
                    <a:gd name="connsiteY1-36" fmla="*/ 338150 h 369689"/>
                    <a:gd name="connsiteX2-37" fmla="*/ 834165 w 834165"/>
                    <a:gd name="connsiteY2-38" fmla="*/ 90500 h 369689"/>
                    <a:gd name="connsiteX3-39" fmla="*/ 717484 w 834165"/>
                    <a:gd name="connsiteY3-40" fmla="*/ 12 h 369689"/>
                    <a:gd name="connsiteX0-41" fmla="*/ 717484 w 834165"/>
                    <a:gd name="connsiteY0-42" fmla="*/ 12 h 377528"/>
                    <a:gd name="connsiteX1-43" fmla="*/ 5490 w 834165"/>
                    <a:gd name="connsiteY1-44" fmla="*/ 338150 h 377528"/>
                    <a:gd name="connsiteX2-45" fmla="*/ 834165 w 834165"/>
                    <a:gd name="connsiteY2-46" fmla="*/ 90500 h 377528"/>
                    <a:gd name="connsiteX3-47" fmla="*/ 717484 w 834165"/>
                    <a:gd name="connsiteY3-48" fmla="*/ 12 h 377528"/>
                    <a:gd name="connsiteX0-49" fmla="*/ 717484 w 834165"/>
                    <a:gd name="connsiteY0-50" fmla="*/ 12 h 368175"/>
                    <a:gd name="connsiteX1-51" fmla="*/ 5490 w 834165"/>
                    <a:gd name="connsiteY1-52" fmla="*/ 338150 h 368175"/>
                    <a:gd name="connsiteX2-53" fmla="*/ 834165 w 834165"/>
                    <a:gd name="connsiteY2-54" fmla="*/ 90500 h 368175"/>
                    <a:gd name="connsiteX3-55" fmla="*/ 717484 w 834165"/>
                    <a:gd name="connsiteY3-56" fmla="*/ 12 h 368175"/>
                    <a:gd name="connsiteX0-57" fmla="*/ 714123 w 830804"/>
                    <a:gd name="connsiteY0-58" fmla="*/ 12 h 368175"/>
                    <a:gd name="connsiteX1-59" fmla="*/ 2129 w 830804"/>
                    <a:gd name="connsiteY1-60" fmla="*/ 338150 h 368175"/>
                    <a:gd name="connsiteX2-61" fmla="*/ 830804 w 830804"/>
                    <a:gd name="connsiteY2-62" fmla="*/ 90500 h 368175"/>
                    <a:gd name="connsiteX3-63" fmla="*/ 714123 w 830804"/>
                    <a:gd name="connsiteY3-64" fmla="*/ 12 h 368175"/>
                    <a:gd name="connsiteX0-65" fmla="*/ 714123 w 830804"/>
                    <a:gd name="connsiteY0-66" fmla="*/ 12 h 368175"/>
                    <a:gd name="connsiteX1-67" fmla="*/ 2129 w 830804"/>
                    <a:gd name="connsiteY1-68" fmla="*/ 338150 h 368175"/>
                    <a:gd name="connsiteX2-69" fmla="*/ 830804 w 830804"/>
                    <a:gd name="connsiteY2-70" fmla="*/ 90500 h 368175"/>
                    <a:gd name="connsiteX3-71" fmla="*/ 714123 w 830804"/>
                    <a:gd name="connsiteY3-72" fmla="*/ 12 h 368175"/>
                    <a:gd name="connsiteX0-73" fmla="*/ 718613 w 835294"/>
                    <a:gd name="connsiteY0-74" fmla="*/ 12 h 368175"/>
                    <a:gd name="connsiteX1-75" fmla="*/ 6619 w 835294"/>
                    <a:gd name="connsiteY1-76" fmla="*/ 338150 h 368175"/>
                    <a:gd name="connsiteX2-77" fmla="*/ 835294 w 835294"/>
                    <a:gd name="connsiteY2-78" fmla="*/ 90500 h 368175"/>
                    <a:gd name="connsiteX3-79" fmla="*/ 718613 w 835294"/>
                    <a:gd name="connsiteY3-80" fmla="*/ 12 h 368175"/>
                    <a:gd name="connsiteX0-81" fmla="*/ 718613 w 835294"/>
                    <a:gd name="connsiteY0-82" fmla="*/ 12 h 350841"/>
                    <a:gd name="connsiteX1-83" fmla="*/ 6619 w 835294"/>
                    <a:gd name="connsiteY1-84" fmla="*/ 338150 h 350841"/>
                    <a:gd name="connsiteX2-85" fmla="*/ 835294 w 835294"/>
                    <a:gd name="connsiteY2-86" fmla="*/ 90500 h 350841"/>
                    <a:gd name="connsiteX3-87" fmla="*/ 718613 w 835294"/>
                    <a:gd name="connsiteY3-88" fmla="*/ 12 h 35084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835294" h="350841">
                      <a:moveTo>
                        <a:pt x="718613" y="12"/>
                      </a:moveTo>
                      <a:cubicBezTo>
                        <a:pt x="471757" y="265125"/>
                        <a:pt x="-65612" y="239725"/>
                        <a:pt x="6619" y="338150"/>
                      </a:cubicBezTo>
                      <a:cubicBezTo>
                        <a:pt x="-2907" y="393712"/>
                        <a:pt x="720994" y="258775"/>
                        <a:pt x="835294" y="90500"/>
                      </a:cubicBezTo>
                      <a:cubicBezTo>
                        <a:pt x="813069" y="36525"/>
                        <a:pt x="767032" y="-781"/>
                        <a:pt x="718613" y="12"/>
                      </a:cubicBezTo>
                      <a:close/>
                    </a:path>
                  </a:pathLst>
                </a:cu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                                                                </a:t>
                  </a:r>
                  <a:endParaRPr lang="zh-CN" altLang="en-US" dirty="0"/>
                </a:p>
              </p:txBody>
            </p:sp>
            <p:sp>
              <p:nvSpPr>
                <p:cNvPr id="20" name="椭圆 369"/>
                <p:cNvSpPr/>
                <p:nvPr/>
              </p:nvSpPr>
              <p:spPr>
                <a:xfrm rot="21151079">
                  <a:off x="167974" y="9851770"/>
                  <a:ext cx="427168" cy="109187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-1" fmla="*/ 0 w 434212"/>
                    <a:gd name="connsiteY0-2" fmla="*/ 40692 h 79755"/>
                    <a:gd name="connsiteX1-3" fmla="*/ 217106 w 434212"/>
                    <a:gd name="connsiteY1-4" fmla="*/ 1629 h 79755"/>
                    <a:gd name="connsiteX2-5" fmla="*/ 434212 w 434212"/>
                    <a:gd name="connsiteY2-6" fmla="*/ 40692 h 79755"/>
                    <a:gd name="connsiteX3-7" fmla="*/ 217106 w 434212"/>
                    <a:gd name="connsiteY3-8" fmla="*/ 79755 h 79755"/>
                    <a:gd name="connsiteX4-9" fmla="*/ 0 w 434212"/>
                    <a:gd name="connsiteY4-10" fmla="*/ 40692 h 79755"/>
                    <a:gd name="connsiteX0-11" fmla="*/ 0 w 434224"/>
                    <a:gd name="connsiteY0-12" fmla="*/ 40692 h 80439"/>
                    <a:gd name="connsiteX1-13" fmla="*/ 217106 w 434224"/>
                    <a:gd name="connsiteY1-14" fmla="*/ 1629 h 80439"/>
                    <a:gd name="connsiteX2-15" fmla="*/ 434212 w 434224"/>
                    <a:gd name="connsiteY2-16" fmla="*/ 40692 h 80439"/>
                    <a:gd name="connsiteX3-17" fmla="*/ 217106 w 434224"/>
                    <a:gd name="connsiteY3-18" fmla="*/ 79755 h 80439"/>
                    <a:gd name="connsiteX4-19" fmla="*/ 0 w 434224"/>
                    <a:gd name="connsiteY4-20" fmla="*/ 40692 h 80439"/>
                    <a:gd name="connsiteX0-21" fmla="*/ 0 w 434224"/>
                    <a:gd name="connsiteY0-22" fmla="*/ 39748 h 79495"/>
                    <a:gd name="connsiteX1-23" fmla="*/ 217106 w 434224"/>
                    <a:gd name="connsiteY1-24" fmla="*/ 685 h 79495"/>
                    <a:gd name="connsiteX2-25" fmla="*/ 434212 w 434224"/>
                    <a:gd name="connsiteY2-26" fmla="*/ 39748 h 79495"/>
                    <a:gd name="connsiteX3-27" fmla="*/ 217106 w 434224"/>
                    <a:gd name="connsiteY3-28" fmla="*/ 78811 h 79495"/>
                    <a:gd name="connsiteX4-29" fmla="*/ 0 w 434224"/>
                    <a:gd name="connsiteY4-30" fmla="*/ 39748 h 79495"/>
                    <a:gd name="connsiteX0-31" fmla="*/ 0 w 475599"/>
                    <a:gd name="connsiteY0-32" fmla="*/ 44221 h 79496"/>
                    <a:gd name="connsiteX1-33" fmla="*/ 258484 w 475599"/>
                    <a:gd name="connsiteY1-34" fmla="*/ 986 h 79496"/>
                    <a:gd name="connsiteX2-35" fmla="*/ 475590 w 475599"/>
                    <a:gd name="connsiteY2-36" fmla="*/ 40049 h 79496"/>
                    <a:gd name="connsiteX3-37" fmla="*/ 258484 w 475599"/>
                    <a:gd name="connsiteY3-38" fmla="*/ 79112 h 79496"/>
                    <a:gd name="connsiteX4-39" fmla="*/ 0 w 475599"/>
                    <a:gd name="connsiteY4-40" fmla="*/ 44221 h 79496"/>
                    <a:gd name="connsiteX0-41" fmla="*/ 0 w 511944"/>
                    <a:gd name="connsiteY0-42" fmla="*/ 46830 h 79498"/>
                    <a:gd name="connsiteX1-43" fmla="*/ 294829 w 511944"/>
                    <a:gd name="connsiteY1-44" fmla="*/ 1163 h 79498"/>
                    <a:gd name="connsiteX2-45" fmla="*/ 511935 w 511944"/>
                    <a:gd name="connsiteY2-46" fmla="*/ 40226 h 79498"/>
                    <a:gd name="connsiteX3-47" fmla="*/ 294829 w 511944"/>
                    <a:gd name="connsiteY3-48" fmla="*/ 79289 h 79498"/>
                    <a:gd name="connsiteX4-49" fmla="*/ 0 w 511944"/>
                    <a:gd name="connsiteY4-50" fmla="*/ 46830 h 79498"/>
                    <a:gd name="connsiteX0-51" fmla="*/ 0 w 511942"/>
                    <a:gd name="connsiteY0-52" fmla="*/ 52013 h 89928"/>
                    <a:gd name="connsiteX1-53" fmla="*/ 294829 w 511942"/>
                    <a:gd name="connsiteY1-54" fmla="*/ 6346 h 89928"/>
                    <a:gd name="connsiteX2-55" fmla="*/ 511935 w 511942"/>
                    <a:gd name="connsiteY2-56" fmla="*/ 45409 h 89928"/>
                    <a:gd name="connsiteX3-57" fmla="*/ 294829 w 511942"/>
                    <a:gd name="connsiteY3-58" fmla="*/ 84472 h 89928"/>
                    <a:gd name="connsiteX4-59" fmla="*/ 0 w 511942"/>
                    <a:gd name="connsiteY4-60" fmla="*/ 52013 h 89928"/>
                    <a:gd name="connsiteX0-61" fmla="*/ 0 w 511935"/>
                    <a:gd name="connsiteY0-62" fmla="*/ 45704 h 97075"/>
                    <a:gd name="connsiteX1-63" fmla="*/ 294829 w 511935"/>
                    <a:gd name="connsiteY1-64" fmla="*/ 37 h 97075"/>
                    <a:gd name="connsiteX2-65" fmla="*/ 511935 w 511935"/>
                    <a:gd name="connsiteY2-66" fmla="*/ 39100 h 97075"/>
                    <a:gd name="connsiteX3-67" fmla="*/ 292349 w 511935"/>
                    <a:gd name="connsiteY3-68" fmla="*/ 97051 h 97075"/>
                    <a:gd name="connsiteX4-69" fmla="*/ 0 w 511935"/>
                    <a:gd name="connsiteY4-70" fmla="*/ 45704 h 97075"/>
                    <a:gd name="connsiteX0-71" fmla="*/ 0 w 511935"/>
                    <a:gd name="connsiteY0-72" fmla="*/ 48371 h 99742"/>
                    <a:gd name="connsiteX1-73" fmla="*/ 292779 w 511935"/>
                    <a:gd name="connsiteY1-74" fmla="*/ 33 h 99742"/>
                    <a:gd name="connsiteX2-75" fmla="*/ 511935 w 511935"/>
                    <a:gd name="connsiteY2-76" fmla="*/ 41767 h 99742"/>
                    <a:gd name="connsiteX3-77" fmla="*/ 292349 w 511935"/>
                    <a:gd name="connsiteY3-78" fmla="*/ 99718 h 99742"/>
                    <a:gd name="connsiteX4-79" fmla="*/ 0 w 511935"/>
                    <a:gd name="connsiteY4-80" fmla="*/ 48371 h 99742"/>
                    <a:gd name="connsiteX0-81" fmla="*/ 0 w 511935"/>
                    <a:gd name="connsiteY0-82" fmla="*/ 57808 h 109180"/>
                    <a:gd name="connsiteX1-83" fmla="*/ 294019 w 511935"/>
                    <a:gd name="connsiteY1-84" fmla="*/ 26 h 109180"/>
                    <a:gd name="connsiteX2-85" fmla="*/ 511935 w 511935"/>
                    <a:gd name="connsiteY2-86" fmla="*/ 51204 h 109180"/>
                    <a:gd name="connsiteX3-87" fmla="*/ 292349 w 511935"/>
                    <a:gd name="connsiteY3-88" fmla="*/ 109155 h 109180"/>
                    <a:gd name="connsiteX4-89" fmla="*/ 0 w 511935"/>
                    <a:gd name="connsiteY4-90" fmla="*/ 57808 h 109180"/>
                    <a:gd name="connsiteX0-91" fmla="*/ 0 w 511943"/>
                    <a:gd name="connsiteY0-92" fmla="*/ 58919 h 110291"/>
                    <a:gd name="connsiteX1-93" fmla="*/ 294019 w 511943"/>
                    <a:gd name="connsiteY1-94" fmla="*/ 1137 h 110291"/>
                    <a:gd name="connsiteX2-95" fmla="*/ 511935 w 511943"/>
                    <a:gd name="connsiteY2-96" fmla="*/ 52315 h 110291"/>
                    <a:gd name="connsiteX3-97" fmla="*/ 292349 w 511943"/>
                    <a:gd name="connsiteY3-98" fmla="*/ 110266 h 110291"/>
                    <a:gd name="connsiteX4-99" fmla="*/ 0 w 511943"/>
                    <a:gd name="connsiteY4-100" fmla="*/ 58919 h 110291"/>
                    <a:gd name="connsiteX0-101" fmla="*/ 0 w 511953"/>
                    <a:gd name="connsiteY0-102" fmla="*/ 58345 h 109717"/>
                    <a:gd name="connsiteX1-103" fmla="*/ 294019 w 511953"/>
                    <a:gd name="connsiteY1-104" fmla="*/ 563 h 109717"/>
                    <a:gd name="connsiteX2-105" fmla="*/ 511935 w 511953"/>
                    <a:gd name="connsiteY2-106" fmla="*/ 51741 h 109717"/>
                    <a:gd name="connsiteX3-107" fmla="*/ 292349 w 511953"/>
                    <a:gd name="connsiteY3-108" fmla="*/ 109692 h 109717"/>
                    <a:gd name="connsiteX4-109" fmla="*/ 0 w 511953"/>
                    <a:gd name="connsiteY4-110" fmla="*/ 58345 h 109717"/>
                    <a:gd name="connsiteX0-111" fmla="*/ 0 w 430767"/>
                    <a:gd name="connsiteY0-112" fmla="*/ 59036 h 110441"/>
                    <a:gd name="connsiteX1-113" fmla="*/ 294019 w 430767"/>
                    <a:gd name="connsiteY1-114" fmla="*/ 1254 h 110441"/>
                    <a:gd name="connsiteX2-115" fmla="*/ 430731 w 430767"/>
                    <a:gd name="connsiteY2-116" fmla="*/ 48973 h 110441"/>
                    <a:gd name="connsiteX3-117" fmla="*/ 292349 w 430767"/>
                    <a:gd name="connsiteY3-118" fmla="*/ 110383 h 110441"/>
                    <a:gd name="connsiteX4-119" fmla="*/ 0 w 430767"/>
                    <a:gd name="connsiteY4-120" fmla="*/ 59036 h 110441"/>
                    <a:gd name="connsiteX0-121" fmla="*/ 0 w 427168"/>
                    <a:gd name="connsiteY0-122" fmla="*/ 57797 h 109187"/>
                    <a:gd name="connsiteX1-123" fmla="*/ 294019 w 427168"/>
                    <a:gd name="connsiteY1-124" fmla="*/ 15 h 109187"/>
                    <a:gd name="connsiteX2-125" fmla="*/ 427130 w 427168"/>
                    <a:gd name="connsiteY2-126" fmla="*/ 56868 h 109187"/>
                    <a:gd name="connsiteX3-127" fmla="*/ 292349 w 427168"/>
                    <a:gd name="connsiteY3-128" fmla="*/ 109144 h 109187"/>
                    <a:gd name="connsiteX4-129" fmla="*/ 0 w 427168"/>
                    <a:gd name="connsiteY4-130" fmla="*/ 57797 h 10918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369"/>
                <p:cNvSpPr/>
                <p:nvPr/>
              </p:nvSpPr>
              <p:spPr>
                <a:xfrm rot="21151079">
                  <a:off x="-53909" y="9884611"/>
                  <a:ext cx="178865" cy="45719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-1" fmla="*/ 0 w 434212"/>
                    <a:gd name="connsiteY0-2" fmla="*/ 40692 h 79755"/>
                    <a:gd name="connsiteX1-3" fmla="*/ 217106 w 434212"/>
                    <a:gd name="connsiteY1-4" fmla="*/ 1629 h 79755"/>
                    <a:gd name="connsiteX2-5" fmla="*/ 434212 w 434212"/>
                    <a:gd name="connsiteY2-6" fmla="*/ 40692 h 79755"/>
                    <a:gd name="connsiteX3-7" fmla="*/ 217106 w 434212"/>
                    <a:gd name="connsiteY3-8" fmla="*/ 79755 h 79755"/>
                    <a:gd name="connsiteX4-9" fmla="*/ 0 w 434212"/>
                    <a:gd name="connsiteY4-10" fmla="*/ 40692 h 79755"/>
                    <a:gd name="connsiteX0-11" fmla="*/ 0 w 434224"/>
                    <a:gd name="connsiteY0-12" fmla="*/ 40692 h 80439"/>
                    <a:gd name="connsiteX1-13" fmla="*/ 217106 w 434224"/>
                    <a:gd name="connsiteY1-14" fmla="*/ 1629 h 80439"/>
                    <a:gd name="connsiteX2-15" fmla="*/ 434212 w 434224"/>
                    <a:gd name="connsiteY2-16" fmla="*/ 40692 h 80439"/>
                    <a:gd name="connsiteX3-17" fmla="*/ 217106 w 434224"/>
                    <a:gd name="connsiteY3-18" fmla="*/ 79755 h 80439"/>
                    <a:gd name="connsiteX4-19" fmla="*/ 0 w 434224"/>
                    <a:gd name="connsiteY4-20" fmla="*/ 40692 h 80439"/>
                    <a:gd name="connsiteX0-21" fmla="*/ 0 w 434224"/>
                    <a:gd name="connsiteY0-22" fmla="*/ 39748 h 79495"/>
                    <a:gd name="connsiteX1-23" fmla="*/ 217106 w 434224"/>
                    <a:gd name="connsiteY1-24" fmla="*/ 685 h 79495"/>
                    <a:gd name="connsiteX2-25" fmla="*/ 434212 w 434224"/>
                    <a:gd name="connsiteY2-26" fmla="*/ 39748 h 79495"/>
                    <a:gd name="connsiteX3-27" fmla="*/ 217106 w 434224"/>
                    <a:gd name="connsiteY3-28" fmla="*/ 78811 h 79495"/>
                    <a:gd name="connsiteX4-29" fmla="*/ 0 w 434224"/>
                    <a:gd name="connsiteY4-30" fmla="*/ 39748 h 79495"/>
                    <a:gd name="connsiteX0-31" fmla="*/ 0 w 475599"/>
                    <a:gd name="connsiteY0-32" fmla="*/ 44221 h 79496"/>
                    <a:gd name="connsiteX1-33" fmla="*/ 258484 w 475599"/>
                    <a:gd name="connsiteY1-34" fmla="*/ 986 h 79496"/>
                    <a:gd name="connsiteX2-35" fmla="*/ 475590 w 475599"/>
                    <a:gd name="connsiteY2-36" fmla="*/ 40049 h 79496"/>
                    <a:gd name="connsiteX3-37" fmla="*/ 258484 w 475599"/>
                    <a:gd name="connsiteY3-38" fmla="*/ 79112 h 79496"/>
                    <a:gd name="connsiteX4-39" fmla="*/ 0 w 475599"/>
                    <a:gd name="connsiteY4-40" fmla="*/ 44221 h 79496"/>
                    <a:gd name="connsiteX0-41" fmla="*/ 0 w 511944"/>
                    <a:gd name="connsiteY0-42" fmla="*/ 46830 h 79498"/>
                    <a:gd name="connsiteX1-43" fmla="*/ 294829 w 511944"/>
                    <a:gd name="connsiteY1-44" fmla="*/ 1163 h 79498"/>
                    <a:gd name="connsiteX2-45" fmla="*/ 511935 w 511944"/>
                    <a:gd name="connsiteY2-46" fmla="*/ 40226 h 79498"/>
                    <a:gd name="connsiteX3-47" fmla="*/ 294829 w 511944"/>
                    <a:gd name="connsiteY3-48" fmla="*/ 79289 h 79498"/>
                    <a:gd name="connsiteX4-49" fmla="*/ 0 w 511944"/>
                    <a:gd name="connsiteY4-50" fmla="*/ 46830 h 79498"/>
                    <a:gd name="connsiteX0-51" fmla="*/ 0 w 511942"/>
                    <a:gd name="connsiteY0-52" fmla="*/ 52013 h 89928"/>
                    <a:gd name="connsiteX1-53" fmla="*/ 294829 w 511942"/>
                    <a:gd name="connsiteY1-54" fmla="*/ 6346 h 89928"/>
                    <a:gd name="connsiteX2-55" fmla="*/ 511935 w 511942"/>
                    <a:gd name="connsiteY2-56" fmla="*/ 45409 h 89928"/>
                    <a:gd name="connsiteX3-57" fmla="*/ 294829 w 511942"/>
                    <a:gd name="connsiteY3-58" fmla="*/ 84472 h 89928"/>
                    <a:gd name="connsiteX4-59" fmla="*/ 0 w 511942"/>
                    <a:gd name="connsiteY4-60" fmla="*/ 52013 h 89928"/>
                    <a:gd name="connsiteX0-61" fmla="*/ 0 w 511935"/>
                    <a:gd name="connsiteY0-62" fmla="*/ 45704 h 97075"/>
                    <a:gd name="connsiteX1-63" fmla="*/ 294829 w 511935"/>
                    <a:gd name="connsiteY1-64" fmla="*/ 37 h 97075"/>
                    <a:gd name="connsiteX2-65" fmla="*/ 511935 w 511935"/>
                    <a:gd name="connsiteY2-66" fmla="*/ 39100 h 97075"/>
                    <a:gd name="connsiteX3-67" fmla="*/ 292349 w 511935"/>
                    <a:gd name="connsiteY3-68" fmla="*/ 97051 h 97075"/>
                    <a:gd name="connsiteX4-69" fmla="*/ 0 w 511935"/>
                    <a:gd name="connsiteY4-70" fmla="*/ 45704 h 97075"/>
                    <a:gd name="connsiteX0-71" fmla="*/ 0 w 511935"/>
                    <a:gd name="connsiteY0-72" fmla="*/ 48371 h 99742"/>
                    <a:gd name="connsiteX1-73" fmla="*/ 292779 w 511935"/>
                    <a:gd name="connsiteY1-74" fmla="*/ 33 h 99742"/>
                    <a:gd name="connsiteX2-75" fmla="*/ 511935 w 511935"/>
                    <a:gd name="connsiteY2-76" fmla="*/ 41767 h 99742"/>
                    <a:gd name="connsiteX3-77" fmla="*/ 292349 w 511935"/>
                    <a:gd name="connsiteY3-78" fmla="*/ 99718 h 99742"/>
                    <a:gd name="connsiteX4-79" fmla="*/ 0 w 511935"/>
                    <a:gd name="connsiteY4-80" fmla="*/ 48371 h 99742"/>
                    <a:gd name="connsiteX0-81" fmla="*/ 0 w 511935"/>
                    <a:gd name="connsiteY0-82" fmla="*/ 57808 h 109180"/>
                    <a:gd name="connsiteX1-83" fmla="*/ 294019 w 511935"/>
                    <a:gd name="connsiteY1-84" fmla="*/ 26 h 109180"/>
                    <a:gd name="connsiteX2-85" fmla="*/ 511935 w 511935"/>
                    <a:gd name="connsiteY2-86" fmla="*/ 51204 h 109180"/>
                    <a:gd name="connsiteX3-87" fmla="*/ 292349 w 511935"/>
                    <a:gd name="connsiteY3-88" fmla="*/ 109155 h 109180"/>
                    <a:gd name="connsiteX4-89" fmla="*/ 0 w 511935"/>
                    <a:gd name="connsiteY4-90" fmla="*/ 57808 h 109180"/>
                    <a:gd name="connsiteX0-91" fmla="*/ 0 w 511943"/>
                    <a:gd name="connsiteY0-92" fmla="*/ 58919 h 110291"/>
                    <a:gd name="connsiteX1-93" fmla="*/ 294019 w 511943"/>
                    <a:gd name="connsiteY1-94" fmla="*/ 1137 h 110291"/>
                    <a:gd name="connsiteX2-95" fmla="*/ 511935 w 511943"/>
                    <a:gd name="connsiteY2-96" fmla="*/ 52315 h 110291"/>
                    <a:gd name="connsiteX3-97" fmla="*/ 292349 w 511943"/>
                    <a:gd name="connsiteY3-98" fmla="*/ 110266 h 110291"/>
                    <a:gd name="connsiteX4-99" fmla="*/ 0 w 511943"/>
                    <a:gd name="connsiteY4-100" fmla="*/ 58919 h 110291"/>
                    <a:gd name="connsiteX0-101" fmla="*/ 0 w 511953"/>
                    <a:gd name="connsiteY0-102" fmla="*/ 58345 h 109717"/>
                    <a:gd name="connsiteX1-103" fmla="*/ 294019 w 511953"/>
                    <a:gd name="connsiteY1-104" fmla="*/ 563 h 109717"/>
                    <a:gd name="connsiteX2-105" fmla="*/ 511935 w 511953"/>
                    <a:gd name="connsiteY2-106" fmla="*/ 51741 h 109717"/>
                    <a:gd name="connsiteX3-107" fmla="*/ 292349 w 511953"/>
                    <a:gd name="connsiteY3-108" fmla="*/ 109692 h 109717"/>
                    <a:gd name="connsiteX4-109" fmla="*/ 0 w 511953"/>
                    <a:gd name="connsiteY4-110" fmla="*/ 58345 h 109717"/>
                    <a:gd name="connsiteX0-111" fmla="*/ 0 w 430767"/>
                    <a:gd name="connsiteY0-112" fmla="*/ 59036 h 110441"/>
                    <a:gd name="connsiteX1-113" fmla="*/ 294019 w 430767"/>
                    <a:gd name="connsiteY1-114" fmla="*/ 1254 h 110441"/>
                    <a:gd name="connsiteX2-115" fmla="*/ 430731 w 430767"/>
                    <a:gd name="connsiteY2-116" fmla="*/ 48973 h 110441"/>
                    <a:gd name="connsiteX3-117" fmla="*/ 292349 w 430767"/>
                    <a:gd name="connsiteY3-118" fmla="*/ 110383 h 110441"/>
                    <a:gd name="connsiteX4-119" fmla="*/ 0 w 430767"/>
                    <a:gd name="connsiteY4-120" fmla="*/ 59036 h 110441"/>
                    <a:gd name="connsiteX0-121" fmla="*/ 0 w 427168"/>
                    <a:gd name="connsiteY0-122" fmla="*/ 57797 h 109187"/>
                    <a:gd name="connsiteX1-123" fmla="*/ 294019 w 427168"/>
                    <a:gd name="connsiteY1-124" fmla="*/ 15 h 109187"/>
                    <a:gd name="connsiteX2-125" fmla="*/ 427130 w 427168"/>
                    <a:gd name="connsiteY2-126" fmla="*/ 56868 h 109187"/>
                    <a:gd name="connsiteX3-127" fmla="*/ 292349 w 427168"/>
                    <a:gd name="connsiteY3-128" fmla="*/ 109144 h 109187"/>
                    <a:gd name="connsiteX4-129" fmla="*/ 0 w 427168"/>
                    <a:gd name="connsiteY4-130" fmla="*/ 57797 h 10918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620531" y="9636924"/>
                  <a:ext cx="118084" cy="158131"/>
                  <a:chOff x="620531" y="9636924"/>
                  <a:chExt cx="118084" cy="158131"/>
                </a:xfrm>
              </p:grpSpPr>
              <p:sp>
                <p:nvSpPr>
                  <p:cNvPr id="23" name="任意多边形 147"/>
                  <p:cNvSpPr/>
                  <p:nvPr/>
                </p:nvSpPr>
                <p:spPr>
                  <a:xfrm rot="19056237">
                    <a:off x="620531" y="9676992"/>
                    <a:ext cx="83834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任意多边形 148"/>
                  <p:cNvSpPr/>
                  <p:nvPr/>
                </p:nvSpPr>
                <p:spPr>
                  <a:xfrm rot="19056237">
                    <a:off x="692896" y="9636924"/>
                    <a:ext cx="45719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3" name="文本框 2"/>
            <p:cNvSpPr txBox="1"/>
            <p:nvPr/>
          </p:nvSpPr>
          <p:spPr>
            <a:xfrm rot="20879296">
              <a:off x="2513256" y="3223015"/>
              <a:ext cx="4391492" cy="45914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200" dirty="0"/>
                <a:t>我是一个积极向上性格开朗的人</a:t>
              </a:r>
              <a:endParaRPr lang="zh-CN" altLang="en-US" sz="32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94486" y="4288530"/>
            <a:ext cx="2523469" cy="1743526"/>
            <a:chOff x="2294486" y="4288530"/>
            <a:chExt cx="2523469" cy="174352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14244" y="4288530"/>
              <a:ext cx="2160333" cy="1743526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2294486" y="4733063"/>
              <a:ext cx="2523469" cy="7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600" dirty="0"/>
                <a:t>活泼</a:t>
              </a:r>
              <a:endParaRPr lang="zh-CN" altLang="en-US" sz="3600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29441" y="3523791"/>
            <a:ext cx="2523469" cy="1743526"/>
            <a:chOff x="5329441" y="3523791"/>
            <a:chExt cx="2523469" cy="174352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64593" y="3523791"/>
              <a:ext cx="2160333" cy="1743526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5329441" y="4037195"/>
              <a:ext cx="2523469" cy="7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600" dirty="0"/>
                <a:t>认真</a:t>
              </a:r>
              <a:endParaRPr lang="zh-CN" altLang="en-US" sz="360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688389" y="3876749"/>
            <a:ext cx="2523469" cy="1743526"/>
            <a:chOff x="8688389" y="3876749"/>
            <a:chExt cx="2523469" cy="1743526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769969" y="3876749"/>
              <a:ext cx="2160333" cy="174352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8688389" y="4363981"/>
              <a:ext cx="2523469" cy="7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zh-CN" altLang="en-US" sz="3600" dirty="0"/>
                <a:t>负责</a:t>
              </a:r>
              <a:endParaRPr lang="zh-CN" altLang="en-US" sz="3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5416" y="811973"/>
            <a:ext cx="271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我的生活</a:t>
            </a:r>
            <a:endParaRPr lang="zh-CN" altLang="en-US" dirty="0"/>
          </a:p>
        </p:txBody>
      </p:sp>
      <p:pic>
        <p:nvPicPr>
          <p:cNvPr id="4" name="图片 3" descr="AD4AFD3D1E9D7FD407A0811035F09A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2100580"/>
            <a:ext cx="2295525" cy="3443605"/>
          </a:xfrm>
          <a:prstGeom prst="rect">
            <a:avLst/>
          </a:prstGeom>
        </p:spPr>
      </p:pic>
      <p:pic>
        <p:nvPicPr>
          <p:cNvPr id="7" name="图片占位符 6" descr="D30137D6F11B6A437E68ABD68C75502A"/>
          <p:cNvPicPr>
            <a:picLocks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380990" y="427355"/>
            <a:ext cx="2057400" cy="2743835"/>
          </a:xfrm>
          <a:prstGeom prst="rect">
            <a:avLst/>
          </a:prstGeom>
        </p:spPr>
      </p:pic>
      <p:pic>
        <p:nvPicPr>
          <p:cNvPr id="9" name="图片占位符 8" descr="E9E9F1C3DE25AE238A767D59B231C115"/>
          <p:cNvPicPr>
            <a:picLocks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5228590" y="3724275"/>
            <a:ext cx="1865630" cy="2487295"/>
          </a:xfrm>
          <a:prstGeom prst="rect">
            <a:avLst/>
          </a:prstGeom>
        </p:spPr>
      </p:pic>
      <p:pic>
        <p:nvPicPr>
          <p:cNvPr id="11" name="图片占位符 10" descr="D50694CA8372156C2BAEE33A6B61C369"/>
          <p:cNvPicPr>
            <a:picLocks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8627745" y="2362200"/>
            <a:ext cx="2190115" cy="292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6036" y="550043"/>
            <a:ext cx="288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sz="4000" dirty="0"/>
              <a:t>获奖证书</a:t>
            </a:r>
            <a:endParaRPr lang="zh-CN" altLang="en-US" sz="4000" dirty="0"/>
          </a:p>
        </p:txBody>
      </p:sp>
      <p:pic>
        <p:nvPicPr>
          <p:cNvPr id="16" name="图片占位符 15" descr="21A44182F4A4AA68CEDD14C3DF70DBC3"/>
          <p:cNvPicPr>
            <a:picLocks noChangeAspect="1"/>
          </p:cNvPicPr>
          <p:nvPr>
            <p:ph type="pic" sz="quarter" idx="11"/>
          </p:nvPr>
        </p:nvPicPr>
        <p:blipFill>
          <a:blip r:embed="rId1"/>
          <a:stretch>
            <a:fillRect/>
          </a:stretch>
        </p:blipFill>
        <p:spPr>
          <a:xfrm>
            <a:off x="4476750" y="1663700"/>
            <a:ext cx="2330450" cy="1748155"/>
          </a:xfrm>
          <a:prstGeom prst="rect">
            <a:avLst/>
          </a:prstGeom>
        </p:spPr>
      </p:pic>
      <p:pic>
        <p:nvPicPr>
          <p:cNvPr id="17" name="图片占位符 16" descr="3014C3BE6C9935B415D16D0A01B5903D"/>
          <p:cNvPicPr>
            <a:picLocks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 rot="16200000">
            <a:off x="3031490" y="3669030"/>
            <a:ext cx="1757045" cy="2343785"/>
          </a:xfrm>
          <a:prstGeom prst="rect">
            <a:avLst/>
          </a:prstGeom>
        </p:spPr>
      </p:pic>
      <p:pic>
        <p:nvPicPr>
          <p:cNvPr id="18" name="图片占位符 17" descr="D17840039B169C21E0294E03611595D1"/>
          <p:cNvPicPr>
            <a:picLocks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 rot="10800000">
            <a:off x="6644640" y="3971290"/>
            <a:ext cx="2330450" cy="1748155"/>
          </a:xfrm>
          <a:prstGeom prst="rect">
            <a:avLst/>
          </a:prstGeom>
        </p:spPr>
      </p:pic>
      <p:pic>
        <p:nvPicPr>
          <p:cNvPr id="15" name="图片占位符 14" descr="0F29FB3F53CBAF0B76C2FB1F882D1EF9"/>
          <p:cNvPicPr>
            <a:picLocks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 rot="16200000">
            <a:off x="1640840" y="1374140"/>
            <a:ext cx="1734185" cy="2313305"/>
          </a:xfrm>
          <a:prstGeom prst="rect">
            <a:avLst/>
          </a:prstGeom>
        </p:spPr>
      </p:pic>
      <p:pic>
        <p:nvPicPr>
          <p:cNvPr id="20" name="图片 19" descr="F2D528475279CCECCD47C5171916BBB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486650" y="1663700"/>
            <a:ext cx="2329815" cy="1748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787" y="574237"/>
            <a:ext cx="11106151" cy="57095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57450" y="1900213"/>
            <a:ext cx="67056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假如我是大队委，我将：用“热心”为同学服务；用“真诚”做老师的得力助手；用“创新”开展班级工作；用“汗水”保卫校园整洁、有序，因为良好的环境，才能培育出高尚文明的人。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09900" y="3998196"/>
            <a:ext cx="670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老师们、同学们，请相信我，我有决心当好大队委，请大家投我一票。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20563" y="1374825"/>
            <a:ext cx="4150874" cy="103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5400" dirty="0"/>
              <a:t>请投我一票！</a:t>
            </a:r>
            <a:endParaRPr lang="zh-CN" altLang="en-US" sz="5400" dirty="0"/>
          </a:p>
        </p:txBody>
      </p:sp>
      <p:sp>
        <p:nvSpPr>
          <p:cNvPr id="3" name="文本框 2"/>
          <p:cNvSpPr txBox="1"/>
          <p:nvPr/>
        </p:nvSpPr>
        <p:spPr>
          <a:xfrm>
            <a:off x="1905000" y="2648047"/>
            <a:ext cx="8382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5400" dirty="0"/>
              <a:t>我是你们最好的选择</a:t>
            </a:r>
            <a:endParaRPr lang="zh-CN" altLang="en-US" sz="5400" dirty="0"/>
          </a:p>
        </p:txBody>
      </p:sp>
      <p:sp>
        <p:nvSpPr>
          <p:cNvPr id="4" name="文本框 3"/>
          <p:cNvSpPr txBox="1"/>
          <p:nvPr/>
        </p:nvSpPr>
        <p:spPr>
          <a:xfrm>
            <a:off x="3492498" y="4208449"/>
            <a:ext cx="520700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zh-CN" altLang="en-US" sz="5400" dirty="0"/>
              <a:t>谢谢支持</a:t>
            </a:r>
            <a:endParaRPr lang="zh-CN" altLang="en-US" sz="5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961306">
            <a:off x="2153206" y="3726774"/>
            <a:ext cx="1913796" cy="20679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437" y="1178722"/>
            <a:ext cx="2052409" cy="1996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WPS 演示</Application>
  <PresentationFormat>宽屏</PresentationFormat>
  <Paragraphs>51</Paragraphs>
  <Slides>9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汉仪小麦体简</vt:lpstr>
      <vt:lpstr>微软雅黑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001</dc:creator>
  <cp:lastModifiedBy>Administrator</cp:lastModifiedBy>
  <cp:revision>31</cp:revision>
  <dcterms:created xsi:type="dcterms:W3CDTF">2017-06-23T05:52:00Z</dcterms:created>
  <dcterms:modified xsi:type="dcterms:W3CDTF">2020-10-27T06:31:49Z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