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1" r:id="rId3"/>
    <p:sldId id="411" r:id="rId4"/>
    <p:sldId id="418" r:id="rId5"/>
    <p:sldId id="427" r:id="rId6"/>
    <p:sldId id="428" r:id="rId7"/>
    <p:sldId id="429" r:id="rId8"/>
    <p:sldId id="430" r:id="rId9"/>
    <p:sldId id="419" r:id="rId10"/>
    <p:sldId id="420" r:id="rId11"/>
    <p:sldId id="41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自我介绍" id="{670AD4F4-869E-489B-ACA5-6E1D5274A493}">
          <p14:sldIdLst>
            <p14:sldId id="421"/>
          </p14:sldIdLst>
        </p14:section>
        <p14:section name="对竞选岗位的认识和竞选优势" id="{A478F6C3-3514-42FA-9FFF-EE95732D1F53}">
          <p14:sldIdLst>
            <p14:sldId id="411"/>
            <p14:sldId id="418"/>
          </p14:sldIdLst>
        </p14:section>
        <p14:section name="活动展示" id="{753d0d7a-bf76-49b3-8ff5-f71d30fafb2a}">
          <p14:sldIdLst>
            <p14:sldId id="427"/>
            <p14:sldId id="428"/>
            <p14:sldId id="429"/>
            <p14:sldId id="430"/>
          </p14:sldIdLst>
        </p14:section>
        <p14:section name="曾获得的荣誉" id="{879424EC-01E9-4234-9B85-BD1AC5DA9CB7}">
          <p14:sldIdLst>
            <p14:sldId id="419"/>
            <p14:sldId id="420"/>
          </p14:sldIdLst>
        </p14:section>
        <p14:section name="结束语" id="{9A25D02C-A649-409C-8BD1-4C9F9863EC71}">
          <p14:sldIdLst>
            <p14:sldId id="4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98" y="96"/>
      </p:cViewPr>
      <p:guideLst>
        <p:guide orient="horz" pos="2198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5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1196260" y="523701"/>
            <a:ext cx="9799200" cy="1008589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zh-CN" sz="6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有志者  </a:t>
            </a:r>
            <a:r>
              <a:rPr lang="en-US" altLang="zh-CN" sz="6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zh-CN" sz="6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事竟成</a:t>
            </a:r>
            <a:endParaRPr lang="zh-CN" altLang="zh-CN" sz="6000" dirty="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副标题 2"/>
          <p:cNvSpPr txBox="1"/>
          <p:nvPr>
            <p:custDataLst>
              <p:tags r:id="rId3"/>
            </p:custDataLst>
          </p:nvPr>
        </p:nvSpPr>
        <p:spPr>
          <a:xfrm>
            <a:off x="850900" y="1455455"/>
            <a:ext cx="10648605" cy="8667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 smtClean="0">
                <a:latin typeface="+mn-ea"/>
                <a:ea typeface="+mn-ea"/>
                <a:cs typeface="+mn-ea"/>
              </a:rPr>
              <a:t>   </a:t>
            </a:r>
            <a:r>
              <a:rPr lang="zh-CN" altLang="zh-CN" sz="2000" spc="0" dirty="0" smtClean="0">
                <a:solidFill>
                  <a:schemeClr val="tx1"/>
                </a:solidFill>
                <a:latin typeface="+mn-lt"/>
                <a:ea typeface="+mn-ea"/>
              </a:rPr>
              <a:t>大家好，我叫芮静怡，11岁，来自五2中队，在班内担任副班长一职。我热情活泼、充满自信，喜欢看书、画画，擅长跳舞和弹古筝。</a:t>
            </a:r>
            <a:endParaRPr lang="zh-CN" altLang="zh-CN" sz="2000" spc="0" dirty="0" smtClean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" y="2468880"/>
            <a:ext cx="5734685" cy="3818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660" y="2468880"/>
            <a:ext cx="5725795" cy="3818255"/>
          </a:xfrm>
          <a:prstGeom prst="rect">
            <a:avLst/>
          </a:prstGeom>
        </p:spPr>
      </p:pic>
      <p:pic>
        <p:nvPicPr>
          <p:cNvPr id="8" name="朗诵伴奏1(1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6220" y="628713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98765" y="1998173"/>
            <a:ext cx="10124901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US" altLang="zh-CN" sz="3600" b="1" dirty="0">
                <a:ea typeface="宋体" panose="02010600030101010101" pitchFamily="2" charset="-122"/>
              </a:rPr>
              <a:t> </a:t>
            </a:r>
            <a:r>
              <a:rPr lang="en-US" altLang="zh-CN" sz="3600" b="1" dirty="0" smtClean="0">
                <a:ea typeface="宋体" panose="02010600030101010101" pitchFamily="2" charset="-122"/>
              </a:rPr>
              <a:t>   </a:t>
            </a:r>
            <a:r>
              <a:rPr lang="zh-CN" altLang="zh-CN" sz="3600" b="1" dirty="0" smtClean="0">
                <a:ea typeface="宋体" panose="02010600030101010101" pitchFamily="2" charset="-122"/>
              </a:rPr>
              <a:t>今天</a:t>
            </a:r>
            <a:r>
              <a:rPr lang="zh-CN" altLang="zh-CN" sz="3600" b="1" dirty="0">
                <a:ea typeface="宋体" panose="02010600030101010101" pitchFamily="2" charset="-122"/>
              </a:rPr>
              <a:t>我要向更高的目标迈进，我将全心全意为大家服务，也使自己的能力得到更大的提升。请大家相信我、支持我，为我投上这宝贵的一票。</a:t>
            </a:r>
            <a:endParaRPr lang="en-US" altLang="zh-CN" sz="3600" b="1" dirty="0">
              <a:latin typeface="仿宋" panose="02010609060101010101" charset="-122"/>
              <a:ea typeface="宋体" panose="02010600030101010101" pitchFamily="2" charset="-122"/>
            </a:endParaRPr>
          </a:p>
          <a:p>
            <a:pPr indent="0"/>
            <a:r>
              <a:rPr lang="en-US" altLang="zh-CN" sz="3600" b="1" dirty="0">
                <a:latin typeface="仿宋" panose="02010609060101010101" charset="-122"/>
                <a:ea typeface="宋体" panose="02010600030101010101" pitchFamily="2" charset="-122"/>
              </a:rPr>
              <a:t>   </a:t>
            </a:r>
            <a:endParaRPr lang="en-US" altLang="zh-CN" sz="3600" b="1" dirty="0" smtClean="0">
              <a:latin typeface="仿宋" panose="02010609060101010101" charset="-122"/>
              <a:ea typeface="宋体" panose="02010600030101010101" pitchFamily="2" charset="-122"/>
            </a:endParaRPr>
          </a:p>
          <a:p>
            <a:pPr indent="0"/>
            <a:r>
              <a:rPr lang="en-US" altLang="zh-CN" sz="3600" b="1" dirty="0" smtClean="0">
                <a:ea typeface="宋体" panose="02010600030101010101" pitchFamily="2" charset="-122"/>
              </a:rPr>
              <a:t>    </a:t>
            </a:r>
            <a:r>
              <a:rPr lang="zh-CN" altLang="zh-CN" sz="3600" b="1" dirty="0" smtClean="0">
                <a:ea typeface="宋体" panose="02010600030101010101" pitchFamily="2" charset="-122"/>
              </a:rPr>
              <a:t>谢谢</a:t>
            </a:r>
            <a:r>
              <a:rPr lang="zh-CN" altLang="zh-CN" sz="3600" b="1" dirty="0">
                <a:ea typeface="宋体" panose="02010600030101010101" pitchFamily="2" charset="-122"/>
              </a:rPr>
              <a:t>大家！</a:t>
            </a:r>
            <a:endParaRPr lang="zh-CN" altLang="en-US" sz="3600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8"/>
          <p:cNvSpPr txBox="1"/>
          <p:nvPr/>
        </p:nvSpPr>
        <p:spPr>
          <a:xfrm>
            <a:off x="611459" y="1276104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dirty="0" smtClean="0"/>
              <a:t>对竞选岗位的认识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2080952" y="2811403"/>
            <a:ext cx="850946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    </a:t>
            </a:r>
            <a:r>
              <a:rPr lang="zh-CN" altLang="zh-CN" sz="2400" dirty="0" smtClean="0"/>
              <a:t>此次</a:t>
            </a:r>
            <a:r>
              <a:rPr lang="zh-CN" altLang="zh-CN" sz="2400" dirty="0"/>
              <a:t>我想竞选纪检部干事一职，岗位职责是：负责每日班级卫生、活动秩序、两操纪律检查，并及时公布常规检查结果，负责年级课间行为、班级文明用餐反馈，每月统计各班扣分情况。</a:t>
            </a:r>
            <a:endParaRPr lang="zh-CN" altLang="en-US" sz="2400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454672" y="1211986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dirty="0" smtClean="0"/>
              <a:t>竞选岗位优势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1903615" y="2643825"/>
            <a:ext cx="9010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 我热爱学习、成绩优异，</a:t>
            </a:r>
            <a:r>
              <a:rPr lang="zh-CN" altLang="zh-CN" sz="2400" dirty="0" smtClean="0"/>
              <a:t>尊敬</a:t>
            </a:r>
            <a:r>
              <a:rPr lang="zh-CN" altLang="zh-CN" sz="2400" dirty="0"/>
              <a:t>师长，团结同学，乐于助人，积极参加各项少先队活动和公益活动，担任副班长期间协助老师管理班级各项纪律，这培养了我的管理、处事能力和责任心，也使我与同学沟通相处更加融洽，同时是老师的好帮手。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>
            <p:ph sz="half"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83030" y="248285"/>
            <a:ext cx="4288790" cy="6435725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47535" y="247650"/>
            <a:ext cx="4309745" cy="6467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5020" y="1355090"/>
            <a:ext cx="459740" cy="41484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慰问孤寡老人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45555" y="1241425"/>
            <a:ext cx="459740" cy="35661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红领巾寻访常州地铁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160" y="205740"/>
            <a:ext cx="4358005" cy="6540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760" y="218440"/>
            <a:ext cx="4358005" cy="65417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4225" y="1190625"/>
            <a:ext cx="459740" cy="3541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《新北有i 爱.常在》报纸义卖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993130" y="573405"/>
            <a:ext cx="1013460" cy="2694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苏鄂一家亲战“疫”一起赢——记手拉手互助活动之“童心战疫 共筑联盟”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83300" y="3694430"/>
            <a:ext cx="1013460" cy="29597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“树”我“植”言，我们是最美的——记薛家中心小学牵手下曹小学“云”植树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204470"/>
            <a:ext cx="4319905" cy="6480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70" y="133350"/>
            <a:ext cx="4366895" cy="65519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4355" y="786130"/>
            <a:ext cx="459740" cy="4666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我是美丽江苏小主人——探寻一条河的新生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424295" y="786130"/>
            <a:ext cx="459740" cy="4780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善真好少年，八一插花敬老兵活动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58750"/>
            <a:ext cx="4359275" cy="6540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805" y="196215"/>
            <a:ext cx="4851400" cy="64655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5000" y="834390"/>
            <a:ext cx="459740" cy="46780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善真志愿者橄榄城社区《民法典》宣传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236970" y="707390"/>
            <a:ext cx="459740" cy="48050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新时代</a:t>
            </a:r>
            <a:r>
              <a:rPr lang="en-US" altLang="zh-CN"/>
              <a:t>.</a:t>
            </a:r>
            <a:r>
              <a:rPr lang="zh-CN" altLang="en-US"/>
              <a:t>话家乡</a:t>
            </a:r>
            <a:r>
              <a:rPr lang="en-US" altLang="zh-CN"/>
              <a:t>.</a:t>
            </a:r>
            <a:r>
              <a:rPr lang="zh-CN" altLang="en-US"/>
              <a:t>共筑梦</a:t>
            </a:r>
            <a:r>
              <a:rPr lang="en-US" altLang="zh-CN"/>
              <a:t>“</a:t>
            </a:r>
            <a:r>
              <a:rPr lang="zh-CN" altLang="en-US"/>
              <a:t>我身边的小康</a:t>
            </a:r>
            <a:r>
              <a:rPr lang="en-US" altLang="zh-CN"/>
              <a:t>”</a:t>
            </a:r>
            <a:r>
              <a:rPr lang="zh-CN" altLang="en-US"/>
              <a:t>主题宣讲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60" y="763270"/>
            <a:ext cx="4552950" cy="568579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427643" y="289560"/>
            <a:ext cx="10968990" cy="47307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200" smtClean="0"/>
              <a:t>曾获得的荣誉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295" y="673735"/>
            <a:ext cx="4083050" cy="57753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9616" y="1604068"/>
            <a:ext cx="459740" cy="379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/>
              <a:t>连续多年被评为校“三好学生”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806277" y="1135265"/>
            <a:ext cx="459740" cy="21342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“新北好少年”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806277" y="3269500"/>
            <a:ext cx="459740" cy="2926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江苏省数学小论文“二等奖”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535" y="309880"/>
            <a:ext cx="4677410" cy="330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275" y="3612515"/>
            <a:ext cx="4599305" cy="3150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86065" y="-241935"/>
            <a:ext cx="3136265" cy="4239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65110" y="3067685"/>
            <a:ext cx="3178175" cy="4239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7174" y="732453"/>
            <a:ext cx="736600" cy="30206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“新春战役”儿童创意绘画大赛“入围奖”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54150" y="3872306"/>
            <a:ext cx="459740" cy="26968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小记者助力战</a:t>
            </a:r>
            <a:r>
              <a:rPr lang="en-US" altLang="zh-CN" dirty="0"/>
              <a:t>“</a:t>
            </a:r>
            <a:r>
              <a:rPr lang="zh-CN" altLang="en-US" dirty="0"/>
              <a:t>疫</a:t>
            </a:r>
            <a:r>
              <a:rPr lang="en-US" altLang="zh-CN" dirty="0"/>
              <a:t>”</a:t>
            </a:r>
            <a:r>
              <a:rPr lang="zh-CN" altLang="en-US" dirty="0"/>
              <a:t>捐赠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831676" y="732155"/>
            <a:ext cx="459740" cy="26968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新北有i 爱.常在报纸义卖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596438" y="3503293"/>
            <a:ext cx="736600" cy="3434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“我身边的小康”主题宣讲活动优秀宣讲员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0"/>
    </mc:Choice>
    <mc:Fallback>
      <p:transition advClick="0" advTm="10000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UNIT_PLACING_PICTURE_USER_VIEWPORT" val="{&quot;height&quot;:7478,&quot;width&quot;:4985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WPS 演示</Application>
  <PresentationFormat>宽屏</PresentationFormat>
  <Paragraphs>50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Wingdings</vt:lpstr>
      <vt:lpstr>仿宋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有志者  事竟成</dc:title>
  <dc:creator>Feng, Xiaoqin</dc:creator>
  <cp:lastModifiedBy>上弦月</cp:lastModifiedBy>
  <cp:revision>192</cp:revision>
  <dcterms:created xsi:type="dcterms:W3CDTF">2019-06-19T02:08:00Z</dcterms:created>
  <dcterms:modified xsi:type="dcterms:W3CDTF">2020-10-26T10:30:12Z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