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3"/>
  </p:notesMasterIdLst>
  <p:sldIdLst>
    <p:sldId id="470" r:id="rId12"/>
    <p:sldId id="353" r:id="rId14"/>
    <p:sldId id="471" r:id="rId15"/>
    <p:sldId id="494" r:id="rId16"/>
    <p:sldId id="498" r:id="rId17"/>
    <p:sldId id="297" r:id="rId18"/>
  </p:sldIdLst>
  <p:sldSz cx="12190095" cy="685927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BDCE"/>
    <a:srgbClr val="AD1E22"/>
    <a:srgbClr val="765B3D"/>
    <a:srgbClr val="E6F4F7"/>
    <a:srgbClr val="3296A8"/>
    <a:srgbClr val="6D8AAB"/>
    <a:srgbClr val="31709C"/>
    <a:srgbClr val="7697B3"/>
    <a:srgbClr val="6FA094"/>
    <a:srgbClr val="94B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45" autoAdjust="0"/>
    <p:restoredTop sz="97778" autoAdjust="0"/>
  </p:normalViewPr>
  <p:slideViewPr>
    <p:cSldViewPr snapToGrid="0" showGuides="1">
      <p:cViewPr varScale="1">
        <p:scale>
          <a:sx n="69" d="100"/>
          <a:sy n="69" d="100"/>
        </p:scale>
        <p:origin x="-282" y="-96"/>
      </p:cViewPr>
      <p:guideLst>
        <p:guide orient="horz" pos="21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4" Type="http://schemas.openxmlformats.org/officeDocument/2006/relationships/theme" Target="../theme/theme10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5" Type="http://schemas.openxmlformats.org/officeDocument/2006/relationships/theme" Target="../theme/theme6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5" Type="http://schemas.openxmlformats.org/officeDocument/2006/relationships/theme" Target="../theme/theme7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5" Type="http://schemas.openxmlformats.org/officeDocument/2006/relationships/theme" Target="../theme/theme8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5" Type="http://schemas.openxmlformats.org/officeDocument/2006/relationships/theme" Target="../theme/theme9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3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4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4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剪贴画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3483155" y="2765926"/>
            <a:ext cx="5158105" cy="1291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800" b="1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竞</a:t>
            </a:r>
            <a:r>
              <a:rPr lang="zh-CN" altLang="en-US" sz="7800" b="1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选礼仪部</a:t>
            </a:r>
            <a:endParaRPr lang="zh-CN" altLang="en-US" sz="7800" b="1" dirty="0" smtClean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600575" y="4062730"/>
            <a:ext cx="3660775" cy="16916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2800" b="1" spc="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薛家实验小学</a:t>
            </a:r>
            <a:endParaRPr lang="zh-CN" altLang="en-US" sz="2800" b="1" spc="600" dirty="0" smtClean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2800" b="1" spc="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en-US" altLang="zh-CN" sz="2800" b="1" spc="600" dirty="0" smtClean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2800" b="1" spc="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四</a:t>
            </a:r>
            <a:r>
              <a:rPr lang="en-US" altLang="zh-CN" sz="2800" b="1" spc="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</a:t>
            </a:r>
            <a:r>
              <a:rPr lang="zh-CN" altLang="en-US" sz="2800" b="1" spc="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班 崔涵</a:t>
            </a:r>
            <a:endParaRPr lang="en-US" altLang="zh-CN" sz="2800" b="1" spc="600" dirty="0" smtClean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en-US" altLang="zh-CN" sz="2000" b="1" spc="6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endParaRPr lang="zh-CN" altLang="en-US" sz="2000" b="1" spc="6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5" name="Rectangle 11"/>
          <p:cNvSpPr/>
          <p:nvPr/>
        </p:nvSpPr>
        <p:spPr>
          <a:xfrm>
            <a:off x="5889835" y="2918083"/>
            <a:ext cx="168976" cy="407022"/>
          </a:xfrm>
          <a:prstGeom prst="rect">
            <a:avLst/>
          </a:prstGeom>
          <a:noFill/>
          <a:ln>
            <a:solidFill>
              <a:srgbClr val="68B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>
              <a:solidFill>
                <a:srgbClr val="68BDCE"/>
              </a:solidFill>
            </a:endParaRPr>
          </a:p>
        </p:txBody>
      </p:sp>
      <p:sp>
        <p:nvSpPr>
          <p:cNvPr id="36" name="Rectangle 12"/>
          <p:cNvSpPr/>
          <p:nvPr/>
        </p:nvSpPr>
        <p:spPr>
          <a:xfrm>
            <a:off x="5889835" y="3526262"/>
            <a:ext cx="168976" cy="407022"/>
          </a:xfrm>
          <a:prstGeom prst="rect">
            <a:avLst/>
          </a:prstGeom>
          <a:noFill/>
          <a:ln>
            <a:solidFill>
              <a:srgbClr val="68B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8BDCE"/>
              </a:solidFill>
            </a:endParaRPr>
          </a:p>
        </p:txBody>
      </p:sp>
      <p:sp>
        <p:nvSpPr>
          <p:cNvPr id="37" name="Rectangle 13"/>
          <p:cNvSpPr/>
          <p:nvPr/>
        </p:nvSpPr>
        <p:spPr>
          <a:xfrm>
            <a:off x="5889835" y="4177076"/>
            <a:ext cx="168976" cy="407022"/>
          </a:xfrm>
          <a:prstGeom prst="rect">
            <a:avLst/>
          </a:prstGeom>
          <a:noFill/>
          <a:ln>
            <a:solidFill>
              <a:srgbClr val="68B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8BDCE"/>
              </a:solidFill>
            </a:endParaRPr>
          </a:p>
        </p:txBody>
      </p:sp>
      <p:sp>
        <p:nvSpPr>
          <p:cNvPr id="38" name="TextBox 71"/>
          <p:cNvSpPr txBox="1"/>
          <p:nvPr/>
        </p:nvSpPr>
        <p:spPr>
          <a:xfrm>
            <a:off x="6149722" y="2910463"/>
            <a:ext cx="1970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68BDCE"/>
                </a:solidFill>
                <a:latin typeface="方正兰亭细黑_GBK" pitchFamily="2" charset="-122"/>
                <a:ea typeface="方正兰亭细黑_GBK" pitchFamily="2" charset="-122"/>
              </a:rPr>
              <a:t>姓名：崔涵</a:t>
            </a:r>
            <a:endParaRPr lang="en-US" altLang="zh-CN" sz="2800" b="1" dirty="0">
              <a:solidFill>
                <a:srgbClr val="68BDCE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9" name="TextBox 71"/>
          <p:cNvSpPr txBox="1"/>
          <p:nvPr/>
        </p:nvSpPr>
        <p:spPr>
          <a:xfrm>
            <a:off x="6149722" y="3518622"/>
            <a:ext cx="19723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68BDCE"/>
                </a:solidFill>
                <a:latin typeface="方正兰亭细黑_GBK" pitchFamily="2" charset="-122"/>
                <a:ea typeface="方正兰亭细黑_GBK" pitchFamily="2" charset="-122"/>
              </a:rPr>
              <a:t>年龄：</a:t>
            </a:r>
            <a:r>
              <a:rPr lang="en-US" altLang="zh-CN" sz="2800" b="1" dirty="0">
                <a:solidFill>
                  <a:srgbClr val="68BDCE"/>
                </a:solidFill>
                <a:latin typeface="方正兰亭细黑_GBK" pitchFamily="2" charset="-122"/>
                <a:ea typeface="方正兰亭细黑_GBK" pitchFamily="2" charset="-122"/>
              </a:rPr>
              <a:t>10</a:t>
            </a:r>
            <a:r>
              <a:rPr lang="zh-CN" altLang="en-US" sz="2800" b="1" dirty="0">
                <a:solidFill>
                  <a:srgbClr val="68BDCE"/>
                </a:solidFill>
                <a:latin typeface="方正兰亭细黑_GBK" pitchFamily="2" charset="-122"/>
                <a:ea typeface="方正兰亭细黑_GBK" pitchFamily="2" charset="-122"/>
              </a:rPr>
              <a:t>岁</a:t>
            </a:r>
            <a:endParaRPr lang="en-US" altLang="zh-CN" sz="2800" b="1" dirty="0">
              <a:solidFill>
                <a:srgbClr val="68BDCE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0" name="TextBox 71"/>
          <p:cNvSpPr txBox="1"/>
          <p:nvPr/>
        </p:nvSpPr>
        <p:spPr>
          <a:xfrm>
            <a:off x="6149722" y="4126781"/>
            <a:ext cx="34061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68BDCE"/>
                </a:solidFill>
                <a:latin typeface="方正兰亭细黑_GBK" pitchFamily="2" charset="-122"/>
                <a:ea typeface="方正兰亭细黑_GBK" pitchFamily="2" charset="-122"/>
              </a:rPr>
              <a:t>生日：</a:t>
            </a:r>
            <a:r>
              <a:rPr lang="en-US" altLang="zh-CN" sz="2800" b="1" dirty="0">
                <a:solidFill>
                  <a:srgbClr val="68BDCE"/>
                </a:solidFill>
                <a:latin typeface="方正兰亭细黑_GBK" pitchFamily="2" charset="-122"/>
                <a:ea typeface="方正兰亭细黑_GBK" pitchFamily="2" charset="-122"/>
              </a:rPr>
              <a:t>2010</a:t>
            </a:r>
            <a:r>
              <a:rPr lang="zh-CN" altLang="en-US" sz="2800" b="1" dirty="0">
                <a:solidFill>
                  <a:srgbClr val="68BDCE"/>
                </a:solidFill>
                <a:latin typeface="方正兰亭细黑_GBK" pitchFamily="2" charset="-122"/>
                <a:ea typeface="方正兰亭细黑_GBK" pitchFamily="2" charset="-122"/>
              </a:rPr>
              <a:t>年</a:t>
            </a:r>
            <a:r>
              <a:rPr lang="en-US" altLang="zh-CN" sz="2800" b="1" dirty="0">
                <a:solidFill>
                  <a:srgbClr val="68BDCE"/>
                </a:solidFill>
                <a:latin typeface="方正兰亭细黑_GBK" pitchFamily="2" charset="-122"/>
                <a:ea typeface="方正兰亭细黑_GBK" pitchFamily="2" charset="-122"/>
              </a:rPr>
              <a:t>9</a:t>
            </a:r>
            <a:r>
              <a:rPr lang="zh-CN" altLang="en-US" sz="2800" b="1" dirty="0">
                <a:solidFill>
                  <a:srgbClr val="68BDCE"/>
                </a:solidFill>
                <a:latin typeface="方正兰亭细黑_GBK" pitchFamily="2" charset="-122"/>
                <a:ea typeface="方正兰亭细黑_GBK" pitchFamily="2" charset="-122"/>
              </a:rPr>
              <a:t>月</a:t>
            </a:r>
            <a:r>
              <a:rPr lang="en-US" altLang="zh-CN" sz="2800" b="1" dirty="0">
                <a:solidFill>
                  <a:srgbClr val="68BDCE"/>
                </a:solidFill>
                <a:latin typeface="方正兰亭细黑_GBK" pitchFamily="2" charset="-122"/>
                <a:ea typeface="方正兰亭细黑_GBK" pitchFamily="2" charset="-122"/>
              </a:rPr>
              <a:t>2</a:t>
            </a:r>
            <a:r>
              <a:rPr lang="zh-CN" altLang="en-US" sz="2800" b="1" dirty="0">
                <a:solidFill>
                  <a:srgbClr val="68BDCE"/>
                </a:solidFill>
                <a:latin typeface="方正兰亭细黑_GBK" pitchFamily="2" charset="-122"/>
                <a:ea typeface="方正兰亭细黑_GBK" pitchFamily="2" charset="-122"/>
              </a:rPr>
              <a:t>日</a:t>
            </a:r>
            <a:endParaRPr lang="en-US" altLang="zh-CN" sz="2800" b="1" dirty="0">
              <a:solidFill>
                <a:srgbClr val="68BDCE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5" name="云形 44"/>
          <p:cNvSpPr/>
          <p:nvPr/>
        </p:nvSpPr>
        <p:spPr>
          <a:xfrm>
            <a:off x="1911131" y="1074994"/>
            <a:ext cx="3318305" cy="1219245"/>
          </a:xfrm>
          <a:prstGeom prst="cloud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68BDC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个人资料</a:t>
            </a:r>
            <a:endParaRPr lang="zh-CN" altLang="en-US" sz="3600" dirty="0">
              <a:solidFill>
                <a:srgbClr val="68BDCE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" name="图片 1" descr="f550cb9639698410724cbadf6cab7a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00000">
            <a:off x="3131820" y="2593975"/>
            <a:ext cx="2084070" cy="2780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7" grpId="0" bldLvl="0" animBg="1"/>
      <p:bldP spid="38" grpId="0"/>
      <p:bldP spid="39" grpId="0"/>
      <p:bldP spid="40" grpId="0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3" name="云形 12"/>
          <p:cNvSpPr/>
          <p:nvPr/>
        </p:nvSpPr>
        <p:spPr>
          <a:xfrm>
            <a:off x="1828800" y="1274617"/>
            <a:ext cx="4627417" cy="1094509"/>
          </a:xfrm>
          <a:prstGeom prst="cloud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68BDC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部分获</a:t>
            </a:r>
            <a:r>
              <a:rPr lang="zh-CN" altLang="en-US" sz="3600" dirty="0">
                <a:solidFill>
                  <a:srgbClr val="68BDC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奖荣誉</a:t>
            </a:r>
            <a:endParaRPr lang="zh-CN" altLang="en-US" sz="3600" dirty="0">
              <a:solidFill>
                <a:srgbClr val="68BDCE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8820" y="3135737"/>
            <a:ext cx="2327498" cy="1552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2191" y="3135737"/>
            <a:ext cx="2327498" cy="1552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8478" y="3135737"/>
            <a:ext cx="2327498" cy="1552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图片 1" descr="S22C-721092414501_0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665095" y="2581275"/>
            <a:ext cx="1745615" cy="2467610"/>
          </a:xfrm>
          <a:prstGeom prst="rect">
            <a:avLst/>
          </a:prstGeom>
        </p:spPr>
      </p:pic>
      <p:pic>
        <p:nvPicPr>
          <p:cNvPr id="3" name="图片 2" descr="S22C-721092414500_0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320665" y="2572385"/>
            <a:ext cx="1787525" cy="2527935"/>
          </a:xfrm>
          <a:prstGeom prst="rect">
            <a:avLst/>
          </a:prstGeom>
        </p:spPr>
      </p:pic>
      <p:pic>
        <p:nvPicPr>
          <p:cNvPr id="4" name="图片 3" descr="S22C-721092414490_0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7536180" y="3059430"/>
            <a:ext cx="2357120" cy="1665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"/>
            <a:ext cx="12190413" cy="6857107"/>
          </a:xfrm>
          <a:prstGeom prst="rect">
            <a:avLst/>
          </a:prstGeom>
        </p:spPr>
      </p:pic>
      <p:sp>
        <p:nvSpPr>
          <p:cNvPr id="13" name="云形 12"/>
          <p:cNvSpPr/>
          <p:nvPr/>
        </p:nvSpPr>
        <p:spPr>
          <a:xfrm>
            <a:off x="1911131" y="1074994"/>
            <a:ext cx="3318305" cy="1219245"/>
          </a:xfrm>
          <a:prstGeom prst="cloud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68BDC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我的生活</a:t>
            </a:r>
            <a:endParaRPr lang="zh-CN" altLang="en-US" sz="3600" dirty="0">
              <a:solidFill>
                <a:srgbClr val="68BDCE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 descr="ae5fae8b25612dd0f096d734b3b91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787" y="4031212"/>
            <a:ext cx="2385060" cy="1790065"/>
          </a:xfrm>
          <a:prstGeom prst="rect">
            <a:avLst/>
          </a:prstGeom>
        </p:spPr>
      </p:pic>
      <p:pic>
        <p:nvPicPr>
          <p:cNvPr id="2" name="图片 1" descr="b3da4e7614363af745e44fcbb0769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00000">
            <a:off x="8193578" y="1961052"/>
            <a:ext cx="1915160" cy="1915160"/>
          </a:xfrm>
          <a:prstGeom prst="rect">
            <a:avLst/>
          </a:prstGeom>
        </p:spPr>
      </p:pic>
      <p:pic>
        <p:nvPicPr>
          <p:cNvPr id="5" name="图片 4" descr="80c28bb70da1578734f26970865054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0000">
            <a:off x="5259154" y="1867559"/>
            <a:ext cx="1461471" cy="22802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8019" y="2244435"/>
            <a:ext cx="2814925" cy="180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b218.photo.store.qq.com/psb?/V11kfnKo3pH0ma/mB96ZlPCxOB0BSlTgktEYb1QIzG93vuMsVJwLgySUHk!/b/dNoAAAAAAAAA&amp;bo=oAU4BMAMkAkFCeY!&amp;rf=viewer_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8690" y="4017818"/>
            <a:ext cx="2512291" cy="1695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3" name="云形 12"/>
          <p:cNvSpPr/>
          <p:nvPr/>
        </p:nvSpPr>
        <p:spPr>
          <a:xfrm>
            <a:off x="1911131" y="1074994"/>
            <a:ext cx="3318305" cy="1219245"/>
          </a:xfrm>
          <a:prstGeom prst="cloud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68BDCE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竞选宣言</a:t>
            </a:r>
            <a:endParaRPr lang="zh-CN" altLang="en-US" sz="3600" dirty="0">
              <a:solidFill>
                <a:srgbClr val="68BDCE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66034" y="2452255"/>
            <a:ext cx="6965366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68BD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我叫崔涵，来自四年级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班，性格热情开朗，乐于助人，处事沉着果断，能够顾全大局。今天我很荣幸地在这里表达自己由来已久的愿望：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我要竞选礼仪部。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在这里郑重承诺：我将以奉献校园，服务同学为宗旨，真正做到为同学们服务，全力完成学校老师交给我的任务，成为老师们的得力助手。如果我能竞选成功，我将用最真诚的心去对待每个同学，以良好的精神状态及责任心去处理礼仪部的事务，使校园生活更加多姿多彩！请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大家记住我，一个活泼可爱的小女孩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我叫，崔涵，大家都和我做朋友吧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剪贴画&#10;&#10;已生成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8" name="_14"/>
          <p:cNvSpPr txBox="1">
            <a:spLocks noChangeArrowheads="1"/>
          </p:cNvSpPr>
          <p:nvPr/>
        </p:nvSpPr>
        <p:spPr bwMode="auto">
          <a:xfrm>
            <a:off x="2533650" y="2854132"/>
            <a:ext cx="7581900" cy="115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8000" spc="-150" dirty="0">
                <a:solidFill>
                  <a:srgbClr val="68BDC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请大家投我一票</a:t>
            </a:r>
            <a:r>
              <a:rPr lang="en-US" altLang="zh-CN" sz="8000" spc="-150" dirty="0">
                <a:solidFill>
                  <a:srgbClr val="68BDC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!</a:t>
            </a:r>
            <a:endParaRPr lang="zh-CN" altLang="en-US" sz="8000" spc="-150" dirty="0">
              <a:solidFill>
                <a:srgbClr val="68BDCE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02627" y="4067077"/>
            <a:ext cx="36439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 smtClean="0">
                <a:solidFill>
                  <a:srgbClr val="68BD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谢谢大家！</a:t>
            </a:r>
            <a:endParaRPr lang="en-US" altLang="zh-CN" sz="2800" b="1" spc="300" dirty="0" smtClean="0">
              <a:solidFill>
                <a:srgbClr val="68BD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800" spc="300" dirty="0" smtClean="0">
              <a:solidFill>
                <a:srgbClr val="68BD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spc="300" dirty="0" smtClean="0">
                <a:solidFill>
                  <a:srgbClr val="68BD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800" spc="300" dirty="0">
                <a:solidFill>
                  <a:srgbClr val="68BD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  </a:t>
            </a:r>
            <a:r>
              <a:rPr lang="en-US" altLang="zh-CN" sz="2800" spc="300" dirty="0">
                <a:solidFill>
                  <a:srgbClr val="68BD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spc="300" dirty="0">
                <a:solidFill>
                  <a:srgbClr val="68BD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  崔</a:t>
            </a:r>
            <a:r>
              <a:rPr lang="zh-CN" altLang="en-US" sz="2800" spc="300" dirty="0" smtClean="0">
                <a:solidFill>
                  <a:srgbClr val="68BD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涵</a:t>
            </a:r>
            <a:endParaRPr lang="en-US" altLang="zh-CN" sz="2800" spc="300" dirty="0" smtClean="0">
              <a:solidFill>
                <a:srgbClr val="68BD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spc="300" dirty="0">
              <a:solidFill>
                <a:srgbClr val="68BD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WPS 演示</Application>
  <PresentationFormat>自定义</PresentationFormat>
  <Paragraphs>30</Paragraphs>
  <Slides>6</Slides>
  <Notes>6</Notes>
  <HiddenSlides>0</HiddenSlides>
  <MMClips>2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6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Impact</vt:lpstr>
      <vt:lpstr>Signika</vt:lpstr>
      <vt:lpstr>RomanS</vt:lpstr>
      <vt:lpstr>Open Sans Extrabold</vt:lpstr>
      <vt:lpstr>LiHei Pro</vt:lpstr>
      <vt:lpstr>迷你简汉真广标</vt:lpstr>
      <vt:lpstr>ITC Avant Garde Std Bk</vt:lpstr>
      <vt:lpstr>AmdtSymbols</vt:lpstr>
      <vt:lpstr>华文新魏</vt:lpstr>
      <vt:lpstr>方正兰亭细黑_GBK</vt:lpstr>
      <vt:lpstr>黑体</vt:lpstr>
      <vt:lpstr>微软雅黑</vt:lpstr>
      <vt:lpstr>华文隶书</vt:lpstr>
      <vt:lpstr>Arial Unicode MS</vt:lpstr>
      <vt:lpstr>等线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花小七</cp:lastModifiedBy>
  <cp:revision>3211</cp:revision>
  <dcterms:created xsi:type="dcterms:W3CDTF">2015-12-01T09:06:00Z</dcterms:created>
  <dcterms:modified xsi:type="dcterms:W3CDTF">2020-10-29T08:38:17Z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