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3"/>
    <p:sldMasterId id="2147483656" r:id="rId4"/>
    <p:sldMasterId id="2147483660" r:id="rId5"/>
    <p:sldMasterId id="2147483664" r:id="rId6"/>
    <p:sldMasterId id="2147483668" r:id="rId7"/>
  </p:sldMasterIdLst>
  <p:sldIdLst>
    <p:sldId id="689" r:id="rId8"/>
    <p:sldId id="716" r:id="rId9"/>
    <p:sldId id="259" r:id="rId10"/>
    <p:sldId id="708" r:id="rId11"/>
    <p:sldId id="690" r:id="rId12"/>
    <p:sldId id="719" r:id="rId13"/>
    <p:sldId id="718" r:id="rId14"/>
    <p:sldId id="709" r:id="rId15"/>
    <p:sldId id="720" r:id="rId16"/>
    <p:sldId id="691" r:id="rId17"/>
    <p:sldId id="260" r:id="rId18"/>
    <p:sldId id="692" r:id="rId19"/>
  </p:sldIdLst>
  <p:sldSz cx="12192000" cy="6858000"/>
  <p:notesSz cx="6858000" cy="9144000"/>
  <p:embeddedFontLst>
    <p:embeddedFont>
      <p:font typeface="字魂手刻宋" panose="00000500000000000000" charset="-122"/>
      <p:regular r:id="rId23"/>
    </p:embeddedFont>
    <p:embeddedFont>
      <p:font typeface="汉仪铸字卡酷体简" panose="00020600040101010101" charset="-122"/>
      <p:regular r:id="rId24"/>
    </p:embeddedFont>
    <p:embeddedFont>
      <p:font typeface="Segoe Print" panose="02000600000000000000" charset="0"/>
      <p:regular r:id="rId25"/>
      <p:bold r:id="rId26"/>
    </p:embeddedFont>
    <p:embeddedFont>
      <p:font typeface="站酷快乐体2016修订版" panose="02010600030101010101" charset="0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D71"/>
    <a:srgbClr val="FFB53C"/>
    <a:srgbClr val="F1FC72"/>
    <a:srgbClr val="0070C0"/>
    <a:srgbClr val="92D050"/>
    <a:srgbClr val="F3723F"/>
    <a:srgbClr val="D4EEF9"/>
    <a:srgbClr val="E6E6E6"/>
    <a:srgbClr val="FFA109"/>
    <a:srgbClr val="EA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66" d="100"/>
          <a:sy n="66" d="100"/>
        </p:scale>
        <p:origin x="238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4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6" Type="http://schemas.openxmlformats.org/officeDocument/2006/relationships/image" Target="../media/image8.svg"/><Relationship Id="rId15" Type="http://schemas.openxmlformats.org/officeDocument/2006/relationships/image" Target="../media/image7.png"/><Relationship Id="rId14" Type="http://schemas.openxmlformats.org/officeDocument/2006/relationships/image" Target="../media/image7.svg"/><Relationship Id="rId13" Type="http://schemas.openxmlformats.org/officeDocument/2006/relationships/image" Target="../media/image6.png"/><Relationship Id="rId12" Type="http://schemas.openxmlformats.org/officeDocument/2006/relationships/image" Target="../media/image6.svg"/><Relationship Id="rId11" Type="http://schemas.openxmlformats.org/officeDocument/2006/relationships/image" Target="../media/image5.svg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4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6" Type="http://schemas.openxmlformats.org/officeDocument/2006/relationships/image" Target="../media/image8.svg"/><Relationship Id="rId15" Type="http://schemas.openxmlformats.org/officeDocument/2006/relationships/image" Target="../media/image7.png"/><Relationship Id="rId14" Type="http://schemas.openxmlformats.org/officeDocument/2006/relationships/image" Target="../media/image7.svg"/><Relationship Id="rId13" Type="http://schemas.openxmlformats.org/officeDocument/2006/relationships/image" Target="../media/image6.png"/><Relationship Id="rId12" Type="http://schemas.openxmlformats.org/officeDocument/2006/relationships/image" Target="../media/image6.svg"/><Relationship Id="rId11" Type="http://schemas.openxmlformats.org/officeDocument/2006/relationships/image" Target="../media/image5.svg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6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1" Type="http://schemas.openxmlformats.org/officeDocument/2006/relationships/image" Target="../media/image8.sv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4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6" Type="http://schemas.openxmlformats.org/officeDocument/2006/relationships/image" Target="../media/image8.svg"/><Relationship Id="rId15" Type="http://schemas.openxmlformats.org/officeDocument/2006/relationships/image" Target="../media/image7.png"/><Relationship Id="rId14" Type="http://schemas.openxmlformats.org/officeDocument/2006/relationships/image" Target="../media/image7.svg"/><Relationship Id="rId13" Type="http://schemas.openxmlformats.org/officeDocument/2006/relationships/image" Target="../media/image6.png"/><Relationship Id="rId12" Type="http://schemas.openxmlformats.org/officeDocument/2006/relationships/image" Target="../media/image6.svg"/><Relationship Id="rId11" Type="http://schemas.openxmlformats.org/officeDocument/2006/relationships/image" Target="../media/image5.svg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6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1" Type="http://schemas.openxmlformats.org/officeDocument/2006/relationships/image" Target="../media/image8.sv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4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6" Type="http://schemas.openxmlformats.org/officeDocument/2006/relationships/image" Target="../media/image8.svg"/><Relationship Id="rId15" Type="http://schemas.openxmlformats.org/officeDocument/2006/relationships/image" Target="../media/image7.png"/><Relationship Id="rId14" Type="http://schemas.openxmlformats.org/officeDocument/2006/relationships/image" Target="../media/image7.svg"/><Relationship Id="rId13" Type="http://schemas.openxmlformats.org/officeDocument/2006/relationships/image" Target="../media/image6.png"/><Relationship Id="rId12" Type="http://schemas.openxmlformats.org/officeDocument/2006/relationships/image" Target="../media/image6.svg"/><Relationship Id="rId11" Type="http://schemas.openxmlformats.org/officeDocument/2006/relationships/image" Target="../media/image5.svg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6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1" Type="http://schemas.openxmlformats.org/officeDocument/2006/relationships/image" Target="../media/image8.sv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6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1" Type="http://schemas.openxmlformats.org/officeDocument/2006/relationships/image" Target="../media/image8.sv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4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6" Type="http://schemas.openxmlformats.org/officeDocument/2006/relationships/image" Target="../media/image8.svg"/><Relationship Id="rId15" Type="http://schemas.openxmlformats.org/officeDocument/2006/relationships/image" Target="../media/image7.png"/><Relationship Id="rId14" Type="http://schemas.openxmlformats.org/officeDocument/2006/relationships/image" Target="../media/image7.svg"/><Relationship Id="rId13" Type="http://schemas.openxmlformats.org/officeDocument/2006/relationships/image" Target="../media/image6.png"/><Relationship Id="rId12" Type="http://schemas.openxmlformats.org/officeDocument/2006/relationships/image" Target="../media/image6.svg"/><Relationship Id="rId11" Type="http://schemas.openxmlformats.org/officeDocument/2006/relationships/image" Target="../media/image5.svg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6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1" Type="http://schemas.openxmlformats.org/officeDocument/2006/relationships/image" Target="../media/image8.sv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4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6" Type="http://schemas.openxmlformats.org/officeDocument/2006/relationships/image" Target="../media/image8.svg"/><Relationship Id="rId15" Type="http://schemas.openxmlformats.org/officeDocument/2006/relationships/image" Target="../media/image7.png"/><Relationship Id="rId14" Type="http://schemas.openxmlformats.org/officeDocument/2006/relationships/image" Target="../media/image7.svg"/><Relationship Id="rId13" Type="http://schemas.openxmlformats.org/officeDocument/2006/relationships/image" Target="../media/image6.png"/><Relationship Id="rId12" Type="http://schemas.openxmlformats.org/officeDocument/2006/relationships/image" Target="../media/image6.svg"/><Relationship Id="rId11" Type="http://schemas.openxmlformats.org/officeDocument/2006/relationships/image" Target="../media/image5.svg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6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1" Type="http://schemas.openxmlformats.org/officeDocument/2006/relationships/image" Target="../media/image8.sv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形 1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9" y="-155347"/>
            <a:ext cx="2714625" cy="1409700"/>
          </a:xfrm>
          <a:prstGeom prst="rect">
            <a:avLst/>
          </a:prstGeom>
        </p:spPr>
      </p:pic>
      <p:pic>
        <p:nvPicPr>
          <p:cNvPr id="175" name="图形 17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3726" y="-274636"/>
            <a:ext cx="2906936" cy="1617480"/>
          </a:xfrm>
          <a:prstGeom prst="rect">
            <a:avLst/>
          </a:prstGeom>
        </p:spPr>
      </p:pic>
      <p:pic>
        <p:nvPicPr>
          <p:cNvPr id="176" name="图形 175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5370" y="216127"/>
            <a:ext cx="876300" cy="561975"/>
          </a:xfrm>
          <a:prstGeom prst="rect">
            <a:avLst/>
          </a:prstGeom>
        </p:spPr>
      </p:pic>
      <p:grpSp>
        <p:nvGrpSpPr>
          <p:cNvPr id="193" name="图形 12"/>
          <p:cNvGrpSpPr/>
          <p:nvPr userDrawn="1"/>
        </p:nvGrpSpPr>
        <p:grpSpPr>
          <a:xfrm>
            <a:off x="-380872" y="3385330"/>
            <a:ext cx="8816380" cy="3888339"/>
            <a:chOff x="-528556" y="2593922"/>
            <a:chExt cx="8816380" cy="3888339"/>
          </a:xfrm>
        </p:grpSpPr>
        <p:sp>
          <p:nvSpPr>
            <p:cNvPr id="194" name="任意多边形: 形状 193"/>
            <p:cNvSpPr/>
            <p:nvPr/>
          </p:nvSpPr>
          <p:spPr>
            <a:xfrm>
              <a:off x="189058" y="3538831"/>
              <a:ext cx="3095625" cy="2095500"/>
            </a:xfrm>
            <a:custGeom>
              <a:avLst/>
              <a:gdLst>
                <a:gd name="connsiteX0" fmla="*/ 615410 w 3095625"/>
                <a:gd name="connsiteY0" fmla="*/ 257622 h 2095500"/>
                <a:gd name="connsiteX1" fmla="*/ 1345692 w 3095625"/>
                <a:gd name="connsiteY1" fmla="*/ 52930 h 2095500"/>
                <a:gd name="connsiteX2" fmla="*/ 1698117 w 3095625"/>
                <a:gd name="connsiteY2" fmla="*/ 724443 h 2095500"/>
                <a:gd name="connsiteX3" fmla="*/ 2158079 w 3095625"/>
                <a:gd name="connsiteY3" fmla="*/ 831027 h 2095500"/>
                <a:gd name="connsiteX4" fmla="*/ 2323719 w 3095625"/>
                <a:gd name="connsiteY4" fmla="*/ 1273083 h 2095500"/>
                <a:gd name="connsiteX5" fmla="*/ 2898744 w 3095625"/>
                <a:gd name="connsiteY5" fmla="*/ 1390240 h 2095500"/>
                <a:gd name="connsiteX6" fmla="*/ 3097054 w 3095625"/>
                <a:gd name="connsiteY6" fmla="*/ 1976409 h 2095500"/>
                <a:gd name="connsiteX7" fmla="*/ 3071432 w 3095625"/>
                <a:gd name="connsiteY7" fmla="*/ 2076326 h 2095500"/>
                <a:gd name="connsiteX8" fmla="*/ 2971705 w 3095625"/>
                <a:gd name="connsiteY8" fmla="*/ 2072040 h 2095500"/>
                <a:gd name="connsiteX9" fmla="*/ 7144 w 3095625"/>
                <a:gd name="connsiteY9" fmla="*/ 2072040 h 2095500"/>
                <a:gd name="connsiteX10" fmla="*/ 615410 w 3095625"/>
                <a:gd name="connsiteY10" fmla="*/ 257622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5625" h="2095500">
                  <a:moveTo>
                    <a:pt x="615410" y="257622"/>
                  </a:moveTo>
                  <a:cubicBezTo>
                    <a:pt x="773621" y="34642"/>
                    <a:pt x="1094613" y="-55369"/>
                    <a:pt x="1345692" y="52930"/>
                  </a:cubicBezTo>
                  <a:cubicBezTo>
                    <a:pt x="1596771" y="161230"/>
                    <a:pt x="1751648" y="456314"/>
                    <a:pt x="1698117" y="724443"/>
                  </a:cubicBezTo>
                  <a:cubicBezTo>
                    <a:pt x="1856327" y="681580"/>
                    <a:pt x="2034826" y="723014"/>
                    <a:pt x="2158079" y="831027"/>
                  </a:cubicBezTo>
                  <a:cubicBezTo>
                    <a:pt x="2281333" y="939136"/>
                    <a:pt x="2345627" y="1110682"/>
                    <a:pt x="2323719" y="1273083"/>
                  </a:cubicBezTo>
                  <a:cubicBezTo>
                    <a:pt x="2506790" y="1167832"/>
                    <a:pt x="2754916" y="1235650"/>
                    <a:pt x="2898744" y="1390240"/>
                  </a:cubicBezTo>
                  <a:cubicBezTo>
                    <a:pt x="3042666" y="1544831"/>
                    <a:pt x="3096387" y="1765240"/>
                    <a:pt x="3097054" y="1976409"/>
                  </a:cubicBezTo>
                  <a:cubicBezTo>
                    <a:pt x="3097149" y="2011651"/>
                    <a:pt x="3094768" y="2050037"/>
                    <a:pt x="3071432" y="2076326"/>
                  </a:cubicBezTo>
                  <a:cubicBezTo>
                    <a:pt x="3048095" y="2102615"/>
                    <a:pt x="2984659" y="2104711"/>
                    <a:pt x="2971705" y="2072040"/>
                  </a:cubicBezTo>
                  <a:lnTo>
                    <a:pt x="7144" y="2072040"/>
                  </a:lnTo>
                  <a:lnTo>
                    <a:pt x="615410" y="257622"/>
                  </a:ln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/>
            <p:cNvSpPr/>
            <p:nvPr/>
          </p:nvSpPr>
          <p:spPr>
            <a:xfrm>
              <a:off x="-528556" y="3197236"/>
              <a:ext cx="942975" cy="2095500"/>
            </a:xfrm>
            <a:custGeom>
              <a:avLst/>
              <a:gdLst>
                <a:gd name="connsiteX0" fmla="*/ 938879 w 942975"/>
                <a:gd name="connsiteY0" fmla="*/ 200406 h 2095500"/>
                <a:gd name="connsiteX1" fmla="*/ 647414 w 942975"/>
                <a:gd name="connsiteY1" fmla="*/ 1211199 h 2095500"/>
                <a:gd name="connsiteX2" fmla="*/ 596456 w 942975"/>
                <a:gd name="connsiteY2" fmla="*/ 2089309 h 2095500"/>
                <a:gd name="connsiteX3" fmla="*/ 9239 w 942975"/>
                <a:gd name="connsiteY3" fmla="*/ 2085022 h 2095500"/>
                <a:gd name="connsiteX4" fmla="*/ 7144 w 942975"/>
                <a:gd name="connsiteY4" fmla="*/ 537496 h 2095500"/>
                <a:gd name="connsiteX5" fmla="*/ 434054 w 942975"/>
                <a:gd name="connsiteY5" fmla="*/ 7144 h 2095500"/>
                <a:gd name="connsiteX6" fmla="*/ 441865 w 942975"/>
                <a:gd name="connsiteY6" fmla="*/ 71438 h 2095500"/>
                <a:gd name="connsiteX7" fmla="*/ 484632 w 942975"/>
                <a:gd name="connsiteY7" fmla="*/ 95726 h 2095500"/>
                <a:gd name="connsiteX8" fmla="*/ 739045 w 942975"/>
                <a:gd name="connsiteY8" fmla="*/ 34385 h 2095500"/>
                <a:gd name="connsiteX9" fmla="*/ 838772 w 942975"/>
                <a:gd name="connsiteY9" fmla="*/ 225457 h 2095500"/>
                <a:gd name="connsiteX10" fmla="*/ 938879 w 942975"/>
                <a:gd name="connsiteY10" fmla="*/ 200406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5" h="2095500">
                  <a:moveTo>
                    <a:pt x="938879" y="200406"/>
                  </a:moveTo>
                  <a:cubicBezTo>
                    <a:pt x="803243" y="519494"/>
                    <a:pt x="732854" y="869156"/>
                    <a:pt x="647414" y="1211199"/>
                  </a:cubicBezTo>
                  <a:cubicBezTo>
                    <a:pt x="577215" y="1503807"/>
                    <a:pt x="576834" y="1796605"/>
                    <a:pt x="596456" y="2089309"/>
                  </a:cubicBezTo>
                  <a:lnTo>
                    <a:pt x="9239" y="2085022"/>
                  </a:lnTo>
                  <a:lnTo>
                    <a:pt x="7144" y="537496"/>
                  </a:lnTo>
                  <a:cubicBezTo>
                    <a:pt x="107252" y="331470"/>
                    <a:pt x="254699" y="149066"/>
                    <a:pt x="434054" y="7144"/>
                  </a:cubicBezTo>
                  <a:cubicBezTo>
                    <a:pt x="427006" y="30099"/>
                    <a:pt x="427006" y="53626"/>
                    <a:pt x="441865" y="71438"/>
                  </a:cubicBezTo>
                  <a:cubicBezTo>
                    <a:pt x="452438" y="84201"/>
                    <a:pt x="468535" y="91059"/>
                    <a:pt x="484632" y="95726"/>
                  </a:cubicBezTo>
                  <a:cubicBezTo>
                    <a:pt x="572072" y="122206"/>
                    <a:pt x="672941" y="97727"/>
                    <a:pt x="739045" y="34385"/>
                  </a:cubicBezTo>
                  <a:cubicBezTo>
                    <a:pt x="704564" y="109823"/>
                    <a:pt x="757238" y="210788"/>
                    <a:pt x="838772" y="225457"/>
                  </a:cubicBezTo>
                  <a:cubicBezTo>
                    <a:pt x="874014" y="231934"/>
                    <a:pt x="910114" y="221171"/>
                    <a:pt x="938879" y="200406"/>
                  </a:cubicBezTo>
                  <a:close/>
                </a:path>
              </a:pathLst>
            </a:custGeom>
            <a:solidFill>
              <a:srgbClr val="2B47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/>
            <p:cNvSpPr/>
            <p:nvPr/>
          </p:nvSpPr>
          <p:spPr>
            <a:xfrm>
              <a:off x="49704" y="3026643"/>
              <a:ext cx="1695450" cy="2276475"/>
            </a:xfrm>
            <a:custGeom>
              <a:avLst/>
              <a:gdLst>
                <a:gd name="connsiteX0" fmla="*/ 1002986 w 1695450"/>
                <a:gd name="connsiteY0" fmla="*/ 473869 h 2276475"/>
                <a:gd name="connsiteX1" fmla="*/ 791340 w 1695450"/>
                <a:gd name="connsiteY1" fmla="*/ 176498 h 2276475"/>
                <a:gd name="connsiteX2" fmla="*/ 724284 w 1695450"/>
                <a:gd name="connsiteY2" fmla="*/ 112585 h 2276475"/>
                <a:gd name="connsiteX3" fmla="*/ 558549 w 1695450"/>
                <a:gd name="connsiteY3" fmla="*/ 7144 h 2276475"/>
                <a:gd name="connsiteX4" fmla="*/ 69250 w 1695450"/>
                <a:gd name="connsiteY4" fmla="*/ 1381697 h 2276475"/>
                <a:gd name="connsiteX5" fmla="*/ 18196 w 1695450"/>
                <a:gd name="connsiteY5" fmla="*/ 2259806 h 2276475"/>
                <a:gd name="connsiteX6" fmla="*/ 1691358 w 1695450"/>
                <a:gd name="connsiteY6" fmla="*/ 2272094 h 2276475"/>
                <a:gd name="connsiteX7" fmla="*/ 1002986 w 1695450"/>
                <a:gd name="connsiteY7" fmla="*/ 473869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450" h="2276475">
                  <a:moveTo>
                    <a:pt x="1002986" y="473869"/>
                  </a:moveTo>
                  <a:cubicBezTo>
                    <a:pt x="941835" y="368618"/>
                    <a:pt x="874970" y="264509"/>
                    <a:pt x="791340" y="176498"/>
                  </a:cubicBezTo>
                  <a:cubicBezTo>
                    <a:pt x="770195" y="154114"/>
                    <a:pt x="747811" y="132778"/>
                    <a:pt x="724284" y="112585"/>
                  </a:cubicBezTo>
                  <a:cubicBezTo>
                    <a:pt x="674564" y="70199"/>
                    <a:pt x="618366" y="33814"/>
                    <a:pt x="558549" y="7144"/>
                  </a:cubicBezTo>
                  <a:cubicBezTo>
                    <a:pt x="278514" y="411194"/>
                    <a:pt x="188693" y="903923"/>
                    <a:pt x="69250" y="1381697"/>
                  </a:cubicBezTo>
                  <a:cubicBezTo>
                    <a:pt x="-949" y="1674400"/>
                    <a:pt x="-1330" y="1967103"/>
                    <a:pt x="18196" y="2259806"/>
                  </a:cubicBezTo>
                  <a:lnTo>
                    <a:pt x="1691358" y="2272094"/>
                  </a:lnTo>
                  <a:cubicBezTo>
                    <a:pt x="1509811" y="1654969"/>
                    <a:pt x="1325407" y="1030891"/>
                    <a:pt x="1002986" y="47386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/>
            <p:cNvSpPr/>
            <p:nvPr/>
          </p:nvSpPr>
          <p:spPr>
            <a:xfrm>
              <a:off x="-106127" y="2978161"/>
              <a:ext cx="714375" cy="447675"/>
            </a:xfrm>
            <a:custGeom>
              <a:avLst/>
              <a:gdLst>
                <a:gd name="connsiteX0" fmla="*/ 714285 w 714375"/>
                <a:gd name="connsiteY0" fmla="*/ 55626 h 447675"/>
                <a:gd name="connsiteX1" fmla="*/ 516546 w 714375"/>
                <a:gd name="connsiteY1" fmla="*/ 419386 h 447675"/>
                <a:gd name="connsiteX2" fmla="*/ 416438 w 714375"/>
                <a:gd name="connsiteY2" fmla="*/ 444436 h 447675"/>
                <a:gd name="connsiteX3" fmla="*/ 316711 w 714375"/>
                <a:gd name="connsiteY3" fmla="*/ 253365 h 447675"/>
                <a:gd name="connsiteX4" fmla="*/ 62298 w 714375"/>
                <a:gd name="connsiteY4" fmla="*/ 314706 h 447675"/>
                <a:gd name="connsiteX5" fmla="*/ 19531 w 714375"/>
                <a:gd name="connsiteY5" fmla="*/ 290417 h 447675"/>
                <a:gd name="connsiteX6" fmla="*/ 11721 w 714375"/>
                <a:gd name="connsiteY6" fmla="*/ 226123 h 447675"/>
                <a:gd name="connsiteX7" fmla="*/ 164216 w 714375"/>
                <a:gd name="connsiteY7" fmla="*/ 119920 h 447675"/>
                <a:gd name="connsiteX8" fmla="*/ 460539 w 714375"/>
                <a:gd name="connsiteY8" fmla="*/ 8953 h 447675"/>
                <a:gd name="connsiteX9" fmla="*/ 499972 w 714375"/>
                <a:gd name="connsiteY9" fmla="*/ 7144 h 447675"/>
                <a:gd name="connsiteX10" fmla="*/ 525690 w 714375"/>
                <a:gd name="connsiteY10" fmla="*/ 7906 h 447675"/>
                <a:gd name="connsiteX11" fmla="*/ 540930 w 714375"/>
                <a:gd name="connsiteY11" fmla="*/ 9049 h 447675"/>
                <a:gd name="connsiteX12" fmla="*/ 554836 w 714375"/>
                <a:gd name="connsiteY12" fmla="*/ 10382 h 447675"/>
                <a:gd name="connsiteX13" fmla="*/ 576363 w 714375"/>
                <a:gd name="connsiteY13" fmla="*/ 13525 h 447675"/>
                <a:gd name="connsiteX14" fmla="*/ 577506 w 714375"/>
                <a:gd name="connsiteY14" fmla="*/ 13525 h 447675"/>
                <a:gd name="connsiteX15" fmla="*/ 602556 w 714375"/>
                <a:gd name="connsiteY15" fmla="*/ 18383 h 447675"/>
                <a:gd name="connsiteX16" fmla="*/ 622559 w 714375"/>
                <a:gd name="connsiteY16" fmla="*/ 23050 h 447675"/>
                <a:gd name="connsiteX17" fmla="*/ 649229 w 714375"/>
                <a:gd name="connsiteY17" fmla="*/ 30670 h 447675"/>
                <a:gd name="connsiteX18" fmla="*/ 662373 w 714375"/>
                <a:gd name="connsiteY18" fmla="*/ 34957 h 447675"/>
                <a:gd name="connsiteX19" fmla="*/ 687424 w 714375"/>
                <a:gd name="connsiteY19" fmla="*/ 44196 h 447675"/>
                <a:gd name="connsiteX20" fmla="*/ 690377 w 714375"/>
                <a:gd name="connsiteY20" fmla="*/ 45339 h 447675"/>
                <a:gd name="connsiteX21" fmla="*/ 714285 w 714375"/>
                <a:gd name="connsiteY21" fmla="*/ 5562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375" h="447675">
                  <a:moveTo>
                    <a:pt x="714285" y="55626"/>
                  </a:moveTo>
                  <a:cubicBezTo>
                    <a:pt x="634751" y="170498"/>
                    <a:pt x="570457" y="292608"/>
                    <a:pt x="516546" y="419386"/>
                  </a:cubicBezTo>
                  <a:cubicBezTo>
                    <a:pt x="487780" y="440150"/>
                    <a:pt x="451680" y="450913"/>
                    <a:pt x="416438" y="444436"/>
                  </a:cubicBezTo>
                  <a:cubicBezTo>
                    <a:pt x="334904" y="429768"/>
                    <a:pt x="282135" y="328803"/>
                    <a:pt x="316711" y="253365"/>
                  </a:cubicBezTo>
                  <a:cubicBezTo>
                    <a:pt x="250703" y="316706"/>
                    <a:pt x="149738" y="341186"/>
                    <a:pt x="62298" y="314706"/>
                  </a:cubicBezTo>
                  <a:cubicBezTo>
                    <a:pt x="46201" y="310039"/>
                    <a:pt x="30199" y="303181"/>
                    <a:pt x="19531" y="290417"/>
                  </a:cubicBezTo>
                  <a:cubicBezTo>
                    <a:pt x="4672" y="272605"/>
                    <a:pt x="4672" y="249079"/>
                    <a:pt x="11721" y="226123"/>
                  </a:cubicBezTo>
                  <a:cubicBezTo>
                    <a:pt x="60298" y="187547"/>
                    <a:pt x="111257" y="152019"/>
                    <a:pt x="164216" y="119920"/>
                  </a:cubicBezTo>
                  <a:cubicBezTo>
                    <a:pt x="255180" y="64675"/>
                    <a:pt x="354525" y="18193"/>
                    <a:pt x="460539" y="8953"/>
                  </a:cubicBezTo>
                  <a:cubicBezTo>
                    <a:pt x="473683" y="7810"/>
                    <a:pt x="486828" y="7144"/>
                    <a:pt x="499972" y="7144"/>
                  </a:cubicBezTo>
                  <a:cubicBezTo>
                    <a:pt x="508640" y="7144"/>
                    <a:pt x="517212" y="7334"/>
                    <a:pt x="525690" y="7906"/>
                  </a:cubicBezTo>
                  <a:cubicBezTo>
                    <a:pt x="530738" y="8096"/>
                    <a:pt x="535881" y="8477"/>
                    <a:pt x="540930" y="9049"/>
                  </a:cubicBezTo>
                  <a:cubicBezTo>
                    <a:pt x="545597" y="9430"/>
                    <a:pt x="550359" y="9811"/>
                    <a:pt x="554836" y="10382"/>
                  </a:cubicBezTo>
                  <a:cubicBezTo>
                    <a:pt x="562075" y="11144"/>
                    <a:pt x="569314" y="12192"/>
                    <a:pt x="576363" y="13525"/>
                  </a:cubicBezTo>
                  <a:lnTo>
                    <a:pt x="577506" y="13525"/>
                  </a:lnTo>
                  <a:cubicBezTo>
                    <a:pt x="585888" y="14859"/>
                    <a:pt x="594365" y="16478"/>
                    <a:pt x="602556" y="18383"/>
                  </a:cubicBezTo>
                  <a:cubicBezTo>
                    <a:pt x="609224" y="19717"/>
                    <a:pt x="616082" y="21336"/>
                    <a:pt x="622559" y="23050"/>
                  </a:cubicBezTo>
                  <a:cubicBezTo>
                    <a:pt x="631608" y="25432"/>
                    <a:pt x="640371" y="27908"/>
                    <a:pt x="649229" y="30670"/>
                  </a:cubicBezTo>
                  <a:cubicBezTo>
                    <a:pt x="653706" y="32004"/>
                    <a:pt x="658087" y="33433"/>
                    <a:pt x="662373" y="34957"/>
                  </a:cubicBezTo>
                  <a:cubicBezTo>
                    <a:pt x="670755" y="37909"/>
                    <a:pt x="679233" y="40862"/>
                    <a:pt x="687424" y="44196"/>
                  </a:cubicBezTo>
                  <a:cubicBezTo>
                    <a:pt x="688377" y="44387"/>
                    <a:pt x="689424" y="44767"/>
                    <a:pt x="690377" y="45339"/>
                  </a:cubicBezTo>
                  <a:cubicBezTo>
                    <a:pt x="698378" y="48768"/>
                    <a:pt x="706379" y="52102"/>
                    <a:pt x="714285" y="55626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/>
            <p:cNvSpPr/>
            <p:nvPr/>
          </p:nvSpPr>
          <p:spPr>
            <a:xfrm>
              <a:off x="403180" y="3026643"/>
              <a:ext cx="438150" cy="371475"/>
            </a:xfrm>
            <a:custGeom>
              <a:avLst/>
              <a:gdLst>
                <a:gd name="connsiteX0" fmla="*/ 437769 w 438150"/>
                <a:gd name="connsiteY0" fmla="*/ 176498 h 371475"/>
                <a:gd name="connsiteX1" fmla="*/ 432911 w 438150"/>
                <a:gd name="connsiteY1" fmla="*/ 197453 h 371475"/>
                <a:gd name="connsiteX2" fmla="*/ 210026 w 438150"/>
                <a:gd name="connsiteY2" fmla="*/ 342519 h 371475"/>
                <a:gd name="connsiteX3" fmla="*/ 67532 w 438150"/>
                <a:gd name="connsiteY3" fmla="*/ 252127 h 371475"/>
                <a:gd name="connsiteX4" fmla="*/ 7144 w 438150"/>
                <a:gd name="connsiteY4" fmla="*/ 370904 h 371475"/>
                <a:gd name="connsiteX5" fmla="*/ 204883 w 438150"/>
                <a:gd name="connsiteY5" fmla="*/ 7144 h 371475"/>
                <a:gd name="connsiteX6" fmla="*/ 370713 w 438150"/>
                <a:gd name="connsiteY6" fmla="*/ 112585 h 371475"/>
                <a:gd name="connsiteX7" fmla="*/ 437769 w 438150"/>
                <a:gd name="connsiteY7" fmla="*/ 17649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371475">
                  <a:moveTo>
                    <a:pt x="437769" y="176498"/>
                  </a:moveTo>
                  <a:cubicBezTo>
                    <a:pt x="436436" y="183547"/>
                    <a:pt x="434816" y="190595"/>
                    <a:pt x="432911" y="197453"/>
                  </a:cubicBezTo>
                  <a:cubicBezTo>
                    <a:pt x="406241" y="292703"/>
                    <a:pt x="304514" y="371094"/>
                    <a:pt x="210026" y="342519"/>
                  </a:cubicBezTo>
                  <a:cubicBezTo>
                    <a:pt x="155924" y="326041"/>
                    <a:pt x="116300" y="280416"/>
                    <a:pt x="67532" y="252127"/>
                  </a:cubicBezTo>
                  <a:cubicBezTo>
                    <a:pt x="70866" y="298799"/>
                    <a:pt x="44958" y="343662"/>
                    <a:pt x="7144" y="370904"/>
                  </a:cubicBezTo>
                  <a:cubicBezTo>
                    <a:pt x="61055" y="244126"/>
                    <a:pt x="125349" y="122015"/>
                    <a:pt x="204883" y="7144"/>
                  </a:cubicBezTo>
                  <a:cubicBezTo>
                    <a:pt x="264890" y="33814"/>
                    <a:pt x="320897" y="70104"/>
                    <a:pt x="370713" y="112585"/>
                  </a:cubicBezTo>
                  <a:cubicBezTo>
                    <a:pt x="394240" y="132778"/>
                    <a:pt x="416623" y="154210"/>
                    <a:pt x="437769" y="176498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/>
            <p:cNvSpPr/>
            <p:nvPr/>
          </p:nvSpPr>
          <p:spPr>
            <a:xfrm>
              <a:off x="-275668" y="5280649"/>
              <a:ext cx="6110413" cy="1022773"/>
            </a:xfrm>
            <a:custGeom>
              <a:avLst/>
              <a:gdLst>
                <a:gd name="connsiteX0" fmla="*/ 7144 w 4438650"/>
                <a:gd name="connsiteY0" fmla="*/ 54091 h 742950"/>
                <a:gd name="connsiteX1" fmla="*/ 109633 w 4438650"/>
                <a:gd name="connsiteY1" fmla="*/ 737319 h 742950"/>
                <a:gd name="connsiteX2" fmla="*/ 4435221 w 4438650"/>
                <a:gd name="connsiteY2" fmla="*/ 737319 h 742950"/>
                <a:gd name="connsiteX3" fmla="*/ 2491740 w 4438650"/>
                <a:gd name="connsiteY3" fmla="*/ 146864 h 742950"/>
                <a:gd name="connsiteX4" fmla="*/ 7144 w 4438650"/>
                <a:gd name="connsiteY4" fmla="*/ 54091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650" h="742950">
                  <a:moveTo>
                    <a:pt x="7144" y="54091"/>
                  </a:moveTo>
                  <a:lnTo>
                    <a:pt x="109633" y="737319"/>
                  </a:lnTo>
                  <a:lnTo>
                    <a:pt x="4435221" y="737319"/>
                  </a:lnTo>
                  <a:cubicBezTo>
                    <a:pt x="3824478" y="464714"/>
                    <a:pt x="3155347" y="292025"/>
                    <a:pt x="2491740" y="146864"/>
                  </a:cubicBezTo>
                  <a:cubicBezTo>
                    <a:pt x="1652969" y="-24300"/>
                    <a:pt x="829056" y="-16013"/>
                    <a:pt x="7144" y="54091"/>
                  </a:cubicBezTo>
                  <a:close/>
                </a:path>
              </a:pathLst>
            </a:custGeom>
            <a:solidFill>
              <a:srgbClr val="F37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/>
            <p:cNvSpPr/>
            <p:nvPr/>
          </p:nvSpPr>
          <p:spPr>
            <a:xfrm>
              <a:off x="-353296" y="4790752"/>
              <a:ext cx="8641120" cy="1691509"/>
            </a:xfrm>
            <a:custGeom>
              <a:avLst/>
              <a:gdLst>
                <a:gd name="connsiteX0" fmla="*/ 7144 w 6276975"/>
                <a:gd name="connsiteY0" fmla="*/ 26496 h 1228725"/>
                <a:gd name="connsiteX1" fmla="*/ 84773 w 6276975"/>
                <a:gd name="connsiteY1" fmla="*/ 543989 h 1228725"/>
                <a:gd name="connsiteX2" fmla="*/ 2569369 w 6276975"/>
                <a:gd name="connsiteY2" fmla="*/ 636858 h 1228725"/>
                <a:gd name="connsiteX3" fmla="*/ 4512850 w 6276975"/>
                <a:gd name="connsiteY3" fmla="*/ 1227312 h 1228725"/>
                <a:gd name="connsiteX4" fmla="*/ 6277452 w 6276975"/>
                <a:gd name="connsiteY4" fmla="*/ 1227312 h 1228725"/>
                <a:gd name="connsiteX5" fmla="*/ 7144 w 6276975"/>
                <a:gd name="connsiteY5" fmla="*/ 26496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6975" h="1228725">
                  <a:moveTo>
                    <a:pt x="7144" y="26496"/>
                  </a:moveTo>
                  <a:lnTo>
                    <a:pt x="84773" y="543989"/>
                  </a:lnTo>
                  <a:cubicBezTo>
                    <a:pt x="906780" y="473885"/>
                    <a:pt x="1730597" y="465598"/>
                    <a:pt x="2569369" y="636858"/>
                  </a:cubicBezTo>
                  <a:cubicBezTo>
                    <a:pt x="3232976" y="782019"/>
                    <a:pt x="3902107" y="954707"/>
                    <a:pt x="4512850" y="1227312"/>
                  </a:cubicBezTo>
                  <a:lnTo>
                    <a:pt x="6277452" y="1227312"/>
                  </a:lnTo>
                  <a:cubicBezTo>
                    <a:pt x="6277547" y="1227217"/>
                    <a:pt x="3055811" y="-172386"/>
                    <a:pt x="7144" y="2649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/>
            <p:cNvSpPr/>
            <p:nvPr/>
          </p:nvSpPr>
          <p:spPr>
            <a:xfrm>
              <a:off x="3067799" y="5313119"/>
              <a:ext cx="247650" cy="161925"/>
            </a:xfrm>
            <a:custGeom>
              <a:avLst/>
              <a:gdLst>
                <a:gd name="connsiteX0" fmla="*/ 34576 w 247650"/>
                <a:gd name="connsiteY0" fmla="*/ 146399 h 161925"/>
                <a:gd name="connsiteX1" fmla="*/ 7144 w 247650"/>
                <a:gd name="connsiteY1" fmla="*/ 54959 h 161925"/>
                <a:gd name="connsiteX2" fmla="*/ 78772 w 247650"/>
                <a:gd name="connsiteY2" fmla="*/ 98870 h 161925"/>
                <a:gd name="connsiteX3" fmla="*/ 111062 w 247650"/>
                <a:gd name="connsiteY3" fmla="*/ 7144 h 161925"/>
                <a:gd name="connsiteX4" fmla="*/ 155829 w 247650"/>
                <a:gd name="connsiteY4" fmla="*/ 79629 h 161925"/>
                <a:gd name="connsiteX5" fmla="*/ 163925 w 247650"/>
                <a:gd name="connsiteY5" fmla="*/ 86773 h 161925"/>
                <a:gd name="connsiteX6" fmla="*/ 171831 w 247650"/>
                <a:gd name="connsiteY6" fmla="*/ 84201 h 161925"/>
                <a:gd name="connsiteX7" fmla="*/ 240887 w 247650"/>
                <a:gd name="connsiteY7" fmla="*/ 43339 h 161925"/>
                <a:gd name="connsiteX8" fmla="*/ 201168 w 247650"/>
                <a:gd name="connsiteY8" fmla="*/ 163068 h 161925"/>
                <a:gd name="connsiteX9" fmla="*/ 34576 w 247650"/>
                <a:gd name="connsiteY9" fmla="*/ 14639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161925">
                  <a:moveTo>
                    <a:pt x="34576" y="146399"/>
                  </a:moveTo>
                  <a:cubicBezTo>
                    <a:pt x="21431" y="117348"/>
                    <a:pt x="12192" y="86487"/>
                    <a:pt x="7144" y="54959"/>
                  </a:cubicBezTo>
                  <a:cubicBezTo>
                    <a:pt x="31813" y="68294"/>
                    <a:pt x="55721" y="82963"/>
                    <a:pt x="78772" y="98870"/>
                  </a:cubicBezTo>
                  <a:cubicBezTo>
                    <a:pt x="86106" y="67246"/>
                    <a:pt x="96964" y="36385"/>
                    <a:pt x="111062" y="7144"/>
                  </a:cubicBezTo>
                  <a:cubicBezTo>
                    <a:pt x="126016" y="31337"/>
                    <a:pt x="140875" y="55435"/>
                    <a:pt x="155829" y="79629"/>
                  </a:cubicBezTo>
                  <a:cubicBezTo>
                    <a:pt x="157829" y="82772"/>
                    <a:pt x="160211" y="86296"/>
                    <a:pt x="163925" y="86773"/>
                  </a:cubicBezTo>
                  <a:cubicBezTo>
                    <a:pt x="166688" y="87154"/>
                    <a:pt x="169354" y="85630"/>
                    <a:pt x="171831" y="84201"/>
                  </a:cubicBezTo>
                  <a:cubicBezTo>
                    <a:pt x="194881" y="70580"/>
                    <a:pt x="217932" y="56959"/>
                    <a:pt x="240887" y="43339"/>
                  </a:cubicBezTo>
                  <a:cubicBezTo>
                    <a:pt x="227647" y="83248"/>
                    <a:pt x="214408" y="123158"/>
                    <a:pt x="201168" y="163068"/>
                  </a:cubicBezTo>
                  <a:lnTo>
                    <a:pt x="34576" y="146399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/>
            <p:cNvSpPr/>
            <p:nvPr/>
          </p:nvSpPr>
          <p:spPr>
            <a:xfrm>
              <a:off x="572248" y="5586486"/>
              <a:ext cx="257175" cy="219075"/>
            </a:xfrm>
            <a:custGeom>
              <a:avLst/>
              <a:gdLst>
                <a:gd name="connsiteX0" fmla="*/ 95917 w 257175"/>
                <a:gd name="connsiteY0" fmla="*/ 218027 h 219075"/>
                <a:gd name="connsiteX1" fmla="*/ 7144 w 257175"/>
                <a:gd name="connsiteY1" fmla="*/ 117253 h 219075"/>
                <a:gd name="connsiteX2" fmla="*/ 89440 w 257175"/>
                <a:gd name="connsiteY2" fmla="*/ 135731 h 219075"/>
                <a:gd name="connsiteX3" fmla="*/ 122873 w 257175"/>
                <a:gd name="connsiteY3" fmla="*/ 7144 h 219075"/>
                <a:gd name="connsiteX4" fmla="*/ 167640 w 257175"/>
                <a:gd name="connsiteY4" fmla="*/ 120301 h 219075"/>
                <a:gd name="connsiteX5" fmla="*/ 259175 w 257175"/>
                <a:gd name="connsiteY5" fmla="*/ 57150 h 219075"/>
                <a:gd name="connsiteX6" fmla="*/ 214122 w 257175"/>
                <a:gd name="connsiteY6" fmla="*/ 216884 h 219075"/>
                <a:gd name="connsiteX7" fmla="*/ 95917 w 257175"/>
                <a:gd name="connsiteY7" fmla="*/ 21802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75" h="219075">
                  <a:moveTo>
                    <a:pt x="95917" y="218027"/>
                  </a:moveTo>
                  <a:cubicBezTo>
                    <a:pt x="66294" y="184404"/>
                    <a:pt x="36767" y="150781"/>
                    <a:pt x="7144" y="117253"/>
                  </a:cubicBezTo>
                  <a:cubicBezTo>
                    <a:pt x="35528" y="116110"/>
                    <a:pt x="64294" y="122492"/>
                    <a:pt x="89440" y="135731"/>
                  </a:cubicBezTo>
                  <a:cubicBezTo>
                    <a:pt x="100584" y="92869"/>
                    <a:pt x="111728" y="50006"/>
                    <a:pt x="122873" y="7144"/>
                  </a:cubicBezTo>
                  <a:cubicBezTo>
                    <a:pt x="140684" y="43625"/>
                    <a:pt x="155639" y="81534"/>
                    <a:pt x="167640" y="120301"/>
                  </a:cubicBezTo>
                  <a:cubicBezTo>
                    <a:pt x="196120" y="96584"/>
                    <a:pt x="226790" y="75343"/>
                    <a:pt x="259175" y="57150"/>
                  </a:cubicBezTo>
                  <a:cubicBezTo>
                    <a:pt x="248222" y="111443"/>
                    <a:pt x="233077" y="164878"/>
                    <a:pt x="214122" y="216884"/>
                  </a:cubicBezTo>
                  <a:lnTo>
                    <a:pt x="95917" y="218027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/>
            <p:cNvSpPr/>
            <p:nvPr/>
          </p:nvSpPr>
          <p:spPr>
            <a:xfrm>
              <a:off x="3724166" y="5646780"/>
              <a:ext cx="190500" cy="171450"/>
            </a:xfrm>
            <a:custGeom>
              <a:avLst/>
              <a:gdLst>
                <a:gd name="connsiteX0" fmla="*/ 55912 w 190500"/>
                <a:gd name="connsiteY0" fmla="*/ 151352 h 171450"/>
                <a:gd name="connsiteX1" fmla="*/ 7144 w 190500"/>
                <a:gd name="connsiteY1" fmla="*/ 70009 h 171450"/>
                <a:gd name="connsiteX2" fmla="*/ 62865 w 190500"/>
                <a:gd name="connsiteY2" fmla="*/ 93345 h 171450"/>
                <a:gd name="connsiteX3" fmla="*/ 89725 w 190500"/>
                <a:gd name="connsiteY3" fmla="*/ 7144 h 171450"/>
                <a:gd name="connsiteX4" fmla="*/ 117824 w 190500"/>
                <a:gd name="connsiteY4" fmla="*/ 91440 h 171450"/>
                <a:gd name="connsiteX5" fmla="*/ 185356 w 190500"/>
                <a:gd name="connsiteY5" fmla="*/ 64579 h 171450"/>
                <a:gd name="connsiteX6" fmla="*/ 129159 w 190500"/>
                <a:gd name="connsiteY6" fmla="*/ 164401 h 171450"/>
                <a:gd name="connsiteX7" fmla="*/ 55912 w 190500"/>
                <a:gd name="connsiteY7" fmla="*/ 15135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171450">
                  <a:moveTo>
                    <a:pt x="55912" y="151352"/>
                  </a:moveTo>
                  <a:cubicBezTo>
                    <a:pt x="36576" y="126301"/>
                    <a:pt x="20193" y="98870"/>
                    <a:pt x="7144" y="70009"/>
                  </a:cubicBezTo>
                  <a:cubicBezTo>
                    <a:pt x="28004" y="68104"/>
                    <a:pt x="49530" y="77153"/>
                    <a:pt x="62865" y="93345"/>
                  </a:cubicBezTo>
                  <a:cubicBezTo>
                    <a:pt x="71818" y="64579"/>
                    <a:pt x="80772" y="35814"/>
                    <a:pt x="89725" y="7144"/>
                  </a:cubicBezTo>
                  <a:cubicBezTo>
                    <a:pt x="99060" y="35242"/>
                    <a:pt x="108490" y="63341"/>
                    <a:pt x="117824" y="91440"/>
                  </a:cubicBezTo>
                  <a:cubicBezTo>
                    <a:pt x="137350" y="76676"/>
                    <a:pt x="160972" y="67246"/>
                    <a:pt x="185356" y="64579"/>
                  </a:cubicBezTo>
                  <a:cubicBezTo>
                    <a:pt x="166592" y="97822"/>
                    <a:pt x="147923" y="131159"/>
                    <a:pt x="129159" y="164401"/>
                  </a:cubicBezTo>
                  <a:cubicBezTo>
                    <a:pt x="134112" y="156686"/>
                    <a:pt x="55912" y="151352"/>
                    <a:pt x="55912" y="151352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/>
            <p:cNvSpPr/>
            <p:nvPr/>
          </p:nvSpPr>
          <p:spPr>
            <a:xfrm>
              <a:off x="463949" y="3998193"/>
              <a:ext cx="790575" cy="352425"/>
            </a:xfrm>
            <a:custGeom>
              <a:avLst/>
              <a:gdLst>
                <a:gd name="connsiteX0" fmla="*/ 788480 w 790575"/>
                <a:gd name="connsiteY0" fmla="*/ 7144 h 352425"/>
                <a:gd name="connsiteX1" fmla="*/ 788480 w 790575"/>
                <a:gd name="connsiteY1" fmla="*/ 350520 h 352425"/>
                <a:gd name="connsiteX2" fmla="*/ 618458 w 790575"/>
                <a:gd name="connsiteY2" fmla="*/ 350520 h 352425"/>
                <a:gd name="connsiteX3" fmla="*/ 397764 w 790575"/>
                <a:gd name="connsiteY3" fmla="*/ 132493 h 352425"/>
                <a:gd name="connsiteX4" fmla="*/ 177165 w 790575"/>
                <a:gd name="connsiteY4" fmla="*/ 350520 h 352425"/>
                <a:gd name="connsiteX5" fmla="*/ 7144 w 790575"/>
                <a:gd name="connsiteY5" fmla="*/ 350520 h 352425"/>
                <a:gd name="connsiteX6" fmla="*/ 7144 w 790575"/>
                <a:gd name="connsiteY6" fmla="*/ 7144 h 352425"/>
                <a:gd name="connsiteX7" fmla="*/ 788480 w 790575"/>
                <a:gd name="connsiteY7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575" h="352425">
                  <a:moveTo>
                    <a:pt x="788480" y="7144"/>
                  </a:moveTo>
                  <a:lnTo>
                    <a:pt x="788480" y="350520"/>
                  </a:lnTo>
                  <a:lnTo>
                    <a:pt x="618458" y="350520"/>
                  </a:lnTo>
                  <a:cubicBezTo>
                    <a:pt x="617030" y="229934"/>
                    <a:pt x="518732" y="132493"/>
                    <a:pt x="397764" y="132493"/>
                  </a:cubicBezTo>
                  <a:cubicBezTo>
                    <a:pt x="276796" y="132493"/>
                    <a:pt x="178594" y="229838"/>
                    <a:pt x="177165" y="350520"/>
                  </a:cubicBezTo>
                  <a:lnTo>
                    <a:pt x="7144" y="350520"/>
                  </a:lnTo>
                  <a:lnTo>
                    <a:pt x="7144" y="7144"/>
                  </a:lnTo>
                  <a:lnTo>
                    <a:pt x="788480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/>
            <p:cNvSpPr/>
            <p:nvPr/>
          </p:nvSpPr>
          <p:spPr>
            <a:xfrm>
              <a:off x="463949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/>
            <p:cNvSpPr/>
            <p:nvPr/>
          </p:nvSpPr>
          <p:spPr>
            <a:xfrm>
              <a:off x="1075264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/>
            <p:cNvSpPr/>
            <p:nvPr/>
          </p:nvSpPr>
          <p:spPr>
            <a:xfrm>
              <a:off x="463949" y="3607477"/>
              <a:ext cx="790575" cy="400050"/>
            </a:xfrm>
            <a:custGeom>
              <a:avLst/>
              <a:gdLst>
                <a:gd name="connsiteX0" fmla="*/ 7144 w 790575"/>
                <a:gd name="connsiteY0" fmla="*/ 397859 h 400050"/>
                <a:gd name="connsiteX1" fmla="*/ 397859 w 790575"/>
                <a:gd name="connsiteY1" fmla="*/ 7144 h 400050"/>
                <a:gd name="connsiteX2" fmla="*/ 788480 w 790575"/>
                <a:gd name="connsiteY2" fmla="*/ 39785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00050">
                  <a:moveTo>
                    <a:pt x="7144" y="397859"/>
                  </a:moveTo>
                  <a:lnTo>
                    <a:pt x="397859" y="7144"/>
                  </a:lnTo>
                  <a:lnTo>
                    <a:pt x="788480" y="397859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1245285" y="4436057"/>
              <a:ext cx="561975" cy="561975"/>
            </a:xfrm>
            <a:custGeom>
              <a:avLst/>
              <a:gdLst>
                <a:gd name="connsiteX0" fmla="*/ 559689 w 561975"/>
                <a:gd name="connsiteY0" fmla="*/ 559594 h 561975"/>
                <a:gd name="connsiteX1" fmla="*/ 7144 w 561975"/>
                <a:gd name="connsiteY1" fmla="*/ 559594 h 561975"/>
                <a:gd name="connsiteX2" fmla="*/ 7144 w 561975"/>
                <a:gd name="connsiteY2" fmla="*/ 714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5" h="561975">
                  <a:moveTo>
                    <a:pt x="559689" y="559594"/>
                  </a:moveTo>
                  <a:lnTo>
                    <a:pt x="7144" y="5595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1521510" y="4712282"/>
              <a:ext cx="561975" cy="561975"/>
            </a:xfrm>
            <a:custGeom>
              <a:avLst/>
              <a:gdLst>
                <a:gd name="connsiteX0" fmla="*/ 7144 w 561975"/>
                <a:gd name="connsiteY0" fmla="*/ 7144 h 561975"/>
                <a:gd name="connsiteX1" fmla="*/ 559594 w 561975"/>
                <a:gd name="connsiteY1" fmla="*/ 7144 h 561975"/>
                <a:gd name="connsiteX2" fmla="*/ 559594 w 561975"/>
                <a:gd name="connsiteY2" fmla="*/ 559594 h 561975"/>
                <a:gd name="connsiteX3" fmla="*/ 7144 w 561975"/>
                <a:gd name="connsiteY3" fmla="*/ 55959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561975">
                  <a:moveTo>
                    <a:pt x="7144" y="7144"/>
                  </a:moveTo>
                  <a:lnTo>
                    <a:pt x="559594" y="7144"/>
                  </a:lnTo>
                  <a:lnTo>
                    <a:pt x="559594" y="559594"/>
                  </a:lnTo>
                  <a:lnTo>
                    <a:pt x="7144" y="55959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/>
            <p:cNvSpPr/>
            <p:nvPr/>
          </p:nvSpPr>
          <p:spPr>
            <a:xfrm>
              <a:off x="1521510" y="4194979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/>
            <p:cNvSpPr/>
            <p:nvPr/>
          </p:nvSpPr>
          <p:spPr>
            <a:xfrm>
              <a:off x="152387" y="4341569"/>
              <a:ext cx="323850" cy="657225"/>
            </a:xfrm>
            <a:custGeom>
              <a:avLst/>
              <a:gdLst>
                <a:gd name="connsiteX0" fmla="*/ 7144 w 323850"/>
                <a:gd name="connsiteY0" fmla="*/ 7144 h 657225"/>
                <a:gd name="connsiteX1" fmla="*/ 318706 w 323850"/>
                <a:gd name="connsiteY1" fmla="*/ 7144 h 657225"/>
                <a:gd name="connsiteX2" fmla="*/ 318706 w 323850"/>
                <a:gd name="connsiteY2" fmla="*/ 654082 h 657225"/>
                <a:gd name="connsiteX3" fmla="*/ 7144 w 323850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657225">
                  <a:moveTo>
                    <a:pt x="7144" y="7144"/>
                  </a:moveTo>
                  <a:lnTo>
                    <a:pt x="318706" y="7144"/>
                  </a:lnTo>
                  <a:lnTo>
                    <a:pt x="318706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/>
            <p:cNvSpPr/>
            <p:nvPr/>
          </p:nvSpPr>
          <p:spPr>
            <a:xfrm>
              <a:off x="1521510" y="4471204"/>
              <a:ext cx="561975" cy="247650"/>
            </a:xfrm>
            <a:custGeom>
              <a:avLst/>
              <a:gdLst>
                <a:gd name="connsiteX0" fmla="*/ 7144 w 561975"/>
                <a:gd name="connsiteY0" fmla="*/ 7144 h 247650"/>
                <a:gd name="connsiteX1" fmla="*/ 559594 w 561975"/>
                <a:gd name="connsiteY1" fmla="*/ 7144 h 247650"/>
                <a:gd name="connsiteX2" fmla="*/ 559594 w 561975"/>
                <a:gd name="connsiteY2" fmla="*/ 248221 h 247650"/>
                <a:gd name="connsiteX3" fmla="*/ 7144 w 561975"/>
                <a:gd name="connsiteY3" fmla="*/ 24822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7144" y="7144"/>
                  </a:moveTo>
                  <a:lnTo>
                    <a:pt x="559594" y="7144"/>
                  </a:lnTo>
                  <a:lnTo>
                    <a:pt x="559594" y="248221"/>
                  </a:lnTo>
                  <a:lnTo>
                    <a:pt x="7144" y="248221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/>
            <p:cNvSpPr/>
            <p:nvPr/>
          </p:nvSpPr>
          <p:spPr>
            <a:xfrm>
              <a:off x="81501" y="5365659"/>
              <a:ext cx="561975" cy="247650"/>
            </a:xfrm>
            <a:custGeom>
              <a:avLst/>
              <a:gdLst>
                <a:gd name="connsiteX0" fmla="*/ 559594 w 561975"/>
                <a:gd name="connsiteY0" fmla="*/ 248222 h 247650"/>
                <a:gd name="connsiteX1" fmla="*/ 7144 w 561975"/>
                <a:gd name="connsiteY1" fmla="*/ 248222 h 247650"/>
                <a:gd name="connsiteX2" fmla="*/ 7144 w 561975"/>
                <a:gd name="connsiteY2" fmla="*/ 7144 h 247650"/>
                <a:gd name="connsiteX3" fmla="*/ 559594 w 561975"/>
                <a:gd name="connsiteY3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559594" y="248222"/>
                  </a:moveTo>
                  <a:lnTo>
                    <a:pt x="7144" y="248222"/>
                  </a:lnTo>
                  <a:lnTo>
                    <a:pt x="7144" y="7144"/>
                  </a:lnTo>
                  <a:lnTo>
                    <a:pt x="55959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/>
            <p:cNvSpPr/>
            <p:nvPr/>
          </p:nvSpPr>
          <p:spPr>
            <a:xfrm>
              <a:off x="81521" y="5089377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/>
            <p:cNvSpPr/>
            <p:nvPr/>
          </p:nvSpPr>
          <p:spPr>
            <a:xfrm>
              <a:off x="6372688" y="2593922"/>
              <a:ext cx="66675" cy="66675"/>
            </a:xfrm>
            <a:custGeom>
              <a:avLst/>
              <a:gdLst>
                <a:gd name="connsiteX0" fmla="*/ 65627 w 66675"/>
                <a:gd name="connsiteY0" fmla="*/ 36386 h 66675"/>
                <a:gd name="connsiteX1" fmla="*/ 36385 w 66675"/>
                <a:gd name="connsiteY1" fmla="*/ 65627 h 66675"/>
                <a:gd name="connsiteX2" fmla="*/ 7144 w 66675"/>
                <a:gd name="connsiteY2" fmla="*/ 36386 h 66675"/>
                <a:gd name="connsiteX3" fmla="*/ 36385 w 66675"/>
                <a:gd name="connsiteY3" fmla="*/ 7144 h 66675"/>
                <a:gd name="connsiteX4" fmla="*/ 65627 w 66675"/>
                <a:gd name="connsiteY4" fmla="*/ 3638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6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6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>
              <a:off x="1470688" y="5347979"/>
              <a:ext cx="85725" cy="1028700"/>
            </a:xfrm>
            <a:custGeom>
              <a:avLst/>
              <a:gdLst>
                <a:gd name="connsiteX0" fmla="*/ 39011 w 85725"/>
                <a:gd name="connsiteY0" fmla="*/ 16956 h 1028700"/>
                <a:gd name="connsiteX1" fmla="*/ 18532 w 85725"/>
                <a:gd name="connsiteY1" fmla="*/ 814960 h 1028700"/>
                <a:gd name="connsiteX2" fmla="*/ 28724 w 85725"/>
                <a:gd name="connsiteY2" fmla="*/ 925831 h 1028700"/>
                <a:gd name="connsiteX3" fmla="*/ 35392 w 85725"/>
                <a:gd name="connsiteY3" fmla="*/ 981171 h 1028700"/>
                <a:gd name="connsiteX4" fmla="*/ 40345 w 85725"/>
                <a:gd name="connsiteY4" fmla="*/ 998983 h 1028700"/>
                <a:gd name="connsiteX5" fmla="*/ 51203 w 85725"/>
                <a:gd name="connsiteY5" fmla="*/ 1009080 h 1028700"/>
                <a:gd name="connsiteX6" fmla="*/ 59204 w 85725"/>
                <a:gd name="connsiteY6" fmla="*/ 995078 h 1028700"/>
                <a:gd name="connsiteX7" fmla="*/ 57109 w 85725"/>
                <a:gd name="connsiteY7" fmla="*/ 995935 h 1028700"/>
                <a:gd name="connsiteX8" fmla="*/ 69301 w 85725"/>
                <a:gd name="connsiteY8" fmla="*/ 994316 h 1028700"/>
                <a:gd name="connsiteX9" fmla="*/ 75682 w 85725"/>
                <a:gd name="connsiteY9" fmla="*/ 1000221 h 1028700"/>
                <a:gd name="connsiteX10" fmla="*/ 69205 w 85725"/>
                <a:gd name="connsiteY10" fmla="*/ 1016224 h 1028700"/>
                <a:gd name="connsiteX11" fmla="*/ 70825 w 85725"/>
                <a:gd name="connsiteY11" fmla="*/ 1015366 h 1028700"/>
                <a:gd name="connsiteX12" fmla="*/ 63871 w 85725"/>
                <a:gd name="connsiteY12" fmla="*/ 989839 h 1028700"/>
                <a:gd name="connsiteX13" fmla="*/ 62062 w 85725"/>
                <a:gd name="connsiteY13" fmla="*/ 989839 h 1028700"/>
                <a:gd name="connsiteX14" fmla="*/ 48441 w 85725"/>
                <a:gd name="connsiteY14" fmla="*/ 1000221 h 1028700"/>
                <a:gd name="connsiteX15" fmla="*/ 78826 w 85725"/>
                <a:gd name="connsiteY15" fmla="*/ 1020414 h 1028700"/>
                <a:gd name="connsiteX16" fmla="*/ 83683 w 85725"/>
                <a:gd name="connsiteY16" fmla="*/ 990696 h 1028700"/>
                <a:gd name="connsiteX17" fmla="*/ 73015 w 85725"/>
                <a:gd name="connsiteY17" fmla="*/ 978409 h 1028700"/>
                <a:gd name="connsiteX18" fmla="*/ 69491 w 85725"/>
                <a:gd name="connsiteY18" fmla="*/ 949453 h 1028700"/>
                <a:gd name="connsiteX19" fmla="*/ 49108 w 85725"/>
                <a:gd name="connsiteY19" fmla="*/ 723616 h 1028700"/>
                <a:gd name="connsiteX20" fmla="*/ 42345 w 85725"/>
                <a:gd name="connsiteY20" fmla="*/ 274417 h 1028700"/>
                <a:gd name="connsiteX21" fmla="*/ 59585 w 85725"/>
                <a:gd name="connsiteY21" fmla="*/ 16765 h 1028700"/>
                <a:gd name="connsiteX22" fmla="*/ 39011 w 85725"/>
                <a:gd name="connsiteY22" fmla="*/ 16956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725" h="1028700">
                  <a:moveTo>
                    <a:pt x="39011" y="16956"/>
                  </a:moveTo>
                  <a:cubicBezTo>
                    <a:pt x="5864" y="281751"/>
                    <a:pt x="-2232" y="548832"/>
                    <a:pt x="18532" y="814960"/>
                  </a:cubicBezTo>
                  <a:cubicBezTo>
                    <a:pt x="21390" y="851917"/>
                    <a:pt x="24628" y="888969"/>
                    <a:pt x="28724" y="925831"/>
                  </a:cubicBezTo>
                  <a:cubicBezTo>
                    <a:pt x="30724" y="944310"/>
                    <a:pt x="33010" y="962693"/>
                    <a:pt x="35392" y="981171"/>
                  </a:cubicBezTo>
                  <a:cubicBezTo>
                    <a:pt x="36154" y="987268"/>
                    <a:pt x="36916" y="993649"/>
                    <a:pt x="40345" y="998983"/>
                  </a:cubicBezTo>
                  <a:cubicBezTo>
                    <a:pt x="41488" y="1000793"/>
                    <a:pt x="51108" y="1009461"/>
                    <a:pt x="51203" y="1009080"/>
                  </a:cubicBezTo>
                  <a:cubicBezTo>
                    <a:pt x="53870" y="1004412"/>
                    <a:pt x="56537" y="999745"/>
                    <a:pt x="59204" y="995078"/>
                  </a:cubicBezTo>
                  <a:lnTo>
                    <a:pt x="57109" y="995935"/>
                  </a:lnTo>
                  <a:cubicBezTo>
                    <a:pt x="61204" y="995459"/>
                    <a:pt x="65205" y="994887"/>
                    <a:pt x="69301" y="994316"/>
                  </a:cubicBezTo>
                  <a:cubicBezTo>
                    <a:pt x="71396" y="996316"/>
                    <a:pt x="73587" y="998221"/>
                    <a:pt x="75682" y="1000221"/>
                  </a:cubicBezTo>
                  <a:cubicBezTo>
                    <a:pt x="73492" y="1005555"/>
                    <a:pt x="71301" y="1010889"/>
                    <a:pt x="69205" y="1016224"/>
                  </a:cubicBezTo>
                  <a:lnTo>
                    <a:pt x="70825" y="1015366"/>
                  </a:lnTo>
                  <a:cubicBezTo>
                    <a:pt x="83398" y="1008985"/>
                    <a:pt x="76825" y="990125"/>
                    <a:pt x="63871" y="989839"/>
                  </a:cubicBezTo>
                  <a:lnTo>
                    <a:pt x="62062" y="989839"/>
                  </a:lnTo>
                  <a:cubicBezTo>
                    <a:pt x="55680" y="989649"/>
                    <a:pt x="50155" y="994316"/>
                    <a:pt x="48441" y="1000221"/>
                  </a:cubicBezTo>
                  <a:cubicBezTo>
                    <a:pt x="42821" y="1018510"/>
                    <a:pt x="64157" y="1032987"/>
                    <a:pt x="78826" y="1020414"/>
                  </a:cubicBezTo>
                  <a:cubicBezTo>
                    <a:pt x="87303" y="1013080"/>
                    <a:pt x="88636" y="1000412"/>
                    <a:pt x="83683" y="990696"/>
                  </a:cubicBezTo>
                  <a:cubicBezTo>
                    <a:pt x="81207" y="985839"/>
                    <a:pt x="75016" y="982981"/>
                    <a:pt x="73015" y="978409"/>
                  </a:cubicBezTo>
                  <a:cubicBezTo>
                    <a:pt x="69491" y="970313"/>
                    <a:pt x="70444" y="958311"/>
                    <a:pt x="69491" y="949453"/>
                  </a:cubicBezTo>
                  <a:cubicBezTo>
                    <a:pt x="61204" y="874301"/>
                    <a:pt x="53870" y="799149"/>
                    <a:pt x="49108" y="723616"/>
                  </a:cubicBezTo>
                  <a:cubicBezTo>
                    <a:pt x="39583" y="574073"/>
                    <a:pt x="37773" y="424245"/>
                    <a:pt x="42345" y="274417"/>
                  </a:cubicBezTo>
                  <a:cubicBezTo>
                    <a:pt x="44917" y="188406"/>
                    <a:pt x="51203" y="102395"/>
                    <a:pt x="59585" y="16765"/>
                  </a:cubicBezTo>
                  <a:cubicBezTo>
                    <a:pt x="60728" y="3716"/>
                    <a:pt x="40630" y="4097"/>
                    <a:pt x="39011" y="16956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/>
            <p:cNvSpPr/>
            <p:nvPr/>
          </p:nvSpPr>
          <p:spPr>
            <a:xfrm>
              <a:off x="1496078" y="5575628"/>
              <a:ext cx="352425" cy="342900"/>
            </a:xfrm>
            <a:custGeom>
              <a:avLst/>
              <a:gdLst>
                <a:gd name="connsiteX0" fmla="*/ 244792 w 352425"/>
                <a:gd name="connsiteY0" fmla="*/ 278225 h 342900"/>
                <a:gd name="connsiteX1" fmla="*/ 7144 w 352425"/>
                <a:gd name="connsiteY1" fmla="*/ 338233 h 342900"/>
                <a:gd name="connsiteX2" fmla="*/ 149638 w 352425"/>
                <a:gd name="connsiteY2" fmla="*/ 111823 h 342900"/>
                <a:gd name="connsiteX3" fmla="*/ 350520 w 352425"/>
                <a:gd name="connsiteY3" fmla="*/ 7144 h 342900"/>
                <a:gd name="connsiteX4" fmla="*/ 331089 w 352425"/>
                <a:gd name="connsiteY4" fmla="*/ 156686 h 342900"/>
                <a:gd name="connsiteX5" fmla="*/ 244792 w 352425"/>
                <a:gd name="connsiteY5" fmla="*/ 2782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342900">
                  <a:moveTo>
                    <a:pt x="244792" y="278225"/>
                  </a:moveTo>
                  <a:cubicBezTo>
                    <a:pt x="179737" y="324421"/>
                    <a:pt x="83820" y="324136"/>
                    <a:pt x="7144" y="338233"/>
                  </a:cubicBezTo>
                  <a:cubicBezTo>
                    <a:pt x="27623" y="246888"/>
                    <a:pt x="77819" y="171164"/>
                    <a:pt x="149638" y="111823"/>
                  </a:cubicBezTo>
                  <a:cubicBezTo>
                    <a:pt x="208217" y="63437"/>
                    <a:pt x="278321" y="30671"/>
                    <a:pt x="350520" y="7144"/>
                  </a:cubicBezTo>
                  <a:cubicBezTo>
                    <a:pt x="351758" y="57626"/>
                    <a:pt x="347377" y="108871"/>
                    <a:pt x="331089" y="156686"/>
                  </a:cubicBezTo>
                  <a:cubicBezTo>
                    <a:pt x="314896" y="204502"/>
                    <a:pt x="286036" y="248983"/>
                    <a:pt x="244792" y="278225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/>
            <p:cNvSpPr/>
            <p:nvPr/>
          </p:nvSpPr>
          <p:spPr>
            <a:xfrm>
              <a:off x="1210652" y="5523717"/>
              <a:ext cx="266700" cy="257175"/>
            </a:xfrm>
            <a:custGeom>
              <a:avLst/>
              <a:gdLst>
                <a:gd name="connsiteX0" fmla="*/ 87402 w 266700"/>
                <a:gd name="connsiteY0" fmla="*/ 212217 h 257175"/>
                <a:gd name="connsiteX1" fmla="*/ 267139 w 266700"/>
                <a:gd name="connsiteY1" fmla="*/ 257651 h 257175"/>
                <a:gd name="connsiteX2" fmla="*/ 159316 w 266700"/>
                <a:gd name="connsiteY2" fmla="*/ 86392 h 257175"/>
                <a:gd name="connsiteX3" fmla="*/ 7297 w 266700"/>
                <a:gd name="connsiteY3" fmla="*/ 7144 h 257175"/>
                <a:gd name="connsiteX4" fmla="*/ 21965 w 266700"/>
                <a:gd name="connsiteY4" fmla="*/ 120301 h 257175"/>
                <a:gd name="connsiteX5" fmla="*/ 87402 w 266700"/>
                <a:gd name="connsiteY5" fmla="*/ 21221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257175">
                  <a:moveTo>
                    <a:pt x="87402" y="212217"/>
                  </a:moveTo>
                  <a:cubicBezTo>
                    <a:pt x="136551" y="247174"/>
                    <a:pt x="209131" y="246983"/>
                    <a:pt x="267139" y="257651"/>
                  </a:cubicBezTo>
                  <a:cubicBezTo>
                    <a:pt x="251708" y="188500"/>
                    <a:pt x="213608" y="131254"/>
                    <a:pt x="159316" y="86392"/>
                  </a:cubicBezTo>
                  <a:cubicBezTo>
                    <a:pt x="115024" y="49816"/>
                    <a:pt x="61970" y="25051"/>
                    <a:pt x="7297" y="7144"/>
                  </a:cubicBezTo>
                  <a:cubicBezTo>
                    <a:pt x="6344" y="45339"/>
                    <a:pt x="9678" y="84106"/>
                    <a:pt x="21965" y="120301"/>
                  </a:cubicBezTo>
                  <a:cubicBezTo>
                    <a:pt x="34443" y="156401"/>
                    <a:pt x="56255" y="190024"/>
                    <a:pt x="87402" y="21221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/>
            <p:cNvSpPr/>
            <p:nvPr/>
          </p:nvSpPr>
          <p:spPr>
            <a:xfrm>
              <a:off x="1125428" y="4882203"/>
              <a:ext cx="752475" cy="704850"/>
            </a:xfrm>
            <a:custGeom>
              <a:avLst/>
              <a:gdLst>
                <a:gd name="connsiteX0" fmla="*/ 383985 w 752475"/>
                <a:gd name="connsiteY0" fmla="*/ 7149 h 704850"/>
                <a:gd name="connsiteX1" fmla="*/ 452184 w 752475"/>
                <a:gd name="connsiteY1" fmla="*/ 121544 h 704850"/>
                <a:gd name="connsiteX2" fmla="*/ 577438 w 752475"/>
                <a:gd name="connsiteY2" fmla="*/ 83539 h 704850"/>
                <a:gd name="connsiteX3" fmla="*/ 592487 w 752475"/>
                <a:gd name="connsiteY3" fmla="*/ 203840 h 704850"/>
                <a:gd name="connsiteX4" fmla="*/ 707168 w 752475"/>
                <a:gd name="connsiteY4" fmla="*/ 240511 h 704850"/>
                <a:gd name="connsiteX5" fmla="*/ 655067 w 752475"/>
                <a:gd name="connsiteY5" fmla="*/ 349096 h 704850"/>
                <a:gd name="connsiteX6" fmla="*/ 720027 w 752475"/>
                <a:gd name="connsiteY6" fmla="*/ 399483 h 704850"/>
                <a:gd name="connsiteX7" fmla="*/ 747554 w 752475"/>
                <a:gd name="connsiteY7" fmla="*/ 439964 h 704850"/>
                <a:gd name="connsiteX8" fmla="*/ 711931 w 752475"/>
                <a:gd name="connsiteY8" fmla="*/ 506830 h 704850"/>
                <a:gd name="connsiteX9" fmla="*/ 633350 w 752475"/>
                <a:gd name="connsiteY9" fmla="*/ 524832 h 704850"/>
                <a:gd name="connsiteX10" fmla="*/ 621253 w 752475"/>
                <a:gd name="connsiteY10" fmla="*/ 636656 h 704850"/>
                <a:gd name="connsiteX11" fmla="*/ 533337 w 752475"/>
                <a:gd name="connsiteY11" fmla="*/ 619701 h 704850"/>
                <a:gd name="connsiteX12" fmla="*/ 449041 w 752475"/>
                <a:gd name="connsiteY12" fmla="*/ 697425 h 704850"/>
                <a:gd name="connsiteX13" fmla="*/ 366078 w 752475"/>
                <a:gd name="connsiteY13" fmla="*/ 618368 h 704850"/>
                <a:gd name="connsiteX14" fmla="*/ 302356 w 752475"/>
                <a:gd name="connsiteY14" fmla="*/ 684186 h 704850"/>
                <a:gd name="connsiteX15" fmla="*/ 214821 w 752475"/>
                <a:gd name="connsiteY15" fmla="*/ 692568 h 704850"/>
                <a:gd name="connsiteX16" fmla="*/ 193295 w 752475"/>
                <a:gd name="connsiteY16" fmla="*/ 614653 h 704850"/>
                <a:gd name="connsiteX17" fmla="*/ 87567 w 752475"/>
                <a:gd name="connsiteY17" fmla="*/ 606938 h 704850"/>
                <a:gd name="connsiteX18" fmla="*/ 129382 w 752475"/>
                <a:gd name="connsiteY18" fmla="*/ 509497 h 704850"/>
                <a:gd name="connsiteX19" fmla="*/ 9557 w 752475"/>
                <a:gd name="connsiteY19" fmla="*/ 450537 h 704850"/>
                <a:gd name="connsiteX20" fmla="*/ 90996 w 752475"/>
                <a:gd name="connsiteY20" fmla="*/ 360431 h 704850"/>
                <a:gd name="connsiteX21" fmla="*/ 33751 w 752475"/>
                <a:gd name="connsiteY21" fmla="*/ 269372 h 704850"/>
                <a:gd name="connsiteX22" fmla="*/ 161671 w 752475"/>
                <a:gd name="connsiteY22" fmla="*/ 246036 h 704850"/>
                <a:gd name="connsiteX23" fmla="*/ 195676 w 752475"/>
                <a:gd name="connsiteY23" fmla="*/ 70299 h 704850"/>
                <a:gd name="connsiteX24" fmla="*/ 304832 w 752475"/>
                <a:gd name="connsiteY24" fmla="*/ 110685 h 704850"/>
                <a:gd name="connsiteX25" fmla="*/ 383985 w 752475"/>
                <a:gd name="connsiteY25" fmla="*/ 714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2475" h="704850">
                  <a:moveTo>
                    <a:pt x="383985" y="7149"/>
                  </a:moveTo>
                  <a:cubicBezTo>
                    <a:pt x="437896" y="6482"/>
                    <a:pt x="479711" y="75157"/>
                    <a:pt x="452184" y="121544"/>
                  </a:cubicBezTo>
                  <a:cubicBezTo>
                    <a:pt x="478187" y="81253"/>
                    <a:pt x="535242" y="60774"/>
                    <a:pt x="577438" y="83539"/>
                  </a:cubicBezTo>
                  <a:cubicBezTo>
                    <a:pt x="619634" y="106304"/>
                    <a:pt x="630492" y="174598"/>
                    <a:pt x="592487" y="203840"/>
                  </a:cubicBezTo>
                  <a:cubicBezTo>
                    <a:pt x="631349" y="180313"/>
                    <a:pt x="689166" y="198792"/>
                    <a:pt x="707168" y="240511"/>
                  </a:cubicBezTo>
                  <a:cubicBezTo>
                    <a:pt x="725171" y="282230"/>
                    <a:pt x="698882" y="336999"/>
                    <a:pt x="655067" y="349096"/>
                  </a:cubicBezTo>
                  <a:cubicBezTo>
                    <a:pt x="678308" y="363669"/>
                    <a:pt x="700120" y="380529"/>
                    <a:pt x="720027" y="399483"/>
                  </a:cubicBezTo>
                  <a:cubicBezTo>
                    <a:pt x="732029" y="410913"/>
                    <a:pt x="743840" y="423867"/>
                    <a:pt x="747554" y="439964"/>
                  </a:cubicBezTo>
                  <a:cubicBezTo>
                    <a:pt x="753650" y="466349"/>
                    <a:pt x="735553" y="493590"/>
                    <a:pt x="711931" y="506830"/>
                  </a:cubicBezTo>
                  <a:cubicBezTo>
                    <a:pt x="688309" y="520070"/>
                    <a:pt x="660400" y="522546"/>
                    <a:pt x="633350" y="524832"/>
                  </a:cubicBezTo>
                  <a:cubicBezTo>
                    <a:pt x="647637" y="562837"/>
                    <a:pt x="664306" y="608938"/>
                    <a:pt x="621253" y="636656"/>
                  </a:cubicBezTo>
                  <a:cubicBezTo>
                    <a:pt x="593535" y="654468"/>
                    <a:pt x="552482" y="646562"/>
                    <a:pt x="533337" y="619701"/>
                  </a:cubicBezTo>
                  <a:cubicBezTo>
                    <a:pt x="530289" y="661706"/>
                    <a:pt x="491046" y="697711"/>
                    <a:pt x="449041" y="697425"/>
                  </a:cubicBezTo>
                  <a:cubicBezTo>
                    <a:pt x="406940" y="697044"/>
                    <a:pt x="368459" y="660373"/>
                    <a:pt x="366078" y="618368"/>
                  </a:cubicBezTo>
                  <a:cubicBezTo>
                    <a:pt x="347600" y="642942"/>
                    <a:pt x="328359" y="667803"/>
                    <a:pt x="302356" y="684186"/>
                  </a:cubicBezTo>
                  <a:cubicBezTo>
                    <a:pt x="276353" y="700569"/>
                    <a:pt x="241967" y="707046"/>
                    <a:pt x="214821" y="692568"/>
                  </a:cubicBezTo>
                  <a:cubicBezTo>
                    <a:pt x="187675" y="678089"/>
                    <a:pt x="174340" y="638847"/>
                    <a:pt x="193295" y="614653"/>
                  </a:cubicBezTo>
                  <a:cubicBezTo>
                    <a:pt x="166910" y="646467"/>
                    <a:pt x="108998" y="642180"/>
                    <a:pt x="87567" y="606938"/>
                  </a:cubicBezTo>
                  <a:cubicBezTo>
                    <a:pt x="66136" y="571695"/>
                    <a:pt x="88996" y="518260"/>
                    <a:pt x="129382" y="509497"/>
                  </a:cubicBezTo>
                  <a:cubicBezTo>
                    <a:pt x="81852" y="522832"/>
                    <a:pt x="23369" y="497972"/>
                    <a:pt x="9557" y="450537"/>
                  </a:cubicBezTo>
                  <a:cubicBezTo>
                    <a:pt x="-4254" y="403103"/>
                    <a:pt x="43657" y="346524"/>
                    <a:pt x="90996" y="360431"/>
                  </a:cubicBezTo>
                  <a:cubicBezTo>
                    <a:pt x="49086" y="358335"/>
                    <a:pt x="17463" y="308138"/>
                    <a:pt x="33751" y="269372"/>
                  </a:cubicBezTo>
                  <a:cubicBezTo>
                    <a:pt x="59278" y="208507"/>
                    <a:pt x="117857" y="243273"/>
                    <a:pt x="161671" y="246036"/>
                  </a:cubicBezTo>
                  <a:cubicBezTo>
                    <a:pt x="118904" y="196315"/>
                    <a:pt x="132716" y="99351"/>
                    <a:pt x="195676" y="70299"/>
                  </a:cubicBezTo>
                  <a:cubicBezTo>
                    <a:pt x="234824" y="52202"/>
                    <a:pt x="286830" y="71442"/>
                    <a:pt x="304832" y="110685"/>
                  </a:cubicBezTo>
                  <a:cubicBezTo>
                    <a:pt x="285020" y="67537"/>
                    <a:pt x="343885" y="7625"/>
                    <a:pt x="383985" y="7149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/>
            <p:cNvSpPr/>
            <p:nvPr/>
          </p:nvSpPr>
          <p:spPr>
            <a:xfrm>
              <a:off x="1303950" y="5099473"/>
              <a:ext cx="428625" cy="361950"/>
            </a:xfrm>
            <a:custGeom>
              <a:avLst/>
              <a:gdLst>
                <a:gd name="connsiteX0" fmla="*/ 139074 w 428625"/>
                <a:gd name="connsiteY0" fmla="*/ 212408 h 361950"/>
                <a:gd name="connsiteX1" fmla="*/ 61159 w 428625"/>
                <a:gd name="connsiteY1" fmla="*/ 7144 h 361950"/>
                <a:gd name="connsiteX2" fmla="*/ 10010 w 428625"/>
                <a:gd name="connsiteY2" fmla="*/ 113443 h 361950"/>
                <a:gd name="connsiteX3" fmla="*/ 191461 w 428625"/>
                <a:gd name="connsiteY3" fmla="*/ 356330 h 361950"/>
                <a:gd name="connsiteX4" fmla="*/ 351767 w 428625"/>
                <a:gd name="connsiteY4" fmla="*/ 315373 h 361950"/>
                <a:gd name="connsiteX5" fmla="*/ 399392 w 428625"/>
                <a:gd name="connsiteY5" fmla="*/ 272701 h 361950"/>
                <a:gd name="connsiteX6" fmla="*/ 421966 w 428625"/>
                <a:gd name="connsiteY6" fmla="*/ 219551 h 361950"/>
                <a:gd name="connsiteX7" fmla="*/ 430634 w 428625"/>
                <a:gd name="connsiteY7" fmla="*/ 154591 h 361950"/>
                <a:gd name="connsiteX8" fmla="*/ 139074 w 428625"/>
                <a:gd name="connsiteY8" fmla="*/ 21240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5" h="361950">
                  <a:moveTo>
                    <a:pt x="139074" y="212408"/>
                  </a:moveTo>
                  <a:cubicBezTo>
                    <a:pt x="69922" y="184785"/>
                    <a:pt x="30394" y="88868"/>
                    <a:pt x="61159" y="7144"/>
                  </a:cubicBezTo>
                  <a:cubicBezTo>
                    <a:pt x="35727" y="35052"/>
                    <a:pt x="17058" y="70580"/>
                    <a:pt x="10010" y="113443"/>
                  </a:cubicBezTo>
                  <a:cubicBezTo>
                    <a:pt x="-9135" y="228886"/>
                    <a:pt x="69446" y="349472"/>
                    <a:pt x="191461" y="356330"/>
                  </a:cubicBezTo>
                  <a:cubicBezTo>
                    <a:pt x="247087" y="359474"/>
                    <a:pt x="304523" y="345091"/>
                    <a:pt x="351767" y="315373"/>
                  </a:cubicBezTo>
                  <a:cubicBezTo>
                    <a:pt x="369960" y="303943"/>
                    <a:pt x="387105" y="290322"/>
                    <a:pt x="399392" y="272701"/>
                  </a:cubicBezTo>
                  <a:cubicBezTo>
                    <a:pt x="410441" y="256794"/>
                    <a:pt x="417204" y="238316"/>
                    <a:pt x="421966" y="219551"/>
                  </a:cubicBezTo>
                  <a:cubicBezTo>
                    <a:pt x="427395" y="198406"/>
                    <a:pt x="430253" y="176499"/>
                    <a:pt x="430634" y="154591"/>
                  </a:cubicBezTo>
                  <a:cubicBezTo>
                    <a:pt x="361387" y="234601"/>
                    <a:pt x="250326" y="268034"/>
                    <a:pt x="139074" y="212408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/>
            <p:cNvSpPr/>
            <p:nvPr/>
          </p:nvSpPr>
          <p:spPr>
            <a:xfrm>
              <a:off x="1347394" y="5028507"/>
              <a:ext cx="390525" cy="314325"/>
            </a:xfrm>
            <a:custGeom>
              <a:avLst/>
              <a:gdLst>
                <a:gd name="connsiteX0" fmla="*/ 372617 w 390525"/>
                <a:gd name="connsiteY0" fmla="*/ 137642 h 314325"/>
                <a:gd name="connsiteX1" fmla="*/ 17715 w 390525"/>
                <a:gd name="connsiteY1" fmla="*/ 78110 h 314325"/>
                <a:gd name="connsiteX2" fmla="*/ 95630 w 390525"/>
                <a:gd name="connsiteY2" fmla="*/ 283374 h 314325"/>
                <a:gd name="connsiteX3" fmla="*/ 387190 w 390525"/>
                <a:gd name="connsiteY3" fmla="*/ 225557 h 314325"/>
                <a:gd name="connsiteX4" fmla="*/ 372617 w 390525"/>
                <a:gd name="connsiteY4" fmla="*/ 13764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14325">
                  <a:moveTo>
                    <a:pt x="372617" y="137642"/>
                  </a:moveTo>
                  <a:cubicBezTo>
                    <a:pt x="312609" y="-20854"/>
                    <a:pt x="114585" y="-27808"/>
                    <a:pt x="17715" y="78110"/>
                  </a:cubicBezTo>
                  <a:cubicBezTo>
                    <a:pt x="-13050" y="159740"/>
                    <a:pt x="26478" y="255656"/>
                    <a:pt x="95630" y="283374"/>
                  </a:cubicBezTo>
                  <a:cubicBezTo>
                    <a:pt x="206882" y="339000"/>
                    <a:pt x="317943" y="305567"/>
                    <a:pt x="387190" y="225557"/>
                  </a:cubicBezTo>
                  <a:cubicBezTo>
                    <a:pt x="387666" y="195649"/>
                    <a:pt x="383190" y="165645"/>
                    <a:pt x="372617" y="137642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/>
            <p:cNvSpPr/>
            <p:nvPr/>
          </p:nvSpPr>
          <p:spPr>
            <a:xfrm>
              <a:off x="2385239" y="5619846"/>
              <a:ext cx="57150" cy="676275"/>
            </a:xfrm>
            <a:custGeom>
              <a:avLst/>
              <a:gdLst>
                <a:gd name="connsiteX0" fmla="*/ 27906 w 57150"/>
                <a:gd name="connsiteY0" fmla="*/ 13503 h 676275"/>
                <a:gd name="connsiteX1" fmla="*/ 14571 w 57150"/>
                <a:gd name="connsiteY1" fmla="*/ 533283 h 676275"/>
                <a:gd name="connsiteX2" fmla="*/ 21239 w 57150"/>
                <a:gd name="connsiteY2" fmla="*/ 605482 h 676275"/>
                <a:gd name="connsiteX3" fmla="*/ 25525 w 57150"/>
                <a:gd name="connsiteY3" fmla="*/ 641487 h 676275"/>
                <a:gd name="connsiteX4" fmla="*/ 28763 w 57150"/>
                <a:gd name="connsiteY4" fmla="*/ 653107 h 676275"/>
                <a:gd name="connsiteX5" fmla="*/ 35812 w 57150"/>
                <a:gd name="connsiteY5" fmla="*/ 659679 h 676275"/>
                <a:gd name="connsiteX6" fmla="*/ 41051 w 57150"/>
                <a:gd name="connsiteY6" fmla="*/ 650536 h 676275"/>
                <a:gd name="connsiteX7" fmla="*/ 39717 w 57150"/>
                <a:gd name="connsiteY7" fmla="*/ 651107 h 676275"/>
                <a:gd name="connsiteX8" fmla="*/ 47718 w 57150"/>
                <a:gd name="connsiteY8" fmla="*/ 650059 h 676275"/>
                <a:gd name="connsiteX9" fmla="*/ 51909 w 57150"/>
                <a:gd name="connsiteY9" fmla="*/ 653869 h 676275"/>
                <a:gd name="connsiteX10" fmla="*/ 47623 w 57150"/>
                <a:gd name="connsiteY10" fmla="*/ 664252 h 676275"/>
                <a:gd name="connsiteX11" fmla="*/ 48671 w 57150"/>
                <a:gd name="connsiteY11" fmla="*/ 663680 h 676275"/>
                <a:gd name="connsiteX12" fmla="*/ 44194 w 57150"/>
                <a:gd name="connsiteY12" fmla="*/ 647011 h 676275"/>
                <a:gd name="connsiteX13" fmla="*/ 42956 w 57150"/>
                <a:gd name="connsiteY13" fmla="*/ 647011 h 676275"/>
                <a:gd name="connsiteX14" fmla="*/ 34097 w 57150"/>
                <a:gd name="connsiteY14" fmla="*/ 653774 h 676275"/>
                <a:gd name="connsiteX15" fmla="*/ 53814 w 57150"/>
                <a:gd name="connsiteY15" fmla="*/ 666919 h 676275"/>
                <a:gd name="connsiteX16" fmla="*/ 56958 w 57150"/>
                <a:gd name="connsiteY16" fmla="*/ 647583 h 676275"/>
                <a:gd name="connsiteX17" fmla="*/ 50004 w 57150"/>
                <a:gd name="connsiteY17" fmla="*/ 639582 h 676275"/>
                <a:gd name="connsiteX18" fmla="*/ 47718 w 57150"/>
                <a:gd name="connsiteY18" fmla="*/ 620722 h 676275"/>
                <a:gd name="connsiteX19" fmla="*/ 34383 w 57150"/>
                <a:gd name="connsiteY19" fmla="*/ 473656 h 676275"/>
                <a:gd name="connsiteX20" fmla="*/ 30002 w 57150"/>
                <a:gd name="connsiteY20" fmla="*/ 181048 h 676275"/>
                <a:gd name="connsiteX21" fmla="*/ 41241 w 57150"/>
                <a:gd name="connsiteY21" fmla="*/ 13218 h 676275"/>
                <a:gd name="connsiteX22" fmla="*/ 27906 w 57150"/>
                <a:gd name="connsiteY22" fmla="*/ 1350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50" h="676275">
                  <a:moveTo>
                    <a:pt x="27906" y="13503"/>
                  </a:moveTo>
                  <a:cubicBezTo>
                    <a:pt x="6285" y="186001"/>
                    <a:pt x="1046" y="359928"/>
                    <a:pt x="14571" y="533283"/>
                  </a:cubicBezTo>
                  <a:cubicBezTo>
                    <a:pt x="16476" y="557381"/>
                    <a:pt x="18572" y="581479"/>
                    <a:pt x="21239" y="605482"/>
                  </a:cubicBezTo>
                  <a:cubicBezTo>
                    <a:pt x="22572" y="617484"/>
                    <a:pt x="24001" y="629485"/>
                    <a:pt x="25525" y="641487"/>
                  </a:cubicBezTo>
                  <a:cubicBezTo>
                    <a:pt x="26001" y="645487"/>
                    <a:pt x="26573" y="649583"/>
                    <a:pt x="28763" y="653107"/>
                  </a:cubicBezTo>
                  <a:cubicBezTo>
                    <a:pt x="29526" y="654250"/>
                    <a:pt x="35812" y="659965"/>
                    <a:pt x="35812" y="659679"/>
                  </a:cubicBezTo>
                  <a:cubicBezTo>
                    <a:pt x="37527" y="656631"/>
                    <a:pt x="39336" y="653583"/>
                    <a:pt x="41051" y="650536"/>
                  </a:cubicBezTo>
                  <a:lnTo>
                    <a:pt x="39717" y="651107"/>
                  </a:lnTo>
                  <a:cubicBezTo>
                    <a:pt x="42384" y="650726"/>
                    <a:pt x="45051" y="650440"/>
                    <a:pt x="47718" y="650059"/>
                  </a:cubicBezTo>
                  <a:cubicBezTo>
                    <a:pt x="49147" y="651393"/>
                    <a:pt x="50480" y="652631"/>
                    <a:pt x="51909" y="653869"/>
                  </a:cubicBezTo>
                  <a:cubicBezTo>
                    <a:pt x="50480" y="657394"/>
                    <a:pt x="49052" y="660822"/>
                    <a:pt x="47623" y="664252"/>
                  </a:cubicBezTo>
                  <a:lnTo>
                    <a:pt x="48671" y="663680"/>
                  </a:lnTo>
                  <a:cubicBezTo>
                    <a:pt x="56862" y="659489"/>
                    <a:pt x="52576" y="647202"/>
                    <a:pt x="44194" y="647011"/>
                  </a:cubicBezTo>
                  <a:lnTo>
                    <a:pt x="42956" y="647011"/>
                  </a:lnTo>
                  <a:cubicBezTo>
                    <a:pt x="38860" y="646916"/>
                    <a:pt x="35240" y="649964"/>
                    <a:pt x="34097" y="653774"/>
                  </a:cubicBezTo>
                  <a:cubicBezTo>
                    <a:pt x="30478" y="665680"/>
                    <a:pt x="44289" y="675110"/>
                    <a:pt x="53814" y="666919"/>
                  </a:cubicBezTo>
                  <a:cubicBezTo>
                    <a:pt x="59339" y="662156"/>
                    <a:pt x="60196" y="653869"/>
                    <a:pt x="56958" y="647583"/>
                  </a:cubicBezTo>
                  <a:cubicBezTo>
                    <a:pt x="55338" y="644439"/>
                    <a:pt x="51338" y="642630"/>
                    <a:pt x="50004" y="639582"/>
                  </a:cubicBezTo>
                  <a:cubicBezTo>
                    <a:pt x="47718" y="634343"/>
                    <a:pt x="48290" y="626532"/>
                    <a:pt x="47718" y="620722"/>
                  </a:cubicBezTo>
                  <a:cubicBezTo>
                    <a:pt x="42289" y="571764"/>
                    <a:pt x="37527" y="522805"/>
                    <a:pt x="34383" y="473656"/>
                  </a:cubicBezTo>
                  <a:cubicBezTo>
                    <a:pt x="28192" y="376215"/>
                    <a:pt x="27049" y="278584"/>
                    <a:pt x="30002" y="181048"/>
                  </a:cubicBezTo>
                  <a:cubicBezTo>
                    <a:pt x="31716" y="125041"/>
                    <a:pt x="35812" y="69034"/>
                    <a:pt x="41241" y="13218"/>
                  </a:cubicBezTo>
                  <a:cubicBezTo>
                    <a:pt x="42098" y="4931"/>
                    <a:pt x="28954" y="5217"/>
                    <a:pt x="27906" y="13503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>
              <a:off x="2401906" y="5768128"/>
              <a:ext cx="228600" cy="228600"/>
            </a:xfrm>
            <a:custGeom>
              <a:avLst/>
              <a:gdLst>
                <a:gd name="connsiteX0" fmla="*/ 161925 w 228600"/>
                <a:gd name="connsiteY0" fmla="*/ 183737 h 228600"/>
                <a:gd name="connsiteX1" fmla="*/ 7144 w 228600"/>
                <a:gd name="connsiteY1" fmla="*/ 222790 h 228600"/>
                <a:gd name="connsiteX2" fmla="*/ 99917 w 228600"/>
                <a:gd name="connsiteY2" fmla="*/ 75343 h 228600"/>
                <a:gd name="connsiteX3" fmla="*/ 230791 w 228600"/>
                <a:gd name="connsiteY3" fmla="*/ 7144 h 228600"/>
                <a:gd name="connsiteX4" fmla="*/ 218122 w 228600"/>
                <a:gd name="connsiteY4" fmla="*/ 104489 h 228600"/>
                <a:gd name="connsiteX5" fmla="*/ 161925 w 228600"/>
                <a:gd name="connsiteY5" fmla="*/ 1837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228600">
                  <a:moveTo>
                    <a:pt x="161925" y="183737"/>
                  </a:moveTo>
                  <a:cubicBezTo>
                    <a:pt x="119539" y="213836"/>
                    <a:pt x="57055" y="213646"/>
                    <a:pt x="7144" y="222790"/>
                  </a:cubicBezTo>
                  <a:cubicBezTo>
                    <a:pt x="20479" y="163259"/>
                    <a:pt x="53245" y="114014"/>
                    <a:pt x="99917" y="75343"/>
                  </a:cubicBezTo>
                  <a:cubicBezTo>
                    <a:pt x="138017" y="43815"/>
                    <a:pt x="183737" y="22479"/>
                    <a:pt x="230791" y="7144"/>
                  </a:cubicBezTo>
                  <a:cubicBezTo>
                    <a:pt x="231553" y="40005"/>
                    <a:pt x="228790" y="73343"/>
                    <a:pt x="218122" y="104489"/>
                  </a:cubicBezTo>
                  <a:cubicBezTo>
                    <a:pt x="207550" y="135731"/>
                    <a:pt x="188690" y="164687"/>
                    <a:pt x="161925" y="18373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/>
            <p:cNvSpPr/>
            <p:nvPr/>
          </p:nvSpPr>
          <p:spPr>
            <a:xfrm>
              <a:off x="2215985" y="5734219"/>
              <a:ext cx="180975" cy="171450"/>
            </a:xfrm>
            <a:custGeom>
              <a:avLst/>
              <a:gdLst>
                <a:gd name="connsiteX0" fmla="*/ 59334 w 180975"/>
                <a:gd name="connsiteY0" fmla="*/ 140779 h 171450"/>
                <a:gd name="connsiteX1" fmla="*/ 176396 w 180975"/>
                <a:gd name="connsiteY1" fmla="*/ 170307 h 171450"/>
                <a:gd name="connsiteX2" fmla="*/ 106197 w 180975"/>
                <a:gd name="connsiteY2" fmla="*/ 58769 h 171450"/>
                <a:gd name="connsiteX3" fmla="*/ 7232 w 180975"/>
                <a:gd name="connsiteY3" fmla="*/ 7144 h 171450"/>
                <a:gd name="connsiteX4" fmla="*/ 16757 w 180975"/>
                <a:gd name="connsiteY4" fmla="*/ 80867 h 171450"/>
                <a:gd name="connsiteX5" fmla="*/ 59334 w 180975"/>
                <a:gd name="connsiteY5" fmla="*/ 14077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171450">
                  <a:moveTo>
                    <a:pt x="59334" y="140779"/>
                  </a:moveTo>
                  <a:cubicBezTo>
                    <a:pt x="91338" y="163544"/>
                    <a:pt x="138677" y="163449"/>
                    <a:pt x="176396" y="170307"/>
                  </a:cubicBezTo>
                  <a:cubicBezTo>
                    <a:pt x="166300" y="125254"/>
                    <a:pt x="141535" y="88011"/>
                    <a:pt x="106197" y="58769"/>
                  </a:cubicBezTo>
                  <a:cubicBezTo>
                    <a:pt x="77336" y="34957"/>
                    <a:pt x="42760" y="18764"/>
                    <a:pt x="7232" y="7144"/>
                  </a:cubicBezTo>
                  <a:cubicBezTo>
                    <a:pt x="6660" y="32004"/>
                    <a:pt x="8756" y="57245"/>
                    <a:pt x="16757" y="80867"/>
                  </a:cubicBezTo>
                  <a:cubicBezTo>
                    <a:pt x="24853" y="104489"/>
                    <a:pt x="39045" y="126397"/>
                    <a:pt x="59334" y="14077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/>
            <p:cNvSpPr/>
            <p:nvPr/>
          </p:nvSpPr>
          <p:spPr>
            <a:xfrm>
              <a:off x="2160410" y="5316450"/>
              <a:ext cx="495300" cy="457200"/>
            </a:xfrm>
            <a:custGeom>
              <a:avLst/>
              <a:gdLst>
                <a:gd name="connsiteX0" fmla="*/ 252545 w 495300"/>
                <a:gd name="connsiteY0" fmla="*/ 7146 h 457200"/>
                <a:gd name="connsiteX1" fmla="*/ 297026 w 495300"/>
                <a:gd name="connsiteY1" fmla="*/ 81631 h 457200"/>
                <a:gd name="connsiteX2" fmla="*/ 378560 w 495300"/>
                <a:gd name="connsiteY2" fmla="*/ 56866 h 457200"/>
                <a:gd name="connsiteX3" fmla="*/ 388371 w 495300"/>
                <a:gd name="connsiteY3" fmla="*/ 135257 h 457200"/>
                <a:gd name="connsiteX4" fmla="*/ 463047 w 495300"/>
                <a:gd name="connsiteY4" fmla="*/ 159165 h 457200"/>
                <a:gd name="connsiteX5" fmla="*/ 429138 w 495300"/>
                <a:gd name="connsiteY5" fmla="*/ 229840 h 457200"/>
                <a:gd name="connsiteX6" fmla="*/ 471429 w 495300"/>
                <a:gd name="connsiteY6" fmla="*/ 262606 h 457200"/>
                <a:gd name="connsiteX7" fmla="*/ 489336 w 495300"/>
                <a:gd name="connsiteY7" fmla="*/ 288991 h 457200"/>
                <a:gd name="connsiteX8" fmla="*/ 466095 w 495300"/>
                <a:gd name="connsiteY8" fmla="*/ 332520 h 457200"/>
                <a:gd name="connsiteX9" fmla="*/ 414946 w 495300"/>
                <a:gd name="connsiteY9" fmla="*/ 344236 h 457200"/>
                <a:gd name="connsiteX10" fmla="*/ 407040 w 495300"/>
                <a:gd name="connsiteY10" fmla="*/ 417102 h 457200"/>
                <a:gd name="connsiteX11" fmla="*/ 349795 w 495300"/>
                <a:gd name="connsiteY11" fmla="*/ 406053 h 457200"/>
                <a:gd name="connsiteX12" fmla="*/ 294836 w 495300"/>
                <a:gd name="connsiteY12" fmla="*/ 456631 h 457200"/>
                <a:gd name="connsiteX13" fmla="*/ 240734 w 495300"/>
                <a:gd name="connsiteY13" fmla="*/ 405101 h 457200"/>
                <a:gd name="connsiteX14" fmla="*/ 199300 w 495300"/>
                <a:gd name="connsiteY14" fmla="*/ 447963 h 457200"/>
                <a:gd name="connsiteX15" fmla="*/ 142340 w 495300"/>
                <a:gd name="connsiteY15" fmla="*/ 453392 h 457200"/>
                <a:gd name="connsiteX16" fmla="*/ 128339 w 495300"/>
                <a:gd name="connsiteY16" fmla="*/ 402624 h 457200"/>
                <a:gd name="connsiteX17" fmla="*/ 59473 w 495300"/>
                <a:gd name="connsiteY17" fmla="*/ 397576 h 457200"/>
                <a:gd name="connsiteX18" fmla="*/ 86714 w 495300"/>
                <a:gd name="connsiteY18" fmla="*/ 334139 h 457200"/>
                <a:gd name="connsiteX19" fmla="*/ 8705 w 495300"/>
                <a:gd name="connsiteY19" fmla="*/ 295754 h 457200"/>
                <a:gd name="connsiteX20" fmla="*/ 61759 w 495300"/>
                <a:gd name="connsiteY20" fmla="*/ 237080 h 457200"/>
                <a:gd name="connsiteX21" fmla="*/ 24421 w 495300"/>
                <a:gd name="connsiteY21" fmla="*/ 177739 h 457200"/>
                <a:gd name="connsiteX22" fmla="*/ 107765 w 495300"/>
                <a:gd name="connsiteY22" fmla="*/ 162499 h 457200"/>
                <a:gd name="connsiteX23" fmla="*/ 129958 w 495300"/>
                <a:gd name="connsiteY23" fmla="*/ 48008 h 457200"/>
                <a:gd name="connsiteX24" fmla="*/ 201014 w 495300"/>
                <a:gd name="connsiteY24" fmla="*/ 74297 h 457200"/>
                <a:gd name="connsiteX25" fmla="*/ 252545 w 495300"/>
                <a:gd name="connsiteY25" fmla="*/ 714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300" h="457200">
                  <a:moveTo>
                    <a:pt x="252545" y="7146"/>
                  </a:moveTo>
                  <a:cubicBezTo>
                    <a:pt x="287692" y="6765"/>
                    <a:pt x="314933" y="51437"/>
                    <a:pt x="297026" y="81631"/>
                  </a:cubicBezTo>
                  <a:cubicBezTo>
                    <a:pt x="313981" y="55343"/>
                    <a:pt x="351129" y="42007"/>
                    <a:pt x="378560" y="56866"/>
                  </a:cubicBezTo>
                  <a:cubicBezTo>
                    <a:pt x="406088" y="71726"/>
                    <a:pt x="413136" y="116207"/>
                    <a:pt x="388371" y="135257"/>
                  </a:cubicBezTo>
                  <a:cubicBezTo>
                    <a:pt x="413708" y="119922"/>
                    <a:pt x="451331" y="131923"/>
                    <a:pt x="463047" y="159165"/>
                  </a:cubicBezTo>
                  <a:cubicBezTo>
                    <a:pt x="474763" y="186406"/>
                    <a:pt x="457618" y="222030"/>
                    <a:pt x="429138" y="229840"/>
                  </a:cubicBezTo>
                  <a:cubicBezTo>
                    <a:pt x="444283" y="239365"/>
                    <a:pt x="458475" y="250319"/>
                    <a:pt x="471429" y="262606"/>
                  </a:cubicBezTo>
                  <a:cubicBezTo>
                    <a:pt x="479240" y="270036"/>
                    <a:pt x="486955" y="278513"/>
                    <a:pt x="489336" y="288991"/>
                  </a:cubicBezTo>
                  <a:cubicBezTo>
                    <a:pt x="493337" y="306231"/>
                    <a:pt x="481526" y="323852"/>
                    <a:pt x="466095" y="332520"/>
                  </a:cubicBezTo>
                  <a:cubicBezTo>
                    <a:pt x="450665" y="341188"/>
                    <a:pt x="432472" y="342807"/>
                    <a:pt x="414946" y="344236"/>
                  </a:cubicBezTo>
                  <a:cubicBezTo>
                    <a:pt x="424280" y="369001"/>
                    <a:pt x="435139" y="399005"/>
                    <a:pt x="407040" y="417102"/>
                  </a:cubicBezTo>
                  <a:cubicBezTo>
                    <a:pt x="389038" y="428722"/>
                    <a:pt x="362273" y="423579"/>
                    <a:pt x="349795" y="406053"/>
                  </a:cubicBezTo>
                  <a:cubicBezTo>
                    <a:pt x="347795" y="433390"/>
                    <a:pt x="322268" y="456916"/>
                    <a:pt x="294836" y="456631"/>
                  </a:cubicBezTo>
                  <a:cubicBezTo>
                    <a:pt x="267404" y="456440"/>
                    <a:pt x="242353" y="432437"/>
                    <a:pt x="240734" y="405101"/>
                  </a:cubicBezTo>
                  <a:cubicBezTo>
                    <a:pt x="228732" y="421103"/>
                    <a:pt x="216159" y="437295"/>
                    <a:pt x="199300" y="447963"/>
                  </a:cubicBezTo>
                  <a:cubicBezTo>
                    <a:pt x="182346" y="458631"/>
                    <a:pt x="159962" y="462822"/>
                    <a:pt x="142340" y="453392"/>
                  </a:cubicBezTo>
                  <a:cubicBezTo>
                    <a:pt x="124719" y="443963"/>
                    <a:pt x="115956" y="418340"/>
                    <a:pt x="128339" y="402624"/>
                  </a:cubicBezTo>
                  <a:cubicBezTo>
                    <a:pt x="111194" y="423293"/>
                    <a:pt x="73379" y="420531"/>
                    <a:pt x="59473" y="397576"/>
                  </a:cubicBezTo>
                  <a:cubicBezTo>
                    <a:pt x="45471" y="374621"/>
                    <a:pt x="60425" y="339854"/>
                    <a:pt x="86714" y="334139"/>
                  </a:cubicBezTo>
                  <a:cubicBezTo>
                    <a:pt x="55758" y="342807"/>
                    <a:pt x="17658" y="326614"/>
                    <a:pt x="8705" y="295754"/>
                  </a:cubicBezTo>
                  <a:cubicBezTo>
                    <a:pt x="-249" y="264893"/>
                    <a:pt x="30898" y="228031"/>
                    <a:pt x="61759" y="237080"/>
                  </a:cubicBezTo>
                  <a:cubicBezTo>
                    <a:pt x="34422" y="235746"/>
                    <a:pt x="13848" y="202980"/>
                    <a:pt x="24421" y="177739"/>
                  </a:cubicBezTo>
                  <a:cubicBezTo>
                    <a:pt x="41090" y="138115"/>
                    <a:pt x="79190" y="160689"/>
                    <a:pt x="107765" y="162499"/>
                  </a:cubicBezTo>
                  <a:cubicBezTo>
                    <a:pt x="79952" y="130114"/>
                    <a:pt x="88905" y="66963"/>
                    <a:pt x="129958" y="48008"/>
                  </a:cubicBezTo>
                  <a:cubicBezTo>
                    <a:pt x="155485" y="36197"/>
                    <a:pt x="189394" y="48770"/>
                    <a:pt x="201014" y="74297"/>
                  </a:cubicBezTo>
                  <a:cubicBezTo>
                    <a:pt x="188156" y="46484"/>
                    <a:pt x="226446" y="7432"/>
                    <a:pt x="252545" y="7146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/>
            <p:cNvSpPr/>
            <p:nvPr/>
          </p:nvSpPr>
          <p:spPr>
            <a:xfrm>
              <a:off x="2276592" y="5457899"/>
              <a:ext cx="285750" cy="238125"/>
            </a:xfrm>
            <a:custGeom>
              <a:avLst/>
              <a:gdLst>
                <a:gd name="connsiteX0" fmla="*/ 93119 w 285750"/>
                <a:gd name="connsiteY0" fmla="*/ 140875 h 238125"/>
                <a:gd name="connsiteX1" fmla="*/ 42351 w 285750"/>
                <a:gd name="connsiteY1" fmla="*/ 7144 h 238125"/>
                <a:gd name="connsiteX2" fmla="*/ 9014 w 285750"/>
                <a:gd name="connsiteY2" fmla="*/ 76391 h 238125"/>
                <a:gd name="connsiteX3" fmla="*/ 127219 w 285750"/>
                <a:gd name="connsiteY3" fmla="*/ 234601 h 238125"/>
                <a:gd name="connsiteX4" fmla="*/ 231708 w 285750"/>
                <a:gd name="connsiteY4" fmla="*/ 207931 h 238125"/>
                <a:gd name="connsiteX5" fmla="*/ 262760 w 285750"/>
                <a:gd name="connsiteY5" fmla="*/ 180118 h 238125"/>
                <a:gd name="connsiteX6" fmla="*/ 277428 w 285750"/>
                <a:gd name="connsiteY6" fmla="*/ 145447 h 238125"/>
                <a:gd name="connsiteX7" fmla="*/ 283048 w 285750"/>
                <a:gd name="connsiteY7" fmla="*/ 103156 h 238125"/>
                <a:gd name="connsiteX8" fmla="*/ 93119 w 285750"/>
                <a:gd name="connsiteY8" fmla="*/ 14087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238125">
                  <a:moveTo>
                    <a:pt x="93119" y="140875"/>
                  </a:moveTo>
                  <a:cubicBezTo>
                    <a:pt x="48066" y="122873"/>
                    <a:pt x="22349" y="60388"/>
                    <a:pt x="42351" y="7144"/>
                  </a:cubicBezTo>
                  <a:cubicBezTo>
                    <a:pt x="25777" y="25337"/>
                    <a:pt x="13681" y="48482"/>
                    <a:pt x="9014" y="76391"/>
                  </a:cubicBezTo>
                  <a:cubicBezTo>
                    <a:pt x="-3464" y="151638"/>
                    <a:pt x="47685" y="230124"/>
                    <a:pt x="127219" y="234601"/>
                  </a:cubicBezTo>
                  <a:cubicBezTo>
                    <a:pt x="163414" y="236696"/>
                    <a:pt x="200847" y="227267"/>
                    <a:pt x="231708" y="207931"/>
                  </a:cubicBezTo>
                  <a:cubicBezTo>
                    <a:pt x="243519" y="200501"/>
                    <a:pt x="254759" y="191548"/>
                    <a:pt x="262760" y="180118"/>
                  </a:cubicBezTo>
                  <a:cubicBezTo>
                    <a:pt x="269999" y="169736"/>
                    <a:pt x="274380" y="157734"/>
                    <a:pt x="277428" y="145447"/>
                  </a:cubicBezTo>
                  <a:cubicBezTo>
                    <a:pt x="280952" y="131636"/>
                    <a:pt x="282857" y="117443"/>
                    <a:pt x="283048" y="103156"/>
                  </a:cubicBezTo>
                  <a:cubicBezTo>
                    <a:pt x="237899" y="155353"/>
                    <a:pt x="165605" y="177165"/>
                    <a:pt x="93119" y="140875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/>
            <p:cNvSpPr/>
            <p:nvPr/>
          </p:nvSpPr>
          <p:spPr>
            <a:xfrm>
              <a:off x="2304930" y="5411734"/>
              <a:ext cx="257175" cy="209550"/>
            </a:xfrm>
            <a:custGeom>
              <a:avLst/>
              <a:gdLst>
                <a:gd name="connsiteX0" fmla="*/ 245185 w 257175"/>
                <a:gd name="connsiteY0" fmla="*/ 92171 h 209550"/>
                <a:gd name="connsiteX1" fmla="*/ 14013 w 257175"/>
                <a:gd name="connsiteY1" fmla="*/ 53404 h 209550"/>
                <a:gd name="connsiteX2" fmla="*/ 64781 w 257175"/>
                <a:gd name="connsiteY2" fmla="*/ 187135 h 209550"/>
                <a:gd name="connsiteX3" fmla="*/ 254710 w 257175"/>
                <a:gd name="connsiteY3" fmla="*/ 149511 h 209550"/>
                <a:gd name="connsiteX4" fmla="*/ 245185 w 257175"/>
                <a:gd name="connsiteY4" fmla="*/ 921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09550">
                  <a:moveTo>
                    <a:pt x="245185" y="92171"/>
                  </a:moveTo>
                  <a:cubicBezTo>
                    <a:pt x="206132" y="-11080"/>
                    <a:pt x="77069" y="-15652"/>
                    <a:pt x="14013" y="53404"/>
                  </a:cubicBezTo>
                  <a:cubicBezTo>
                    <a:pt x="-5989" y="106553"/>
                    <a:pt x="19728" y="169037"/>
                    <a:pt x="64781" y="187135"/>
                  </a:cubicBezTo>
                  <a:cubicBezTo>
                    <a:pt x="137267" y="223330"/>
                    <a:pt x="209562" y="201613"/>
                    <a:pt x="254710" y="149511"/>
                  </a:cubicBezTo>
                  <a:cubicBezTo>
                    <a:pt x="254996" y="129890"/>
                    <a:pt x="252138" y="110363"/>
                    <a:pt x="245185" y="92171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28" name="图形 13"/>
          <p:cNvGrpSpPr/>
          <p:nvPr userDrawn="1"/>
        </p:nvGrpSpPr>
        <p:grpSpPr>
          <a:xfrm>
            <a:off x="4185538" y="1791914"/>
            <a:ext cx="8296681" cy="6092771"/>
            <a:chOff x="4124405" y="840021"/>
            <a:chExt cx="8296681" cy="6092771"/>
          </a:xfrm>
        </p:grpSpPr>
        <p:sp>
          <p:nvSpPr>
            <p:cNvPr id="229" name="任意多边形: 形状 228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/>
            <p:cNvSpPr/>
            <p:nvPr/>
          </p:nvSpPr>
          <p:spPr>
            <a:xfrm>
              <a:off x="4124405" y="4434767"/>
              <a:ext cx="8149044" cy="2498025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/>
            <p:cNvSpPr/>
            <p:nvPr/>
          </p:nvSpPr>
          <p:spPr>
            <a:xfrm>
              <a:off x="9163441" y="4770512"/>
              <a:ext cx="3105150" cy="1219200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2" name="图形 205"/>
          <p:cNvGrpSpPr/>
          <p:nvPr userDrawn="1"/>
        </p:nvGrpSpPr>
        <p:grpSpPr>
          <a:xfrm>
            <a:off x="2336482" y="-1177695"/>
            <a:ext cx="1409700" cy="3115356"/>
            <a:chOff x="2429984" y="-1256795"/>
            <a:chExt cx="1409700" cy="3115356"/>
          </a:xfrm>
        </p:grpSpPr>
        <p:sp>
          <p:nvSpPr>
            <p:cNvPr id="313" name="任意多边形: 形状 312"/>
            <p:cNvSpPr/>
            <p:nvPr/>
          </p:nvSpPr>
          <p:spPr>
            <a:xfrm>
              <a:off x="3114913" y="-1256795"/>
              <a:ext cx="9525" cy="2619375"/>
            </a:xfrm>
            <a:custGeom>
              <a:avLst/>
              <a:gdLst>
                <a:gd name="connsiteX0" fmla="*/ 7144 w 9525"/>
                <a:gd name="connsiteY0" fmla="*/ 2619947 h 2619375"/>
                <a:gd name="connsiteX1" fmla="*/ 7144 w 9525"/>
                <a:gd name="connsiteY1" fmla="*/ 7144 h 26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19375">
                  <a:moveTo>
                    <a:pt x="7144" y="2619947"/>
                  </a:moveTo>
                  <a:lnTo>
                    <a:pt x="7144" y="7144"/>
                  </a:lnTo>
                </a:path>
              </a:pathLst>
            </a:custGeom>
            <a:ln w="9525" cap="flat">
              <a:solidFill>
                <a:srgbClr val="B6E4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2429984" y="1058461"/>
              <a:ext cx="1409700" cy="800100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5" name="图形 3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0663" y="-313361"/>
            <a:ext cx="1400175" cy="1847850"/>
          </a:xfrm>
          <a:prstGeom prst="rect">
            <a:avLst/>
          </a:prstGeom>
        </p:spPr>
      </p:pic>
      <p:grpSp>
        <p:nvGrpSpPr>
          <p:cNvPr id="316" name="组合 315"/>
          <p:cNvGrpSpPr/>
          <p:nvPr userDrawn="1"/>
        </p:nvGrpSpPr>
        <p:grpSpPr>
          <a:xfrm>
            <a:off x="9306753" y="1416365"/>
            <a:ext cx="3414471" cy="3857625"/>
            <a:chOff x="9306753" y="1416365"/>
            <a:chExt cx="3414471" cy="3857625"/>
          </a:xfrm>
        </p:grpSpPr>
        <p:grpSp>
          <p:nvGrpSpPr>
            <p:cNvPr id="317" name="图形 180"/>
            <p:cNvGrpSpPr/>
            <p:nvPr/>
          </p:nvGrpSpPr>
          <p:grpSpPr>
            <a:xfrm rot="20758017">
              <a:off x="10797174" y="1416365"/>
              <a:ext cx="1924050" cy="3857625"/>
              <a:chOff x="10797174" y="1416365"/>
              <a:chExt cx="1924050" cy="3857625"/>
            </a:xfrm>
          </p:grpSpPr>
          <p:sp>
            <p:nvSpPr>
              <p:cNvPr id="319" name="任意多边形: 形状 318"/>
              <p:cNvSpPr/>
              <p:nvPr/>
            </p:nvSpPr>
            <p:spPr>
              <a:xfrm>
                <a:off x="11092314" y="2194699"/>
                <a:ext cx="1628775" cy="3086100"/>
              </a:xfrm>
              <a:custGeom>
                <a:avLst/>
                <a:gdLst>
                  <a:gd name="connsiteX0" fmla="*/ 9617 w 1628775"/>
                  <a:gd name="connsiteY0" fmla="*/ 35967 h 3086100"/>
                  <a:gd name="connsiteX1" fmla="*/ 60972 w 1628775"/>
                  <a:gd name="connsiteY1" fmla="*/ 9617 h 3086100"/>
                  <a:gd name="connsiteX2" fmla="*/ 1624397 w 1628775"/>
                  <a:gd name="connsiteY2" fmla="*/ 3056670 h 3086100"/>
                  <a:gd name="connsiteX3" fmla="*/ 1573042 w 1628775"/>
                  <a:gd name="connsiteY3" fmla="*/ 308302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3086100">
                    <a:moveTo>
                      <a:pt x="9617" y="35967"/>
                    </a:moveTo>
                    <a:lnTo>
                      <a:pt x="60972" y="9617"/>
                    </a:lnTo>
                    <a:lnTo>
                      <a:pt x="1624397" y="3056670"/>
                    </a:lnTo>
                    <a:lnTo>
                      <a:pt x="1573042" y="308302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/>
              <p:cNvSpPr/>
              <p:nvPr/>
            </p:nvSpPr>
            <p:spPr>
              <a:xfrm>
                <a:off x="10838489" y="2051192"/>
                <a:ext cx="352425" cy="752475"/>
              </a:xfrm>
              <a:custGeom>
                <a:avLst/>
                <a:gdLst>
                  <a:gd name="connsiteX0" fmla="*/ 350734 w 352425"/>
                  <a:gd name="connsiteY0" fmla="*/ 436450 h 752475"/>
                  <a:gd name="connsiteX1" fmla="*/ 301299 w 352425"/>
                  <a:gd name="connsiteY1" fmla="*/ 745727 h 752475"/>
                  <a:gd name="connsiteX2" fmla="*/ 23931 w 352425"/>
                  <a:gd name="connsiteY2" fmla="*/ 336628 h 752475"/>
                  <a:gd name="connsiteX3" fmla="*/ 156900 w 352425"/>
                  <a:gd name="connsiteY3" fmla="*/ 7349 h 752475"/>
                  <a:gd name="connsiteX4" fmla="*/ 350734 w 352425"/>
                  <a:gd name="connsiteY4" fmla="*/ 436450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752475">
                    <a:moveTo>
                      <a:pt x="350734" y="436450"/>
                    </a:moveTo>
                    <a:cubicBezTo>
                      <a:pt x="219670" y="509030"/>
                      <a:pt x="299870" y="695816"/>
                      <a:pt x="301299" y="745727"/>
                    </a:cubicBezTo>
                    <a:cubicBezTo>
                      <a:pt x="302728" y="795542"/>
                      <a:pt x="94797" y="632093"/>
                      <a:pt x="23931" y="336628"/>
                    </a:cubicBezTo>
                    <a:cubicBezTo>
                      <a:pt x="-52459" y="18112"/>
                      <a:pt x="156614" y="4967"/>
                      <a:pt x="156900" y="7349"/>
                    </a:cubicBezTo>
                    <a:lnTo>
                      <a:pt x="350734" y="436450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/>
              <p:cNvSpPr/>
              <p:nvPr/>
            </p:nvSpPr>
            <p:spPr>
              <a:xfrm>
                <a:off x="11170364" y="1933996"/>
                <a:ext cx="485775" cy="647700"/>
              </a:xfrm>
              <a:custGeom>
                <a:avLst/>
                <a:gdLst>
                  <a:gd name="connsiteX0" fmla="*/ 200977 w 485775"/>
                  <a:gd name="connsiteY0" fmla="*/ 471350 h 647700"/>
                  <a:gd name="connsiteX1" fmla="*/ 465677 w 485775"/>
                  <a:gd name="connsiteY1" fmla="*/ 638704 h 647700"/>
                  <a:gd name="connsiteX2" fmla="*/ 342138 w 485775"/>
                  <a:gd name="connsiteY2" fmla="*/ 160168 h 647700"/>
                  <a:gd name="connsiteX3" fmla="*/ 7144 w 485775"/>
                  <a:gd name="connsiteY3" fmla="*/ 42154 h 647700"/>
                  <a:gd name="connsiteX4" fmla="*/ 200977 w 485775"/>
                  <a:gd name="connsiteY4" fmla="*/ 47135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647700">
                    <a:moveTo>
                      <a:pt x="200977" y="471350"/>
                    </a:moveTo>
                    <a:cubicBezTo>
                      <a:pt x="342138" y="421058"/>
                      <a:pt x="429292" y="604700"/>
                      <a:pt x="465677" y="638704"/>
                    </a:cubicBezTo>
                    <a:cubicBezTo>
                      <a:pt x="502063" y="672709"/>
                      <a:pt x="514160" y="410676"/>
                      <a:pt x="342138" y="160168"/>
                    </a:cubicBezTo>
                    <a:cubicBezTo>
                      <a:pt x="170117" y="-90339"/>
                      <a:pt x="7144" y="42154"/>
                      <a:pt x="7144" y="42154"/>
                    </a:cubicBezTo>
                    <a:lnTo>
                      <a:pt x="200977" y="471350"/>
                    </a:ln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/>
              <p:cNvSpPr/>
              <p:nvPr/>
            </p:nvSpPr>
            <p:spPr>
              <a:xfrm>
                <a:off x="10790046" y="1430653"/>
                <a:ext cx="161925" cy="266700"/>
              </a:xfrm>
              <a:custGeom>
                <a:avLst/>
                <a:gdLst>
                  <a:gd name="connsiteX0" fmla="*/ 12081 w 161925"/>
                  <a:gd name="connsiteY0" fmla="*/ 9525 h 266700"/>
                  <a:gd name="connsiteX1" fmla="*/ 13415 w 161925"/>
                  <a:gd name="connsiteY1" fmla="*/ 265367 h 266700"/>
                  <a:gd name="connsiteX2" fmla="*/ 155433 w 161925"/>
                  <a:gd name="connsiteY2" fmla="*/ 223171 h 266700"/>
                  <a:gd name="connsiteX3" fmla="*/ 12558 w 161925"/>
                  <a:gd name="connsiteY3" fmla="*/ 7144 h 266700"/>
                  <a:gd name="connsiteX4" fmla="*/ 12081 w 161925"/>
                  <a:gd name="connsiteY4" fmla="*/ 9525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66700">
                    <a:moveTo>
                      <a:pt x="12081" y="9525"/>
                    </a:moveTo>
                    <a:cubicBezTo>
                      <a:pt x="7700" y="60674"/>
                      <a:pt x="3033" y="154115"/>
                      <a:pt x="13415" y="265367"/>
                    </a:cubicBezTo>
                    <a:cubicBezTo>
                      <a:pt x="64088" y="263462"/>
                      <a:pt x="111618" y="247936"/>
                      <a:pt x="155433" y="223171"/>
                    </a:cubicBezTo>
                    <a:cubicBezTo>
                      <a:pt x="111618" y="148781"/>
                      <a:pt x="64278" y="76676"/>
                      <a:pt x="12558" y="7144"/>
                    </a:cubicBezTo>
                    <a:cubicBezTo>
                      <a:pt x="12462" y="8001"/>
                      <a:pt x="12177" y="8668"/>
                      <a:pt x="12081" y="9525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/>
              <p:cNvSpPr/>
              <p:nvPr/>
            </p:nvSpPr>
            <p:spPr>
              <a:xfrm>
                <a:off x="10795459" y="1409238"/>
                <a:ext cx="238125" cy="247650"/>
              </a:xfrm>
              <a:custGeom>
                <a:avLst/>
                <a:gdLst>
                  <a:gd name="connsiteX0" fmla="*/ 45911 w 238125"/>
                  <a:gd name="connsiteY0" fmla="*/ 13223 h 247650"/>
                  <a:gd name="connsiteX1" fmla="*/ 7144 w 238125"/>
                  <a:gd name="connsiteY1" fmla="*/ 28558 h 247650"/>
                  <a:gd name="connsiteX2" fmla="*/ 150019 w 238125"/>
                  <a:gd name="connsiteY2" fmla="*/ 244585 h 247650"/>
                  <a:gd name="connsiteX3" fmla="*/ 235458 w 238125"/>
                  <a:gd name="connsiteY3" fmla="*/ 181625 h 247650"/>
                  <a:gd name="connsiteX4" fmla="*/ 45911 w 238125"/>
                  <a:gd name="connsiteY4" fmla="*/ 132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47650">
                    <a:moveTo>
                      <a:pt x="45911" y="13223"/>
                    </a:moveTo>
                    <a:cubicBezTo>
                      <a:pt x="28861" y="650"/>
                      <a:pt x="10287" y="8460"/>
                      <a:pt x="7144" y="28558"/>
                    </a:cubicBezTo>
                    <a:cubicBezTo>
                      <a:pt x="58865" y="97995"/>
                      <a:pt x="106204" y="170195"/>
                      <a:pt x="150019" y="244585"/>
                    </a:cubicBezTo>
                    <a:cubicBezTo>
                      <a:pt x="180213" y="227535"/>
                      <a:pt x="208788" y="206104"/>
                      <a:pt x="235458" y="181625"/>
                    </a:cubicBezTo>
                    <a:cubicBezTo>
                      <a:pt x="159449" y="101234"/>
                      <a:pt x="86963" y="43512"/>
                      <a:pt x="45911" y="13223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/>
              <p:cNvSpPr/>
              <p:nvPr/>
            </p:nvSpPr>
            <p:spPr>
              <a:xfrm>
                <a:off x="10796317" y="1646680"/>
                <a:ext cx="466725" cy="800100"/>
              </a:xfrm>
              <a:custGeom>
                <a:avLst/>
                <a:gdLst>
                  <a:gd name="connsiteX0" fmla="*/ 149162 w 466725"/>
                  <a:gd name="connsiteY0" fmla="*/ 7144 h 800100"/>
                  <a:gd name="connsiteX1" fmla="*/ 7144 w 466725"/>
                  <a:gd name="connsiteY1" fmla="*/ 49340 h 800100"/>
                  <a:gd name="connsiteX2" fmla="*/ 109728 w 466725"/>
                  <a:gd name="connsiteY2" fmla="*/ 435769 h 800100"/>
                  <a:gd name="connsiteX3" fmla="*/ 341852 w 466725"/>
                  <a:gd name="connsiteY3" fmla="*/ 793242 h 800100"/>
                  <a:gd name="connsiteX4" fmla="*/ 467773 w 466725"/>
                  <a:gd name="connsiteY4" fmla="*/ 734282 h 800100"/>
                  <a:gd name="connsiteX5" fmla="*/ 149162 w 4667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800100">
                    <a:moveTo>
                      <a:pt x="149162" y="7144"/>
                    </a:moveTo>
                    <a:cubicBezTo>
                      <a:pt x="105251" y="31909"/>
                      <a:pt x="57817" y="47339"/>
                      <a:pt x="7144" y="49340"/>
                    </a:cubicBezTo>
                    <a:cubicBezTo>
                      <a:pt x="18193" y="167830"/>
                      <a:pt x="46196" y="306515"/>
                      <a:pt x="109728" y="435769"/>
                    </a:cubicBezTo>
                    <a:cubicBezTo>
                      <a:pt x="204978" y="629507"/>
                      <a:pt x="290322" y="738188"/>
                      <a:pt x="341852" y="793242"/>
                    </a:cubicBezTo>
                    <a:cubicBezTo>
                      <a:pt x="384048" y="774954"/>
                      <a:pt x="426053" y="755047"/>
                      <a:pt x="467773" y="734282"/>
                    </a:cubicBezTo>
                    <a:cubicBezTo>
                      <a:pt x="382238" y="480917"/>
                      <a:pt x="282416" y="233839"/>
                      <a:pt x="149162" y="7144"/>
                    </a:cubicBezTo>
                    <a:close/>
                  </a:path>
                </a:pathLst>
              </a:custGeom>
              <a:solidFill>
                <a:srgbClr val="D4EE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/>
              <p:cNvSpPr/>
              <p:nvPr/>
            </p:nvSpPr>
            <p:spPr>
              <a:xfrm>
                <a:off x="10938334" y="1583719"/>
                <a:ext cx="428625" cy="800100"/>
              </a:xfrm>
              <a:custGeom>
                <a:avLst/>
                <a:gdLst>
                  <a:gd name="connsiteX0" fmla="*/ 92583 w 428625"/>
                  <a:gd name="connsiteY0" fmla="*/ 7144 h 800100"/>
                  <a:gd name="connsiteX1" fmla="*/ 7144 w 428625"/>
                  <a:gd name="connsiteY1" fmla="*/ 70104 h 800100"/>
                  <a:gd name="connsiteX2" fmla="*/ 325660 w 428625"/>
                  <a:gd name="connsiteY2" fmla="*/ 797147 h 800100"/>
                  <a:gd name="connsiteX3" fmla="*/ 430149 w 428625"/>
                  <a:gd name="connsiteY3" fmla="*/ 743426 h 800100"/>
                  <a:gd name="connsiteX4" fmla="*/ 316230 w 428625"/>
                  <a:gd name="connsiteY4" fmla="*/ 341186 h 800100"/>
                  <a:gd name="connsiteX5" fmla="*/ 92583 w 4286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800100">
                    <a:moveTo>
                      <a:pt x="92583" y="7144"/>
                    </a:moveTo>
                    <a:cubicBezTo>
                      <a:pt x="65913" y="31718"/>
                      <a:pt x="37433" y="53150"/>
                      <a:pt x="7144" y="70104"/>
                    </a:cubicBezTo>
                    <a:cubicBezTo>
                      <a:pt x="140399" y="296704"/>
                      <a:pt x="240221" y="543782"/>
                      <a:pt x="325660" y="797147"/>
                    </a:cubicBezTo>
                    <a:cubicBezTo>
                      <a:pt x="360617" y="779717"/>
                      <a:pt x="395478" y="761714"/>
                      <a:pt x="430149" y="743426"/>
                    </a:cubicBezTo>
                    <a:cubicBezTo>
                      <a:pt x="421958" y="666845"/>
                      <a:pt x="395669" y="533495"/>
                      <a:pt x="316230" y="341186"/>
                    </a:cubicBezTo>
                    <a:cubicBezTo>
                      <a:pt x="260890" y="207264"/>
                      <a:pt x="174689" y="94012"/>
                      <a:pt x="92583" y="7144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/>
              <p:cNvSpPr/>
              <p:nvPr/>
            </p:nvSpPr>
            <p:spPr>
              <a:xfrm>
                <a:off x="11130930" y="2373818"/>
                <a:ext cx="152400" cy="114300"/>
              </a:xfrm>
              <a:custGeom>
                <a:avLst/>
                <a:gdLst>
                  <a:gd name="connsiteX0" fmla="*/ 7144 w 152400"/>
                  <a:gd name="connsiteY0" fmla="*/ 66104 h 114300"/>
                  <a:gd name="connsiteX1" fmla="*/ 58198 w 152400"/>
                  <a:gd name="connsiteY1" fmla="*/ 113824 h 114300"/>
                  <a:gd name="connsiteX2" fmla="*/ 149257 w 152400"/>
                  <a:gd name="connsiteY2" fmla="*/ 72676 h 114300"/>
                  <a:gd name="connsiteX3" fmla="*/ 154019 w 152400"/>
                  <a:gd name="connsiteY3" fmla="*/ 70485 h 114300"/>
                  <a:gd name="connsiteX4" fmla="*/ 132969 w 152400"/>
                  <a:gd name="connsiteY4" fmla="*/ 7144 h 114300"/>
                  <a:gd name="connsiteX5" fmla="*/ 7144 w 152400"/>
                  <a:gd name="connsiteY5" fmla="*/ 6610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14300">
                    <a:moveTo>
                      <a:pt x="7144" y="66104"/>
                    </a:moveTo>
                    <a:cubicBezTo>
                      <a:pt x="39243" y="100394"/>
                      <a:pt x="58198" y="113824"/>
                      <a:pt x="58198" y="113824"/>
                    </a:cubicBezTo>
                    <a:lnTo>
                      <a:pt x="149257" y="72676"/>
                    </a:lnTo>
                    <a:lnTo>
                      <a:pt x="154019" y="70485"/>
                    </a:lnTo>
                    <a:cubicBezTo>
                      <a:pt x="147066" y="49340"/>
                      <a:pt x="140113" y="28194"/>
                      <a:pt x="132969" y="7144"/>
                    </a:cubicBezTo>
                    <a:cubicBezTo>
                      <a:pt x="91345" y="27908"/>
                      <a:pt x="49340" y="47816"/>
                      <a:pt x="7144" y="661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/>
              <p:cNvSpPr/>
              <p:nvPr/>
            </p:nvSpPr>
            <p:spPr>
              <a:xfrm>
                <a:off x="11256850" y="2320097"/>
                <a:ext cx="114300" cy="123825"/>
              </a:xfrm>
              <a:custGeom>
                <a:avLst/>
                <a:gdLst>
                  <a:gd name="connsiteX0" fmla="*/ 111633 w 114300"/>
                  <a:gd name="connsiteY0" fmla="*/ 7144 h 123825"/>
                  <a:gd name="connsiteX1" fmla="*/ 7144 w 114300"/>
                  <a:gd name="connsiteY1" fmla="*/ 60865 h 123825"/>
                  <a:gd name="connsiteX2" fmla="*/ 28194 w 114300"/>
                  <a:gd name="connsiteY2" fmla="*/ 124206 h 123825"/>
                  <a:gd name="connsiteX3" fmla="*/ 114395 w 114300"/>
                  <a:gd name="connsiteY3" fmla="*/ 85249 h 123825"/>
                  <a:gd name="connsiteX4" fmla="*/ 111633 w 114300"/>
                  <a:gd name="connsiteY4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23825">
                    <a:moveTo>
                      <a:pt x="111633" y="7144"/>
                    </a:moveTo>
                    <a:cubicBezTo>
                      <a:pt x="76962" y="25432"/>
                      <a:pt x="42101" y="43434"/>
                      <a:pt x="7144" y="60865"/>
                    </a:cubicBezTo>
                    <a:cubicBezTo>
                      <a:pt x="14288" y="81915"/>
                      <a:pt x="21241" y="103061"/>
                      <a:pt x="28194" y="124206"/>
                    </a:cubicBezTo>
                    <a:lnTo>
                      <a:pt x="114395" y="85249"/>
                    </a:lnTo>
                    <a:cubicBezTo>
                      <a:pt x="114491" y="85249"/>
                      <a:pt x="117253" y="59436"/>
                      <a:pt x="111633" y="7144"/>
                    </a:cubicBezTo>
                    <a:close/>
                  </a:path>
                </a:pathLst>
              </a:custGeom>
              <a:solidFill>
                <a:srgbClr val="1C3A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/>
              <p:cNvSpPr/>
              <p:nvPr/>
            </p:nvSpPr>
            <p:spPr>
              <a:xfrm>
                <a:off x="10860868" y="1648570"/>
                <a:ext cx="276225" cy="314325"/>
              </a:xfrm>
              <a:custGeom>
                <a:avLst/>
                <a:gdLst>
                  <a:gd name="connsiteX0" fmla="*/ 223342 w 276225"/>
                  <a:gd name="connsiteY0" fmla="*/ 120916 h 314325"/>
                  <a:gd name="connsiteX1" fmla="*/ 191905 w 276225"/>
                  <a:gd name="connsiteY1" fmla="*/ 269312 h 314325"/>
                  <a:gd name="connsiteX2" fmla="*/ 59790 w 276225"/>
                  <a:gd name="connsiteY2" fmla="*/ 194778 h 314325"/>
                  <a:gd name="connsiteX3" fmla="*/ 91227 w 276225"/>
                  <a:gd name="connsiteY3" fmla="*/ 46382 h 314325"/>
                  <a:gd name="connsiteX4" fmla="*/ 223342 w 276225"/>
                  <a:gd name="connsiteY4" fmla="*/ 120916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314325">
                    <a:moveTo>
                      <a:pt x="223342" y="120916"/>
                    </a:moveTo>
                    <a:cubicBezTo>
                      <a:pt x="251143" y="182477"/>
                      <a:pt x="237069" y="248916"/>
                      <a:pt x="191905" y="269312"/>
                    </a:cubicBezTo>
                    <a:cubicBezTo>
                      <a:pt x="146742" y="289709"/>
                      <a:pt x="87592" y="256339"/>
                      <a:pt x="59790" y="194778"/>
                    </a:cubicBezTo>
                    <a:cubicBezTo>
                      <a:pt x="31989" y="133218"/>
                      <a:pt x="46063" y="66779"/>
                      <a:pt x="91227" y="46382"/>
                    </a:cubicBezTo>
                    <a:cubicBezTo>
                      <a:pt x="136391" y="25986"/>
                      <a:pt x="195540" y="59356"/>
                      <a:pt x="223342" y="12091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/>
              <p:cNvSpPr/>
              <p:nvPr/>
            </p:nvSpPr>
            <p:spPr>
              <a:xfrm>
                <a:off x="10963290" y="1725261"/>
                <a:ext cx="38100" cy="38100"/>
              </a:xfrm>
              <a:custGeom>
                <a:avLst/>
                <a:gdLst>
                  <a:gd name="connsiteX0" fmla="*/ 39148 w 38100"/>
                  <a:gd name="connsiteY0" fmla="*/ 23146 h 38100"/>
                  <a:gd name="connsiteX1" fmla="*/ 23146 w 38100"/>
                  <a:gd name="connsiteY1" fmla="*/ 39148 h 38100"/>
                  <a:gd name="connsiteX2" fmla="*/ 7144 w 38100"/>
                  <a:gd name="connsiteY2" fmla="*/ 23146 h 38100"/>
                  <a:gd name="connsiteX3" fmla="*/ 23146 w 38100"/>
                  <a:gd name="connsiteY3" fmla="*/ 7144 h 38100"/>
                  <a:gd name="connsiteX4" fmla="*/ 39148 w 38100"/>
                  <a:gd name="connsiteY4" fmla="*/ 23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148" y="23146"/>
                    </a:moveTo>
                    <a:cubicBezTo>
                      <a:pt x="39148" y="31983"/>
                      <a:pt x="31983" y="39148"/>
                      <a:pt x="23146" y="39148"/>
                    </a:cubicBezTo>
                    <a:cubicBezTo>
                      <a:pt x="14308" y="39148"/>
                      <a:pt x="7144" y="31983"/>
                      <a:pt x="7144" y="23146"/>
                    </a:cubicBezTo>
                    <a:cubicBezTo>
                      <a:pt x="7144" y="14308"/>
                      <a:pt x="14308" y="7144"/>
                      <a:pt x="23146" y="7144"/>
                    </a:cubicBezTo>
                    <a:cubicBezTo>
                      <a:pt x="31983" y="7144"/>
                      <a:pt x="39148" y="14308"/>
                      <a:pt x="39148" y="23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/>
              <p:cNvSpPr/>
              <p:nvPr/>
            </p:nvSpPr>
            <p:spPr>
              <a:xfrm>
                <a:off x="11161276" y="2398202"/>
                <a:ext cx="419100" cy="666750"/>
              </a:xfrm>
              <a:custGeom>
                <a:avLst/>
                <a:gdLst>
                  <a:gd name="connsiteX0" fmla="*/ 27947 w 419100"/>
                  <a:gd name="connsiteY0" fmla="*/ 89440 h 666750"/>
                  <a:gd name="connsiteX1" fmla="*/ 398850 w 419100"/>
                  <a:gd name="connsiteY1" fmla="*/ 667988 h 666750"/>
                  <a:gd name="connsiteX2" fmla="*/ 209969 w 419100"/>
                  <a:gd name="connsiteY2" fmla="*/ 7144 h 666750"/>
                  <a:gd name="connsiteX3" fmla="*/ 27947 w 419100"/>
                  <a:gd name="connsiteY3" fmla="*/ 8944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666750">
                    <a:moveTo>
                      <a:pt x="27947" y="89440"/>
                    </a:moveTo>
                    <a:cubicBezTo>
                      <a:pt x="-99307" y="358902"/>
                      <a:pt x="398850" y="667988"/>
                      <a:pt x="398850" y="667988"/>
                    </a:cubicBezTo>
                    <a:cubicBezTo>
                      <a:pt x="398850" y="667988"/>
                      <a:pt x="498291" y="193834"/>
                      <a:pt x="209969" y="7144"/>
                    </a:cubicBezTo>
                    <a:cubicBezTo>
                      <a:pt x="87668" y="62389"/>
                      <a:pt x="27947" y="89440"/>
                      <a:pt x="27947" y="89440"/>
                    </a:cubicBezTo>
                    <a:close/>
                  </a:path>
                </a:pathLst>
              </a:custGeom>
              <a:solidFill>
                <a:srgbClr val="FBAE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/>
              <p:cNvSpPr/>
              <p:nvPr/>
            </p:nvSpPr>
            <p:spPr>
              <a:xfrm>
                <a:off x="11213236" y="2420586"/>
                <a:ext cx="209550" cy="342900"/>
              </a:xfrm>
              <a:custGeom>
                <a:avLst/>
                <a:gdLst>
                  <a:gd name="connsiteX0" fmla="*/ 17516 w 209550"/>
                  <a:gd name="connsiteY0" fmla="*/ 48196 h 342900"/>
                  <a:gd name="connsiteX1" fmla="*/ 203063 w 209550"/>
                  <a:gd name="connsiteY1" fmla="*/ 337566 h 342900"/>
                  <a:gd name="connsiteX2" fmla="*/ 108671 w 209550"/>
                  <a:gd name="connsiteY2" fmla="*/ 7144 h 342900"/>
                  <a:gd name="connsiteX3" fmla="*/ 17516 w 209550"/>
                  <a:gd name="connsiteY3" fmla="*/ 48196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" h="342900">
                    <a:moveTo>
                      <a:pt x="17516" y="48196"/>
                    </a:moveTo>
                    <a:cubicBezTo>
                      <a:pt x="-46015" y="182975"/>
                      <a:pt x="203063" y="337566"/>
                      <a:pt x="203063" y="337566"/>
                    </a:cubicBezTo>
                    <a:cubicBezTo>
                      <a:pt x="203063" y="337566"/>
                      <a:pt x="252784" y="100489"/>
                      <a:pt x="108671" y="7144"/>
                    </a:cubicBezTo>
                    <a:cubicBezTo>
                      <a:pt x="47425" y="34766"/>
                      <a:pt x="17516" y="48196"/>
                      <a:pt x="17516" y="4819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318" name="图形 31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06753" y="2467653"/>
              <a:ext cx="333375" cy="323850"/>
            </a:xfrm>
            <a:prstGeom prst="rect">
              <a:avLst/>
            </a:prstGeom>
          </p:spPr>
        </p:pic>
      </p:grpSp>
      <p:grpSp>
        <p:nvGrpSpPr>
          <p:cNvPr id="332" name="组合 331"/>
          <p:cNvGrpSpPr/>
          <p:nvPr userDrawn="1"/>
        </p:nvGrpSpPr>
        <p:grpSpPr>
          <a:xfrm>
            <a:off x="320565" y="2000028"/>
            <a:ext cx="2517968" cy="979774"/>
            <a:chOff x="320565" y="2000028"/>
            <a:chExt cx="2517968" cy="979774"/>
          </a:xfrm>
        </p:grpSpPr>
        <p:pic>
          <p:nvPicPr>
            <p:cNvPr id="333" name="图形 332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5158" y="2462147"/>
              <a:ext cx="333375" cy="323850"/>
            </a:xfrm>
            <a:prstGeom prst="rect">
              <a:avLst/>
            </a:prstGeom>
          </p:spPr>
        </p:pic>
        <p:grpSp>
          <p:nvGrpSpPr>
            <p:cNvPr id="334" name="组合 333"/>
            <p:cNvGrpSpPr/>
            <p:nvPr/>
          </p:nvGrpSpPr>
          <p:grpSpPr>
            <a:xfrm rot="20983350" flipH="1">
              <a:off x="320565" y="2000028"/>
              <a:ext cx="1870391" cy="979774"/>
              <a:chOff x="1348487" y="2935568"/>
              <a:chExt cx="1870391" cy="979774"/>
            </a:xfrm>
          </p:grpSpPr>
          <p:sp>
            <p:nvSpPr>
              <p:cNvPr id="335" name="任意多边形: 形状 334"/>
              <p:cNvSpPr/>
              <p:nvPr/>
            </p:nvSpPr>
            <p:spPr>
              <a:xfrm>
                <a:off x="1964343" y="3511216"/>
                <a:ext cx="76200" cy="276225"/>
              </a:xfrm>
              <a:custGeom>
                <a:avLst/>
                <a:gdLst>
                  <a:gd name="connsiteX0" fmla="*/ 36895 w 76200"/>
                  <a:gd name="connsiteY0" fmla="*/ 7895 h 276225"/>
                  <a:gd name="connsiteX1" fmla="*/ 72865 w 76200"/>
                  <a:gd name="connsiteY1" fmla="*/ 11927 h 276225"/>
                  <a:gd name="connsiteX2" fmla="*/ 43866 w 76200"/>
                  <a:gd name="connsiteY2" fmla="*/ 270632 h 276225"/>
                  <a:gd name="connsiteX3" fmla="*/ 7895 w 76200"/>
                  <a:gd name="connsiteY3" fmla="*/ 26660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276225">
                    <a:moveTo>
                      <a:pt x="36895" y="7895"/>
                    </a:moveTo>
                    <a:lnTo>
                      <a:pt x="72865" y="11927"/>
                    </a:lnTo>
                    <a:lnTo>
                      <a:pt x="43866" y="270632"/>
                    </a:lnTo>
                    <a:lnTo>
                      <a:pt x="7895" y="26660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/>
              <p:cNvSpPr/>
              <p:nvPr/>
            </p:nvSpPr>
            <p:spPr>
              <a:xfrm>
                <a:off x="1993777" y="3527527"/>
                <a:ext cx="304800" cy="295275"/>
              </a:xfrm>
              <a:custGeom>
                <a:avLst/>
                <a:gdLst>
                  <a:gd name="connsiteX0" fmla="*/ 278815 w 304800"/>
                  <a:gd name="connsiteY0" fmla="*/ 10096 h 295275"/>
                  <a:gd name="connsiteX1" fmla="*/ 303457 w 304800"/>
                  <a:gd name="connsiteY1" fmla="*/ 36605 h 295275"/>
                  <a:gd name="connsiteX2" fmla="*/ 34737 w 304800"/>
                  <a:gd name="connsiteY2" fmla="*/ 286392 h 295275"/>
                  <a:gd name="connsiteX3" fmla="*/ 10095 w 304800"/>
                  <a:gd name="connsiteY3" fmla="*/ 25988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295275">
                    <a:moveTo>
                      <a:pt x="278815" y="10096"/>
                    </a:moveTo>
                    <a:lnTo>
                      <a:pt x="303457" y="36605"/>
                    </a:lnTo>
                    <a:lnTo>
                      <a:pt x="34737" y="286392"/>
                    </a:lnTo>
                    <a:lnTo>
                      <a:pt x="10095" y="259883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/>
              <p:cNvSpPr/>
              <p:nvPr/>
            </p:nvSpPr>
            <p:spPr>
              <a:xfrm>
                <a:off x="1867901" y="3677217"/>
                <a:ext cx="238125" cy="238125"/>
              </a:xfrm>
              <a:custGeom>
                <a:avLst/>
                <a:gdLst>
                  <a:gd name="connsiteX0" fmla="*/ 232647 w 238125"/>
                  <a:gd name="connsiteY0" fmla="*/ 132824 h 238125"/>
                  <a:gd name="connsiteX1" fmla="*/ 107679 w 238125"/>
                  <a:gd name="connsiteY1" fmla="*/ 232646 h 238125"/>
                  <a:gd name="connsiteX2" fmla="*/ 7857 w 238125"/>
                  <a:gd name="connsiteY2" fmla="*/ 107678 h 238125"/>
                  <a:gd name="connsiteX3" fmla="*/ 132825 w 238125"/>
                  <a:gd name="connsiteY3" fmla="*/ 7856 h 238125"/>
                  <a:gd name="connsiteX4" fmla="*/ 232647 w 238125"/>
                  <a:gd name="connsiteY4" fmla="*/ 13282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232647" y="132824"/>
                    </a:moveTo>
                    <a:cubicBezTo>
                      <a:pt x="225694" y="194927"/>
                      <a:pt x="169687" y="239599"/>
                      <a:pt x="107679" y="232646"/>
                    </a:cubicBezTo>
                    <a:cubicBezTo>
                      <a:pt x="45576" y="225692"/>
                      <a:pt x="904" y="169685"/>
                      <a:pt x="7857" y="107678"/>
                    </a:cubicBezTo>
                    <a:cubicBezTo>
                      <a:pt x="14810" y="45670"/>
                      <a:pt x="70817" y="902"/>
                      <a:pt x="132825" y="7856"/>
                    </a:cubicBezTo>
                    <a:cubicBezTo>
                      <a:pt x="194833" y="14809"/>
                      <a:pt x="239600" y="70721"/>
                      <a:pt x="232647" y="13282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/>
              <p:cNvSpPr/>
              <p:nvPr/>
            </p:nvSpPr>
            <p:spPr>
              <a:xfrm>
                <a:off x="1923954" y="3733270"/>
                <a:ext cx="123825" cy="123825"/>
              </a:xfrm>
              <a:custGeom>
                <a:avLst/>
                <a:gdLst>
                  <a:gd name="connsiteX0" fmla="*/ 121063 w 123825"/>
                  <a:gd name="connsiteY0" fmla="*/ 64103 h 123825"/>
                  <a:gd name="connsiteX1" fmla="*/ 64103 w 123825"/>
                  <a:gd name="connsiteY1" fmla="*/ 121063 h 123825"/>
                  <a:gd name="connsiteX2" fmla="*/ 7144 w 123825"/>
                  <a:gd name="connsiteY2" fmla="*/ 64103 h 123825"/>
                  <a:gd name="connsiteX3" fmla="*/ 64103 w 123825"/>
                  <a:gd name="connsiteY3" fmla="*/ 7144 h 123825"/>
                  <a:gd name="connsiteX4" fmla="*/ 121063 w 123825"/>
                  <a:gd name="connsiteY4" fmla="*/ 641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23825">
                    <a:moveTo>
                      <a:pt x="121063" y="64103"/>
                    </a:moveTo>
                    <a:cubicBezTo>
                      <a:pt x="121063" y="95561"/>
                      <a:pt x="95561" y="121063"/>
                      <a:pt x="64103" y="121063"/>
                    </a:cubicBezTo>
                    <a:cubicBezTo>
                      <a:pt x="32645" y="121063"/>
                      <a:pt x="7144" y="95561"/>
                      <a:pt x="7144" y="64103"/>
                    </a:cubicBezTo>
                    <a:cubicBezTo>
                      <a:pt x="7144" y="32645"/>
                      <a:pt x="32645" y="7144"/>
                      <a:pt x="64103" y="7144"/>
                    </a:cubicBezTo>
                    <a:cubicBezTo>
                      <a:pt x="95561" y="7144"/>
                      <a:pt x="121063" y="32645"/>
                      <a:pt x="121063" y="64103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/>
              <p:cNvSpPr/>
              <p:nvPr/>
            </p:nvSpPr>
            <p:spPr>
              <a:xfrm>
                <a:off x="1469990" y="3222612"/>
                <a:ext cx="104775" cy="114300"/>
              </a:xfrm>
              <a:custGeom>
                <a:avLst/>
                <a:gdLst>
                  <a:gd name="connsiteX0" fmla="*/ 22616 w 104775"/>
                  <a:gd name="connsiteY0" fmla="*/ 8196 h 114300"/>
                  <a:gd name="connsiteX1" fmla="*/ 100653 w 104775"/>
                  <a:gd name="connsiteY1" fmla="*/ 20861 h 114300"/>
                  <a:gd name="connsiteX2" fmla="*/ 86234 w 104775"/>
                  <a:gd name="connsiteY2" fmla="*/ 109711 h 114300"/>
                  <a:gd name="connsiteX3" fmla="*/ 8196 w 104775"/>
                  <a:gd name="connsiteY3" fmla="*/ 9704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14300">
                    <a:moveTo>
                      <a:pt x="22616" y="8196"/>
                    </a:moveTo>
                    <a:lnTo>
                      <a:pt x="100653" y="20861"/>
                    </a:lnTo>
                    <a:lnTo>
                      <a:pt x="86234" y="109711"/>
                    </a:lnTo>
                    <a:lnTo>
                      <a:pt x="8196" y="97046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/>
              <p:cNvSpPr/>
              <p:nvPr/>
            </p:nvSpPr>
            <p:spPr>
              <a:xfrm>
                <a:off x="2818828" y="3130001"/>
                <a:ext cx="400050" cy="352425"/>
              </a:xfrm>
              <a:custGeom>
                <a:avLst/>
                <a:gdLst>
                  <a:gd name="connsiteX0" fmla="*/ 282607 w 400050"/>
                  <a:gd name="connsiteY0" fmla="*/ 347427 h 352425"/>
                  <a:gd name="connsiteX1" fmla="*/ 394525 w 400050"/>
                  <a:gd name="connsiteY1" fmla="*/ 34341 h 352425"/>
                  <a:gd name="connsiteX2" fmla="*/ 155829 w 400050"/>
                  <a:gd name="connsiteY2" fmla="*/ 85490 h 352425"/>
                  <a:gd name="connsiteX3" fmla="*/ 7144 w 400050"/>
                  <a:gd name="connsiteY3" fmla="*/ 224174 h 352425"/>
                  <a:gd name="connsiteX4" fmla="*/ 282607 w 400050"/>
                  <a:gd name="connsiteY4" fmla="*/ 347427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352425">
                    <a:moveTo>
                      <a:pt x="282607" y="347427"/>
                    </a:moveTo>
                    <a:cubicBezTo>
                      <a:pt x="358997" y="281324"/>
                      <a:pt x="410909" y="40341"/>
                      <a:pt x="394525" y="34341"/>
                    </a:cubicBezTo>
                    <a:cubicBezTo>
                      <a:pt x="269938" y="-11760"/>
                      <a:pt x="218218" y="-2140"/>
                      <a:pt x="155829" y="85490"/>
                    </a:cubicBezTo>
                    <a:cubicBezTo>
                      <a:pt x="103632" y="158832"/>
                      <a:pt x="7144" y="224174"/>
                      <a:pt x="7144" y="224174"/>
                    </a:cubicBezTo>
                    <a:cubicBezTo>
                      <a:pt x="7144" y="224174"/>
                      <a:pt x="126111" y="335712"/>
                      <a:pt x="282607" y="34742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/>
              <p:cNvSpPr/>
              <p:nvPr/>
            </p:nvSpPr>
            <p:spPr>
              <a:xfrm>
                <a:off x="1510548" y="3241398"/>
                <a:ext cx="161925" cy="276225"/>
              </a:xfrm>
              <a:custGeom>
                <a:avLst/>
                <a:gdLst>
                  <a:gd name="connsiteX0" fmla="*/ 21262 w 161925"/>
                  <a:gd name="connsiteY0" fmla="*/ 211646 h 276225"/>
                  <a:gd name="connsiteX1" fmla="*/ 133372 w 161925"/>
                  <a:gd name="connsiteY1" fmla="*/ 269938 h 276225"/>
                  <a:gd name="connsiteX2" fmla="*/ 159661 w 161925"/>
                  <a:gd name="connsiteY2" fmla="*/ 69533 h 276225"/>
                  <a:gd name="connsiteX3" fmla="*/ 22024 w 161925"/>
                  <a:gd name="connsiteY3" fmla="*/ 7144 h 276225"/>
                  <a:gd name="connsiteX4" fmla="*/ 21262 w 161925"/>
                  <a:gd name="connsiteY4" fmla="*/ 21164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76225">
                    <a:moveTo>
                      <a:pt x="21262" y="211646"/>
                    </a:moveTo>
                    <a:cubicBezTo>
                      <a:pt x="30025" y="231553"/>
                      <a:pt x="71650" y="251270"/>
                      <a:pt x="133372" y="269938"/>
                    </a:cubicBezTo>
                    <a:cubicBezTo>
                      <a:pt x="142897" y="203168"/>
                      <a:pt x="151469" y="136588"/>
                      <a:pt x="159661" y="69533"/>
                    </a:cubicBezTo>
                    <a:cubicBezTo>
                      <a:pt x="113274" y="50197"/>
                      <a:pt x="67363" y="29432"/>
                      <a:pt x="22024" y="7144"/>
                    </a:cubicBezTo>
                    <a:cubicBezTo>
                      <a:pt x="3832" y="80391"/>
                      <a:pt x="879" y="165640"/>
                      <a:pt x="21262" y="211646"/>
                    </a:cubicBezTo>
                    <a:close/>
                  </a:path>
                </a:pathLst>
              </a:custGeom>
              <a:solidFill>
                <a:srgbClr val="71A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/>
              <p:cNvSpPr/>
              <p:nvPr/>
            </p:nvSpPr>
            <p:spPr>
              <a:xfrm>
                <a:off x="1525428" y="3108722"/>
                <a:ext cx="171450" cy="200025"/>
              </a:xfrm>
              <a:custGeom>
                <a:avLst/>
                <a:gdLst>
                  <a:gd name="connsiteX0" fmla="*/ 103346 w 171450"/>
                  <a:gd name="connsiteY0" fmla="*/ 7518 h 200025"/>
                  <a:gd name="connsiteX1" fmla="*/ 7144 w 171450"/>
                  <a:gd name="connsiteY1" fmla="*/ 139820 h 200025"/>
                  <a:gd name="connsiteX2" fmla="*/ 144780 w 171450"/>
                  <a:gd name="connsiteY2" fmla="*/ 202209 h 200025"/>
                  <a:gd name="connsiteX3" fmla="*/ 166402 w 171450"/>
                  <a:gd name="connsiteY3" fmla="*/ 16186 h 200025"/>
                  <a:gd name="connsiteX4" fmla="*/ 103346 w 171450"/>
                  <a:gd name="connsiteY4" fmla="*/ 7518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00025">
                    <a:moveTo>
                      <a:pt x="103346" y="7518"/>
                    </a:moveTo>
                    <a:cubicBezTo>
                      <a:pt x="60865" y="1708"/>
                      <a:pt x="25908" y="64382"/>
                      <a:pt x="7144" y="139820"/>
                    </a:cubicBezTo>
                    <a:cubicBezTo>
                      <a:pt x="52483" y="162109"/>
                      <a:pt x="98298" y="182873"/>
                      <a:pt x="144780" y="202209"/>
                    </a:cubicBezTo>
                    <a:cubicBezTo>
                      <a:pt x="152210" y="140868"/>
                      <a:pt x="159353" y="79051"/>
                      <a:pt x="166402" y="16186"/>
                    </a:cubicBezTo>
                    <a:cubicBezTo>
                      <a:pt x="145637" y="13328"/>
                      <a:pt x="124682" y="10471"/>
                      <a:pt x="103346" y="7518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/>
              <p:cNvSpPr/>
              <p:nvPr/>
            </p:nvSpPr>
            <p:spPr>
              <a:xfrm>
                <a:off x="1663064" y="3117764"/>
                <a:ext cx="1476375" cy="409575"/>
              </a:xfrm>
              <a:custGeom>
                <a:avLst/>
                <a:gdLst>
                  <a:gd name="connsiteX0" fmla="*/ 1427798 w 1476375"/>
                  <a:gd name="connsiteY0" fmla="*/ 387858 h 409575"/>
                  <a:gd name="connsiteX1" fmla="*/ 1473327 w 1476375"/>
                  <a:gd name="connsiteY1" fmla="*/ 337566 h 409575"/>
                  <a:gd name="connsiteX2" fmla="*/ 631412 w 1476375"/>
                  <a:gd name="connsiteY2" fmla="*/ 101537 h 409575"/>
                  <a:gd name="connsiteX3" fmla="*/ 532543 w 1476375"/>
                  <a:gd name="connsiteY3" fmla="*/ 146304 h 409575"/>
                  <a:gd name="connsiteX4" fmla="*/ 328613 w 1476375"/>
                  <a:gd name="connsiteY4" fmla="*/ 51244 h 409575"/>
                  <a:gd name="connsiteX5" fmla="*/ 28861 w 1476375"/>
                  <a:gd name="connsiteY5" fmla="*/ 7144 h 409575"/>
                  <a:gd name="connsiteX6" fmla="*/ 7144 w 1476375"/>
                  <a:gd name="connsiteY6" fmla="*/ 193072 h 409575"/>
                  <a:gd name="connsiteX7" fmla="*/ 1427798 w 1476375"/>
                  <a:gd name="connsiteY7" fmla="*/ 387858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6375" h="409575">
                    <a:moveTo>
                      <a:pt x="1427798" y="387858"/>
                    </a:moveTo>
                    <a:cubicBezTo>
                      <a:pt x="1454849" y="370713"/>
                      <a:pt x="1471517" y="353568"/>
                      <a:pt x="1473327" y="337566"/>
                    </a:cubicBezTo>
                    <a:cubicBezTo>
                      <a:pt x="1475899" y="314611"/>
                      <a:pt x="1307402" y="221933"/>
                      <a:pt x="631412" y="101537"/>
                    </a:cubicBezTo>
                    <a:cubicBezTo>
                      <a:pt x="604266" y="128683"/>
                      <a:pt x="570262" y="149162"/>
                      <a:pt x="532543" y="146304"/>
                    </a:cubicBezTo>
                    <a:cubicBezTo>
                      <a:pt x="455676" y="140398"/>
                      <a:pt x="379762" y="121444"/>
                      <a:pt x="328613" y="51244"/>
                    </a:cubicBezTo>
                    <a:cubicBezTo>
                      <a:pt x="235934" y="36671"/>
                      <a:pt x="136208" y="22193"/>
                      <a:pt x="28861" y="7144"/>
                    </a:cubicBezTo>
                    <a:cubicBezTo>
                      <a:pt x="21717" y="69913"/>
                      <a:pt x="14573" y="131731"/>
                      <a:pt x="7144" y="193072"/>
                    </a:cubicBezTo>
                    <a:cubicBezTo>
                      <a:pt x="452342" y="378905"/>
                      <a:pt x="945928" y="432816"/>
                      <a:pt x="1427798" y="387858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/>
              <p:cNvSpPr/>
              <p:nvPr/>
            </p:nvSpPr>
            <p:spPr>
              <a:xfrm>
                <a:off x="1636680" y="3303787"/>
                <a:ext cx="1457325" cy="342900"/>
              </a:xfrm>
              <a:custGeom>
                <a:avLst/>
                <a:gdLst>
                  <a:gd name="connsiteX0" fmla="*/ 33433 w 1457325"/>
                  <a:gd name="connsiteY0" fmla="*/ 7144 h 342900"/>
                  <a:gd name="connsiteX1" fmla="*/ 7144 w 1457325"/>
                  <a:gd name="connsiteY1" fmla="*/ 207454 h 342900"/>
                  <a:gd name="connsiteX2" fmla="*/ 902113 w 1457325"/>
                  <a:gd name="connsiteY2" fmla="*/ 336042 h 342900"/>
                  <a:gd name="connsiteX3" fmla="*/ 1454182 w 1457325"/>
                  <a:gd name="connsiteY3" fmla="*/ 201835 h 342900"/>
                  <a:gd name="connsiteX4" fmla="*/ 33433 w 1457325"/>
                  <a:gd name="connsiteY4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325" h="342900">
                    <a:moveTo>
                      <a:pt x="33433" y="7144"/>
                    </a:moveTo>
                    <a:cubicBezTo>
                      <a:pt x="25241" y="74200"/>
                      <a:pt x="16669" y="140779"/>
                      <a:pt x="7144" y="207454"/>
                    </a:cubicBezTo>
                    <a:cubicBezTo>
                      <a:pt x="235077" y="276606"/>
                      <a:pt x="739616" y="332422"/>
                      <a:pt x="902113" y="336042"/>
                    </a:cubicBezTo>
                    <a:cubicBezTo>
                      <a:pt x="1067562" y="339947"/>
                      <a:pt x="1345406" y="270796"/>
                      <a:pt x="1454182" y="201835"/>
                    </a:cubicBezTo>
                    <a:cubicBezTo>
                      <a:pt x="972312" y="246793"/>
                      <a:pt x="478726" y="192881"/>
                      <a:pt x="33433" y="7144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/>
              <p:cNvSpPr/>
              <p:nvPr/>
            </p:nvSpPr>
            <p:spPr>
              <a:xfrm>
                <a:off x="1883744" y="2935568"/>
                <a:ext cx="666750" cy="180975"/>
              </a:xfrm>
              <a:custGeom>
                <a:avLst/>
                <a:gdLst>
                  <a:gd name="connsiteX0" fmla="*/ 665146 w 666750"/>
                  <a:gd name="connsiteY0" fmla="*/ 166004 h 180975"/>
                  <a:gd name="connsiteX1" fmla="*/ 334057 w 666750"/>
                  <a:gd name="connsiteY1" fmla="*/ 130380 h 180975"/>
                  <a:gd name="connsiteX2" fmla="*/ 7254 w 666750"/>
                  <a:gd name="connsiteY2" fmla="*/ 45131 h 180975"/>
                  <a:gd name="connsiteX3" fmla="*/ 313768 w 666750"/>
                  <a:gd name="connsiteY3" fmla="*/ 21700 h 180975"/>
                  <a:gd name="connsiteX4" fmla="*/ 665146 w 666750"/>
                  <a:gd name="connsiteY4" fmla="*/ 1660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146" y="166004"/>
                    </a:moveTo>
                    <a:cubicBezTo>
                      <a:pt x="640857" y="192769"/>
                      <a:pt x="507793" y="164099"/>
                      <a:pt x="334057" y="130380"/>
                    </a:cubicBezTo>
                    <a:cubicBezTo>
                      <a:pt x="152796" y="95138"/>
                      <a:pt x="2491" y="71039"/>
                      <a:pt x="7254" y="45131"/>
                    </a:cubicBezTo>
                    <a:cubicBezTo>
                      <a:pt x="12016" y="19223"/>
                      <a:pt x="132127" y="-11638"/>
                      <a:pt x="313768" y="21700"/>
                    </a:cubicBezTo>
                    <a:cubicBezTo>
                      <a:pt x="495505" y="55133"/>
                      <a:pt x="682862" y="146477"/>
                      <a:pt x="665146" y="1660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/>
              <p:cNvSpPr/>
              <p:nvPr/>
            </p:nvSpPr>
            <p:spPr>
              <a:xfrm>
                <a:off x="1798404" y="3498429"/>
                <a:ext cx="666750" cy="180975"/>
              </a:xfrm>
              <a:custGeom>
                <a:avLst/>
                <a:gdLst>
                  <a:gd name="connsiteX0" fmla="*/ 665523 w 666750"/>
                  <a:gd name="connsiteY0" fmla="*/ 164451 h 180975"/>
                  <a:gd name="connsiteX1" fmla="*/ 334338 w 666750"/>
                  <a:gd name="connsiteY1" fmla="*/ 129875 h 180975"/>
                  <a:gd name="connsiteX2" fmla="*/ 7250 w 666750"/>
                  <a:gd name="connsiteY2" fmla="*/ 45674 h 180975"/>
                  <a:gd name="connsiteX3" fmla="*/ 313669 w 666750"/>
                  <a:gd name="connsiteY3" fmla="*/ 21290 h 180975"/>
                  <a:gd name="connsiteX4" fmla="*/ 665523 w 666750"/>
                  <a:gd name="connsiteY4" fmla="*/ 164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523" y="164451"/>
                    </a:moveTo>
                    <a:cubicBezTo>
                      <a:pt x="660855" y="190454"/>
                      <a:pt x="516171" y="162641"/>
                      <a:pt x="334338" y="129875"/>
                    </a:cubicBezTo>
                    <a:cubicBezTo>
                      <a:pt x="152601" y="97109"/>
                      <a:pt x="2583" y="71678"/>
                      <a:pt x="7250" y="45674"/>
                    </a:cubicBezTo>
                    <a:cubicBezTo>
                      <a:pt x="11917" y="19671"/>
                      <a:pt x="131932" y="-11571"/>
                      <a:pt x="313669" y="21290"/>
                    </a:cubicBezTo>
                    <a:cubicBezTo>
                      <a:pt x="495501" y="54152"/>
                      <a:pt x="670190" y="138543"/>
                      <a:pt x="665523" y="164451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/>
              <p:cNvSpPr/>
              <p:nvPr/>
            </p:nvSpPr>
            <p:spPr>
              <a:xfrm>
                <a:off x="2026348" y="2995463"/>
                <a:ext cx="66675" cy="581025"/>
              </a:xfrm>
              <a:custGeom>
                <a:avLst/>
                <a:gdLst>
                  <a:gd name="connsiteX0" fmla="*/ 65342 w 66675"/>
                  <a:gd name="connsiteY0" fmla="*/ 570262 h 581025"/>
                  <a:gd name="connsiteX1" fmla="*/ 24670 w 66675"/>
                  <a:gd name="connsiteY1" fmla="*/ 576263 h 581025"/>
                  <a:gd name="connsiteX2" fmla="*/ 7144 w 66675"/>
                  <a:gd name="connsiteY2" fmla="*/ 13049 h 581025"/>
                  <a:gd name="connsiteX3" fmla="*/ 47720 w 66675"/>
                  <a:gd name="connsiteY3" fmla="*/ 7144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81025">
                    <a:moveTo>
                      <a:pt x="65342" y="570262"/>
                    </a:moveTo>
                    <a:lnTo>
                      <a:pt x="24670" y="576263"/>
                    </a:lnTo>
                    <a:lnTo>
                      <a:pt x="7144" y="13049"/>
                    </a:lnTo>
                    <a:lnTo>
                      <a:pt x="47720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/>
              <p:cNvSpPr/>
              <p:nvPr/>
            </p:nvSpPr>
            <p:spPr>
              <a:xfrm>
                <a:off x="2179320" y="3023943"/>
                <a:ext cx="190500" cy="571500"/>
              </a:xfrm>
              <a:custGeom>
                <a:avLst/>
                <a:gdLst>
                  <a:gd name="connsiteX0" fmla="*/ 7144 w 190500"/>
                  <a:gd name="connsiteY0" fmla="*/ 552450 h 571500"/>
                  <a:gd name="connsiteX1" fmla="*/ 45434 w 190500"/>
                  <a:gd name="connsiteY1" fmla="*/ 567214 h 571500"/>
                  <a:gd name="connsiteX2" fmla="*/ 187261 w 190500"/>
                  <a:gd name="connsiteY2" fmla="*/ 22003 h 571500"/>
                  <a:gd name="connsiteX3" fmla="*/ 148971 w 190500"/>
                  <a:gd name="connsiteY3" fmla="*/ 7144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571500">
                    <a:moveTo>
                      <a:pt x="7144" y="552450"/>
                    </a:moveTo>
                    <a:lnTo>
                      <a:pt x="45434" y="567214"/>
                    </a:lnTo>
                    <a:lnTo>
                      <a:pt x="187261" y="22003"/>
                    </a:lnTo>
                    <a:lnTo>
                      <a:pt x="148971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/>
              <p:cNvSpPr/>
              <p:nvPr/>
            </p:nvSpPr>
            <p:spPr>
              <a:xfrm>
                <a:off x="2804037" y="3443370"/>
                <a:ext cx="314325" cy="114300"/>
              </a:xfrm>
              <a:custGeom>
                <a:avLst/>
                <a:gdLst>
                  <a:gd name="connsiteX0" fmla="*/ 311399 w 314325"/>
                  <a:gd name="connsiteY0" fmla="*/ 98257 h 114300"/>
                  <a:gd name="connsiteX1" fmla="*/ 157189 w 314325"/>
                  <a:gd name="connsiteY1" fmla="*/ 88065 h 114300"/>
                  <a:gd name="connsiteX2" fmla="*/ 7266 w 314325"/>
                  <a:gd name="connsiteY2" fmla="*/ 42345 h 114300"/>
                  <a:gd name="connsiteX3" fmla="*/ 152617 w 314325"/>
                  <a:gd name="connsiteY3" fmla="*/ 11674 h 114300"/>
                  <a:gd name="connsiteX4" fmla="*/ 311399 w 314325"/>
                  <a:gd name="connsiteY4" fmla="*/ 98257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5" h="114300">
                    <a:moveTo>
                      <a:pt x="311399" y="98257"/>
                    </a:moveTo>
                    <a:cubicBezTo>
                      <a:pt x="307970" y="116926"/>
                      <a:pt x="241200" y="103495"/>
                      <a:pt x="157189" y="88065"/>
                    </a:cubicBezTo>
                    <a:cubicBezTo>
                      <a:pt x="73179" y="72634"/>
                      <a:pt x="3837" y="61014"/>
                      <a:pt x="7266" y="42345"/>
                    </a:cubicBezTo>
                    <a:cubicBezTo>
                      <a:pt x="10695" y="23676"/>
                      <a:pt x="68607" y="-3756"/>
                      <a:pt x="152617" y="11674"/>
                    </a:cubicBezTo>
                    <a:cubicBezTo>
                      <a:pt x="236628" y="27105"/>
                      <a:pt x="314828" y="79588"/>
                      <a:pt x="311399" y="9825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/>
              <p:cNvSpPr/>
              <p:nvPr/>
            </p:nvSpPr>
            <p:spPr>
              <a:xfrm>
                <a:off x="1350236" y="3184707"/>
                <a:ext cx="114300" cy="152400"/>
              </a:xfrm>
              <a:custGeom>
                <a:avLst/>
                <a:gdLst>
                  <a:gd name="connsiteX0" fmla="*/ 115661 w 114300"/>
                  <a:gd name="connsiteY0" fmla="*/ 7161 h 152400"/>
                  <a:gd name="connsiteX1" fmla="*/ 85848 w 114300"/>
                  <a:gd name="connsiteY1" fmla="*/ 145464 h 152400"/>
                  <a:gd name="connsiteX2" fmla="*/ 8029 w 114300"/>
                  <a:gd name="connsiteY2" fmla="*/ 56310 h 152400"/>
                  <a:gd name="connsiteX3" fmla="*/ 115661 w 114300"/>
                  <a:gd name="connsiteY3" fmla="*/ 7161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152400">
                    <a:moveTo>
                      <a:pt x="115661" y="7161"/>
                    </a:moveTo>
                    <a:lnTo>
                      <a:pt x="85848" y="145464"/>
                    </a:lnTo>
                    <a:cubicBezTo>
                      <a:pt x="33842" y="122604"/>
                      <a:pt x="1266" y="87743"/>
                      <a:pt x="8029" y="56310"/>
                    </a:cubicBezTo>
                    <a:cubicBezTo>
                      <a:pt x="14792" y="24878"/>
                      <a:pt x="58797" y="6494"/>
                      <a:pt x="115661" y="7161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/>
              <p:cNvSpPr/>
              <p:nvPr/>
            </p:nvSpPr>
            <p:spPr>
              <a:xfrm>
                <a:off x="1348487" y="2950929"/>
                <a:ext cx="219075" cy="628650"/>
              </a:xfrm>
              <a:custGeom>
                <a:avLst/>
                <a:gdLst>
                  <a:gd name="connsiteX0" fmla="*/ 178797 w 219075"/>
                  <a:gd name="connsiteY0" fmla="*/ 16562 h 628650"/>
                  <a:gd name="connsiteX1" fmla="*/ 147485 w 219075"/>
                  <a:gd name="connsiteY1" fmla="*/ 324834 h 628650"/>
                  <a:gd name="connsiteX2" fmla="*/ 44412 w 219075"/>
                  <a:gd name="connsiteY2" fmla="*/ 617048 h 628650"/>
                  <a:gd name="connsiteX3" fmla="*/ 75724 w 219075"/>
                  <a:gd name="connsiteY3" fmla="*/ 308775 h 628650"/>
                  <a:gd name="connsiteX4" fmla="*/ 178797 w 219075"/>
                  <a:gd name="connsiteY4" fmla="*/ 16562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628650">
                    <a:moveTo>
                      <a:pt x="178797" y="16562"/>
                    </a:moveTo>
                    <a:cubicBezTo>
                      <a:pt x="198613" y="20996"/>
                      <a:pt x="184594" y="159015"/>
                      <a:pt x="147485" y="324834"/>
                    </a:cubicBezTo>
                    <a:cubicBezTo>
                      <a:pt x="110376" y="490654"/>
                      <a:pt x="64228" y="621482"/>
                      <a:pt x="44412" y="617048"/>
                    </a:cubicBezTo>
                    <a:cubicBezTo>
                      <a:pt x="24596" y="612613"/>
                      <a:pt x="38615" y="474594"/>
                      <a:pt x="75724" y="308775"/>
                    </a:cubicBezTo>
                    <a:cubicBezTo>
                      <a:pt x="112834" y="142955"/>
                      <a:pt x="158981" y="12127"/>
                      <a:pt x="178797" y="16562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52" name="组合 351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53" name="矩形 352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矩形 353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矩形 354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矩形 355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7" name="任意多边形: 形状 356"/>
          <p:cNvSpPr/>
          <p:nvPr userDrawn="1"/>
        </p:nvSpPr>
        <p:spPr>
          <a:xfrm>
            <a:off x="3225052" y="5054440"/>
            <a:ext cx="750716" cy="507683"/>
          </a:xfrm>
          <a:custGeom>
            <a:avLst/>
            <a:gdLst>
              <a:gd name="connsiteX0" fmla="*/ 421626 w 750716"/>
              <a:gd name="connsiteY0" fmla="*/ 0 h 507683"/>
              <a:gd name="connsiteX1" fmla="*/ 565063 w 750716"/>
              <a:gd name="connsiteY1" fmla="*/ 50716 h 507683"/>
              <a:gd name="connsiteX2" fmla="*/ 595000 w 750716"/>
              <a:gd name="connsiteY2" fmla="*/ 88619 h 507683"/>
              <a:gd name="connsiteX3" fmla="*/ 626825 w 750716"/>
              <a:gd name="connsiteY3" fmla="*/ 94104 h 507683"/>
              <a:gd name="connsiteX4" fmla="*/ 750716 w 750716"/>
              <a:gd name="connsiteY4" fmla="*/ 253652 h 507683"/>
              <a:gd name="connsiteX5" fmla="*/ 626825 w 750716"/>
              <a:gd name="connsiteY5" fmla="*/ 413201 h 507683"/>
              <a:gd name="connsiteX6" fmla="*/ 608797 w 750716"/>
              <a:gd name="connsiteY6" fmla="*/ 416308 h 507683"/>
              <a:gd name="connsiteX7" fmla="*/ 576683 w 750716"/>
              <a:gd name="connsiteY7" fmla="*/ 456967 h 507683"/>
              <a:gd name="connsiteX8" fmla="*/ 433246 w 750716"/>
              <a:gd name="connsiteY8" fmla="*/ 507683 h 507683"/>
              <a:gd name="connsiteX9" fmla="*/ 289809 w 750716"/>
              <a:gd name="connsiteY9" fmla="*/ 456967 h 507683"/>
              <a:gd name="connsiteX10" fmla="*/ 267142 w 750716"/>
              <a:gd name="connsiteY10" fmla="*/ 428268 h 507683"/>
              <a:gd name="connsiteX11" fmla="*/ 202850 w 750716"/>
              <a:gd name="connsiteY11" fmla="*/ 439348 h 507683"/>
              <a:gd name="connsiteX12" fmla="*/ 0 w 750716"/>
              <a:gd name="connsiteY12" fmla="*/ 266192 h 507683"/>
              <a:gd name="connsiteX13" fmla="*/ 202850 w 750716"/>
              <a:gd name="connsiteY13" fmla="*/ 93036 h 507683"/>
              <a:gd name="connsiteX14" fmla="*/ 239742 w 750716"/>
              <a:gd name="connsiteY14" fmla="*/ 99394 h 507683"/>
              <a:gd name="connsiteX15" fmla="*/ 278189 w 750716"/>
              <a:gd name="connsiteY15" fmla="*/ 50716 h 507683"/>
              <a:gd name="connsiteX16" fmla="*/ 421626 w 750716"/>
              <a:gd name="connsiteY16" fmla="*/ 0 h 50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0716" h="507683">
                <a:moveTo>
                  <a:pt x="421626" y="0"/>
                </a:moveTo>
                <a:cubicBezTo>
                  <a:pt x="477642" y="0"/>
                  <a:pt x="528354" y="19381"/>
                  <a:pt x="565063" y="50716"/>
                </a:cubicBezTo>
                <a:lnTo>
                  <a:pt x="595000" y="88619"/>
                </a:lnTo>
                <a:lnTo>
                  <a:pt x="626825" y="94104"/>
                </a:lnTo>
                <a:cubicBezTo>
                  <a:pt x="699630" y="120390"/>
                  <a:pt x="750716" y="181929"/>
                  <a:pt x="750716" y="253652"/>
                </a:cubicBezTo>
                <a:cubicBezTo>
                  <a:pt x="750716" y="325376"/>
                  <a:pt x="699630" y="386914"/>
                  <a:pt x="626825" y="413201"/>
                </a:cubicBezTo>
                <a:lnTo>
                  <a:pt x="608797" y="416308"/>
                </a:lnTo>
                <a:lnTo>
                  <a:pt x="576683" y="456967"/>
                </a:lnTo>
                <a:cubicBezTo>
                  <a:pt x="539974" y="488302"/>
                  <a:pt x="489262" y="507683"/>
                  <a:pt x="433246" y="507683"/>
                </a:cubicBezTo>
                <a:cubicBezTo>
                  <a:pt x="377231" y="507683"/>
                  <a:pt x="326518" y="488302"/>
                  <a:pt x="289809" y="456967"/>
                </a:cubicBezTo>
                <a:lnTo>
                  <a:pt x="267142" y="428268"/>
                </a:lnTo>
                <a:lnTo>
                  <a:pt x="202850" y="439348"/>
                </a:lnTo>
                <a:cubicBezTo>
                  <a:pt x="90819" y="439348"/>
                  <a:pt x="0" y="361823"/>
                  <a:pt x="0" y="266192"/>
                </a:cubicBezTo>
                <a:cubicBezTo>
                  <a:pt x="0" y="170561"/>
                  <a:pt x="90819" y="93036"/>
                  <a:pt x="202850" y="93036"/>
                </a:cubicBezTo>
                <a:lnTo>
                  <a:pt x="239742" y="99394"/>
                </a:lnTo>
                <a:lnTo>
                  <a:pt x="278189" y="50716"/>
                </a:lnTo>
                <a:cubicBezTo>
                  <a:pt x="314898" y="19381"/>
                  <a:pt x="365611" y="0"/>
                  <a:pt x="421626" y="0"/>
                </a:cubicBezTo>
                <a:close/>
              </a:path>
            </a:pathLst>
          </a:custGeom>
          <a:solidFill>
            <a:srgbClr val="D4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8" name="组合 357"/>
          <p:cNvGrpSpPr/>
          <p:nvPr userDrawn="1"/>
        </p:nvGrpSpPr>
        <p:grpSpPr>
          <a:xfrm>
            <a:off x="7977528" y="5056273"/>
            <a:ext cx="723443" cy="370876"/>
            <a:chOff x="7628280" y="5013864"/>
            <a:chExt cx="723443" cy="370876"/>
          </a:xfrm>
        </p:grpSpPr>
        <p:sp>
          <p:nvSpPr>
            <p:cNvPr id="359" name="椭圆 358"/>
            <p:cNvSpPr/>
            <p:nvPr/>
          </p:nvSpPr>
          <p:spPr>
            <a:xfrm>
              <a:off x="7628280" y="5013864"/>
              <a:ext cx="429228" cy="33855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0" name="椭圆 359"/>
            <p:cNvSpPr/>
            <p:nvPr/>
          </p:nvSpPr>
          <p:spPr>
            <a:xfrm>
              <a:off x="7862332" y="5088761"/>
              <a:ext cx="330589" cy="260752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1" name="椭圆 360"/>
            <p:cNvSpPr/>
            <p:nvPr/>
          </p:nvSpPr>
          <p:spPr>
            <a:xfrm>
              <a:off x="8081252" y="5171406"/>
              <a:ext cx="270471" cy="21333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</p:grpSp>
      <p:grpSp>
        <p:nvGrpSpPr>
          <p:cNvPr id="362" name="组合 361"/>
          <p:cNvGrpSpPr/>
          <p:nvPr userDrawn="1"/>
        </p:nvGrpSpPr>
        <p:grpSpPr>
          <a:xfrm>
            <a:off x="217288" y="168703"/>
            <a:ext cx="999419" cy="702200"/>
            <a:chOff x="211362" y="145445"/>
            <a:chExt cx="1056443" cy="742266"/>
          </a:xfrm>
        </p:grpSpPr>
        <p:pic>
          <p:nvPicPr>
            <p:cNvPr id="363" name="图形 362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364" name="图形 363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365" name="图形 364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形 1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9" y="-155347"/>
            <a:ext cx="2714625" cy="1409700"/>
          </a:xfrm>
          <a:prstGeom prst="rect">
            <a:avLst/>
          </a:prstGeom>
        </p:spPr>
      </p:pic>
      <p:pic>
        <p:nvPicPr>
          <p:cNvPr id="175" name="图形 17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3726" y="-274636"/>
            <a:ext cx="2906936" cy="1617480"/>
          </a:xfrm>
          <a:prstGeom prst="rect">
            <a:avLst/>
          </a:prstGeom>
        </p:spPr>
      </p:pic>
      <p:pic>
        <p:nvPicPr>
          <p:cNvPr id="176" name="图形 175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5370" y="216127"/>
            <a:ext cx="876300" cy="561975"/>
          </a:xfrm>
          <a:prstGeom prst="rect">
            <a:avLst/>
          </a:prstGeom>
        </p:spPr>
      </p:pic>
      <p:grpSp>
        <p:nvGrpSpPr>
          <p:cNvPr id="193" name="图形 12"/>
          <p:cNvGrpSpPr/>
          <p:nvPr userDrawn="1"/>
        </p:nvGrpSpPr>
        <p:grpSpPr>
          <a:xfrm>
            <a:off x="-380872" y="3385330"/>
            <a:ext cx="8816380" cy="3888339"/>
            <a:chOff x="-528556" y="2593922"/>
            <a:chExt cx="8816380" cy="3888339"/>
          </a:xfrm>
        </p:grpSpPr>
        <p:sp>
          <p:nvSpPr>
            <p:cNvPr id="194" name="任意多边形: 形状 193"/>
            <p:cNvSpPr/>
            <p:nvPr/>
          </p:nvSpPr>
          <p:spPr>
            <a:xfrm>
              <a:off x="189058" y="3538831"/>
              <a:ext cx="3095625" cy="2095500"/>
            </a:xfrm>
            <a:custGeom>
              <a:avLst/>
              <a:gdLst>
                <a:gd name="connsiteX0" fmla="*/ 615410 w 3095625"/>
                <a:gd name="connsiteY0" fmla="*/ 257622 h 2095500"/>
                <a:gd name="connsiteX1" fmla="*/ 1345692 w 3095625"/>
                <a:gd name="connsiteY1" fmla="*/ 52930 h 2095500"/>
                <a:gd name="connsiteX2" fmla="*/ 1698117 w 3095625"/>
                <a:gd name="connsiteY2" fmla="*/ 724443 h 2095500"/>
                <a:gd name="connsiteX3" fmla="*/ 2158079 w 3095625"/>
                <a:gd name="connsiteY3" fmla="*/ 831027 h 2095500"/>
                <a:gd name="connsiteX4" fmla="*/ 2323719 w 3095625"/>
                <a:gd name="connsiteY4" fmla="*/ 1273083 h 2095500"/>
                <a:gd name="connsiteX5" fmla="*/ 2898744 w 3095625"/>
                <a:gd name="connsiteY5" fmla="*/ 1390240 h 2095500"/>
                <a:gd name="connsiteX6" fmla="*/ 3097054 w 3095625"/>
                <a:gd name="connsiteY6" fmla="*/ 1976409 h 2095500"/>
                <a:gd name="connsiteX7" fmla="*/ 3071432 w 3095625"/>
                <a:gd name="connsiteY7" fmla="*/ 2076326 h 2095500"/>
                <a:gd name="connsiteX8" fmla="*/ 2971705 w 3095625"/>
                <a:gd name="connsiteY8" fmla="*/ 2072040 h 2095500"/>
                <a:gd name="connsiteX9" fmla="*/ 7144 w 3095625"/>
                <a:gd name="connsiteY9" fmla="*/ 2072040 h 2095500"/>
                <a:gd name="connsiteX10" fmla="*/ 615410 w 3095625"/>
                <a:gd name="connsiteY10" fmla="*/ 257622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5625" h="2095500">
                  <a:moveTo>
                    <a:pt x="615410" y="257622"/>
                  </a:moveTo>
                  <a:cubicBezTo>
                    <a:pt x="773621" y="34642"/>
                    <a:pt x="1094613" y="-55369"/>
                    <a:pt x="1345692" y="52930"/>
                  </a:cubicBezTo>
                  <a:cubicBezTo>
                    <a:pt x="1596771" y="161230"/>
                    <a:pt x="1751648" y="456314"/>
                    <a:pt x="1698117" y="724443"/>
                  </a:cubicBezTo>
                  <a:cubicBezTo>
                    <a:pt x="1856327" y="681580"/>
                    <a:pt x="2034826" y="723014"/>
                    <a:pt x="2158079" y="831027"/>
                  </a:cubicBezTo>
                  <a:cubicBezTo>
                    <a:pt x="2281333" y="939136"/>
                    <a:pt x="2345627" y="1110682"/>
                    <a:pt x="2323719" y="1273083"/>
                  </a:cubicBezTo>
                  <a:cubicBezTo>
                    <a:pt x="2506790" y="1167832"/>
                    <a:pt x="2754916" y="1235650"/>
                    <a:pt x="2898744" y="1390240"/>
                  </a:cubicBezTo>
                  <a:cubicBezTo>
                    <a:pt x="3042666" y="1544831"/>
                    <a:pt x="3096387" y="1765240"/>
                    <a:pt x="3097054" y="1976409"/>
                  </a:cubicBezTo>
                  <a:cubicBezTo>
                    <a:pt x="3097149" y="2011651"/>
                    <a:pt x="3094768" y="2050037"/>
                    <a:pt x="3071432" y="2076326"/>
                  </a:cubicBezTo>
                  <a:cubicBezTo>
                    <a:pt x="3048095" y="2102615"/>
                    <a:pt x="2984659" y="2104711"/>
                    <a:pt x="2971705" y="2072040"/>
                  </a:cubicBezTo>
                  <a:lnTo>
                    <a:pt x="7144" y="2072040"/>
                  </a:lnTo>
                  <a:lnTo>
                    <a:pt x="615410" y="257622"/>
                  </a:ln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/>
            <p:cNvSpPr/>
            <p:nvPr/>
          </p:nvSpPr>
          <p:spPr>
            <a:xfrm>
              <a:off x="-528556" y="3197236"/>
              <a:ext cx="942975" cy="2095500"/>
            </a:xfrm>
            <a:custGeom>
              <a:avLst/>
              <a:gdLst>
                <a:gd name="connsiteX0" fmla="*/ 938879 w 942975"/>
                <a:gd name="connsiteY0" fmla="*/ 200406 h 2095500"/>
                <a:gd name="connsiteX1" fmla="*/ 647414 w 942975"/>
                <a:gd name="connsiteY1" fmla="*/ 1211199 h 2095500"/>
                <a:gd name="connsiteX2" fmla="*/ 596456 w 942975"/>
                <a:gd name="connsiteY2" fmla="*/ 2089309 h 2095500"/>
                <a:gd name="connsiteX3" fmla="*/ 9239 w 942975"/>
                <a:gd name="connsiteY3" fmla="*/ 2085022 h 2095500"/>
                <a:gd name="connsiteX4" fmla="*/ 7144 w 942975"/>
                <a:gd name="connsiteY4" fmla="*/ 537496 h 2095500"/>
                <a:gd name="connsiteX5" fmla="*/ 434054 w 942975"/>
                <a:gd name="connsiteY5" fmla="*/ 7144 h 2095500"/>
                <a:gd name="connsiteX6" fmla="*/ 441865 w 942975"/>
                <a:gd name="connsiteY6" fmla="*/ 71438 h 2095500"/>
                <a:gd name="connsiteX7" fmla="*/ 484632 w 942975"/>
                <a:gd name="connsiteY7" fmla="*/ 95726 h 2095500"/>
                <a:gd name="connsiteX8" fmla="*/ 739045 w 942975"/>
                <a:gd name="connsiteY8" fmla="*/ 34385 h 2095500"/>
                <a:gd name="connsiteX9" fmla="*/ 838772 w 942975"/>
                <a:gd name="connsiteY9" fmla="*/ 225457 h 2095500"/>
                <a:gd name="connsiteX10" fmla="*/ 938879 w 942975"/>
                <a:gd name="connsiteY10" fmla="*/ 200406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5" h="2095500">
                  <a:moveTo>
                    <a:pt x="938879" y="200406"/>
                  </a:moveTo>
                  <a:cubicBezTo>
                    <a:pt x="803243" y="519494"/>
                    <a:pt x="732854" y="869156"/>
                    <a:pt x="647414" y="1211199"/>
                  </a:cubicBezTo>
                  <a:cubicBezTo>
                    <a:pt x="577215" y="1503807"/>
                    <a:pt x="576834" y="1796605"/>
                    <a:pt x="596456" y="2089309"/>
                  </a:cubicBezTo>
                  <a:lnTo>
                    <a:pt x="9239" y="2085022"/>
                  </a:lnTo>
                  <a:lnTo>
                    <a:pt x="7144" y="537496"/>
                  </a:lnTo>
                  <a:cubicBezTo>
                    <a:pt x="107252" y="331470"/>
                    <a:pt x="254699" y="149066"/>
                    <a:pt x="434054" y="7144"/>
                  </a:cubicBezTo>
                  <a:cubicBezTo>
                    <a:pt x="427006" y="30099"/>
                    <a:pt x="427006" y="53626"/>
                    <a:pt x="441865" y="71438"/>
                  </a:cubicBezTo>
                  <a:cubicBezTo>
                    <a:pt x="452438" y="84201"/>
                    <a:pt x="468535" y="91059"/>
                    <a:pt x="484632" y="95726"/>
                  </a:cubicBezTo>
                  <a:cubicBezTo>
                    <a:pt x="572072" y="122206"/>
                    <a:pt x="672941" y="97727"/>
                    <a:pt x="739045" y="34385"/>
                  </a:cubicBezTo>
                  <a:cubicBezTo>
                    <a:pt x="704564" y="109823"/>
                    <a:pt x="757238" y="210788"/>
                    <a:pt x="838772" y="225457"/>
                  </a:cubicBezTo>
                  <a:cubicBezTo>
                    <a:pt x="874014" y="231934"/>
                    <a:pt x="910114" y="221171"/>
                    <a:pt x="938879" y="200406"/>
                  </a:cubicBezTo>
                  <a:close/>
                </a:path>
              </a:pathLst>
            </a:custGeom>
            <a:solidFill>
              <a:srgbClr val="2B47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/>
            <p:cNvSpPr/>
            <p:nvPr/>
          </p:nvSpPr>
          <p:spPr>
            <a:xfrm>
              <a:off x="49704" y="3026643"/>
              <a:ext cx="1695450" cy="2276475"/>
            </a:xfrm>
            <a:custGeom>
              <a:avLst/>
              <a:gdLst>
                <a:gd name="connsiteX0" fmla="*/ 1002986 w 1695450"/>
                <a:gd name="connsiteY0" fmla="*/ 473869 h 2276475"/>
                <a:gd name="connsiteX1" fmla="*/ 791340 w 1695450"/>
                <a:gd name="connsiteY1" fmla="*/ 176498 h 2276475"/>
                <a:gd name="connsiteX2" fmla="*/ 724284 w 1695450"/>
                <a:gd name="connsiteY2" fmla="*/ 112585 h 2276475"/>
                <a:gd name="connsiteX3" fmla="*/ 558549 w 1695450"/>
                <a:gd name="connsiteY3" fmla="*/ 7144 h 2276475"/>
                <a:gd name="connsiteX4" fmla="*/ 69250 w 1695450"/>
                <a:gd name="connsiteY4" fmla="*/ 1381697 h 2276475"/>
                <a:gd name="connsiteX5" fmla="*/ 18196 w 1695450"/>
                <a:gd name="connsiteY5" fmla="*/ 2259806 h 2276475"/>
                <a:gd name="connsiteX6" fmla="*/ 1691358 w 1695450"/>
                <a:gd name="connsiteY6" fmla="*/ 2272094 h 2276475"/>
                <a:gd name="connsiteX7" fmla="*/ 1002986 w 1695450"/>
                <a:gd name="connsiteY7" fmla="*/ 473869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450" h="2276475">
                  <a:moveTo>
                    <a:pt x="1002986" y="473869"/>
                  </a:moveTo>
                  <a:cubicBezTo>
                    <a:pt x="941835" y="368618"/>
                    <a:pt x="874970" y="264509"/>
                    <a:pt x="791340" y="176498"/>
                  </a:cubicBezTo>
                  <a:cubicBezTo>
                    <a:pt x="770195" y="154114"/>
                    <a:pt x="747811" y="132778"/>
                    <a:pt x="724284" y="112585"/>
                  </a:cubicBezTo>
                  <a:cubicBezTo>
                    <a:pt x="674564" y="70199"/>
                    <a:pt x="618366" y="33814"/>
                    <a:pt x="558549" y="7144"/>
                  </a:cubicBezTo>
                  <a:cubicBezTo>
                    <a:pt x="278514" y="411194"/>
                    <a:pt x="188693" y="903923"/>
                    <a:pt x="69250" y="1381697"/>
                  </a:cubicBezTo>
                  <a:cubicBezTo>
                    <a:pt x="-949" y="1674400"/>
                    <a:pt x="-1330" y="1967103"/>
                    <a:pt x="18196" y="2259806"/>
                  </a:cubicBezTo>
                  <a:lnTo>
                    <a:pt x="1691358" y="2272094"/>
                  </a:lnTo>
                  <a:cubicBezTo>
                    <a:pt x="1509811" y="1654969"/>
                    <a:pt x="1325407" y="1030891"/>
                    <a:pt x="1002986" y="47386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/>
            <p:cNvSpPr/>
            <p:nvPr/>
          </p:nvSpPr>
          <p:spPr>
            <a:xfrm>
              <a:off x="-106127" y="2978161"/>
              <a:ext cx="714375" cy="447675"/>
            </a:xfrm>
            <a:custGeom>
              <a:avLst/>
              <a:gdLst>
                <a:gd name="connsiteX0" fmla="*/ 714285 w 714375"/>
                <a:gd name="connsiteY0" fmla="*/ 55626 h 447675"/>
                <a:gd name="connsiteX1" fmla="*/ 516546 w 714375"/>
                <a:gd name="connsiteY1" fmla="*/ 419386 h 447675"/>
                <a:gd name="connsiteX2" fmla="*/ 416438 w 714375"/>
                <a:gd name="connsiteY2" fmla="*/ 444436 h 447675"/>
                <a:gd name="connsiteX3" fmla="*/ 316711 w 714375"/>
                <a:gd name="connsiteY3" fmla="*/ 253365 h 447675"/>
                <a:gd name="connsiteX4" fmla="*/ 62298 w 714375"/>
                <a:gd name="connsiteY4" fmla="*/ 314706 h 447675"/>
                <a:gd name="connsiteX5" fmla="*/ 19531 w 714375"/>
                <a:gd name="connsiteY5" fmla="*/ 290417 h 447675"/>
                <a:gd name="connsiteX6" fmla="*/ 11721 w 714375"/>
                <a:gd name="connsiteY6" fmla="*/ 226123 h 447675"/>
                <a:gd name="connsiteX7" fmla="*/ 164216 w 714375"/>
                <a:gd name="connsiteY7" fmla="*/ 119920 h 447675"/>
                <a:gd name="connsiteX8" fmla="*/ 460539 w 714375"/>
                <a:gd name="connsiteY8" fmla="*/ 8953 h 447675"/>
                <a:gd name="connsiteX9" fmla="*/ 499972 w 714375"/>
                <a:gd name="connsiteY9" fmla="*/ 7144 h 447675"/>
                <a:gd name="connsiteX10" fmla="*/ 525690 w 714375"/>
                <a:gd name="connsiteY10" fmla="*/ 7906 h 447675"/>
                <a:gd name="connsiteX11" fmla="*/ 540930 w 714375"/>
                <a:gd name="connsiteY11" fmla="*/ 9049 h 447675"/>
                <a:gd name="connsiteX12" fmla="*/ 554836 w 714375"/>
                <a:gd name="connsiteY12" fmla="*/ 10382 h 447675"/>
                <a:gd name="connsiteX13" fmla="*/ 576363 w 714375"/>
                <a:gd name="connsiteY13" fmla="*/ 13525 h 447675"/>
                <a:gd name="connsiteX14" fmla="*/ 577506 w 714375"/>
                <a:gd name="connsiteY14" fmla="*/ 13525 h 447675"/>
                <a:gd name="connsiteX15" fmla="*/ 602556 w 714375"/>
                <a:gd name="connsiteY15" fmla="*/ 18383 h 447675"/>
                <a:gd name="connsiteX16" fmla="*/ 622559 w 714375"/>
                <a:gd name="connsiteY16" fmla="*/ 23050 h 447675"/>
                <a:gd name="connsiteX17" fmla="*/ 649229 w 714375"/>
                <a:gd name="connsiteY17" fmla="*/ 30670 h 447675"/>
                <a:gd name="connsiteX18" fmla="*/ 662373 w 714375"/>
                <a:gd name="connsiteY18" fmla="*/ 34957 h 447675"/>
                <a:gd name="connsiteX19" fmla="*/ 687424 w 714375"/>
                <a:gd name="connsiteY19" fmla="*/ 44196 h 447675"/>
                <a:gd name="connsiteX20" fmla="*/ 690377 w 714375"/>
                <a:gd name="connsiteY20" fmla="*/ 45339 h 447675"/>
                <a:gd name="connsiteX21" fmla="*/ 714285 w 714375"/>
                <a:gd name="connsiteY21" fmla="*/ 5562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375" h="447675">
                  <a:moveTo>
                    <a:pt x="714285" y="55626"/>
                  </a:moveTo>
                  <a:cubicBezTo>
                    <a:pt x="634751" y="170498"/>
                    <a:pt x="570457" y="292608"/>
                    <a:pt x="516546" y="419386"/>
                  </a:cubicBezTo>
                  <a:cubicBezTo>
                    <a:pt x="487780" y="440150"/>
                    <a:pt x="451680" y="450913"/>
                    <a:pt x="416438" y="444436"/>
                  </a:cubicBezTo>
                  <a:cubicBezTo>
                    <a:pt x="334904" y="429768"/>
                    <a:pt x="282135" y="328803"/>
                    <a:pt x="316711" y="253365"/>
                  </a:cubicBezTo>
                  <a:cubicBezTo>
                    <a:pt x="250703" y="316706"/>
                    <a:pt x="149738" y="341186"/>
                    <a:pt x="62298" y="314706"/>
                  </a:cubicBezTo>
                  <a:cubicBezTo>
                    <a:pt x="46201" y="310039"/>
                    <a:pt x="30199" y="303181"/>
                    <a:pt x="19531" y="290417"/>
                  </a:cubicBezTo>
                  <a:cubicBezTo>
                    <a:pt x="4672" y="272605"/>
                    <a:pt x="4672" y="249079"/>
                    <a:pt x="11721" y="226123"/>
                  </a:cubicBezTo>
                  <a:cubicBezTo>
                    <a:pt x="60298" y="187547"/>
                    <a:pt x="111257" y="152019"/>
                    <a:pt x="164216" y="119920"/>
                  </a:cubicBezTo>
                  <a:cubicBezTo>
                    <a:pt x="255180" y="64675"/>
                    <a:pt x="354525" y="18193"/>
                    <a:pt x="460539" y="8953"/>
                  </a:cubicBezTo>
                  <a:cubicBezTo>
                    <a:pt x="473683" y="7810"/>
                    <a:pt x="486828" y="7144"/>
                    <a:pt x="499972" y="7144"/>
                  </a:cubicBezTo>
                  <a:cubicBezTo>
                    <a:pt x="508640" y="7144"/>
                    <a:pt x="517212" y="7334"/>
                    <a:pt x="525690" y="7906"/>
                  </a:cubicBezTo>
                  <a:cubicBezTo>
                    <a:pt x="530738" y="8096"/>
                    <a:pt x="535881" y="8477"/>
                    <a:pt x="540930" y="9049"/>
                  </a:cubicBezTo>
                  <a:cubicBezTo>
                    <a:pt x="545597" y="9430"/>
                    <a:pt x="550359" y="9811"/>
                    <a:pt x="554836" y="10382"/>
                  </a:cubicBezTo>
                  <a:cubicBezTo>
                    <a:pt x="562075" y="11144"/>
                    <a:pt x="569314" y="12192"/>
                    <a:pt x="576363" y="13525"/>
                  </a:cubicBezTo>
                  <a:lnTo>
                    <a:pt x="577506" y="13525"/>
                  </a:lnTo>
                  <a:cubicBezTo>
                    <a:pt x="585888" y="14859"/>
                    <a:pt x="594365" y="16478"/>
                    <a:pt x="602556" y="18383"/>
                  </a:cubicBezTo>
                  <a:cubicBezTo>
                    <a:pt x="609224" y="19717"/>
                    <a:pt x="616082" y="21336"/>
                    <a:pt x="622559" y="23050"/>
                  </a:cubicBezTo>
                  <a:cubicBezTo>
                    <a:pt x="631608" y="25432"/>
                    <a:pt x="640371" y="27908"/>
                    <a:pt x="649229" y="30670"/>
                  </a:cubicBezTo>
                  <a:cubicBezTo>
                    <a:pt x="653706" y="32004"/>
                    <a:pt x="658087" y="33433"/>
                    <a:pt x="662373" y="34957"/>
                  </a:cubicBezTo>
                  <a:cubicBezTo>
                    <a:pt x="670755" y="37909"/>
                    <a:pt x="679233" y="40862"/>
                    <a:pt x="687424" y="44196"/>
                  </a:cubicBezTo>
                  <a:cubicBezTo>
                    <a:pt x="688377" y="44387"/>
                    <a:pt x="689424" y="44767"/>
                    <a:pt x="690377" y="45339"/>
                  </a:cubicBezTo>
                  <a:cubicBezTo>
                    <a:pt x="698378" y="48768"/>
                    <a:pt x="706379" y="52102"/>
                    <a:pt x="714285" y="55626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/>
            <p:cNvSpPr/>
            <p:nvPr/>
          </p:nvSpPr>
          <p:spPr>
            <a:xfrm>
              <a:off x="403180" y="3026643"/>
              <a:ext cx="438150" cy="371475"/>
            </a:xfrm>
            <a:custGeom>
              <a:avLst/>
              <a:gdLst>
                <a:gd name="connsiteX0" fmla="*/ 437769 w 438150"/>
                <a:gd name="connsiteY0" fmla="*/ 176498 h 371475"/>
                <a:gd name="connsiteX1" fmla="*/ 432911 w 438150"/>
                <a:gd name="connsiteY1" fmla="*/ 197453 h 371475"/>
                <a:gd name="connsiteX2" fmla="*/ 210026 w 438150"/>
                <a:gd name="connsiteY2" fmla="*/ 342519 h 371475"/>
                <a:gd name="connsiteX3" fmla="*/ 67532 w 438150"/>
                <a:gd name="connsiteY3" fmla="*/ 252127 h 371475"/>
                <a:gd name="connsiteX4" fmla="*/ 7144 w 438150"/>
                <a:gd name="connsiteY4" fmla="*/ 370904 h 371475"/>
                <a:gd name="connsiteX5" fmla="*/ 204883 w 438150"/>
                <a:gd name="connsiteY5" fmla="*/ 7144 h 371475"/>
                <a:gd name="connsiteX6" fmla="*/ 370713 w 438150"/>
                <a:gd name="connsiteY6" fmla="*/ 112585 h 371475"/>
                <a:gd name="connsiteX7" fmla="*/ 437769 w 438150"/>
                <a:gd name="connsiteY7" fmla="*/ 17649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371475">
                  <a:moveTo>
                    <a:pt x="437769" y="176498"/>
                  </a:moveTo>
                  <a:cubicBezTo>
                    <a:pt x="436436" y="183547"/>
                    <a:pt x="434816" y="190595"/>
                    <a:pt x="432911" y="197453"/>
                  </a:cubicBezTo>
                  <a:cubicBezTo>
                    <a:pt x="406241" y="292703"/>
                    <a:pt x="304514" y="371094"/>
                    <a:pt x="210026" y="342519"/>
                  </a:cubicBezTo>
                  <a:cubicBezTo>
                    <a:pt x="155924" y="326041"/>
                    <a:pt x="116300" y="280416"/>
                    <a:pt x="67532" y="252127"/>
                  </a:cubicBezTo>
                  <a:cubicBezTo>
                    <a:pt x="70866" y="298799"/>
                    <a:pt x="44958" y="343662"/>
                    <a:pt x="7144" y="370904"/>
                  </a:cubicBezTo>
                  <a:cubicBezTo>
                    <a:pt x="61055" y="244126"/>
                    <a:pt x="125349" y="122015"/>
                    <a:pt x="204883" y="7144"/>
                  </a:cubicBezTo>
                  <a:cubicBezTo>
                    <a:pt x="264890" y="33814"/>
                    <a:pt x="320897" y="70104"/>
                    <a:pt x="370713" y="112585"/>
                  </a:cubicBezTo>
                  <a:cubicBezTo>
                    <a:pt x="394240" y="132778"/>
                    <a:pt x="416623" y="154210"/>
                    <a:pt x="437769" y="176498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/>
            <p:cNvSpPr/>
            <p:nvPr/>
          </p:nvSpPr>
          <p:spPr>
            <a:xfrm>
              <a:off x="-275668" y="5280649"/>
              <a:ext cx="6110413" cy="1022773"/>
            </a:xfrm>
            <a:custGeom>
              <a:avLst/>
              <a:gdLst>
                <a:gd name="connsiteX0" fmla="*/ 7144 w 4438650"/>
                <a:gd name="connsiteY0" fmla="*/ 54091 h 742950"/>
                <a:gd name="connsiteX1" fmla="*/ 109633 w 4438650"/>
                <a:gd name="connsiteY1" fmla="*/ 737319 h 742950"/>
                <a:gd name="connsiteX2" fmla="*/ 4435221 w 4438650"/>
                <a:gd name="connsiteY2" fmla="*/ 737319 h 742950"/>
                <a:gd name="connsiteX3" fmla="*/ 2491740 w 4438650"/>
                <a:gd name="connsiteY3" fmla="*/ 146864 h 742950"/>
                <a:gd name="connsiteX4" fmla="*/ 7144 w 4438650"/>
                <a:gd name="connsiteY4" fmla="*/ 54091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650" h="742950">
                  <a:moveTo>
                    <a:pt x="7144" y="54091"/>
                  </a:moveTo>
                  <a:lnTo>
                    <a:pt x="109633" y="737319"/>
                  </a:lnTo>
                  <a:lnTo>
                    <a:pt x="4435221" y="737319"/>
                  </a:lnTo>
                  <a:cubicBezTo>
                    <a:pt x="3824478" y="464714"/>
                    <a:pt x="3155347" y="292025"/>
                    <a:pt x="2491740" y="146864"/>
                  </a:cubicBezTo>
                  <a:cubicBezTo>
                    <a:pt x="1652969" y="-24300"/>
                    <a:pt x="829056" y="-16013"/>
                    <a:pt x="7144" y="54091"/>
                  </a:cubicBezTo>
                  <a:close/>
                </a:path>
              </a:pathLst>
            </a:custGeom>
            <a:solidFill>
              <a:srgbClr val="F37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/>
            <p:cNvSpPr/>
            <p:nvPr/>
          </p:nvSpPr>
          <p:spPr>
            <a:xfrm>
              <a:off x="-353296" y="4790752"/>
              <a:ext cx="8641120" cy="1691509"/>
            </a:xfrm>
            <a:custGeom>
              <a:avLst/>
              <a:gdLst>
                <a:gd name="connsiteX0" fmla="*/ 7144 w 6276975"/>
                <a:gd name="connsiteY0" fmla="*/ 26496 h 1228725"/>
                <a:gd name="connsiteX1" fmla="*/ 84773 w 6276975"/>
                <a:gd name="connsiteY1" fmla="*/ 543989 h 1228725"/>
                <a:gd name="connsiteX2" fmla="*/ 2569369 w 6276975"/>
                <a:gd name="connsiteY2" fmla="*/ 636858 h 1228725"/>
                <a:gd name="connsiteX3" fmla="*/ 4512850 w 6276975"/>
                <a:gd name="connsiteY3" fmla="*/ 1227312 h 1228725"/>
                <a:gd name="connsiteX4" fmla="*/ 6277452 w 6276975"/>
                <a:gd name="connsiteY4" fmla="*/ 1227312 h 1228725"/>
                <a:gd name="connsiteX5" fmla="*/ 7144 w 6276975"/>
                <a:gd name="connsiteY5" fmla="*/ 26496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6975" h="1228725">
                  <a:moveTo>
                    <a:pt x="7144" y="26496"/>
                  </a:moveTo>
                  <a:lnTo>
                    <a:pt x="84773" y="543989"/>
                  </a:lnTo>
                  <a:cubicBezTo>
                    <a:pt x="906780" y="473885"/>
                    <a:pt x="1730597" y="465598"/>
                    <a:pt x="2569369" y="636858"/>
                  </a:cubicBezTo>
                  <a:cubicBezTo>
                    <a:pt x="3232976" y="782019"/>
                    <a:pt x="3902107" y="954707"/>
                    <a:pt x="4512850" y="1227312"/>
                  </a:cubicBezTo>
                  <a:lnTo>
                    <a:pt x="6277452" y="1227312"/>
                  </a:lnTo>
                  <a:cubicBezTo>
                    <a:pt x="6277547" y="1227217"/>
                    <a:pt x="3055811" y="-172386"/>
                    <a:pt x="7144" y="2649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/>
            <p:cNvSpPr/>
            <p:nvPr/>
          </p:nvSpPr>
          <p:spPr>
            <a:xfrm>
              <a:off x="3067799" y="5313119"/>
              <a:ext cx="247650" cy="161925"/>
            </a:xfrm>
            <a:custGeom>
              <a:avLst/>
              <a:gdLst>
                <a:gd name="connsiteX0" fmla="*/ 34576 w 247650"/>
                <a:gd name="connsiteY0" fmla="*/ 146399 h 161925"/>
                <a:gd name="connsiteX1" fmla="*/ 7144 w 247650"/>
                <a:gd name="connsiteY1" fmla="*/ 54959 h 161925"/>
                <a:gd name="connsiteX2" fmla="*/ 78772 w 247650"/>
                <a:gd name="connsiteY2" fmla="*/ 98870 h 161925"/>
                <a:gd name="connsiteX3" fmla="*/ 111062 w 247650"/>
                <a:gd name="connsiteY3" fmla="*/ 7144 h 161925"/>
                <a:gd name="connsiteX4" fmla="*/ 155829 w 247650"/>
                <a:gd name="connsiteY4" fmla="*/ 79629 h 161925"/>
                <a:gd name="connsiteX5" fmla="*/ 163925 w 247650"/>
                <a:gd name="connsiteY5" fmla="*/ 86773 h 161925"/>
                <a:gd name="connsiteX6" fmla="*/ 171831 w 247650"/>
                <a:gd name="connsiteY6" fmla="*/ 84201 h 161925"/>
                <a:gd name="connsiteX7" fmla="*/ 240887 w 247650"/>
                <a:gd name="connsiteY7" fmla="*/ 43339 h 161925"/>
                <a:gd name="connsiteX8" fmla="*/ 201168 w 247650"/>
                <a:gd name="connsiteY8" fmla="*/ 163068 h 161925"/>
                <a:gd name="connsiteX9" fmla="*/ 34576 w 247650"/>
                <a:gd name="connsiteY9" fmla="*/ 14639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161925">
                  <a:moveTo>
                    <a:pt x="34576" y="146399"/>
                  </a:moveTo>
                  <a:cubicBezTo>
                    <a:pt x="21431" y="117348"/>
                    <a:pt x="12192" y="86487"/>
                    <a:pt x="7144" y="54959"/>
                  </a:cubicBezTo>
                  <a:cubicBezTo>
                    <a:pt x="31813" y="68294"/>
                    <a:pt x="55721" y="82963"/>
                    <a:pt x="78772" y="98870"/>
                  </a:cubicBezTo>
                  <a:cubicBezTo>
                    <a:pt x="86106" y="67246"/>
                    <a:pt x="96964" y="36385"/>
                    <a:pt x="111062" y="7144"/>
                  </a:cubicBezTo>
                  <a:cubicBezTo>
                    <a:pt x="126016" y="31337"/>
                    <a:pt x="140875" y="55435"/>
                    <a:pt x="155829" y="79629"/>
                  </a:cubicBezTo>
                  <a:cubicBezTo>
                    <a:pt x="157829" y="82772"/>
                    <a:pt x="160211" y="86296"/>
                    <a:pt x="163925" y="86773"/>
                  </a:cubicBezTo>
                  <a:cubicBezTo>
                    <a:pt x="166688" y="87154"/>
                    <a:pt x="169354" y="85630"/>
                    <a:pt x="171831" y="84201"/>
                  </a:cubicBezTo>
                  <a:cubicBezTo>
                    <a:pt x="194881" y="70580"/>
                    <a:pt x="217932" y="56959"/>
                    <a:pt x="240887" y="43339"/>
                  </a:cubicBezTo>
                  <a:cubicBezTo>
                    <a:pt x="227647" y="83248"/>
                    <a:pt x="214408" y="123158"/>
                    <a:pt x="201168" y="163068"/>
                  </a:cubicBezTo>
                  <a:lnTo>
                    <a:pt x="34576" y="146399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/>
            <p:cNvSpPr/>
            <p:nvPr/>
          </p:nvSpPr>
          <p:spPr>
            <a:xfrm>
              <a:off x="572248" y="5586486"/>
              <a:ext cx="257175" cy="219075"/>
            </a:xfrm>
            <a:custGeom>
              <a:avLst/>
              <a:gdLst>
                <a:gd name="connsiteX0" fmla="*/ 95917 w 257175"/>
                <a:gd name="connsiteY0" fmla="*/ 218027 h 219075"/>
                <a:gd name="connsiteX1" fmla="*/ 7144 w 257175"/>
                <a:gd name="connsiteY1" fmla="*/ 117253 h 219075"/>
                <a:gd name="connsiteX2" fmla="*/ 89440 w 257175"/>
                <a:gd name="connsiteY2" fmla="*/ 135731 h 219075"/>
                <a:gd name="connsiteX3" fmla="*/ 122873 w 257175"/>
                <a:gd name="connsiteY3" fmla="*/ 7144 h 219075"/>
                <a:gd name="connsiteX4" fmla="*/ 167640 w 257175"/>
                <a:gd name="connsiteY4" fmla="*/ 120301 h 219075"/>
                <a:gd name="connsiteX5" fmla="*/ 259175 w 257175"/>
                <a:gd name="connsiteY5" fmla="*/ 57150 h 219075"/>
                <a:gd name="connsiteX6" fmla="*/ 214122 w 257175"/>
                <a:gd name="connsiteY6" fmla="*/ 216884 h 219075"/>
                <a:gd name="connsiteX7" fmla="*/ 95917 w 257175"/>
                <a:gd name="connsiteY7" fmla="*/ 21802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75" h="219075">
                  <a:moveTo>
                    <a:pt x="95917" y="218027"/>
                  </a:moveTo>
                  <a:cubicBezTo>
                    <a:pt x="66294" y="184404"/>
                    <a:pt x="36767" y="150781"/>
                    <a:pt x="7144" y="117253"/>
                  </a:cubicBezTo>
                  <a:cubicBezTo>
                    <a:pt x="35528" y="116110"/>
                    <a:pt x="64294" y="122492"/>
                    <a:pt x="89440" y="135731"/>
                  </a:cubicBezTo>
                  <a:cubicBezTo>
                    <a:pt x="100584" y="92869"/>
                    <a:pt x="111728" y="50006"/>
                    <a:pt x="122873" y="7144"/>
                  </a:cubicBezTo>
                  <a:cubicBezTo>
                    <a:pt x="140684" y="43625"/>
                    <a:pt x="155639" y="81534"/>
                    <a:pt x="167640" y="120301"/>
                  </a:cubicBezTo>
                  <a:cubicBezTo>
                    <a:pt x="196120" y="96584"/>
                    <a:pt x="226790" y="75343"/>
                    <a:pt x="259175" y="57150"/>
                  </a:cubicBezTo>
                  <a:cubicBezTo>
                    <a:pt x="248222" y="111443"/>
                    <a:pt x="233077" y="164878"/>
                    <a:pt x="214122" y="216884"/>
                  </a:cubicBezTo>
                  <a:lnTo>
                    <a:pt x="95917" y="218027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/>
            <p:cNvSpPr/>
            <p:nvPr/>
          </p:nvSpPr>
          <p:spPr>
            <a:xfrm>
              <a:off x="3724166" y="5646780"/>
              <a:ext cx="190500" cy="171450"/>
            </a:xfrm>
            <a:custGeom>
              <a:avLst/>
              <a:gdLst>
                <a:gd name="connsiteX0" fmla="*/ 55912 w 190500"/>
                <a:gd name="connsiteY0" fmla="*/ 151352 h 171450"/>
                <a:gd name="connsiteX1" fmla="*/ 7144 w 190500"/>
                <a:gd name="connsiteY1" fmla="*/ 70009 h 171450"/>
                <a:gd name="connsiteX2" fmla="*/ 62865 w 190500"/>
                <a:gd name="connsiteY2" fmla="*/ 93345 h 171450"/>
                <a:gd name="connsiteX3" fmla="*/ 89725 w 190500"/>
                <a:gd name="connsiteY3" fmla="*/ 7144 h 171450"/>
                <a:gd name="connsiteX4" fmla="*/ 117824 w 190500"/>
                <a:gd name="connsiteY4" fmla="*/ 91440 h 171450"/>
                <a:gd name="connsiteX5" fmla="*/ 185356 w 190500"/>
                <a:gd name="connsiteY5" fmla="*/ 64579 h 171450"/>
                <a:gd name="connsiteX6" fmla="*/ 129159 w 190500"/>
                <a:gd name="connsiteY6" fmla="*/ 164401 h 171450"/>
                <a:gd name="connsiteX7" fmla="*/ 55912 w 190500"/>
                <a:gd name="connsiteY7" fmla="*/ 15135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171450">
                  <a:moveTo>
                    <a:pt x="55912" y="151352"/>
                  </a:moveTo>
                  <a:cubicBezTo>
                    <a:pt x="36576" y="126301"/>
                    <a:pt x="20193" y="98870"/>
                    <a:pt x="7144" y="70009"/>
                  </a:cubicBezTo>
                  <a:cubicBezTo>
                    <a:pt x="28004" y="68104"/>
                    <a:pt x="49530" y="77153"/>
                    <a:pt x="62865" y="93345"/>
                  </a:cubicBezTo>
                  <a:cubicBezTo>
                    <a:pt x="71818" y="64579"/>
                    <a:pt x="80772" y="35814"/>
                    <a:pt x="89725" y="7144"/>
                  </a:cubicBezTo>
                  <a:cubicBezTo>
                    <a:pt x="99060" y="35242"/>
                    <a:pt x="108490" y="63341"/>
                    <a:pt x="117824" y="91440"/>
                  </a:cubicBezTo>
                  <a:cubicBezTo>
                    <a:pt x="137350" y="76676"/>
                    <a:pt x="160972" y="67246"/>
                    <a:pt x="185356" y="64579"/>
                  </a:cubicBezTo>
                  <a:cubicBezTo>
                    <a:pt x="166592" y="97822"/>
                    <a:pt x="147923" y="131159"/>
                    <a:pt x="129159" y="164401"/>
                  </a:cubicBezTo>
                  <a:cubicBezTo>
                    <a:pt x="134112" y="156686"/>
                    <a:pt x="55912" y="151352"/>
                    <a:pt x="55912" y="151352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/>
            <p:cNvSpPr/>
            <p:nvPr/>
          </p:nvSpPr>
          <p:spPr>
            <a:xfrm>
              <a:off x="463949" y="3998193"/>
              <a:ext cx="790575" cy="352425"/>
            </a:xfrm>
            <a:custGeom>
              <a:avLst/>
              <a:gdLst>
                <a:gd name="connsiteX0" fmla="*/ 788480 w 790575"/>
                <a:gd name="connsiteY0" fmla="*/ 7144 h 352425"/>
                <a:gd name="connsiteX1" fmla="*/ 788480 w 790575"/>
                <a:gd name="connsiteY1" fmla="*/ 350520 h 352425"/>
                <a:gd name="connsiteX2" fmla="*/ 618458 w 790575"/>
                <a:gd name="connsiteY2" fmla="*/ 350520 h 352425"/>
                <a:gd name="connsiteX3" fmla="*/ 397764 w 790575"/>
                <a:gd name="connsiteY3" fmla="*/ 132493 h 352425"/>
                <a:gd name="connsiteX4" fmla="*/ 177165 w 790575"/>
                <a:gd name="connsiteY4" fmla="*/ 350520 h 352425"/>
                <a:gd name="connsiteX5" fmla="*/ 7144 w 790575"/>
                <a:gd name="connsiteY5" fmla="*/ 350520 h 352425"/>
                <a:gd name="connsiteX6" fmla="*/ 7144 w 790575"/>
                <a:gd name="connsiteY6" fmla="*/ 7144 h 352425"/>
                <a:gd name="connsiteX7" fmla="*/ 788480 w 790575"/>
                <a:gd name="connsiteY7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575" h="352425">
                  <a:moveTo>
                    <a:pt x="788480" y="7144"/>
                  </a:moveTo>
                  <a:lnTo>
                    <a:pt x="788480" y="350520"/>
                  </a:lnTo>
                  <a:lnTo>
                    <a:pt x="618458" y="350520"/>
                  </a:lnTo>
                  <a:cubicBezTo>
                    <a:pt x="617030" y="229934"/>
                    <a:pt x="518732" y="132493"/>
                    <a:pt x="397764" y="132493"/>
                  </a:cubicBezTo>
                  <a:cubicBezTo>
                    <a:pt x="276796" y="132493"/>
                    <a:pt x="178594" y="229838"/>
                    <a:pt x="177165" y="350520"/>
                  </a:cubicBezTo>
                  <a:lnTo>
                    <a:pt x="7144" y="350520"/>
                  </a:lnTo>
                  <a:lnTo>
                    <a:pt x="7144" y="7144"/>
                  </a:lnTo>
                  <a:lnTo>
                    <a:pt x="788480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/>
            <p:cNvSpPr/>
            <p:nvPr/>
          </p:nvSpPr>
          <p:spPr>
            <a:xfrm>
              <a:off x="463949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/>
            <p:cNvSpPr/>
            <p:nvPr/>
          </p:nvSpPr>
          <p:spPr>
            <a:xfrm>
              <a:off x="1075264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/>
            <p:cNvSpPr/>
            <p:nvPr/>
          </p:nvSpPr>
          <p:spPr>
            <a:xfrm>
              <a:off x="463949" y="3607477"/>
              <a:ext cx="790575" cy="400050"/>
            </a:xfrm>
            <a:custGeom>
              <a:avLst/>
              <a:gdLst>
                <a:gd name="connsiteX0" fmla="*/ 7144 w 790575"/>
                <a:gd name="connsiteY0" fmla="*/ 397859 h 400050"/>
                <a:gd name="connsiteX1" fmla="*/ 397859 w 790575"/>
                <a:gd name="connsiteY1" fmla="*/ 7144 h 400050"/>
                <a:gd name="connsiteX2" fmla="*/ 788480 w 790575"/>
                <a:gd name="connsiteY2" fmla="*/ 39785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00050">
                  <a:moveTo>
                    <a:pt x="7144" y="397859"/>
                  </a:moveTo>
                  <a:lnTo>
                    <a:pt x="397859" y="7144"/>
                  </a:lnTo>
                  <a:lnTo>
                    <a:pt x="788480" y="397859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1245285" y="4436057"/>
              <a:ext cx="561975" cy="561975"/>
            </a:xfrm>
            <a:custGeom>
              <a:avLst/>
              <a:gdLst>
                <a:gd name="connsiteX0" fmla="*/ 559689 w 561975"/>
                <a:gd name="connsiteY0" fmla="*/ 559594 h 561975"/>
                <a:gd name="connsiteX1" fmla="*/ 7144 w 561975"/>
                <a:gd name="connsiteY1" fmla="*/ 559594 h 561975"/>
                <a:gd name="connsiteX2" fmla="*/ 7144 w 561975"/>
                <a:gd name="connsiteY2" fmla="*/ 714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5" h="561975">
                  <a:moveTo>
                    <a:pt x="559689" y="559594"/>
                  </a:moveTo>
                  <a:lnTo>
                    <a:pt x="7144" y="5595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1521510" y="4712282"/>
              <a:ext cx="561975" cy="561975"/>
            </a:xfrm>
            <a:custGeom>
              <a:avLst/>
              <a:gdLst>
                <a:gd name="connsiteX0" fmla="*/ 7144 w 561975"/>
                <a:gd name="connsiteY0" fmla="*/ 7144 h 561975"/>
                <a:gd name="connsiteX1" fmla="*/ 559594 w 561975"/>
                <a:gd name="connsiteY1" fmla="*/ 7144 h 561975"/>
                <a:gd name="connsiteX2" fmla="*/ 559594 w 561975"/>
                <a:gd name="connsiteY2" fmla="*/ 559594 h 561975"/>
                <a:gd name="connsiteX3" fmla="*/ 7144 w 561975"/>
                <a:gd name="connsiteY3" fmla="*/ 55959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561975">
                  <a:moveTo>
                    <a:pt x="7144" y="7144"/>
                  </a:moveTo>
                  <a:lnTo>
                    <a:pt x="559594" y="7144"/>
                  </a:lnTo>
                  <a:lnTo>
                    <a:pt x="559594" y="559594"/>
                  </a:lnTo>
                  <a:lnTo>
                    <a:pt x="7144" y="55959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/>
            <p:cNvSpPr/>
            <p:nvPr/>
          </p:nvSpPr>
          <p:spPr>
            <a:xfrm>
              <a:off x="1521510" y="4194979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/>
            <p:cNvSpPr/>
            <p:nvPr/>
          </p:nvSpPr>
          <p:spPr>
            <a:xfrm>
              <a:off x="152387" y="4341569"/>
              <a:ext cx="323850" cy="657225"/>
            </a:xfrm>
            <a:custGeom>
              <a:avLst/>
              <a:gdLst>
                <a:gd name="connsiteX0" fmla="*/ 7144 w 323850"/>
                <a:gd name="connsiteY0" fmla="*/ 7144 h 657225"/>
                <a:gd name="connsiteX1" fmla="*/ 318706 w 323850"/>
                <a:gd name="connsiteY1" fmla="*/ 7144 h 657225"/>
                <a:gd name="connsiteX2" fmla="*/ 318706 w 323850"/>
                <a:gd name="connsiteY2" fmla="*/ 654082 h 657225"/>
                <a:gd name="connsiteX3" fmla="*/ 7144 w 323850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657225">
                  <a:moveTo>
                    <a:pt x="7144" y="7144"/>
                  </a:moveTo>
                  <a:lnTo>
                    <a:pt x="318706" y="7144"/>
                  </a:lnTo>
                  <a:lnTo>
                    <a:pt x="318706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/>
            <p:cNvSpPr/>
            <p:nvPr/>
          </p:nvSpPr>
          <p:spPr>
            <a:xfrm>
              <a:off x="1521510" y="4471204"/>
              <a:ext cx="561975" cy="247650"/>
            </a:xfrm>
            <a:custGeom>
              <a:avLst/>
              <a:gdLst>
                <a:gd name="connsiteX0" fmla="*/ 7144 w 561975"/>
                <a:gd name="connsiteY0" fmla="*/ 7144 h 247650"/>
                <a:gd name="connsiteX1" fmla="*/ 559594 w 561975"/>
                <a:gd name="connsiteY1" fmla="*/ 7144 h 247650"/>
                <a:gd name="connsiteX2" fmla="*/ 559594 w 561975"/>
                <a:gd name="connsiteY2" fmla="*/ 248221 h 247650"/>
                <a:gd name="connsiteX3" fmla="*/ 7144 w 561975"/>
                <a:gd name="connsiteY3" fmla="*/ 24822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7144" y="7144"/>
                  </a:moveTo>
                  <a:lnTo>
                    <a:pt x="559594" y="7144"/>
                  </a:lnTo>
                  <a:lnTo>
                    <a:pt x="559594" y="248221"/>
                  </a:lnTo>
                  <a:lnTo>
                    <a:pt x="7144" y="248221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/>
            <p:cNvSpPr/>
            <p:nvPr/>
          </p:nvSpPr>
          <p:spPr>
            <a:xfrm>
              <a:off x="81501" y="5365659"/>
              <a:ext cx="561975" cy="247650"/>
            </a:xfrm>
            <a:custGeom>
              <a:avLst/>
              <a:gdLst>
                <a:gd name="connsiteX0" fmla="*/ 559594 w 561975"/>
                <a:gd name="connsiteY0" fmla="*/ 248222 h 247650"/>
                <a:gd name="connsiteX1" fmla="*/ 7144 w 561975"/>
                <a:gd name="connsiteY1" fmla="*/ 248222 h 247650"/>
                <a:gd name="connsiteX2" fmla="*/ 7144 w 561975"/>
                <a:gd name="connsiteY2" fmla="*/ 7144 h 247650"/>
                <a:gd name="connsiteX3" fmla="*/ 559594 w 561975"/>
                <a:gd name="connsiteY3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559594" y="248222"/>
                  </a:moveTo>
                  <a:lnTo>
                    <a:pt x="7144" y="248222"/>
                  </a:lnTo>
                  <a:lnTo>
                    <a:pt x="7144" y="7144"/>
                  </a:lnTo>
                  <a:lnTo>
                    <a:pt x="55959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/>
            <p:cNvSpPr/>
            <p:nvPr/>
          </p:nvSpPr>
          <p:spPr>
            <a:xfrm>
              <a:off x="81521" y="5089377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/>
            <p:cNvSpPr/>
            <p:nvPr/>
          </p:nvSpPr>
          <p:spPr>
            <a:xfrm>
              <a:off x="6372688" y="2593922"/>
              <a:ext cx="66675" cy="66675"/>
            </a:xfrm>
            <a:custGeom>
              <a:avLst/>
              <a:gdLst>
                <a:gd name="connsiteX0" fmla="*/ 65627 w 66675"/>
                <a:gd name="connsiteY0" fmla="*/ 36386 h 66675"/>
                <a:gd name="connsiteX1" fmla="*/ 36385 w 66675"/>
                <a:gd name="connsiteY1" fmla="*/ 65627 h 66675"/>
                <a:gd name="connsiteX2" fmla="*/ 7144 w 66675"/>
                <a:gd name="connsiteY2" fmla="*/ 36386 h 66675"/>
                <a:gd name="connsiteX3" fmla="*/ 36385 w 66675"/>
                <a:gd name="connsiteY3" fmla="*/ 7144 h 66675"/>
                <a:gd name="connsiteX4" fmla="*/ 65627 w 66675"/>
                <a:gd name="connsiteY4" fmla="*/ 3638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6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6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>
              <a:off x="1470688" y="5347979"/>
              <a:ext cx="85725" cy="1028700"/>
            </a:xfrm>
            <a:custGeom>
              <a:avLst/>
              <a:gdLst>
                <a:gd name="connsiteX0" fmla="*/ 39011 w 85725"/>
                <a:gd name="connsiteY0" fmla="*/ 16956 h 1028700"/>
                <a:gd name="connsiteX1" fmla="*/ 18532 w 85725"/>
                <a:gd name="connsiteY1" fmla="*/ 814960 h 1028700"/>
                <a:gd name="connsiteX2" fmla="*/ 28724 w 85725"/>
                <a:gd name="connsiteY2" fmla="*/ 925831 h 1028700"/>
                <a:gd name="connsiteX3" fmla="*/ 35392 w 85725"/>
                <a:gd name="connsiteY3" fmla="*/ 981171 h 1028700"/>
                <a:gd name="connsiteX4" fmla="*/ 40345 w 85725"/>
                <a:gd name="connsiteY4" fmla="*/ 998983 h 1028700"/>
                <a:gd name="connsiteX5" fmla="*/ 51203 w 85725"/>
                <a:gd name="connsiteY5" fmla="*/ 1009080 h 1028700"/>
                <a:gd name="connsiteX6" fmla="*/ 59204 w 85725"/>
                <a:gd name="connsiteY6" fmla="*/ 995078 h 1028700"/>
                <a:gd name="connsiteX7" fmla="*/ 57109 w 85725"/>
                <a:gd name="connsiteY7" fmla="*/ 995935 h 1028700"/>
                <a:gd name="connsiteX8" fmla="*/ 69301 w 85725"/>
                <a:gd name="connsiteY8" fmla="*/ 994316 h 1028700"/>
                <a:gd name="connsiteX9" fmla="*/ 75682 w 85725"/>
                <a:gd name="connsiteY9" fmla="*/ 1000221 h 1028700"/>
                <a:gd name="connsiteX10" fmla="*/ 69205 w 85725"/>
                <a:gd name="connsiteY10" fmla="*/ 1016224 h 1028700"/>
                <a:gd name="connsiteX11" fmla="*/ 70825 w 85725"/>
                <a:gd name="connsiteY11" fmla="*/ 1015366 h 1028700"/>
                <a:gd name="connsiteX12" fmla="*/ 63871 w 85725"/>
                <a:gd name="connsiteY12" fmla="*/ 989839 h 1028700"/>
                <a:gd name="connsiteX13" fmla="*/ 62062 w 85725"/>
                <a:gd name="connsiteY13" fmla="*/ 989839 h 1028700"/>
                <a:gd name="connsiteX14" fmla="*/ 48441 w 85725"/>
                <a:gd name="connsiteY14" fmla="*/ 1000221 h 1028700"/>
                <a:gd name="connsiteX15" fmla="*/ 78826 w 85725"/>
                <a:gd name="connsiteY15" fmla="*/ 1020414 h 1028700"/>
                <a:gd name="connsiteX16" fmla="*/ 83683 w 85725"/>
                <a:gd name="connsiteY16" fmla="*/ 990696 h 1028700"/>
                <a:gd name="connsiteX17" fmla="*/ 73015 w 85725"/>
                <a:gd name="connsiteY17" fmla="*/ 978409 h 1028700"/>
                <a:gd name="connsiteX18" fmla="*/ 69491 w 85725"/>
                <a:gd name="connsiteY18" fmla="*/ 949453 h 1028700"/>
                <a:gd name="connsiteX19" fmla="*/ 49108 w 85725"/>
                <a:gd name="connsiteY19" fmla="*/ 723616 h 1028700"/>
                <a:gd name="connsiteX20" fmla="*/ 42345 w 85725"/>
                <a:gd name="connsiteY20" fmla="*/ 274417 h 1028700"/>
                <a:gd name="connsiteX21" fmla="*/ 59585 w 85725"/>
                <a:gd name="connsiteY21" fmla="*/ 16765 h 1028700"/>
                <a:gd name="connsiteX22" fmla="*/ 39011 w 85725"/>
                <a:gd name="connsiteY22" fmla="*/ 16956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725" h="1028700">
                  <a:moveTo>
                    <a:pt x="39011" y="16956"/>
                  </a:moveTo>
                  <a:cubicBezTo>
                    <a:pt x="5864" y="281751"/>
                    <a:pt x="-2232" y="548832"/>
                    <a:pt x="18532" y="814960"/>
                  </a:cubicBezTo>
                  <a:cubicBezTo>
                    <a:pt x="21390" y="851917"/>
                    <a:pt x="24628" y="888969"/>
                    <a:pt x="28724" y="925831"/>
                  </a:cubicBezTo>
                  <a:cubicBezTo>
                    <a:pt x="30724" y="944310"/>
                    <a:pt x="33010" y="962693"/>
                    <a:pt x="35392" y="981171"/>
                  </a:cubicBezTo>
                  <a:cubicBezTo>
                    <a:pt x="36154" y="987268"/>
                    <a:pt x="36916" y="993649"/>
                    <a:pt x="40345" y="998983"/>
                  </a:cubicBezTo>
                  <a:cubicBezTo>
                    <a:pt x="41488" y="1000793"/>
                    <a:pt x="51108" y="1009461"/>
                    <a:pt x="51203" y="1009080"/>
                  </a:cubicBezTo>
                  <a:cubicBezTo>
                    <a:pt x="53870" y="1004412"/>
                    <a:pt x="56537" y="999745"/>
                    <a:pt x="59204" y="995078"/>
                  </a:cubicBezTo>
                  <a:lnTo>
                    <a:pt x="57109" y="995935"/>
                  </a:lnTo>
                  <a:cubicBezTo>
                    <a:pt x="61204" y="995459"/>
                    <a:pt x="65205" y="994887"/>
                    <a:pt x="69301" y="994316"/>
                  </a:cubicBezTo>
                  <a:cubicBezTo>
                    <a:pt x="71396" y="996316"/>
                    <a:pt x="73587" y="998221"/>
                    <a:pt x="75682" y="1000221"/>
                  </a:cubicBezTo>
                  <a:cubicBezTo>
                    <a:pt x="73492" y="1005555"/>
                    <a:pt x="71301" y="1010889"/>
                    <a:pt x="69205" y="1016224"/>
                  </a:cubicBezTo>
                  <a:lnTo>
                    <a:pt x="70825" y="1015366"/>
                  </a:lnTo>
                  <a:cubicBezTo>
                    <a:pt x="83398" y="1008985"/>
                    <a:pt x="76825" y="990125"/>
                    <a:pt x="63871" y="989839"/>
                  </a:cubicBezTo>
                  <a:lnTo>
                    <a:pt x="62062" y="989839"/>
                  </a:lnTo>
                  <a:cubicBezTo>
                    <a:pt x="55680" y="989649"/>
                    <a:pt x="50155" y="994316"/>
                    <a:pt x="48441" y="1000221"/>
                  </a:cubicBezTo>
                  <a:cubicBezTo>
                    <a:pt x="42821" y="1018510"/>
                    <a:pt x="64157" y="1032987"/>
                    <a:pt x="78826" y="1020414"/>
                  </a:cubicBezTo>
                  <a:cubicBezTo>
                    <a:pt x="87303" y="1013080"/>
                    <a:pt x="88636" y="1000412"/>
                    <a:pt x="83683" y="990696"/>
                  </a:cubicBezTo>
                  <a:cubicBezTo>
                    <a:pt x="81207" y="985839"/>
                    <a:pt x="75016" y="982981"/>
                    <a:pt x="73015" y="978409"/>
                  </a:cubicBezTo>
                  <a:cubicBezTo>
                    <a:pt x="69491" y="970313"/>
                    <a:pt x="70444" y="958311"/>
                    <a:pt x="69491" y="949453"/>
                  </a:cubicBezTo>
                  <a:cubicBezTo>
                    <a:pt x="61204" y="874301"/>
                    <a:pt x="53870" y="799149"/>
                    <a:pt x="49108" y="723616"/>
                  </a:cubicBezTo>
                  <a:cubicBezTo>
                    <a:pt x="39583" y="574073"/>
                    <a:pt x="37773" y="424245"/>
                    <a:pt x="42345" y="274417"/>
                  </a:cubicBezTo>
                  <a:cubicBezTo>
                    <a:pt x="44917" y="188406"/>
                    <a:pt x="51203" y="102395"/>
                    <a:pt x="59585" y="16765"/>
                  </a:cubicBezTo>
                  <a:cubicBezTo>
                    <a:pt x="60728" y="3716"/>
                    <a:pt x="40630" y="4097"/>
                    <a:pt x="39011" y="16956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/>
            <p:cNvSpPr/>
            <p:nvPr/>
          </p:nvSpPr>
          <p:spPr>
            <a:xfrm>
              <a:off x="1496078" y="5575628"/>
              <a:ext cx="352425" cy="342900"/>
            </a:xfrm>
            <a:custGeom>
              <a:avLst/>
              <a:gdLst>
                <a:gd name="connsiteX0" fmla="*/ 244792 w 352425"/>
                <a:gd name="connsiteY0" fmla="*/ 278225 h 342900"/>
                <a:gd name="connsiteX1" fmla="*/ 7144 w 352425"/>
                <a:gd name="connsiteY1" fmla="*/ 338233 h 342900"/>
                <a:gd name="connsiteX2" fmla="*/ 149638 w 352425"/>
                <a:gd name="connsiteY2" fmla="*/ 111823 h 342900"/>
                <a:gd name="connsiteX3" fmla="*/ 350520 w 352425"/>
                <a:gd name="connsiteY3" fmla="*/ 7144 h 342900"/>
                <a:gd name="connsiteX4" fmla="*/ 331089 w 352425"/>
                <a:gd name="connsiteY4" fmla="*/ 156686 h 342900"/>
                <a:gd name="connsiteX5" fmla="*/ 244792 w 352425"/>
                <a:gd name="connsiteY5" fmla="*/ 2782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342900">
                  <a:moveTo>
                    <a:pt x="244792" y="278225"/>
                  </a:moveTo>
                  <a:cubicBezTo>
                    <a:pt x="179737" y="324421"/>
                    <a:pt x="83820" y="324136"/>
                    <a:pt x="7144" y="338233"/>
                  </a:cubicBezTo>
                  <a:cubicBezTo>
                    <a:pt x="27623" y="246888"/>
                    <a:pt x="77819" y="171164"/>
                    <a:pt x="149638" y="111823"/>
                  </a:cubicBezTo>
                  <a:cubicBezTo>
                    <a:pt x="208217" y="63437"/>
                    <a:pt x="278321" y="30671"/>
                    <a:pt x="350520" y="7144"/>
                  </a:cubicBezTo>
                  <a:cubicBezTo>
                    <a:pt x="351758" y="57626"/>
                    <a:pt x="347377" y="108871"/>
                    <a:pt x="331089" y="156686"/>
                  </a:cubicBezTo>
                  <a:cubicBezTo>
                    <a:pt x="314896" y="204502"/>
                    <a:pt x="286036" y="248983"/>
                    <a:pt x="244792" y="278225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/>
            <p:cNvSpPr/>
            <p:nvPr/>
          </p:nvSpPr>
          <p:spPr>
            <a:xfrm>
              <a:off x="1210652" y="5523717"/>
              <a:ext cx="266700" cy="257175"/>
            </a:xfrm>
            <a:custGeom>
              <a:avLst/>
              <a:gdLst>
                <a:gd name="connsiteX0" fmla="*/ 87402 w 266700"/>
                <a:gd name="connsiteY0" fmla="*/ 212217 h 257175"/>
                <a:gd name="connsiteX1" fmla="*/ 267139 w 266700"/>
                <a:gd name="connsiteY1" fmla="*/ 257651 h 257175"/>
                <a:gd name="connsiteX2" fmla="*/ 159316 w 266700"/>
                <a:gd name="connsiteY2" fmla="*/ 86392 h 257175"/>
                <a:gd name="connsiteX3" fmla="*/ 7297 w 266700"/>
                <a:gd name="connsiteY3" fmla="*/ 7144 h 257175"/>
                <a:gd name="connsiteX4" fmla="*/ 21965 w 266700"/>
                <a:gd name="connsiteY4" fmla="*/ 120301 h 257175"/>
                <a:gd name="connsiteX5" fmla="*/ 87402 w 266700"/>
                <a:gd name="connsiteY5" fmla="*/ 21221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257175">
                  <a:moveTo>
                    <a:pt x="87402" y="212217"/>
                  </a:moveTo>
                  <a:cubicBezTo>
                    <a:pt x="136551" y="247174"/>
                    <a:pt x="209131" y="246983"/>
                    <a:pt x="267139" y="257651"/>
                  </a:cubicBezTo>
                  <a:cubicBezTo>
                    <a:pt x="251708" y="188500"/>
                    <a:pt x="213608" y="131254"/>
                    <a:pt x="159316" y="86392"/>
                  </a:cubicBezTo>
                  <a:cubicBezTo>
                    <a:pt x="115024" y="49816"/>
                    <a:pt x="61970" y="25051"/>
                    <a:pt x="7297" y="7144"/>
                  </a:cubicBezTo>
                  <a:cubicBezTo>
                    <a:pt x="6344" y="45339"/>
                    <a:pt x="9678" y="84106"/>
                    <a:pt x="21965" y="120301"/>
                  </a:cubicBezTo>
                  <a:cubicBezTo>
                    <a:pt x="34443" y="156401"/>
                    <a:pt x="56255" y="190024"/>
                    <a:pt x="87402" y="21221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/>
            <p:cNvSpPr/>
            <p:nvPr/>
          </p:nvSpPr>
          <p:spPr>
            <a:xfrm>
              <a:off x="1125428" y="4882203"/>
              <a:ext cx="752475" cy="704850"/>
            </a:xfrm>
            <a:custGeom>
              <a:avLst/>
              <a:gdLst>
                <a:gd name="connsiteX0" fmla="*/ 383985 w 752475"/>
                <a:gd name="connsiteY0" fmla="*/ 7149 h 704850"/>
                <a:gd name="connsiteX1" fmla="*/ 452184 w 752475"/>
                <a:gd name="connsiteY1" fmla="*/ 121544 h 704850"/>
                <a:gd name="connsiteX2" fmla="*/ 577438 w 752475"/>
                <a:gd name="connsiteY2" fmla="*/ 83539 h 704850"/>
                <a:gd name="connsiteX3" fmla="*/ 592487 w 752475"/>
                <a:gd name="connsiteY3" fmla="*/ 203840 h 704850"/>
                <a:gd name="connsiteX4" fmla="*/ 707168 w 752475"/>
                <a:gd name="connsiteY4" fmla="*/ 240511 h 704850"/>
                <a:gd name="connsiteX5" fmla="*/ 655067 w 752475"/>
                <a:gd name="connsiteY5" fmla="*/ 349096 h 704850"/>
                <a:gd name="connsiteX6" fmla="*/ 720027 w 752475"/>
                <a:gd name="connsiteY6" fmla="*/ 399483 h 704850"/>
                <a:gd name="connsiteX7" fmla="*/ 747554 w 752475"/>
                <a:gd name="connsiteY7" fmla="*/ 439964 h 704850"/>
                <a:gd name="connsiteX8" fmla="*/ 711931 w 752475"/>
                <a:gd name="connsiteY8" fmla="*/ 506830 h 704850"/>
                <a:gd name="connsiteX9" fmla="*/ 633350 w 752475"/>
                <a:gd name="connsiteY9" fmla="*/ 524832 h 704850"/>
                <a:gd name="connsiteX10" fmla="*/ 621253 w 752475"/>
                <a:gd name="connsiteY10" fmla="*/ 636656 h 704850"/>
                <a:gd name="connsiteX11" fmla="*/ 533337 w 752475"/>
                <a:gd name="connsiteY11" fmla="*/ 619701 h 704850"/>
                <a:gd name="connsiteX12" fmla="*/ 449041 w 752475"/>
                <a:gd name="connsiteY12" fmla="*/ 697425 h 704850"/>
                <a:gd name="connsiteX13" fmla="*/ 366078 w 752475"/>
                <a:gd name="connsiteY13" fmla="*/ 618368 h 704850"/>
                <a:gd name="connsiteX14" fmla="*/ 302356 w 752475"/>
                <a:gd name="connsiteY14" fmla="*/ 684186 h 704850"/>
                <a:gd name="connsiteX15" fmla="*/ 214821 w 752475"/>
                <a:gd name="connsiteY15" fmla="*/ 692568 h 704850"/>
                <a:gd name="connsiteX16" fmla="*/ 193295 w 752475"/>
                <a:gd name="connsiteY16" fmla="*/ 614653 h 704850"/>
                <a:gd name="connsiteX17" fmla="*/ 87567 w 752475"/>
                <a:gd name="connsiteY17" fmla="*/ 606938 h 704850"/>
                <a:gd name="connsiteX18" fmla="*/ 129382 w 752475"/>
                <a:gd name="connsiteY18" fmla="*/ 509497 h 704850"/>
                <a:gd name="connsiteX19" fmla="*/ 9557 w 752475"/>
                <a:gd name="connsiteY19" fmla="*/ 450537 h 704850"/>
                <a:gd name="connsiteX20" fmla="*/ 90996 w 752475"/>
                <a:gd name="connsiteY20" fmla="*/ 360431 h 704850"/>
                <a:gd name="connsiteX21" fmla="*/ 33751 w 752475"/>
                <a:gd name="connsiteY21" fmla="*/ 269372 h 704850"/>
                <a:gd name="connsiteX22" fmla="*/ 161671 w 752475"/>
                <a:gd name="connsiteY22" fmla="*/ 246036 h 704850"/>
                <a:gd name="connsiteX23" fmla="*/ 195676 w 752475"/>
                <a:gd name="connsiteY23" fmla="*/ 70299 h 704850"/>
                <a:gd name="connsiteX24" fmla="*/ 304832 w 752475"/>
                <a:gd name="connsiteY24" fmla="*/ 110685 h 704850"/>
                <a:gd name="connsiteX25" fmla="*/ 383985 w 752475"/>
                <a:gd name="connsiteY25" fmla="*/ 714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2475" h="704850">
                  <a:moveTo>
                    <a:pt x="383985" y="7149"/>
                  </a:moveTo>
                  <a:cubicBezTo>
                    <a:pt x="437896" y="6482"/>
                    <a:pt x="479711" y="75157"/>
                    <a:pt x="452184" y="121544"/>
                  </a:cubicBezTo>
                  <a:cubicBezTo>
                    <a:pt x="478187" y="81253"/>
                    <a:pt x="535242" y="60774"/>
                    <a:pt x="577438" y="83539"/>
                  </a:cubicBezTo>
                  <a:cubicBezTo>
                    <a:pt x="619634" y="106304"/>
                    <a:pt x="630492" y="174598"/>
                    <a:pt x="592487" y="203840"/>
                  </a:cubicBezTo>
                  <a:cubicBezTo>
                    <a:pt x="631349" y="180313"/>
                    <a:pt x="689166" y="198792"/>
                    <a:pt x="707168" y="240511"/>
                  </a:cubicBezTo>
                  <a:cubicBezTo>
                    <a:pt x="725171" y="282230"/>
                    <a:pt x="698882" y="336999"/>
                    <a:pt x="655067" y="349096"/>
                  </a:cubicBezTo>
                  <a:cubicBezTo>
                    <a:pt x="678308" y="363669"/>
                    <a:pt x="700120" y="380529"/>
                    <a:pt x="720027" y="399483"/>
                  </a:cubicBezTo>
                  <a:cubicBezTo>
                    <a:pt x="732029" y="410913"/>
                    <a:pt x="743840" y="423867"/>
                    <a:pt x="747554" y="439964"/>
                  </a:cubicBezTo>
                  <a:cubicBezTo>
                    <a:pt x="753650" y="466349"/>
                    <a:pt x="735553" y="493590"/>
                    <a:pt x="711931" y="506830"/>
                  </a:cubicBezTo>
                  <a:cubicBezTo>
                    <a:pt x="688309" y="520070"/>
                    <a:pt x="660400" y="522546"/>
                    <a:pt x="633350" y="524832"/>
                  </a:cubicBezTo>
                  <a:cubicBezTo>
                    <a:pt x="647637" y="562837"/>
                    <a:pt x="664306" y="608938"/>
                    <a:pt x="621253" y="636656"/>
                  </a:cubicBezTo>
                  <a:cubicBezTo>
                    <a:pt x="593535" y="654468"/>
                    <a:pt x="552482" y="646562"/>
                    <a:pt x="533337" y="619701"/>
                  </a:cubicBezTo>
                  <a:cubicBezTo>
                    <a:pt x="530289" y="661706"/>
                    <a:pt x="491046" y="697711"/>
                    <a:pt x="449041" y="697425"/>
                  </a:cubicBezTo>
                  <a:cubicBezTo>
                    <a:pt x="406940" y="697044"/>
                    <a:pt x="368459" y="660373"/>
                    <a:pt x="366078" y="618368"/>
                  </a:cubicBezTo>
                  <a:cubicBezTo>
                    <a:pt x="347600" y="642942"/>
                    <a:pt x="328359" y="667803"/>
                    <a:pt x="302356" y="684186"/>
                  </a:cubicBezTo>
                  <a:cubicBezTo>
                    <a:pt x="276353" y="700569"/>
                    <a:pt x="241967" y="707046"/>
                    <a:pt x="214821" y="692568"/>
                  </a:cubicBezTo>
                  <a:cubicBezTo>
                    <a:pt x="187675" y="678089"/>
                    <a:pt x="174340" y="638847"/>
                    <a:pt x="193295" y="614653"/>
                  </a:cubicBezTo>
                  <a:cubicBezTo>
                    <a:pt x="166910" y="646467"/>
                    <a:pt x="108998" y="642180"/>
                    <a:pt x="87567" y="606938"/>
                  </a:cubicBezTo>
                  <a:cubicBezTo>
                    <a:pt x="66136" y="571695"/>
                    <a:pt x="88996" y="518260"/>
                    <a:pt x="129382" y="509497"/>
                  </a:cubicBezTo>
                  <a:cubicBezTo>
                    <a:pt x="81852" y="522832"/>
                    <a:pt x="23369" y="497972"/>
                    <a:pt x="9557" y="450537"/>
                  </a:cubicBezTo>
                  <a:cubicBezTo>
                    <a:pt x="-4254" y="403103"/>
                    <a:pt x="43657" y="346524"/>
                    <a:pt x="90996" y="360431"/>
                  </a:cubicBezTo>
                  <a:cubicBezTo>
                    <a:pt x="49086" y="358335"/>
                    <a:pt x="17463" y="308138"/>
                    <a:pt x="33751" y="269372"/>
                  </a:cubicBezTo>
                  <a:cubicBezTo>
                    <a:pt x="59278" y="208507"/>
                    <a:pt x="117857" y="243273"/>
                    <a:pt x="161671" y="246036"/>
                  </a:cubicBezTo>
                  <a:cubicBezTo>
                    <a:pt x="118904" y="196315"/>
                    <a:pt x="132716" y="99351"/>
                    <a:pt x="195676" y="70299"/>
                  </a:cubicBezTo>
                  <a:cubicBezTo>
                    <a:pt x="234824" y="52202"/>
                    <a:pt x="286830" y="71442"/>
                    <a:pt x="304832" y="110685"/>
                  </a:cubicBezTo>
                  <a:cubicBezTo>
                    <a:pt x="285020" y="67537"/>
                    <a:pt x="343885" y="7625"/>
                    <a:pt x="383985" y="7149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/>
            <p:cNvSpPr/>
            <p:nvPr/>
          </p:nvSpPr>
          <p:spPr>
            <a:xfrm>
              <a:off x="1303950" y="5099473"/>
              <a:ext cx="428625" cy="361950"/>
            </a:xfrm>
            <a:custGeom>
              <a:avLst/>
              <a:gdLst>
                <a:gd name="connsiteX0" fmla="*/ 139074 w 428625"/>
                <a:gd name="connsiteY0" fmla="*/ 212408 h 361950"/>
                <a:gd name="connsiteX1" fmla="*/ 61159 w 428625"/>
                <a:gd name="connsiteY1" fmla="*/ 7144 h 361950"/>
                <a:gd name="connsiteX2" fmla="*/ 10010 w 428625"/>
                <a:gd name="connsiteY2" fmla="*/ 113443 h 361950"/>
                <a:gd name="connsiteX3" fmla="*/ 191461 w 428625"/>
                <a:gd name="connsiteY3" fmla="*/ 356330 h 361950"/>
                <a:gd name="connsiteX4" fmla="*/ 351767 w 428625"/>
                <a:gd name="connsiteY4" fmla="*/ 315373 h 361950"/>
                <a:gd name="connsiteX5" fmla="*/ 399392 w 428625"/>
                <a:gd name="connsiteY5" fmla="*/ 272701 h 361950"/>
                <a:gd name="connsiteX6" fmla="*/ 421966 w 428625"/>
                <a:gd name="connsiteY6" fmla="*/ 219551 h 361950"/>
                <a:gd name="connsiteX7" fmla="*/ 430634 w 428625"/>
                <a:gd name="connsiteY7" fmla="*/ 154591 h 361950"/>
                <a:gd name="connsiteX8" fmla="*/ 139074 w 428625"/>
                <a:gd name="connsiteY8" fmla="*/ 21240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5" h="361950">
                  <a:moveTo>
                    <a:pt x="139074" y="212408"/>
                  </a:moveTo>
                  <a:cubicBezTo>
                    <a:pt x="69922" y="184785"/>
                    <a:pt x="30394" y="88868"/>
                    <a:pt x="61159" y="7144"/>
                  </a:cubicBezTo>
                  <a:cubicBezTo>
                    <a:pt x="35727" y="35052"/>
                    <a:pt x="17058" y="70580"/>
                    <a:pt x="10010" y="113443"/>
                  </a:cubicBezTo>
                  <a:cubicBezTo>
                    <a:pt x="-9135" y="228886"/>
                    <a:pt x="69446" y="349472"/>
                    <a:pt x="191461" y="356330"/>
                  </a:cubicBezTo>
                  <a:cubicBezTo>
                    <a:pt x="247087" y="359474"/>
                    <a:pt x="304523" y="345091"/>
                    <a:pt x="351767" y="315373"/>
                  </a:cubicBezTo>
                  <a:cubicBezTo>
                    <a:pt x="369960" y="303943"/>
                    <a:pt x="387105" y="290322"/>
                    <a:pt x="399392" y="272701"/>
                  </a:cubicBezTo>
                  <a:cubicBezTo>
                    <a:pt x="410441" y="256794"/>
                    <a:pt x="417204" y="238316"/>
                    <a:pt x="421966" y="219551"/>
                  </a:cubicBezTo>
                  <a:cubicBezTo>
                    <a:pt x="427395" y="198406"/>
                    <a:pt x="430253" y="176499"/>
                    <a:pt x="430634" y="154591"/>
                  </a:cubicBezTo>
                  <a:cubicBezTo>
                    <a:pt x="361387" y="234601"/>
                    <a:pt x="250326" y="268034"/>
                    <a:pt x="139074" y="212408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/>
            <p:cNvSpPr/>
            <p:nvPr/>
          </p:nvSpPr>
          <p:spPr>
            <a:xfrm>
              <a:off x="1347394" y="5028507"/>
              <a:ext cx="390525" cy="314325"/>
            </a:xfrm>
            <a:custGeom>
              <a:avLst/>
              <a:gdLst>
                <a:gd name="connsiteX0" fmla="*/ 372617 w 390525"/>
                <a:gd name="connsiteY0" fmla="*/ 137642 h 314325"/>
                <a:gd name="connsiteX1" fmla="*/ 17715 w 390525"/>
                <a:gd name="connsiteY1" fmla="*/ 78110 h 314325"/>
                <a:gd name="connsiteX2" fmla="*/ 95630 w 390525"/>
                <a:gd name="connsiteY2" fmla="*/ 283374 h 314325"/>
                <a:gd name="connsiteX3" fmla="*/ 387190 w 390525"/>
                <a:gd name="connsiteY3" fmla="*/ 225557 h 314325"/>
                <a:gd name="connsiteX4" fmla="*/ 372617 w 390525"/>
                <a:gd name="connsiteY4" fmla="*/ 13764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14325">
                  <a:moveTo>
                    <a:pt x="372617" y="137642"/>
                  </a:moveTo>
                  <a:cubicBezTo>
                    <a:pt x="312609" y="-20854"/>
                    <a:pt x="114585" y="-27808"/>
                    <a:pt x="17715" y="78110"/>
                  </a:cubicBezTo>
                  <a:cubicBezTo>
                    <a:pt x="-13050" y="159740"/>
                    <a:pt x="26478" y="255656"/>
                    <a:pt x="95630" y="283374"/>
                  </a:cubicBezTo>
                  <a:cubicBezTo>
                    <a:pt x="206882" y="339000"/>
                    <a:pt x="317943" y="305567"/>
                    <a:pt x="387190" y="225557"/>
                  </a:cubicBezTo>
                  <a:cubicBezTo>
                    <a:pt x="387666" y="195649"/>
                    <a:pt x="383190" y="165645"/>
                    <a:pt x="372617" y="137642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/>
            <p:cNvSpPr/>
            <p:nvPr/>
          </p:nvSpPr>
          <p:spPr>
            <a:xfrm>
              <a:off x="2385239" y="5619846"/>
              <a:ext cx="57150" cy="676275"/>
            </a:xfrm>
            <a:custGeom>
              <a:avLst/>
              <a:gdLst>
                <a:gd name="connsiteX0" fmla="*/ 27906 w 57150"/>
                <a:gd name="connsiteY0" fmla="*/ 13503 h 676275"/>
                <a:gd name="connsiteX1" fmla="*/ 14571 w 57150"/>
                <a:gd name="connsiteY1" fmla="*/ 533283 h 676275"/>
                <a:gd name="connsiteX2" fmla="*/ 21239 w 57150"/>
                <a:gd name="connsiteY2" fmla="*/ 605482 h 676275"/>
                <a:gd name="connsiteX3" fmla="*/ 25525 w 57150"/>
                <a:gd name="connsiteY3" fmla="*/ 641487 h 676275"/>
                <a:gd name="connsiteX4" fmla="*/ 28763 w 57150"/>
                <a:gd name="connsiteY4" fmla="*/ 653107 h 676275"/>
                <a:gd name="connsiteX5" fmla="*/ 35812 w 57150"/>
                <a:gd name="connsiteY5" fmla="*/ 659679 h 676275"/>
                <a:gd name="connsiteX6" fmla="*/ 41051 w 57150"/>
                <a:gd name="connsiteY6" fmla="*/ 650536 h 676275"/>
                <a:gd name="connsiteX7" fmla="*/ 39717 w 57150"/>
                <a:gd name="connsiteY7" fmla="*/ 651107 h 676275"/>
                <a:gd name="connsiteX8" fmla="*/ 47718 w 57150"/>
                <a:gd name="connsiteY8" fmla="*/ 650059 h 676275"/>
                <a:gd name="connsiteX9" fmla="*/ 51909 w 57150"/>
                <a:gd name="connsiteY9" fmla="*/ 653869 h 676275"/>
                <a:gd name="connsiteX10" fmla="*/ 47623 w 57150"/>
                <a:gd name="connsiteY10" fmla="*/ 664252 h 676275"/>
                <a:gd name="connsiteX11" fmla="*/ 48671 w 57150"/>
                <a:gd name="connsiteY11" fmla="*/ 663680 h 676275"/>
                <a:gd name="connsiteX12" fmla="*/ 44194 w 57150"/>
                <a:gd name="connsiteY12" fmla="*/ 647011 h 676275"/>
                <a:gd name="connsiteX13" fmla="*/ 42956 w 57150"/>
                <a:gd name="connsiteY13" fmla="*/ 647011 h 676275"/>
                <a:gd name="connsiteX14" fmla="*/ 34097 w 57150"/>
                <a:gd name="connsiteY14" fmla="*/ 653774 h 676275"/>
                <a:gd name="connsiteX15" fmla="*/ 53814 w 57150"/>
                <a:gd name="connsiteY15" fmla="*/ 666919 h 676275"/>
                <a:gd name="connsiteX16" fmla="*/ 56958 w 57150"/>
                <a:gd name="connsiteY16" fmla="*/ 647583 h 676275"/>
                <a:gd name="connsiteX17" fmla="*/ 50004 w 57150"/>
                <a:gd name="connsiteY17" fmla="*/ 639582 h 676275"/>
                <a:gd name="connsiteX18" fmla="*/ 47718 w 57150"/>
                <a:gd name="connsiteY18" fmla="*/ 620722 h 676275"/>
                <a:gd name="connsiteX19" fmla="*/ 34383 w 57150"/>
                <a:gd name="connsiteY19" fmla="*/ 473656 h 676275"/>
                <a:gd name="connsiteX20" fmla="*/ 30002 w 57150"/>
                <a:gd name="connsiteY20" fmla="*/ 181048 h 676275"/>
                <a:gd name="connsiteX21" fmla="*/ 41241 w 57150"/>
                <a:gd name="connsiteY21" fmla="*/ 13218 h 676275"/>
                <a:gd name="connsiteX22" fmla="*/ 27906 w 57150"/>
                <a:gd name="connsiteY22" fmla="*/ 1350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50" h="676275">
                  <a:moveTo>
                    <a:pt x="27906" y="13503"/>
                  </a:moveTo>
                  <a:cubicBezTo>
                    <a:pt x="6285" y="186001"/>
                    <a:pt x="1046" y="359928"/>
                    <a:pt x="14571" y="533283"/>
                  </a:cubicBezTo>
                  <a:cubicBezTo>
                    <a:pt x="16476" y="557381"/>
                    <a:pt x="18572" y="581479"/>
                    <a:pt x="21239" y="605482"/>
                  </a:cubicBezTo>
                  <a:cubicBezTo>
                    <a:pt x="22572" y="617484"/>
                    <a:pt x="24001" y="629485"/>
                    <a:pt x="25525" y="641487"/>
                  </a:cubicBezTo>
                  <a:cubicBezTo>
                    <a:pt x="26001" y="645487"/>
                    <a:pt x="26573" y="649583"/>
                    <a:pt x="28763" y="653107"/>
                  </a:cubicBezTo>
                  <a:cubicBezTo>
                    <a:pt x="29526" y="654250"/>
                    <a:pt x="35812" y="659965"/>
                    <a:pt x="35812" y="659679"/>
                  </a:cubicBezTo>
                  <a:cubicBezTo>
                    <a:pt x="37527" y="656631"/>
                    <a:pt x="39336" y="653583"/>
                    <a:pt x="41051" y="650536"/>
                  </a:cubicBezTo>
                  <a:lnTo>
                    <a:pt x="39717" y="651107"/>
                  </a:lnTo>
                  <a:cubicBezTo>
                    <a:pt x="42384" y="650726"/>
                    <a:pt x="45051" y="650440"/>
                    <a:pt x="47718" y="650059"/>
                  </a:cubicBezTo>
                  <a:cubicBezTo>
                    <a:pt x="49147" y="651393"/>
                    <a:pt x="50480" y="652631"/>
                    <a:pt x="51909" y="653869"/>
                  </a:cubicBezTo>
                  <a:cubicBezTo>
                    <a:pt x="50480" y="657394"/>
                    <a:pt x="49052" y="660822"/>
                    <a:pt x="47623" y="664252"/>
                  </a:cubicBezTo>
                  <a:lnTo>
                    <a:pt x="48671" y="663680"/>
                  </a:lnTo>
                  <a:cubicBezTo>
                    <a:pt x="56862" y="659489"/>
                    <a:pt x="52576" y="647202"/>
                    <a:pt x="44194" y="647011"/>
                  </a:cubicBezTo>
                  <a:lnTo>
                    <a:pt x="42956" y="647011"/>
                  </a:lnTo>
                  <a:cubicBezTo>
                    <a:pt x="38860" y="646916"/>
                    <a:pt x="35240" y="649964"/>
                    <a:pt x="34097" y="653774"/>
                  </a:cubicBezTo>
                  <a:cubicBezTo>
                    <a:pt x="30478" y="665680"/>
                    <a:pt x="44289" y="675110"/>
                    <a:pt x="53814" y="666919"/>
                  </a:cubicBezTo>
                  <a:cubicBezTo>
                    <a:pt x="59339" y="662156"/>
                    <a:pt x="60196" y="653869"/>
                    <a:pt x="56958" y="647583"/>
                  </a:cubicBezTo>
                  <a:cubicBezTo>
                    <a:pt x="55338" y="644439"/>
                    <a:pt x="51338" y="642630"/>
                    <a:pt x="50004" y="639582"/>
                  </a:cubicBezTo>
                  <a:cubicBezTo>
                    <a:pt x="47718" y="634343"/>
                    <a:pt x="48290" y="626532"/>
                    <a:pt x="47718" y="620722"/>
                  </a:cubicBezTo>
                  <a:cubicBezTo>
                    <a:pt x="42289" y="571764"/>
                    <a:pt x="37527" y="522805"/>
                    <a:pt x="34383" y="473656"/>
                  </a:cubicBezTo>
                  <a:cubicBezTo>
                    <a:pt x="28192" y="376215"/>
                    <a:pt x="27049" y="278584"/>
                    <a:pt x="30002" y="181048"/>
                  </a:cubicBezTo>
                  <a:cubicBezTo>
                    <a:pt x="31716" y="125041"/>
                    <a:pt x="35812" y="69034"/>
                    <a:pt x="41241" y="13218"/>
                  </a:cubicBezTo>
                  <a:cubicBezTo>
                    <a:pt x="42098" y="4931"/>
                    <a:pt x="28954" y="5217"/>
                    <a:pt x="27906" y="13503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>
              <a:off x="2401906" y="5768128"/>
              <a:ext cx="228600" cy="228600"/>
            </a:xfrm>
            <a:custGeom>
              <a:avLst/>
              <a:gdLst>
                <a:gd name="connsiteX0" fmla="*/ 161925 w 228600"/>
                <a:gd name="connsiteY0" fmla="*/ 183737 h 228600"/>
                <a:gd name="connsiteX1" fmla="*/ 7144 w 228600"/>
                <a:gd name="connsiteY1" fmla="*/ 222790 h 228600"/>
                <a:gd name="connsiteX2" fmla="*/ 99917 w 228600"/>
                <a:gd name="connsiteY2" fmla="*/ 75343 h 228600"/>
                <a:gd name="connsiteX3" fmla="*/ 230791 w 228600"/>
                <a:gd name="connsiteY3" fmla="*/ 7144 h 228600"/>
                <a:gd name="connsiteX4" fmla="*/ 218122 w 228600"/>
                <a:gd name="connsiteY4" fmla="*/ 104489 h 228600"/>
                <a:gd name="connsiteX5" fmla="*/ 161925 w 228600"/>
                <a:gd name="connsiteY5" fmla="*/ 1837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228600">
                  <a:moveTo>
                    <a:pt x="161925" y="183737"/>
                  </a:moveTo>
                  <a:cubicBezTo>
                    <a:pt x="119539" y="213836"/>
                    <a:pt x="57055" y="213646"/>
                    <a:pt x="7144" y="222790"/>
                  </a:cubicBezTo>
                  <a:cubicBezTo>
                    <a:pt x="20479" y="163259"/>
                    <a:pt x="53245" y="114014"/>
                    <a:pt x="99917" y="75343"/>
                  </a:cubicBezTo>
                  <a:cubicBezTo>
                    <a:pt x="138017" y="43815"/>
                    <a:pt x="183737" y="22479"/>
                    <a:pt x="230791" y="7144"/>
                  </a:cubicBezTo>
                  <a:cubicBezTo>
                    <a:pt x="231553" y="40005"/>
                    <a:pt x="228790" y="73343"/>
                    <a:pt x="218122" y="104489"/>
                  </a:cubicBezTo>
                  <a:cubicBezTo>
                    <a:pt x="207550" y="135731"/>
                    <a:pt x="188690" y="164687"/>
                    <a:pt x="161925" y="18373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/>
            <p:cNvSpPr/>
            <p:nvPr/>
          </p:nvSpPr>
          <p:spPr>
            <a:xfrm>
              <a:off x="2215985" y="5734219"/>
              <a:ext cx="180975" cy="171450"/>
            </a:xfrm>
            <a:custGeom>
              <a:avLst/>
              <a:gdLst>
                <a:gd name="connsiteX0" fmla="*/ 59334 w 180975"/>
                <a:gd name="connsiteY0" fmla="*/ 140779 h 171450"/>
                <a:gd name="connsiteX1" fmla="*/ 176396 w 180975"/>
                <a:gd name="connsiteY1" fmla="*/ 170307 h 171450"/>
                <a:gd name="connsiteX2" fmla="*/ 106197 w 180975"/>
                <a:gd name="connsiteY2" fmla="*/ 58769 h 171450"/>
                <a:gd name="connsiteX3" fmla="*/ 7232 w 180975"/>
                <a:gd name="connsiteY3" fmla="*/ 7144 h 171450"/>
                <a:gd name="connsiteX4" fmla="*/ 16757 w 180975"/>
                <a:gd name="connsiteY4" fmla="*/ 80867 h 171450"/>
                <a:gd name="connsiteX5" fmla="*/ 59334 w 180975"/>
                <a:gd name="connsiteY5" fmla="*/ 14077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171450">
                  <a:moveTo>
                    <a:pt x="59334" y="140779"/>
                  </a:moveTo>
                  <a:cubicBezTo>
                    <a:pt x="91338" y="163544"/>
                    <a:pt x="138677" y="163449"/>
                    <a:pt x="176396" y="170307"/>
                  </a:cubicBezTo>
                  <a:cubicBezTo>
                    <a:pt x="166300" y="125254"/>
                    <a:pt x="141535" y="88011"/>
                    <a:pt x="106197" y="58769"/>
                  </a:cubicBezTo>
                  <a:cubicBezTo>
                    <a:pt x="77336" y="34957"/>
                    <a:pt x="42760" y="18764"/>
                    <a:pt x="7232" y="7144"/>
                  </a:cubicBezTo>
                  <a:cubicBezTo>
                    <a:pt x="6660" y="32004"/>
                    <a:pt x="8756" y="57245"/>
                    <a:pt x="16757" y="80867"/>
                  </a:cubicBezTo>
                  <a:cubicBezTo>
                    <a:pt x="24853" y="104489"/>
                    <a:pt x="39045" y="126397"/>
                    <a:pt x="59334" y="14077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/>
            <p:cNvSpPr/>
            <p:nvPr/>
          </p:nvSpPr>
          <p:spPr>
            <a:xfrm>
              <a:off x="2160410" y="5316450"/>
              <a:ext cx="495300" cy="457200"/>
            </a:xfrm>
            <a:custGeom>
              <a:avLst/>
              <a:gdLst>
                <a:gd name="connsiteX0" fmla="*/ 252545 w 495300"/>
                <a:gd name="connsiteY0" fmla="*/ 7146 h 457200"/>
                <a:gd name="connsiteX1" fmla="*/ 297026 w 495300"/>
                <a:gd name="connsiteY1" fmla="*/ 81631 h 457200"/>
                <a:gd name="connsiteX2" fmla="*/ 378560 w 495300"/>
                <a:gd name="connsiteY2" fmla="*/ 56866 h 457200"/>
                <a:gd name="connsiteX3" fmla="*/ 388371 w 495300"/>
                <a:gd name="connsiteY3" fmla="*/ 135257 h 457200"/>
                <a:gd name="connsiteX4" fmla="*/ 463047 w 495300"/>
                <a:gd name="connsiteY4" fmla="*/ 159165 h 457200"/>
                <a:gd name="connsiteX5" fmla="*/ 429138 w 495300"/>
                <a:gd name="connsiteY5" fmla="*/ 229840 h 457200"/>
                <a:gd name="connsiteX6" fmla="*/ 471429 w 495300"/>
                <a:gd name="connsiteY6" fmla="*/ 262606 h 457200"/>
                <a:gd name="connsiteX7" fmla="*/ 489336 w 495300"/>
                <a:gd name="connsiteY7" fmla="*/ 288991 h 457200"/>
                <a:gd name="connsiteX8" fmla="*/ 466095 w 495300"/>
                <a:gd name="connsiteY8" fmla="*/ 332520 h 457200"/>
                <a:gd name="connsiteX9" fmla="*/ 414946 w 495300"/>
                <a:gd name="connsiteY9" fmla="*/ 344236 h 457200"/>
                <a:gd name="connsiteX10" fmla="*/ 407040 w 495300"/>
                <a:gd name="connsiteY10" fmla="*/ 417102 h 457200"/>
                <a:gd name="connsiteX11" fmla="*/ 349795 w 495300"/>
                <a:gd name="connsiteY11" fmla="*/ 406053 h 457200"/>
                <a:gd name="connsiteX12" fmla="*/ 294836 w 495300"/>
                <a:gd name="connsiteY12" fmla="*/ 456631 h 457200"/>
                <a:gd name="connsiteX13" fmla="*/ 240734 w 495300"/>
                <a:gd name="connsiteY13" fmla="*/ 405101 h 457200"/>
                <a:gd name="connsiteX14" fmla="*/ 199300 w 495300"/>
                <a:gd name="connsiteY14" fmla="*/ 447963 h 457200"/>
                <a:gd name="connsiteX15" fmla="*/ 142340 w 495300"/>
                <a:gd name="connsiteY15" fmla="*/ 453392 h 457200"/>
                <a:gd name="connsiteX16" fmla="*/ 128339 w 495300"/>
                <a:gd name="connsiteY16" fmla="*/ 402624 h 457200"/>
                <a:gd name="connsiteX17" fmla="*/ 59473 w 495300"/>
                <a:gd name="connsiteY17" fmla="*/ 397576 h 457200"/>
                <a:gd name="connsiteX18" fmla="*/ 86714 w 495300"/>
                <a:gd name="connsiteY18" fmla="*/ 334139 h 457200"/>
                <a:gd name="connsiteX19" fmla="*/ 8705 w 495300"/>
                <a:gd name="connsiteY19" fmla="*/ 295754 h 457200"/>
                <a:gd name="connsiteX20" fmla="*/ 61759 w 495300"/>
                <a:gd name="connsiteY20" fmla="*/ 237080 h 457200"/>
                <a:gd name="connsiteX21" fmla="*/ 24421 w 495300"/>
                <a:gd name="connsiteY21" fmla="*/ 177739 h 457200"/>
                <a:gd name="connsiteX22" fmla="*/ 107765 w 495300"/>
                <a:gd name="connsiteY22" fmla="*/ 162499 h 457200"/>
                <a:gd name="connsiteX23" fmla="*/ 129958 w 495300"/>
                <a:gd name="connsiteY23" fmla="*/ 48008 h 457200"/>
                <a:gd name="connsiteX24" fmla="*/ 201014 w 495300"/>
                <a:gd name="connsiteY24" fmla="*/ 74297 h 457200"/>
                <a:gd name="connsiteX25" fmla="*/ 252545 w 495300"/>
                <a:gd name="connsiteY25" fmla="*/ 714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300" h="457200">
                  <a:moveTo>
                    <a:pt x="252545" y="7146"/>
                  </a:moveTo>
                  <a:cubicBezTo>
                    <a:pt x="287692" y="6765"/>
                    <a:pt x="314933" y="51437"/>
                    <a:pt x="297026" y="81631"/>
                  </a:cubicBezTo>
                  <a:cubicBezTo>
                    <a:pt x="313981" y="55343"/>
                    <a:pt x="351129" y="42007"/>
                    <a:pt x="378560" y="56866"/>
                  </a:cubicBezTo>
                  <a:cubicBezTo>
                    <a:pt x="406088" y="71726"/>
                    <a:pt x="413136" y="116207"/>
                    <a:pt x="388371" y="135257"/>
                  </a:cubicBezTo>
                  <a:cubicBezTo>
                    <a:pt x="413708" y="119922"/>
                    <a:pt x="451331" y="131923"/>
                    <a:pt x="463047" y="159165"/>
                  </a:cubicBezTo>
                  <a:cubicBezTo>
                    <a:pt x="474763" y="186406"/>
                    <a:pt x="457618" y="222030"/>
                    <a:pt x="429138" y="229840"/>
                  </a:cubicBezTo>
                  <a:cubicBezTo>
                    <a:pt x="444283" y="239365"/>
                    <a:pt x="458475" y="250319"/>
                    <a:pt x="471429" y="262606"/>
                  </a:cubicBezTo>
                  <a:cubicBezTo>
                    <a:pt x="479240" y="270036"/>
                    <a:pt x="486955" y="278513"/>
                    <a:pt x="489336" y="288991"/>
                  </a:cubicBezTo>
                  <a:cubicBezTo>
                    <a:pt x="493337" y="306231"/>
                    <a:pt x="481526" y="323852"/>
                    <a:pt x="466095" y="332520"/>
                  </a:cubicBezTo>
                  <a:cubicBezTo>
                    <a:pt x="450665" y="341188"/>
                    <a:pt x="432472" y="342807"/>
                    <a:pt x="414946" y="344236"/>
                  </a:cubicBezTo>
                  <a:cubicBezTo>
                    <a:pt x="424280" y="369001"/>
                    <a:pt x="435139" y="399005"/>
                    <a:pt x="407040" y="417102"/>
                  </a:cubicBezTo>
                  <a:cubicBezTo>
                    <a:pt x="389038" y="428722"/>
                    <a:pt x="362273" y="423579"/>
                    <a:pt x="349795" y="406053"/>
                  </a:cubicBezTo>
                  <a:cubicBezTo>
                    <a:pt x="347795" y="433390"/>
                    <a:pt x="322268" y="456916"/>
                    <a:pt x="294836" y="456631"/>
                  </a:cubicBezTo>
                  <a:cubicBezTo>
                    <a:pt x="267404" y="456440"/>
                    <a:pt x="242353" y="432437"/>
                    <a:pt x="240734" y="405101"/>
                  </a:cubicBezTo>
                  <a:cubicBezTo>
                    <a:pt x="228732" y="421103"/>
                    <a:pt x="216159" y="437295"/>
                    <a:pt x="199300" y="447963"/>
                  </a:cubicBezTo>
                  <a:cubicBezTo>
                    <a:pt x="182346" y="458631"/>
                    <a:pt x="159962" y="462822"/>
                    <a:pt x="142340" y="453392"/>
                  </a:cubicBezTo>
                  <a:cubicBezTo>
                    <a:pt x="124719" y="443963"/>
                    <a:pt x="115956" y="418340"/>
                    <a:pt x="128339" y="402624"/>
                  </a:cubicBezTo>
                  <a:cubicBezTo>
                    <a:pt x="111194" y="423293"/>
                    <a:pt x="73379" y="420531"/>
                    <a:pt x="59473" y="397576"/>
                  </a:cubicBezTo>
                  <a:cubicBezTo>
                    <a:pt x="45471" y="374621"/>
                    <a:pt x="60425" y="339854"/>
                    <a:pt x="86714" y="334139"/>
                  </a:cubicBezTo>
                  <a:cubicBezTo>
                    <a:pt x="55758" y="342807"/>
                    <a:pt x="17658" y="326614"/>
                    <a:pt x="8705" y="295754"/>
                  </a:cubicBezTo>
                  <a:cubicBezTo>
                    <a:pt x="-249" y="264893"/>
                    <a:pt x="30898" y="228031"/>
                    <a:pt x="61759" y="237080"/>
                  </a:cubicBezTo>
                  <a:cubicBezTo>
                    <a:pt x="34422" y="235746"/>
                    <a:pt x="13848" y="202980"/>
                    <a:pt x="24421" y="177739"/>
                  </a:cubicBezTo>
                  <a:cubicBezTo>
                    <a:pt x="41090" y="138115"/>
                    <a:pt x="79190" y="160689"/>
                    <a:pt x="107765" y="162499"/>
                  </a:cubicBezTo>
                  <a:cubicBezTo>
                    <a:pt x="79952" y="130114"/>
                    <a:pt x="88905" y="66963"/>
                    <a:pt x="129958" y="48008"/>
                  </a:cubicBezTo>
                  <a:cubicBezTo>
                    <a:pt x="155485" y="36197"/>
                    <a:pt x="189394" y="48770"/>
                    <a:pt x="201014" y="74297"/>
                  </a:cubicBezTo>
                  <a:cubicBezTo>
                    <a:pt x="188156" y="46484"/>
                    <a:pt x="226446" y="7432"/>
                    <a:pt x="252545" y="7146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/>
            <p:cNvSpPr/>
            <p:nvPr/>
          </p:nvSpPr>
          <p:spPr>
            <a:xfrm>
              <a:off x="2276592" y="5457899"/>
              <a:ext cx="285750" cy="238125"/>
            </a:xfrm>
            <a:custGeom>
              <a:avLst/>
              <a:gdLst>
                <a:gd name="connsiteX0" fmla="*/ 93119 w 285750"/>
                <a:gd name="connsiteY0" fmla="*/ 140875 h 238125"/>
                <a:gd name="connsiteX1" fmla="*/ 42351 w 285750"/>
                <a:gd name="connsiteY1" fmla="*/ 7144 h 238125"/>
                <a:gd name="connsiteX2" fmla="*/ 9014 w 285750"/>
                <a:gd name="connsiteY2" fmla="*/ 76391 h 238125"/>
                <a:gd name="connsiteX3" fmla="*/ 127219 w 285750"/>
                <a:gd name="connsiteY3" fmla="*/ 234601 h 238125"/>
                <a:gd name="connsiteX4" fmla="*/ 231708 w 285750"/>
                <a:gd name="connsiteY4" fmla="*/ 207931 h 238125"/>
                <a:gd name="connsiteX5" fmla="*/ 262760 w 285750"/>
                <a:gd name="connsiteY5" fmla="*/ 180118 h 238125"/>
                <a:gd name="connsiteX6" fmla="*/ 277428 w 285750"/>
                <a:gd name="connsiteY6" fmla="*/ 145447 h 238125"/>
                <a:gd name="connsiteX7" fmla="*/ 283048 w 285750"/>
                <a:gd name="connsiteY7" fmla="*/ 103156 h 238125"/>
                <a:gd name="connsiteX8" fmla="*/ 93119 w 285750"/>
                <a:gd name="connsiteY8" fmla="*/ 14087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238125">
                  <a:moveTo>
                    <a:pt x="93119" y="140875"/>
                  </a:moveTo>
                  <a:cubicBezTo>
                    <a:pt x="48066" y="122873"/>
                    <a:pt x="22349" y="60388"/>
                    <a:pt x="42351" y="7144"/>
                  </a:cubicBezTo>
                  <a:cubicBezTo>
                    <a:pt x="25777" y="25337"/>
                    <a:pt x="13681" y="48482"/>
                    <a:pt x="9014" y="76391"/>
                  </a:cubicBezTo>
                  <a:cubicBezTo>
                    <a:pt x="-3464" y="151638"/>
                    <a:pt x="47685" y="230124"/>
                    <a:pt x="127219" y="234601"/>
                  </a:cubicBezTo>
                  <a:cubicBezTo>
                    <a:pt x="163414" y="236696"/>
                    <a:pt x="200847" y="227267"/>
                    <a:pt x="231708" y="207931"/>
                  </a:cubicBezTo>
                  <a:cubicBezTo>
                    <a:pt x="243519" y="200501"/>
                    <a:pt x="254759" y="191548"/>
                    <a:pt x="262760" y="180118"/>
                  </a:cubicBezTo>
                  <a:cubicBezTo>
                    <a:pt x="269999" y="169736"/>
                    <a:pt x="274380" y="157734"/>
                    <a:pt x="277428" y="145447"/>
                  </a:cubicBezTo>
                  <a:cubicBezTo>
                    <a:pt x="280952" y="131636"/>
                    <a:pt x="282857" y="117443"/>
                    <a:pt x="283048" y="103156"/>
                  </a:cubicBezTo>
                  <a:cubicBezTo>
                    <a:pt x="237899" y="155353"/>
                    <a:pt x="165605" y="177165"/>
                    <a:pt x="93119" y="140875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/>
            <p:cNvSpPr/>
            <p:nvPr/>
          </p:nvSpPr>
          <p:spPr>
            <a:xfrm>
              <a:off x="2304930" y="5411734"/>
              <a:ext cx="257175" cy="209550"/>
            </a:xfrm>
            <a:custGeom>
              <a:avLst/>
              <a:gdLst>
                <a:gd name="connsiteX0" fmla="*/ 245185 w 257175"/>
                <a:gd name="connsiteY0" fmla="*/ 92171 h 209550"/>
                <a:gd name="connsiteX1" fmla="*/ 14013 w 257175"/>
                <a:gd name="connsiteY1" fmla="*/ 53404 h 209550"/>
                <a:gd name="connsiteX2" fmla="*/ 64781 w 257175"/>
                <a:gd name="connsiteY2" fmla="*/ 187135 h 209550"/>
                <a:gd name="connsiteX3" fmla="*/ 254710 w 257175"/>
                <a:gd name="connsiteY3" fmla="*/ 149511 h 209550"/>
                <a:gd name="connsiteX4" fmla="*/ 245185 w 257175"/>
                <a:gd name="connsiteY4" fmla="*/ 921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09550">
                  <a:moveTo>
                    <a:pt x="245185" y="92171"/>
                  </a:moveTo>
                  <a:cubicBezTo>
                    <a:pt x="206132" y="-11080"/>
                    <a:pt x="77069" y="-15652"/>
                    <a:pt x="14013" y="53404"/>
                  </a:cubicBezTo>
                  <a:cubicBezTo>
                    <a:pt x="-5989" y="106553"/>
                    <a:pt x="19728" y="169037"/>
                    <a:pt x="64781" y="187135"/>
                  </a:cubicBezTo>
                  <a:cubicBezTo>
                    <a:pt x="137267" y="223330"/>
                    <a:pt x="209562" y="201613"/>
                    <a:pt x="254710" y="149511"/>
                  </a:cubicBezTo>
                  <a:cubicBezTo>
                    <a:pt x="254996" y="129890"/>
                    <a:pt x="252138" y="110363"/>
                    <a:pt x="245185" y="92171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28" name="图形 13"/>
          <p:cNvGrpSpPr/>
          <p:nvPr userDrawn="1"/>
        </p:nvGrpSpPr>
        <p:grpSpPr>
          <a:xfrm>
            <a:off x="4185538" y="1791914"/>
            <a:ext cx="8296681" cy="6092771"/>
            <a:chOff x="4124405" y="840021"/>
            <a:chExt cx="8296681" cy="6092771"/>
          </a:xfrm>
        </p:grpSpPr>
        <p:sp>
          <p:nvSpPr>
            <p:cNvPr id="229" name="任意多边形: 形状 228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/>
            <p:cNvSpPr/>
            <p:nvPr/>
          </p:nvSpPr>
          <p:spPr>
            <a:xfrm>
              <a:off x="4124405" y="4434767"/>
              <a:ext cx="8149044" cy="2498025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/>
            <p:cNvSpPr/>
            <p:nvPr/>
          </p:nvSpPr>
          <p:spPr>
            <a:xfrm>
              <a:off x="9163441" y="4770512"/>
              <a:ext cx="3105150" cy="1219200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2" name="图形 205"/>
          <p:cNvGrpSpPr/>
          <p:nvPr userDrawn="1"/>
        </p:nvGrpSpPr>
        <p:grpSpPr>
          <a:xfrm>
            <a:off x="2336482" y="-1177695"/>
            <a:ext cx="1409700" cy="3115356"/>
            <a:chOff x="2429984" y="-1256795"/>
            <a:chExt cx="1409700" cy="3115356"/>
          </a:xfrm>
        </p:grpSpPr>
        <p:sp>
          <p:nvSpPr>
            <p:cNvPr id="313" name="任意多边形: 形状 312"/>
            <p:cNvSpPr/>
            <p:nvPr/>
          </p:nvSpPr>
          <p:spPr>
            <a:xfrm>
              <a:off x="3114913" y="-1256795"/>
              <a:ext cx="9525" cy="2619375"/>
            </a:xfrm>
            <a:custGeom>
              <a:avLst/>
              <a:gdLst>
                <a:gd name="connsiteX0" fmla="*/ 7144 w 9525"/>
                <a:gd name="connsiteY0" fmla="*/ 2619947 h 2619375"/>
                <a:gd name="connsiteX1" fmla="*/ 7144 w 9525"/>
                <a:gd name="connsiteY1" fmla="*/ 7144 h 26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19375">
                  <a:moveTo>
                    <a:pt x="7144" y="2619947"/>
                  </a:moveTo>
                  <a:lnTo>
                    <a:pt x="7144" y="7144"/>
                  </a:lnTo>
                </a:path>
              </a:pathLst>
            </a:custGeom>
            <a:ln w="9525" cap="flat">
              <a:solidFill>
                <a:srgbClr val="B6E4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2429984" y="1058461"/>
              <a:ext cx="1409700" cy="800100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5" name="图形 3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0663" y="-313361"/>
            <a:ext cx="1400175" cy="1847850"/>
          </a:xfrm>
          <a:prstGeom prst="rect">
            <a:avLst/>
          </a:prstGeom>
        </p:spPr>
      </p:pic>
      <p:grpSp>
        <p:nvGrpSpPr>
          <p:cNvPr id="316" name="组合 315"/>
          <p:cNvGrpSpPr/>
          <p:nvPr userDrawn="1"/>
        </p:nvGrpSpPr>
        <p:grpSpPr>
          <a:xfrm>
            <a:off x="9306753" y="1416365"/>
            <a:ext cx="3414471" cy="3857625"/>
            <a:chOff x="9306753" y="1416365"/>
            <a:chExt cx="3414471" cy="3857625"/>
          </a:xfrm>
        </p:grpSpPr>
        <p:grpSp>
          <p:nvGrpSpPr>
            <p:cNvPr id="317" name="图形 180"/>
            <p:cNvGrpSpPr/>
            <p:nvPr/>
          </p:nvGrpSpPr>
          <p:grpSpPr>
            <a:xfrm rot="20758017">
              <a:off x="10797174" y="1416365"/>
              <a:ext cx="1924050" cy="3857625"/>
              <a:chOff x="10797174" y="1416365"/>
              <a:chExt cx="1924050" cy="3857625"/>
            </a:xfrm>
          </p:grpSpPr>
          <p:sp>
            <p:nvSpPr>
              <p:cNvPr id="319" name="任意多边形: 形状 318"/>
              <p:cNvSpPr/>
              <p:nvPr/>
            </p:nvSpPr>
            <p:spPr>
              <a:xfrm>
                <a:off x="11092314" y="2194699"/>
                <a:ext cx="1628775" cy="3086100"/>
              </a:xfrm>
              <a:custGeom>
                <a:avLst/>
                <a:gdLst>
                  <a:gd name="connsiteX0" fmla="*/ 9617 w 1628775"/>
                  <a:gd name="connsiteY0" fmla="*/ 35967 h 3086100"/>
                  <a:gd name="connsiteX1" fmla="*/ 60972 w 1628775"/>
                  <a:gd name="connsiteY1" fmla="*/ 9617 h 3086100"/>
                  <a:gd name="connsiteX2" fmla="*/ 1624397 w 1628775"/>
                  <a:gd name="connsiteY2" fmla="*/ 3056670 h 3086100"/>
                  <a:gd name="connsiteX3" fmla="*/ 1573042 w 1628775"/>
                  <a:gd name="connsiteY3" fmla="*/ 308302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3086100">
                    <a:moveTo>
                      <a:pt x="9617" y="35967"/>
                    </a:moveTo>
                    <a:lnTo>
                      <a:pt x="60972" y="9617"/>
                    </a:lnTo>
                    <a:lnTo>
                      <a:pt x="1624397" y="3056670"/>
                    </a:lnTo>
                    <a:lnTo>
                      <a:pt x="1573042" y="308302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/>
              <p:cNvSpPr/>
              <p:nvPr/>
            </p:nvSpPr>
            <p:spPr>
              <a:xfrm>
                <a:off x="10838489" y="2051192"/>
                <a:ext cx="352425" cy="752475"/>
              </a:xfrm>
              <a:custGeom>
                <a:avLst/>
                <a:gdLst>
                  <a:gd name="connsiteX0" fmla="*/ 350734 w 352425"/>
                  <a:gd name="connsiteY0" fmla="*/ 436450 h 752475"/>
                  <a:gd name="connsiteX1" fmla="*/ 301299 w 352425"/>
                  <a:gd name="connsiteY1" fmla="*/ 745727 h 752475"/>
                  <a:gd name="connsiteX2" fmla="*/ 23931 w 352425"/>
                  <a:gd name="connsiteY2" fmla="*/ 336628 h 752475"/>
                  <a:gd name="connsiteX3" fmla="*/ 156900 w 352425"/>
                  <a:gd name="connsiteY3" fmla="*/ 7349 h 752475"/>
                  <a:gd name="connsiteX4" fmla="*/ 350734 w 352425"/>
                  <a:gd name="connsiteY4" fmla="*/ 436450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752475">
                    <a:moveTo>
                      <a:pt x="350734" y="436450"/>
                    </a:moveTo>
                    <a:cubicBezTo>
                      <a:pt x="219670" y="509030"/>
                      <a:pt x="299870" y="695816"/>
                      <a:pt x="301299" y="745727"/>
                    </a:cubicBezTo>
                    <a:cubicBezTo>
                      <a:pt x="302728" y="795542"/>
                      <a:pt x="94797" y="632093"/>
                      <a:pt x="23931" y="336628"/>
                    </a:cubicBezTo>
                    <a:cubicBezTo>
                      <a:pt x="-52459" y="18112"/>
                      <a:pt x="156614" y="4967"/>
                      <a:pt x="156900" y="7349"/>
                    </a:cubicBezTo>
                    <a:lnTo>
                      <a:pt x="350734" y="436450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/>
              <p:cNvSpPr/>
              <p:nvPr/>
            </p:nvSpPr>
            <p:spPr>
              <a:xfrm>
                <a:off x="11170364" y="1933996"/>
                <a:ext cx="485775" cy="647700"/>
              </a:xfrm>
              <a:custGeom>
                <a:avLst/>
                <a:gdLst>
                  <a:gd name="connsiteX0" fmla="*/ 200977 w 485775"/>
                  <a:gd name="connsiteY0" fmla="*/ 471350 h 647700"/>
                  <a:gd name="connsiteX1" fmla="*/ 465677 w 485775"/>
                  <a:gd name="connsiteY1" fmla="*/ 638704 h 647700"/>
                  <a:gd name="connsiteX2" fmla="*/ 342138 w 485775"/>
                  <a:gd name="connsiteY2" fmla="*/ 160168 h 647700"/>
                  <a:gd name="connsiteX3" fmla="*/ 7144 w 485775"/>
                  <a:gd name="connsiteY3" fmla="*/ 42154 h 647700"/>
                  <a:gd name="connsiteX4" fmla="*/ 200977 w 485775"/>
                  <a:gd name="connsiteY4" fmla="*/ 47135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647700">
                    <a:moveTo>
                      <a:pt x="200977" y="471350"/>
                    </a:moveTo>
                    <a:cubicBezTo>
                      <a:pt x="342138" y="421058"/>
                      <a:pt x="429292" y="604700"/>
                      <a:pt x="465677" y="638704"/>
                    </a:cubicBezTo>
                    <a:cubicBezTo>
                      <a:pt x="502063" y="672709"/>
                      <a:pt x="514160" y="410676"/>
                      <a:pt x="342138" y="160168"/>
                    </a:cubicBezTo>
                    <a:cubicBezTo>
                      <a:pt x="170117" y="-90339"/>
                      <a:pt x="7144" y="42154"/>
                      <a:pt x="7144" y="42154"/>
                    </a:cubicBezTo>
                    <a:lnTo>
                      <a:pt x="200977" y="471350"/>
                    </a:ln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/>
              <p:cNvSpPr/>
              <p:nvPr/>
            </p:nvSpPr>
            <p:spPr>
              <a:xfrm>
                <a:off x="10790046" y="1430653"/>
                <a:ext cx="161925" cy="266700"/>
              </a:xfrm>
              <a:custGeom>
                <a:avLst/>
                <a:gdLst>
                  <a:gd name="connsiteX0" fmla="*/ 12081 w 161925"/>
                  <a:gd name="connsiteY0" fmla="*/ 9525 h 266700"/>
                  <a:gd name="connsiteX1" fmla="*/ 13415 w 161925"/>
                  <a:gd name="connsiteY1" fmla="*/ 265367 h 266700"/>
                  <a:gd name="connsiteX2" fmla="*/ 155433 w 161925"/>
                  <a:gd name="connsiteY2" fmla="*/ 223171 h 266700"/>
                  <a:gd name="connsiteX3" fmla="*/ 12558 w 161925"/>
                  <a:gd name="connsiteY3" fmla="*/ 7144 h 266700"/>
                  <a:gd name="connsiteX4" fmla="*/ 12081 w 161925"/>
                  <a:gd name="connsiteY4" fmla="*/ 9525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66700">
                    <a:moveTo>
                      <a:pt x="12081" y="9525"/>
                    </a:moveTo>
                    <a:cubicBezTo>
                      <a:pt x="7700" y="60674"/>
                      <a:pt x="3033" y="154115"/>
                      <a:pt x="13415" y="265367"/>
                    </a:cubicBezTo>
                    <a:cubicBezTo>
                      <a:pt x="64088" y="263462"/>
                      <a:pt x="111618" y="247936"/>
                      <a:pt x="155433" y="223171"/>
                    </a:cubicBezTo>
                    <a:cubicBezTo>
                      <a:pt x="111618" y="148781"/>
                      <a:pt x="64278" y="76676"/>
                      <a:pt x="12558" y="7144"/>
                    </a:cubicBezTo>
                    <a:cubicBezTo>
                      <a:pt x="12462" y="8001"/>
                      <a:pt x="12177" y="8668"/>
                      <a:pt x="12081" y="9525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/>
              <p:cNvSpPr/>
              <p:nvPr/>
            </p:nvSpPr>
            <p:spPr>
              <a:xfrm>
                <a:off x="10795459" y="1409238"/>
                <a:ext cx="238125" cy="247650"/>
              </a:xfrm>
              <a:custGeom>
                <a:avLst/>
                <a:gdLst>
                  <a:gd name="connsiteX0" fmla="*/ 45911 w 238125"/>
                  <a:gd name="connsiteY0" fmla="*/ 13223 h 247650"/>
                  <a:gd name="connsiteX1" fmla="*/ 7144 w 238125"/>
                  <a:gd name="connsiteY1" fmla="*/ 28558 h 247650"/>
                  <a:gd name="connsiteX2" fmla="*/ 150019 w 238125"/>
                  <a:gd name="connsiteY2" fmla="*/ 244585 h 247650"/>
                  <a:gd name="connsiteX3" fmla="*/ 235458 w 238125"/>
                  <a:gd name="connsiteY3" fmla="*/ 181625 h 247650"/>
                  <a:gd name="connsiteX4" fmla="*/ 45911 w 238125"/>
                  <a:gd name="connsiteY4" fmla="*/ 132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47650">
                    <a:moveTo>
                      <a:pt x="45911" y="13223"/>
                    </a:moveTo>
                    <a:cubicBezTo>
                      <a:pt x="28861" y="650"/>
                      <a:pt x="10287" y="8460"/>
                      <a:pt x="7144" y="28558"/>
                    </a:cubicBezTo>
                    <a:cubicBezTo>
                      <a:pt x="58865" y="97995"/>
                      <a:pt x="106204" y="170195"/>
                      <a:pt x="150019" y="244585"/>
                    </a:cubicBezTo>
                    <a:cubicBezTo>
                      <a:pt x="180213" y="227535"/>
                      <a:pt x="208788" y="206104"/>
                      <a:pt x="235458" y="181625"/>
                    </a:cubicBezTo>
                    <a:cubicBezTo>
                      <a:pt x="159449" y="101234"/>
                      <a:pt x="86963" y="43512"/>
                      <a:pt x="45911" y="13223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/>
              <p:cNvSpPr/>
              <p:nvPr/>
            </p:nvSpPr>
            <p:spPr>
              <a:xfrm>
                <a:off x="10796317" y="1646680"/>
                <a:ext cx="466725" cy="800100"/>
              </a:xfrm>
              <a:custGeom>
                <a:avLst/>
                <a:gdLst>
                  <a:gd name="connsiteX0" fmla="*/ 149162 w 466725"/>
                  <a:gd name="connsiteY0" fmla="*/ 7144 h 800100"/>
                  <a:gd name="connsiteX1" fmla="*/ 7144 w 466725"/>
                  <a:gd name="connsiteY1" fmla="*/ 49340 h 800100"/>
                  <a:gd name="connsiteX2" fmla="*/ 109728 w 466725"/>
                  <a:gd name="connsiteY2" fmla="*/ 435769 h 800100"/>
                  <a:gd name="connsiteX3" fmla="*/ 341852 w 466725"/>
                  <a:gd name="connsiteY3" fmla="*/ 793242 h 800100"/>
                  <a:gd name="connsiteX4" fmla="*/ 467773 w 466725"/>
                  <a:gd name="connsiteY4" fmla="*/ 734282 h 800100"/>
                  <a:gd name="connsiteX5" fmla="*/ 149162 w 4667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800100">
                    <a:moveTo>
                      <a:pt x="149162" y="7144"/>
                    </a:moveTo>
                    <a:cubicBezTo>
                      <a:pt x="105251" y="31909"/>
                      <a:pt x="57817" y="47339"/>
                      <a:pt x="7144" y="49340"/>
                    </a:cubicBezTo>
                    <a:cubicBezTo>
                      <a:pt x="18193" y="167830"/>
                      <a:pt x="46196" y="306515"/>
                      <a:pt x="109728" y="435769"/>
                    </a:cubicBezTo>
                    <a:cubicBezTo>
                      <a:pt x="204978" y="629507"/>
                      <a:pt x="290322" y="738188"/>
                      <a:pt x="341852" y="793242"/>
                    </a:cubicBezTo>
                    <a:cubicBezTo>
                      <a:pt x="384048" y="774954"/>
                      <a:pt x="426053" y="755047"/>
                      <a:pt x="467773" y="734282"/>
                    </a:cubicBezTo>
                    <a:cubicBezTo>
                      <a:pt x="382238" y="480917"/>
                      <a:pt x="282416" y="233839"/>
                      <a:pt x="149162" y="7144"/>
                    </a:cubicBezTo>
                    <a:close/>
                  </a:path>
                </a:pathLst>
              </a:custGeom>
              <a:solidFill>
                <a:srgbClr val="D4EE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/>
              <p:cNvSpPr/>
              <p:nvPr/>
            </p:nvSpPr>
            <p:spPr>
              <a:xfrm>
                <a:off x="10938334" y="1583719"/>
                <a:ext cx="428625" cy="800100"/>
              </a:xfrm>
              <a:custGeom>
                <a:avLst/>
                <a:gdLst>
                  <a:gd name="connsiteX0" fmla="*/ 92583 w 428625"/>
                  <a:gd name="connsiteY0" fmla="*/ 7144 h 800100"/>
                  <a:gd name="connsiteX1" fmla="*/ 7144 w 428625"/>
                  <a:gd name="connsiteY1" fmla="*/ 70104 h 800100"/>
                  <a:gd name="connsiteX2" fmla="*/ 325660 w 428625"/>
                  <a:gd name="connsiteY2" fmla="*/ 797147 h 800100"/>
                  <a:gd name="connsiteX3" fmla="*/ 430149 w 428625"/>
                  <a:gd name="connsiteY3" fmla="*/ 743426 h 800100"/>
                  <a:gd name="connsiteX4" fmla="*/ 316230 w 428625"/>
                  <a:gd name="connsiteY4" fmla="*/ 341186 h 800100"/>
                  <a:gd name="connsiteX5" fmla="*/ 92583 w 4286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800100">
                    <a:moveTo>
                      <a:pt x="92583" y="7144"/>
                    </a:moveTo>
                    <a:cubicBezTo>
                      <a:pt x="65913" y="31718"/>
                      <a:pt x="37433" y="53150"/>
                      <a:pt x="7144" y="70104"/>
                    </a:cubicBezTo>
                    <a:cubicBezTo>
                      <a:pt x="140399" y="296704"/>
                      <a:pt x="240221" y="543782"/>
                      <a:pt x="325660" y="797147"/>
                    </a:cubicBezTo>
                    <a:cubicBezTo>
                      <a:pt x="360617" y="779717"/>
                      <a:pt x="395478" y="761714"/>
                      <a:pt x="430149" y="743426"/>
                    </a:cubicBezTo>
                    <a:cubicBezTo>
                      <a:pt x="421958" y="666845"/>
                      <a:pt x="395669" y="533495"/>
                      <a:pt x="316230" y="341186"/>
                    </a:cubicBezTo>
                    <a:cubicBezTo>
                      <a:pt x="260890" y="207264"/>
                      <a:pt x="174689" y="94012"/>
                      <a:pt x="92583" y="7144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/>
              <p:cNvSpPr/>
              <p:nvPr/>
            </p:nvSpPr>
            <p:spPr>
              <a:xfrm>
                <a:off x="11130930" y="2373818"/>
                <a:ext cx="152400" cy="114300"/>
              </a:xfrm>
              <a:custGeom>
                <a:avLst/>
                <a:gdLst>
                  <a:gd name="connsiteX0" fmla="*/ 7144 w 152400"/>
                  <a:gd name="connsiteY0" fmla="*/ 66104 h 114300"/>
                  <a:gd name="connsiteX1" fmla="*/ 58198 w 152400"/>
                  <a:gd name="connsiteY1" fmla="*/ 113824 h 114300"/>
                  <a:gd name="connsiteX2" fmla="*/ 149257 w 152400"/>
                  <a:gd name="connsiteY2" fmla="*/ 72676 h 114300"/>
                  <a:gd name="connsiteX3" fmla="*/ 154019 w 152400"/>
                  <a:gd name="connsiteY3" fmla="*/ 70485 h 114300"/>
                  <a:gd name="connsiteX4" fmla="*/ 132969 w 152400"/>
                  <a:gd name="connsiteY4" fmla="*/ 7144 h 114300"/>
                  <a:gd name="connsiteX5" fmla="*/ 7144 w 152400"/>
                  <a:gd name="connsiteY5" fmla="*/ 6610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14300">
                    <a:moveTo>
                      <a:pt x="7144" y="66104"/>
                    </a:moveTo>
                    <a:cubicBezTo>
                      <a:pt x="39243" y="100394"/>
                      <a:pt x="58198" y="113824"/>
                      <a:pt x="58198" y="113824"/>
                    </a:cubicBezTo>
                    <a:lnTo>
                      <a:pt x="149257" y="72676"/>
                    </a:lnTo>
                    <a:lnTo>
                      <a:pt x="154019" y="70485"/>
                    </a:lnTo>
                    <a:cubicBezTo>
                      <a:pt x="147066" y="49340"/>
                      <a:pt x="140113" y="28194"/>
                      <a:pt x="132969" y="7144"/>
                    </a:cubicBezTo>
                    <a:cubicBezTo>
                      <a:pt x="91345" y="27908"/>
                      <a:pt x="49340" y="47816"/>
                      <a:pt x="7144" y="661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/>
              <p:cNvSpPr/>
              <p:nvPr/>
            </p:nvSpPr>
            <p:spPr>
              <a:xfrm>
                <a:off x="11256850" y="2320097"/>
                <a:ext cx="114300" cy="123825"/>
              </a:xfrm>
              <a:custGeom>
                <a:avLst/>
                <a:gdLst>
                  <a:gd name="connsiteX0" fmla="*/ 111633 w 114300"/>
                  <a:gd name="connsiteY0" fmla="*/ 7144 h 123825"/>
                  <a:gd name="connsiteX1" fmla="*/ 7144 w 114300"/>
                  <a:gd name="connsiteY1" fmla="*/ 60865 h 123825"/>
                  <a:gd name="connsiteX2" fmla="*/ 28194 w 114300"/>
                  <a:gd name="connsiteY2" fmla="*/ 124206 h 123825"/>
                  <a:gd name="connsiteX3" fmla="*/ 114395 w 114300"/>
                  <a:gd name="connsiteY3" fmla="*/ 85249 h 123825"/>
                  <a:gd name="connsiteX4" fmla="*/ 111633 w 114300"/>
                  <a:gd name="connsiteY4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23825">
                    <a:moveTo>
                      <a:pt x="111633" y="7144"/>
                    </a:moveTo>
                    <a:cubicBezTo>
                      <a:pt x="76962" y="25432"/>
                      <a:pt x="42101" y="43434"/>
                      <a:pt x="7144" y="60865"/>
                    </a:cubicBezTo>
                    <a:cubicBezTo>
                      <a:pt x="14288" y="81915"/>
                      <a:pt x="21241" y="103061"/>
                      <a:pt x="28194" y="124206"/>
                    </a:cubicBezTo>
                    <a:lnTo>
                      <a:pt x="114395" y="85249"/>
                    </a:lnTo>
                    <a:cubicBezTo>
                      <a:pt x="114491" y="85249"/>
                      <a:pt x="117253" y="59436"/>
                      <a:pt x="111633" y="7144"/>
                    </a:cubicBezTo>
                    <a:close/>
                  </a:path>
                </a:pathLst>
              </a:custGeom>
              <a:solidFill>
                <a:srgbClr val="1C3A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/>
              <p:cNvSpPr/>
              <p:nvPr/>
            </p:nvSpPr>
            <p:spPr>
              <a:xfrm>
                <a:off x="10860868" y="1648570"/>
                <a:ext cx="276225" cy="314325"/>
              </a:xfrm>
              <a:custGeom>
                <a:avLst/>
                <a:gdLst>
                  <a:gd name="connsiteX0" fmla="*/ 223342 w 276225"/>
                  <a:gd name="connsiteY0" fmla="*/ 120916 h 314325"/>
                  <a:gd name="connsiteX1" fmla="*/ 191905 w 276225"/>
                  <a:gd name="connsiteY1" fmla="*/ 269312 h 314325"/>
                  <a:gd name="connsiteX2" fmla="*/ 59790 w 276225"/>
                  <a:gd name="connsiteY2" fmla="*/ 194778 h 314325"/>
                  <a:gd name="connsiteX3" fmla="*/ 91227 w 276225"/>
                  <a:gd name="connsiteY3" fmla="*/ 46382 h 314325"/>
                  <a:gd name="connsiteX4" fmla="*/ 223342 w 276225"/>
                  <a:gd name="connsiteY4" fmla="*/ 120916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314325">
                    <a:moveTo>
                      <a:pt x="223342" y="120916"/>
                    </a:moveTo>
                    <a:cubicBezTo>
                      <a:pt x="251143" y="182477"/>
                      <a:pt x="237069" y="248916"/>
                      <a:pt x="191905" y="269312"/>
                    </a:cubicBezTo>
                    <a:cubicBezTo>
                      <a:pt x="146742" y="289709"/>
                      <a:pt x="87592" y="256339"/>
                      <a:pt x="59790" y="194778"/>
                    </a:cubicBezTo>
                    <a:cubicBezTo>
                      <a:pt x="31989" y="133218"/>
                      <a:pt x="46063" y="66779"/>
                      <a:pt x="91227" y="46382"/>
                    </a:cubicBezTo>
                    <a:cubicBezTo>
                      <a:pt x="136391" y="25986"/>
                      <a:pt x="195540" y="59356"/>
                      <a:pt x="223342" y="12091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/>
              <p:cNvSpPr/>
              <p:nvPr/>
            </p:nvSpPr>
            <p:spPr>
              <a:xfrm>
                <a:off x="10963290" y="1725261"/>
                <a:ext cx="38100" cy="38100"/>
              </a:xfrm>
              <a:custGeom>
                <a:avLst/>
                <a:gdLst>
                  <a:gd name="connsiteX0" fmla="*/ 39148 w 38100"/>
                  <a:gd name="connsiteY0" fmla="*/ 23146 h 38100"/>
                  <a:gd name="connsiteX1" fmla="*/ 23146 w 38100"/>
                  <a:gd name="connsiteY1" fmla="*/ 39148 h 38100"/>
                  <a:gd name="connsiteX2" fmla="*/ 7144 w 38100"/>
                  <a:gd name="connsiteY2" fmla="*/ 23146 h 38100"/>
                  <a:gd name="connsiteX3" fmla="*/ 23146 w 38100"/>
                  <a:gd name="connsiteY3" fmla="*/ 7144 h 38100"/>
                  <a:gd name="connsiteX4" fmla="*/ 39148 w 38100"/>
                  <a:gd name="connsiteY4" fmla="*/ 23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148" y="23146"/>
                    </a:moveTo>
                    <a:cubicBezTo>
                      <a:pt x="39148" y="31983"/>
                      <a:pt x="31983" y="39148"/>
                      <a:pt x="23146" y="39148"/>
                    </a:cubicBezTo>
                    <a:cubicBezTo>
                      <a:pt x="14308" y="39148"/>
                      <a:pt x="7144" y="31983"/>
                      <a:pt x="7144" y="23146"/>
                    </a:cubicBezTo>
                    <a:cubicBezTo>
                      <a:pt x="7144" y="14308"/>
                      <a:pt x="14308" y="7144"/>
                      <a:pt x="23146" y="7144"/>
                    </a:cubicBezTo>
                    <a:cubicBezTo>
                      <a:pt x="31983" y="7144"/>
                      <a:pt x="39148" y="14308"/>
                      <a:pt x="39148" y="23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/>
              <p:cNvSpPr/>
              <p:nvPr/>
            </p:nvSpPr>
            <p:spPr>
              <a:xfrm>
                <a:off x="11161276" y="2398202"/>
                <a:ext cx="419100" cy="666750"/>
              </a:xfrm>
              <a:custGeom>
                <a:avLst/>
                <a:gdLst>
                  <a:gd name="connsiteX0" fmla="*/ 27947 w 419100"/>
                  <a:gd name="connsiteY0" fmla="*/ 89440 h 666750"/>
                  <a:gd name="connsiteX1" fmla="*/ 398850 w 419100"/>
                  <a:gd name="connsiteY1" fmla="*/ 667988 h 666750"/>
                  <a:gd name="connsiteX2" fmla="*/ 209969 w 419100"/>
                  <a:gd name="connsiteY2" fmla="*/ 7144 h 666750"/>
                  <a:gd name="connsiteX3" fmla="*/ 27947 w 419100"/>
                  <a:gd name="connsiteY3" fmla="*/ 8944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666750">
                    <a:moveTo>
                      <a:pt x="27947" y="89440"/>
                    </a:moveTo>
                    <a:cubicBezTo>
                      <a:pt x="-99307" y="358902"/>
                      <a:pt x="398850" y="667988"/>
                      <a:pt x="398850" y="667988"/>
                    </a:cubicBezTo>
                    <a:cubicBezTo>
                      <a:pt x="398850" y="667988"/>
                      <a:pt x="498291" y="193834"/>
                      <a:pt x="209969" y="7144"/>
                    </a:cubicBezTo>
                    <a:cubicBezTo>
                      <a:pt x="87668" y="62389"/>
                      <a:pt x="27947" y="89440"/>
                      <a:pt x="27947" y="89440"/>
                    </a:cubicBezTo>
                    <a:close/>
                  </a:path>
                </a:pathLst>
              </a:custGeom>
              <a:solidFill>
                <a:srgbClr val="FBAE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/>
              <p:cNvSpPr/>
              <p:nvPr/>
            </p:nvSpPr>
            <p:spPr>
              <a:xfrm>
                <a:off x="11213236" y="2420586"/>
                <a:ext cx="209550" cy="342900"/>
              </a:xfrm>
              <a:custGeom>
                <a:avLst/>
                <a:gdLst>
                  <a:gd name="connsiteX0" fmla="*/ 17516 w 209550"/>
                  <a:gd name="connsiteY0" fmla="*/ 48196 h 342900"/>
                  <a:gd name="connsiteX1" fmla="*/ 203063 w 209550"/>
                  <a:gd name="connsiteY1" fmla="*/ 337566 h 342900"/>
                  <a:gd name="connsiteX2" fmla="*/ 108671 w 209550"/>
                  <a:gd name="connsiteY2" fmla="*/ 7144 h 342900"/>
                  <a:gd name="connsiteX3" fmla="*/ 17516 w 209550"/>
                  <a:gd name="connsiteY3" fmla="*/ 48196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" h="342900">
                    <a:moveTo>
                      <a:pt x="17516" y="48196"/>
                    </a:moveTo>
                    <a:cubicBezTo>
                      <a:pt x="-46015" y="182975"/>
                      <a:pt x="203063" y="337566"/>
                      <a:pt x="203063" y="337566"/>
                    </a:cubicBezTo>
                    <a:cubicBezTo>
                      <a:pt x="203063" y="337566"/>
                      <a:pt x="252784" y="100489"/>
                      <a:pt x="108671" y="7144"/>
                    </a:cubicBezTo>
                    <a:cubicBezTo>
                      <a:pt x="47425" y="34766"/>
                      <a:pt x="17516" y="48196"/>
                      <a:pt x="17516" y="4819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318" name="图形 31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06753" y="2467653"/>
              <a:ext cx="333375" cy="323850"/>
            </a:xfrm>
            <a:prstGeom prst="rect">
              <a:avLst/>
            </a:prstGeom>
          </p:spPr>
        </p:pic>
      </p:grpSp>
      <p:grpSp>
        <p:nvGrpSpPr>
          <p:cNvPr id="332" name="组合 331"/>
          <p:cNvGrpSpPr/>
          <p:nvPr userDrawn="1"/>
        </p:nvGrpSpPr>
        <p:grpSpPr>
          <a:xfrm>
            <a:off x="320565" y="2000028"/>
            <a:ext cx="2517968" cy="979774"/>
            <a:chOff x="320565" y="2000028"/>
            <a:chExt cx="2517968" cy="979774"/>
          </a:xfrm>
        </p:grpSpPr>
        <p:pic>
          <p:nvPicPr>
            <p:cNvPr id="333" name="图形 332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5158" y="2462147"/>
              <a:ext cx="333375" cy="323850"/>
            </a:xfrm>
            <a:prstGeom prst="rect">
              <a:avLst/>
            </a:prstGeom>
          </p:spPr>
        </p:pic>
        <p:grpSp>
          <p:nvGrpSpPr>
            <p:cNvPr id="334" name="组合 333"/>
            <p:cNvGrpSpPr/>
            <p:nvPr/>
          </p:nvGrpSpPr>
          <p:grpSpPr>
            <a:xfrm rot="20983350" flipH="1">
              <a:off x="320565" y="2000028"/>
              <a:ext cx="1870391" cy="979774"/>
              <a:chOff x="1348487" y="2935568"/>
              <a:chExt cx="1870391" cy="979774"/>
            </a:xfrm>
          </p:grpSpPr>
          <p:sp>
            <p:nvSpPr>
              <p:cNvPr id="335" name="任意多边形: 形状 334"/>
              <p:cNvSpPr/>
              <p:nvPr/>
            </p:nvSpPr>
            <p:spPr>
              <a:xfrm>
                <a:off x="1964343" y="3511216"/>
                <a:ext cx="76200" cy="276225"/>
              </a:xfrm>
              <a:custGeom>
                <a:avLst/>
                <a:gdLst>
                  <a:gd name="connsiteX0" fmla="*/ 36895 w 76200"/>
                  <a:gd name="connsiteY0" fmla="*/ 7895 h 276225"/>
                  <a:gd name="connsiteX1" fmla="*/ 72865 w 76200"/>
                  <a:gd name="connsiteY1" fmla="*/ 11927 h 276225"/>
                  <a:gd name="connsiteX2" fmla="*/ 43866 w 76200"/>
                  <a:gd name="connsiteY2" fmla="*/ 270632 h 276225"/>
                  <a:gd name="connsiteX3" fmla="*/ 7895 w 76200"/>
                  <a:gd name="connsiteY3" fmla="*/ 26660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276225">
                    <a:moveTo>
                      <a:pt x="36895" y="7895"/>
                    </a:moveTo>
                    <a:lnTo>
                      <a:pt x="72865" y="11927"/>
                    </a:lnTo>
                    <a:lnTo>
                      <a:pt x="43866" y="270632"/>
                    </a:lnTo>
                    <a:lnTo>
                      <a:pt x="7895" y="26660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/>
              <p:cNvSpPr/>
              <p:nvPr/>
            </p:nvSpPr>
            <p:spPr>
              <a:xfrm>
                <a:off x="1993777" y="3527527"/>
                <a:ext cx="304800" cy="295275"/>
              </a:xfrm>
              <a:custGeom>
                <a:avLst/>
                <a:gdLst>
                  <a:gd name="connsiteX0" fmla="*/ 278815 w 304800"/>
                  <a:gd name="connsiteY0" fmla="*/ 10096 h 295275"/>
                  <a:gd name="connsiteX1" fmla="*/ 303457 w 304800"/>
                  <a:gd name="connsiteY1" fmla="*/ 36605 h 295275"/>
                  <a:gd name="connsiteX2" fmla="*/ 34737 w 304800"/>
                  <a:gd name="connsiteY2" fmla="*/ 286392 h 295275"/>
                  <a:gd name="connsiteX3" fmla="*/ 10095 w 304800"/>
                  <a:gd name="connsiteY3" fmla="*/ 25988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295275">
                    <a:moveTo>
                      <a:pt x="278815" y="10096"/>
                    </a:moveTo>
                    <a:lnTo>
                      <a:pt x="303457" y="36605"/>
                    </a:lnTo>
                    <a:lnTo>
                      <a:pt x="34737" y="286392"/>
                    </a:lnTo>
                    <a:lnTo>
                      <a:pt x="10095" y="259883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/>
              <p:cNvSpPr/>
              <p:nvPr/>
            </p:nvSpPr>
            <p:spPr>
              <a:xfrm>
                <a:off x="1867901" y="3677217"/>
                <a:ext cx="238125" cy="238125"/>
              </a:xfrm>
              <a:custGeom>
                <a:avLst/>
                <a:gdLst>
                  <a:gd name="connsiteX0" fmla="*/ 232647 w 238125"/>
                  <a:gd name="connsiteY0" fmla="*/ 132824 h 238125"/>
                  <a:gd name="connsiteX1" fmla="*/ 107679 w 238125"/>
                  <a:gd name="connsiteY1" fmla="*/ 232646 h 238125"/>
                  <a:gd name="connsiteX2" fmla="*/ 7857 w 238125"/>
                  <a:gd name="connsiteY2" fmla="*/ 107678 h 238125"/>
                  <a:gd name="connsiteX3" fmla="*/ 132825 w 238125"/>
                  <a:gd name="connsiteY3" fmla="*/ 7856 h 238125"/>
                  <a:gd name="connsiteX4" fmla="*/ 232647 w 238125"/>
                  <a:gd name="connsiteY4" fmla="*/ 13282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232647" y="132824"/>
                    </a:moveTo>
                    <a:cubicBezTo>
                      <a:pt x="225694" y="194927"/>
                      <a:pt x="169687" y="239599"/>
                      <a:pt x="107679" y="232646"/>
                    </a:cubicBezTo>
                    <a:cubicBezTo>
                      <a:pt x="45576" y="225692"/>
                      <a:pt x="904" y="169685"/>
                      <a:pt x="7857" y="107678"/>
                    </a:cubicBezTo>
                    <a:cubicBezTo>
                      <a:pt x="14810" y="45670"/>
                      <a:pt x="70817" y="902"/>
                      <a:pt x="132825" y="7856"/>
                    </a:cubicBezTo>
                    <a:cubicBezTo>
                      <a:pt x="194833" y="14809"/>
                      <a:pt x="239600" y="70721"/>
                      <a:pt x="232647" y="13282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/>
              <p:cNvSpPr/>
              <p:nvPr/>
            </p:nvSpPr>
            <p:spPr>
              <a:xfrm>
                <a:off x="1923954" y="3733270"/>
                <a:ext cx="123825" cy="123825"/>
              </a:xfrm>
              <a:custGeom>
                <a:avLst/>
                <a:gdLst>
                  <a:gd name="connsiteX0" fmla="*/ 121063 w 123825"/>
                  <a:gd name="connsiteY0" fmla="*/ 64103 h 123825"/>
                  <a:gd name="connsiteX1" fmla="*/ 64103 w 123825"/>
                  <a:gd name="connsiteY1" fmla="*/ 121063 h 123825"/>
                  <a:gd name="connsiteX2" fmla="*/ 7144 w 123825"/>
                  <a:gd name="connsiteY2" fmla="*/ 64103 h 123825"/>
                  <a:gd name="connsiteX3" fmla="*/ 64103 w 123825"/>
                  <a:gd name="connsiteY3" fmla="*/ 7144 h 123825"/>
                  <a:gd name="connsiteX4" fmla="*/ 121063 w 123825"/>
                  <a:gd name="connsiteY4" fmla="*/ 641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23825">
                    <a:moveTo>
                      <a:pt x="121063" y="64103"/>
                    </a:moveTo>
                    <a:cubicBezTo>
                      <a:pt x="121063" y="95561"/>
                      <a:pt x="95561" y="121063"/>
                      <a:pt x="64103" y="121063"/>
                    </a:cubicBezTo>
                    <a:cubicBezTo>
                      <a:pt x="32645" y="121063"/>
                      <a:pt x="7144" y="95561"/>
                      <a:pt x="7144" y="64103"/>
                    </a:cubicBezTo>
                    <a:cubicBezTo>
                      <a:pt x="7144" y="32645"/>
                      <a:pt x="32645" y="7144"/>
                      <a:pt x="64103" y="7144"/>
                    </a:cubicBezTo>
                    <a:cubicBezTo>
                      <a:pt x="95561" y="7144"/>
                      <a:pt x="121063" y="32645"/>
                      <a:pt x="121063" y="64103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/>
              <p:cNvSpPr/>
              <p:nvPr/>
            </p:nvSpPr>
            <p:spPr>
              <a:xfrm>
                <a:off x="1469990" y="3222612"/>
                <a:ext cx="104775" cy="114300"/>
              </a:xfrm>
              <a:custGeom>
                <a:avLst/>
                <a:gdLst>
                  <a:gd name="connsiteX0" fmla="*/ 22616 w 104775"/>
                  <a:gd name="connsiteY0" fmla="*/ 8196 h 114300"/>
                  <a:gd name="connsiteX1" fmla="*/ 100653 w 104775"/>
                  <a:gd name="connsiteY1" fmla="*/ 20861 h 114300"/>
                  <a:gd name="connsiteX2" fmla="*/ 86234 w 104775"/>
                  <a:gd name="connsiteY2" fmla="*/ 109711 h 114300"/>
                  <a:gd name="connsiteX3" fmla="*/ 8196 w 104775"/>
                  <a:gd name="connsiteY3" fmla="*/ 9704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14300">
                    <a:moveTo>
                      <a:pt x="22616" y="8196"/>
                    </a:moveTo>
                    <a:lnTo>
                      <a:pt x="100653" y="20861"/>
                    </a:lnTo>
                    <a:lnTo>
                      <a:pt x="86234" y="109711"/>
                    </a:lnTo>
                    <a:lnTo>
                      <a:pt x="8196" y="97046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/>
              <p:cNvSpPr/>
              <p:nvPr/>
            </p:nvSpPr>
            <p:spPr>
              <a:xfrm>
                <a:off x="2818828" y="3130001"/>
                <a:ext cx="400050" cy="352425"/>
              </a:xfrm>
              <a:custGeom>
                <a:avLst/>
                <a:gdLst>
                  <a:gd name="connsiteX0" fmla="*/ 282607 w 400050"/>
                  <a:gd name="connsiteY0" fmla="*/ 347427 h 352425"/>
                  <a:gd name="connsiteX1" fmla="*/ 394525 w 400050"/>
                  <a:gd name="connsiteY1" fmla="*/ 34341 h 352425"/>
                  <a:gd name="connsiteX2" fmla="*/ 155829 w 400050"/>
                  <a:gd name="connsiteY2" fmla="*/ 85490 h 352425"/>
                  <a:gd name="connsiteX3" fmla="*/ 7144 w 400050"/>
                  <a:gd name="connsiteY3" fmla="*/ 224174 h 352425"/>
                  <a:gd name="connsiteX4" fmla="*/ 282607 w 400050"/>
                  <a:gd name="connsiteY4" fmla="*/ 347427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352425">
                    <a:moveTo>
                      <a:pt x="282607" y="347427"/>
                    </a:moveTo>
                    <a:cubicBezTo>
                      <a:pt x="358997" y="281324"/>
                      <a:pt x="410909" y="40341"/>
                      <a:pt x="394525" y="34341"/>
                    </a:cubicBezTo>
                    <a:cubicBezTo>
                      <a:pt x="269938" y="-11760"/>
                      <a:pt x="218218" y="-2140"/>
                      <a:pt x="155829" y="85490"/>
                    </a:cubicBezTo>
                    <a:cubicBezTo>
                      <a:pt x="103632" y="158832"/>
                      <a:pt x="7144" y="224174"/>
                      <a:pt x="7144" y="224174"/>
                    </a:cubicBezTo>
                    <a:cubicBezTo>
                      <a:pt x="7144" y="224174"/>
                      <a:pt x="126111" y="335712"/>
                      <a:pt x="282607" y="34742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/>
              <p:cNvSpPr/>
              <p:nvPr/>
            </p:nvSpPr>
            <p:spPr>
              <a:xfrm>
                <a:off x="1510548" y="3241398"/>
                <a:ext cx="161925" cy="276225"/>
              </a:xfrm>
              <a:custGeom>
                <a:avLst/>
                <a:gdLst>
                  <a:gd name="connsiteX0" fmla="*/ 21262 w 161925"/>
                  <a:gd name="connsiteY0" fmla="*/ 211646 h 276225"/>
                  <a:gd name="connsiteX1" fmla="*/ 133372 w 161925"/>
                  <a:gd name="connsiteY1" fmla="*/ 269938 h 276225"/>
                  <a:gd name="connsiteX2" fmla="*/ 159661 w 161925"/>
                  <a:gd name="connsiteY2" fmla="*/ 69533 h 276225"/>
                  <a:gd name="connsiteX3" fmla="*/ 22024 w 161925"/>
                  <a:gd name="connsiteY3" fmla="*/ 7144 h 276225"/>
                  <a:gd name="connsiteX4" fmla="*/ 21262 w 161925"/>
                  <a:gd name="connsiteY4" fmla="*/ 21164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76225">
                    <a:moveTo>
                      <a:pt x="21262" y="211646"/>
                    </a:moveTo>
                    <a:cubicBezTo>
                      <a:pt x="30025" y="231553"/>
                      <a:pt x="71650" y="251270"/>
                      <a:pt x="133372" y="269938"/>
                    </a:cubicBezTo>
                    <a:cubicBezTo>
                      <a:pt x="142897" y="203168"/>
                      <a:pt x="151469" y="136588"/>
                      <a:pt x="159661" y="69533"/>
                    </a:cubicBezTo>
                    <a:cubicBezTo>
                      <a:pt x="113274" y="50197"/>
                      <a:pt x="67363" y="29432"/>
                      <a:pt x="22024" y="7144"/>
                    </a:cubicBezTo>
                    <a:cubicBezTo>
                      <a:pt x="3832" y="80391"/>
                      <a:pt x="879" y="165640"/>
                      <a:pt x="21262" y="211646"/>
                    </a:cubicBezTo>
                    <a:close/>
                  </a:path>
                </a:pathLst>
              </a:custGeom>
              <a:solidFill>
                <a:srgbClr val="71A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/>
              <p:cNvSpPr/>
              <p:nvPr/>
            </p:nvSpPr>
            <p:spPr>
              <a:xfrm>
                <a:off x="1525428" y="3108722"/>
                <a:ext cx="171450" cy="200025"/>
              </a:xfrm>
              <a:custGeom>
                <a:avLst/>
                <a:gdLst>
                  <a:gd name="connsiteX0" fmla="*/ 103346 w 171450"/>
                  <a:gd name="connsiteY0" fmla="*/ 7518 h 200025"/>
                  <a:gd name="connsiteX1" fmla="*/ 7144 w 171450"/>
                  <a:gd name="connsiteY1" fmla="*/ 139820 h 200025"/>
                  <a:gd name="connsiteX2" fmla="*/ 144780 w 171450"/>
                  <a:gd name="connsiteY2" fmla="*/ 202209 h 200025"/>
                  <a:gd name="connsiteX3" fmla="*/ 166402 w 171450"/>
                  <a:gd name="connsiteY3" fmla="*/ 16186 h 200025"/>
                  <a:gd name="connsiteX4" fmla="*/ 103346 w 171450"/>
                  <a:gd name="connsiteY4" fmla="*/ 7518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00025">
                    <a:moveTo>
                      <a:pt x="103346" y="7518"/>
                    </a:moveTo>
                    <a:cubicBezTo>
                      <a:pt x="60865" y="1708"/>
                      <a:pt x="25908" y="64382"/>
                      <a:pt x="7144" y="139820"/>
                    </a:cubicBezTo>
                    <a:cubicBezTo>
                      <a:pt x="52483" y="162109"/>
                      <a:pt x="98298" y="182873"/>
                      <a:pt x="144780" y="202209"/>
                    </a:cubicBezTo>
                    <a:cubicBezTo>
                      <a:pt x="152210" y="140868"/>
                      <a:pt x="159353" y="79051"/>
                      <a:pt x="166402" y="16186"/>
                    </a:cubicBezTo>
                    <a:cubicBezTo>
                      <a:pt x="145637" y="13328"/>
                      <a:pt x="124682" y="10471"/>
                      <a:pt x="103346" y="7518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/>
              <p:cNvSpPr/>
              <p:nvPr/>
            </p:nvSpPr>
            <p:spPr>
              <a:xfrm>
                <a:off x="1663064" y="3117764"/>
                <a:ext cx="1476375" cy="409575"/>
              </a:xfrm>
              <a:custGeom>
                <a:avLst/>
                <a:gdLst>
                  <a:gd name="connsiteX0" fmla="*/ 1427798 w 1476375"/>
                  <a:gd name="connsiteY0" fmla="*/ 387858 h 409575"/>
                  <a:gd name="connsiteX1" fmla="*/ 1473327 w 1476375"/>
                  <a:gd name="connsiteY1" fmla="*/ 337566 h 409575"/>
                  <a:gd name="connsiteX2" fmla="*/ 631412 w 1476375"/>
                  <a:gd name="connsiteY2" fmla="*/ 101537 h 409575"/>
                  <a:gd name="connsiteX3" fmla="*/ 532543 w 1476375"/>
                  <a:gd name="connsiteY3" fmla="*/ 146304 h 409575"/>
                  <a:gd name="connsiteX4" fmla="*/ 328613 w 1476375"/>
                  <a:gd name="connsiteY4" fmla="*/ 51244 h 409575"/>
                  <a:gd name="connsiteX5" fmla="*/ 28861 w 1476375"/>
                  <a:gd name="connsiteY5" fmla="*/ 7144 h 409575"/>
                  <a:gd name="connsiteX6" fmla="*/ 7144 w 1476375"/>
                  <a:gd name="connsiteY6" fmla="*/ 193072 h 409575"/>
                  <a:gd name="connsiteX7" fmla="*/ 1427798 w 1476375"/>
                  <a:gd name="connsiteY7" fmla="*/ 387858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6375" h="409575">
                    <a:moveTo>
                      <a:pt x="1427798" y="387858"/>
                    </a:moveTo>
                    <a:cubicBezTo>
                      <a:pt x="1454849" y="370713"/>
                      <a:pt x="1471517" y="353568"/>
                      <a:pt x="1473327" y="337566"/>
                    </a:cubicBezTo>
                    <a:cubicBezTo>
                      <a:pt x="1475899" y="314611"/>
                      <a:pt x="1307402" y="221933"/>
                      <a:pt x="631412" y="101537"/>
                    </a:cubicBezTo>
                    <a:cubicBezTo>
                      <a:pt x="604266" y="128683"/>
                      <a:pt x="570262" y="149162"/>
                      <a:pt x="532543" y="146304"/>
                    </a:cubicBezTo>
                    <a:cubicBezTo>
                      <a:pt x="455676" y="140398"/>
                      <a:pt x="379762" y="121444"/>
                      <a:pt x="328613" y="51244"/>
                    </a:cubicBezTo>
                    <a:cubicBezTo>
                      <a:pt x="235934" y="36671"/>
                      <a:pt x="136208" y="22193"/>
                      <a:pt x="28861" y="7144"/>
                    </a:cubicBezTo>
                    <a:cubicBezTo>
                      <a:pt x="21717" y="69913"/>
                      <a:pt x="14573" y="131731"/>
                      <a:pt x="7144" y="193072"/>
                    </a:cubicBezTo>
                    <a:cubicBezTo>
                      <a:pt x="452342" y="378905"/>
                      <a:pt x="945928" y="432816"/>
                      <a:pt x="1427798" y="387858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/>
              <p:cNvSpPr/>
              <p:nvPr/>
            </p:nvSpPr>
            <p:spPr>
              <a:xfrm>
                <a:off x="1636680" y="3303787"/>
                <a:ext cx="1457325" cy="342900"/>
              </a:xfrm>
              <a:custGeom>
                <a:avLst/>
                <a:gdLst>
                  <a:gd name="connsiteX0" fmla="*/ 33433 w 1457325"/>
                  <a:gd name="connsiteY0" fmla="*/ 7144 h 342900"/>
                  <a:gd name="connsiteX1" fmla="*/ 7144 w 1457325"/>
                  <a:gd name="connsiteY1" fmla="*/ 207454 h 342900"/>
                  <a:gd name="connsiteX2" fmla="*/ 902113 w 1457325"/>
                  <a:gd name="connsiteY2" fmla="*/ 336042 h 342900"/>
                  <a:gd name="connsiteX3" fmla="*/ 1454182 w 1457325"/>
                  <a:gd name="connsiteY3" fmla="*/ 201835 h 342900"/>
                  <a:gd name="connsiteX4" fmla="*/ 33433 w 1457325"/>
                  <a:gd name="connsiteY4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325" h="342900">
                    <a:moveTo>
                      <a:pt x="33433" y="7144"/>
                    </a:moveTo>
                    <a:cubicBezTo>
                      <a:pt x="25241" y="74200"/>
                      <a:pt x="16669" y="140779"/>
                      <a:pt x="7144" y="207454"/>
                    </a:cubicBezTo>
                    <a:cubicBezTo>
                      <a:pt x="235077" y="276606"/>
                      <a:pt x="739616" y="332422"/>
                      <a:pt x="902113" y="336042"/>
                    </a:cubicBezTo>
                    <a:cubicBezTo>
                      <a:pt x="1067562" y="339947"/>
                      <a:pt x="1345406" y="270796"/>
                      <a:pt x="1454182" y="201835"/>
                    </a:cubicBezTo>
                    <a:cubicBezTo>
                      <a:pt x="972312" y="246793"/>
                      <a:pt x="478726" y="192881"/>
                      <a:pt x="33433" y="7144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/>
              <p:cNvSpPr/>
              <p:nvPr/>
            </p:nvSpPr>
            <p:spPr>
              <a:xfrm>
                <a:off x="1883744" y="2935568"/>
                <a:ext cx="666750" cy="180975"/>
              </a:xfrm>
              <a:custGeom>
                <a:avLst/>
                <a:gdLst>
                  <a:gd name="connsiteX0" fmla="*/ 665146 w 666750"/>
                  <a:gd name="connsiteY0" fmla="*/ 166004 h 180975"/>
                  <a:gd name="connsiteX1" fmla="*/ 334057 w 666750"/>
                  <a:gd name="connsiteY1" fmla="*/ 130380 h 180975"/>
                  <a:gd name="connsiteX2" fmla="*/ 7254 w 666750"/>
                  <a:gd name="connsiteY2" fmla="*/ 45131 h 180975"/>
                  <a:gd name="connsiteX3" fmla="*/ 313768 w 666750"/>
                  <a:gd name="connsiteY3" fmla="*/ 21700 h 180975"/>
                  <a:gd name="connsiteX4" fmla="*/ 665146 w 666750"/>
                  <a:gd name="connsiteY4" fmla="*/ 1660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146" y="166004"/>
                    </a:moveTo>
                    <a:cubicBezTo>
                      <a:pt x="640857" y="192769"/>
                      <a:pt x="507793" y="164099"/>
                      <a:pt x="334057" y="130380"/>
                    </a:cubicBezTo>
                    <a:cubicBezTo>
                      <a:pt x="152796" y="95138"/>
                      <a:pt x="2491" y="71039"/>
                      <a:pt x="7254" y="45131"/>
                    </a:cubicBezTo>
                    <a:cubicBezTo>
                      <a:pt x="12016" y="19223"/>
                      <a:pt x="132127" y="-11638"/>
                      <a:pt x="313768" y="21700"/>
                    </a:cubicBezTo>
                    <a:cubicBezTo>
                      <a:pt x="495505" y="55133"/>
                      <a:pt x="682862" y="146477"/>
                      <a:pt x="665146" y="1660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/>
              <p:cNvSpPr/>
              <p:nvPr/>
            </p:nvSpPr>
            <p:spPr>
              <a:xfrm>
                <a:off x="1798404" y="3498429"/>
                <a:ext cx="666750" cy="180975"/>
              </a:xfrm>
              <a:custGeom>
                <a:avLst/>
                <a:gdLst>
                  <a:gd name="connsiteX0" fmla="*/ 665523 w 666750"/>
                  <a:gd name="connsiteY0" fmla="*/ 164451 h 180975"/>
                  <a:gd name="connsiteX1" fmla="*/ 334338 w 666750"/>
                  <a:gd name="connsiteY1" fmla="*/ 129875 h 180975"/>
                  <a:gd name="connsiteX2" fmla="*/ 7250 w 666750"/>
                  <a:gd name="connsiteY2" fmla="*/ 45674 h 180975"/>
                  <a:gd name="connsiteX3" fmla="*/ 313669 w 666750"/>
                  <a:gd name="connsiteY3" fmla="*/ 21290 h 180975"/>
                  <a:gd name="connsiteX4" fmla="*/ 665523 w 666750"/>
                  <a:gd name="connsiteY4" fmla="*/ 164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523" y="164451"/>
                    </a:moveTo>
                    <a:cubicBezTo>
                      <a:pt x="660855" y="190454"/>
                      <a:pt x="516171" y="162641"/>
                      <a:pt x="334338" y="129875"/>
                    </a:cubicBezTo>
                    <a:cubicBezTo>
                      <a:pt x="152601" y="97109"/>
                      <a:pt x="2583" y="71678"/>
                      <a:pt x="7250" y="45674"/>
                    </a:cubicBezTo>
                    <a:cubicBezTo>
                      <a:pt x="11917" y="19671"/>
                      <a:pt x="131932" y="-11571"/>
                      <a:pt x="313669" y="21290"/>
                    </a:cubicBezTo>
                    <a:cubicBezTo>
                      <a:pt x="495501" y="54152"/>
                      <a:pt x="670190" y="138543"/>
                      <a:pt x="665523" y="164451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/>
              <p:cNvSpPr/>
              <p:nvPr/>
            </p:nvSpPr>
            <p:spPr>
              <a:xfrm>
                <a:off x="2026348" y="2995463"/>
                <a:ext cx="66675" cy="581025"/>
              </a:xfrm>
              <a:custGeom>
                <a:avLst/>
                <a:gdLst>
                  <a:gd name="connsiteX0" fmla="*/ 65342 w 66675"/>
                  <a:gd name="connsiteY0" fmla="*/ 570262 h 581025"/>
                  <a:gd name="connsiteX1" fmla="*/ 24670 w 66675"/>
                  <a:gd name="connsiteY1" fmla="*/ 576263 h 581025"/>
                  <a:gd name="connsiteX2" fmla="*/ 7144 w 66675"/>
                  <a:gd name="connsiteY2" fmla="*/ 13049 h 581025"/>
                  <a:gd name="connsiteX3" fmla="*/ 47720 w 66675"/>
                  <a:gd name="connsiteY3" fmla="*/ 7144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81025">
                    <a:moveTo>
                      <a:pt x="65342" y="570262"/>
                    </a:moveTo>
                    <a:lnTo>
                      <a:pt x="24670" y="576263"/>
                    </a:lnTo>
                    <a:lnTo>
                      <a:pt x="7144" y="13049"/>
                    </a:lnTo>
                    <a:lnTo>
                      <a:pt x="47720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/>
              <p:cNvSpPr/>
              <p:nvPr/>
            </p:nvSpPr>
            <p:spPr>
              <a:xfrm>
                <a:off x="2179320" y="3023943"/>
                <a:ext cx="190500" cy="571500"/>
              </a:xfrm>
              <a:custGeom>
                <a:avLst/>
                <a:gdLst>
                  <a:gd name="connsiteX0" fmla="*/ 7144 w 190500"/>
                  <a:gd name="connsiteY0" fmla="*/ 552450 h 571500"/>
                  <a:gd name="connsiteX1" fmla="*/ 45434 w 190500"/>
                  <a:gd name="connsiteY1" fmla="*/ 567214 h 571500"/>
                  <a:gd name="connsiteX2" fmla="*/ 187261 w 190500"/>
                  <a:gd name="connsiteY2" fmla="*/ 22003 h 571500"/>
                  <a:gd name="connsiteX3" fmla="*/ 148971 w 190500"/>
                  <a:gd name="connsiteY3" fmla="*/ 7144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571500">
                    <a:moveTo>
                      <a:pt x="7144" y="552450"/>
                    </a:moveTo>
                    <a:lnTo>
                      <a:pt x="45434" y="567214"/>
                    </a:lnTo>
                    <a:lnTo>
                      <a:pt x="187261" y="22003"/>
                    </a:lnTo>
                    <a:lnTo>
                      <a:pt x="148971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/>
              <p:cNvSpPr/>
              <p:nvPr/>
            </p:nvSpPr>
            <p:spPr>
              <a:xfrm>
                <a:off x="2804037" y="3443370"/>
                <a:ext cx="314325" cy="114300"/>
              </a:xfrm>
              <a:custGeom>
                <a:avLst/>
                <a:gdLst>
                  <a:gd name="connsiteX0" fmla="*/ 311399 w 314325"/>
                  <a:gd name="connsiteY0" fmla="*/ 98257 h 114300"/>
                  <a:gd name="connsiteX1" fmla="*/ 157189 w 314325"/>
                  <a:gd name="connsiteY1" fmla="*/ 88065 h 114300"/>
                  <a:gd name="connsiteX2" fmla="*/ 7266 w 314325"/>
                  <a:gd name="connsiteY2" fmla="*/ 42345 h 114300"/>
                  <a:gd name="connsiteX3" fmla="*/ 152617 w 314325"/>
                  <a:gd name="connsiteY3" fmla="*/ 11674 h 114300"/>
                  <a:gd name="connsiteX4" fmla="*/ 311399 w 314325"/>
                  <a:gd name="connsiteY4" fmla="*/ 98257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5" h="114300">
                    <a:moveTo>
                      <a:pt x="311399" y="98257"/>
                    </a:moveTo>
                    <a:cubicBezTo>
                      <a:pt x="307970" y="116926"/>
                      <a:pt x="241200" y="103495"/>
                      <a:pt x="157189" y="88065"/>
                    </a:cubicBezTo>
                    <a:cubicBezTo>
                      <a:pt x="73179" y="72634"/>
                      <a:pt x="3837" y="61014"/>
                      <a:pt x="7266" y="42345"/>
                    </a:cubicBezTo>
                    <a:cubicBezTo>
                      <a:pt x="10695" y="23676"/>
                      <a:pt x="68607" y="-3756"/>
                      <a:pt x="152617" y="11674"/>
                    </a:cubicBezTo>
                    <a:cubicBezTo>
                      <a:pt x="236628" y="27105"/>
                      <a:pt x="314828" y="79588"/>
                      <a:pt x="311399" y="9825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/>
              <p:cNvSpPr/>
              <p:nvPr/>
            </p:nvSpPr>
            <p:spPr>
              <a:xfrm>
                <a:off x="1350236" y="3184707"/>
                <a:ext cx="114300" cy="152400"/>
              </a:xfrm>
              <a:custGeom>
                <a:avLst/>
                <a:gdLst>
                  <a:gd name="connsiteX0" fmla="*/ 115661 w 114300"/>
                  <a:gd name="connsiteY0" fmla="*/ 7161 h 152400"/>
                  <a:gd name="connsiteX1" fmla="*/ 85848 w 114300"/>
                  <a:gd name="connsiteY1" fmla="*/ 145464 h 152400"/>
                  <a:gd name="connsiteX2" fmla="*/ 8029 w 114300"/>
                  <a:gd name="connsiteY2" fmla="*/ 56310 h 152400"/>
                  <a:gd name="connsiteX3" fmla="*/ 115661 w 114300"/>
                  <a:gd name="connsiteY3" fmla="*/ 7161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152400">
                    <a:moveTo>
                      <a:pt x="115661" y="7161"/>
                    </a:moveTo>
                    <a:lnTo>
                      <a:pt x="85848" y="145464"/>
                    </a:lnTo>
                    <a:cubicBezTo>
                      <a:pt x="33842" y="122604"/>
                      <a:pt x="1266" y="87743"/>
                      <a:pt x="8029" y="56310"/>
                    </a:cubicBezTo>
                    <a:cubicBezTo>
                      <a:pt x="14792" y="24878"/>
                      <a:pt x="58797" y="6494"/>
                      <a:pt x="115661" y="7161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/>
              <p:cNvSpPr/>
              <p:nvPr/>
            </p:nvSpPr>
            <p:spPr>
              <a:xfrm>
                <a:off x="1348487" y="2950929"/>
                <a:ext cx="219075" cy="628650"/>
              </a:xfrm>
              <a:custGeom>
                <a:avLst/>
                <a:gdLst>
                  <a:gd name="connsiteX0" fmla="*/ 178797 w 219075"/>
                  <a:gd name="connsiteY0" fmla="*/ 16562 h 628650"/>
                  <a:gd name="connsiteX1" fmla="*/ 147485 w 219075"/>
                  <a:gd name="connsiteY1" fmla="*/ 324834 h 628650"/>
                  <a:gd name="connsiteX2" fmla="*/ 44412 w 219075"/>
                  <a:gd name="connsiteY2" fmla="*/ 617048 h 628650"/>
                  <a:gd name="connsiteX3" fmla="*/ 75724 w 219075"/>
                  <a:gd name="connsiteY3" fmla="*/ 308775 h 628650"/>
                  <a:gd name="connsiteX4" fmla="*/ 178797 w 219075"/>
                  <a:gd name="connsiteY4" fmla="*/ 16562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628650">
                    <a:moveTo>
                      <a:pt x="178797" y="16562"/>
                    </a:moveTo>
                    <a:cubicBezTo>
                      <a:pt x="198613" y="20996"/>
                      <a:pt x="184594" y="159015"/>
                      <a:pt x="147485" y="324834"/>
                    </a:cubicBezTo>
                    <a:cubicBezTo>
                      <a:pt x="110376" y="490654"/>
                      <a:pt x="64228" y="621482"/>
                      <a:pt x="44412" y="617048"/>
                    </a:cubicBezTo>
                    <a:cubicBezTo>
                      <a:pt x="24596" y="612613"/>
                      <a:pt x="38615" y="474594"/>
                      <a:pt x="75724" y="308775"/>
                    </a:cubicBezTo>
                    <a:cubicBezTo>
                      <a:pt x="112834" y="142955"/>
                      <a:pt x="158981" y="12127"/>
                      <a:pt x="178797" y="16562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52" name="组合 351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53" name="矩形 352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矩形 353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矩形 354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矩形 355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7" name="任意多边形: 形状 356"/>
          <p:cNvSpPr/>
          <p:nvPr userDrawn="1"/>
        </p:nvSpPr>
        <p:spPr>
          <a:xfrm>
            <a:off x="3225052" y="5054440"/>
            <a:ext cx="750716" cy="507683"/>
          </a:xfrm>
          <a:custGeom>
            <a:avLst/>
            <a:gdLst>
              <a:gd name="connsiteX0" fmla="*/ 421626 w 750716"/>
              <a:gd name="connsiteY0" fmla="*/ 0 h 507683"/>
              <a:gd name="connsiteX1" fmla="*/ 565063 w 750716"/>
              <a:gd name="connsiteY1" fmla="*/ 50716 h 507683"/>
              <a:gd name="connsiteX2" fmla="*/ 595000 w 750716"/>
              <a:gd name="connsiteY2" fmla="*/ 88619 h 507683"/>
              <a:gd name="connsiteX3" fmla="*/ 626825 w 750716"/>
              <a:gd name="connsiteY3" fmla="*/ 94104 h 507683"/>
              <a:gd name="connsiteX4" fmla="*/ 750716 w 750716"/>
              <a:gd name="connsiteY4" fmla="*/ 253652 h 507683"/>
              <a:gd name="connsiteX5" fmla="*/ 626825 w 750716"/>
              <a:gd name="connsiteY5" fmla="*/ 413201 h 507683"/>
              <a:gd name="connsiteX6" fmla="*/ 608797 w 750716"/>
              <a:gd name="connsiteY6" fmla="*/ 416308 h 507683"/>
              <a:gd name="connsiteX7" fmla="*/ 576683 w 750716"/>
              <a:gd name="connsiteY7" fmla="*/ 456967 h 507683"/>
              <a:gd name="connsiteX8" fmla="*/ 433246 w 750716"/>
              <a:gd name="connsiteY8" fmla="*/ 507683 h 507683"/>
              <a:gd name="connsiteX9" fmla="*/ 289809 w 750716"/>
              <a:gd name="connsiteY9" fmla="*/ 456967 h 507683"/>
              <a:gd name="connsiteX10" fmla="*/ 267142 w 750716"/>
              <a:gd name="connsiteY10" fmla="*/ 428268 h 507683"/>
              <a:gd name="connsiteX11" fmla="*/ 202850 w 750716"/>
              <a:gd name="connsiteY11" fmla="*/ 439348 h 507683"/>
              <a:gd name="connsiteX12" fmla="*/ 0 w 750716"/>
              <a:gd name="connsiteY12" fmla="*/ 266192 h 507683"/>
              <a:gd name="connsiteX13" fmla="*/ 202850 w 750716"/>
              <a:gd name="connsiteY13" fmla="*/ 93036 h 507683"/>
              <a:gd name="connsiteX14" fmla="*/ 239742 w 750716"/>
              <a:gd name="connsiteY14" fmla="*/ 99394 h 507683"/>
              <a:gd name="connsiteX15" fmla="*/ 278189 w 750716"/>
              <a:gd name="connsiteY15" fmla="*/ 50716 h 507683"/>
              <a:gd name="connsiteX16" fmla="*/ 421626 w 750716"/>
              <a:gd name="connsiteY16" fmla="*/ 0 h 50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0716" h="507683">
                <a:moveTo>
                  <a:pt x="421626" y="0"/>
                </a:moveTo>
                <a:cubicBezTo>
                  <a:pt x="477642" y="0"/>
                  <a:pt x="528354" y="19381"/>
                  <a:pt x="565063" y="50716"/>
                </a:cubicBezTo>
                <a:lnTo>
                  <a:pt x="595000" y="88619"/>
                </a:lnTo>
                <a:lnTo>
                  <a:pt x="626825" y="94104"/>
                </a:lnTo>
                <a:cubicBezTo>
                  <a:pt x="699630" y="120390"/>
                  <a:pt x="750716" y="181929"/>
                  <a:pt x="750716" y="253652"/>
                </a:cubicBezTo>
                <a:cubicBezTo>
                  <a:pt x="750716" y="325376"/>
                  <a:pt x="699630" y="386914"/>
                  <a:pt x="626825" y="413201"/>
                </a:cubicBezTo>
                <a:lnTo>
                  <a:pt x="608797" y="416308"/>
                </a:lnTo>
                <a:lnTo>
                  <a:pt x="576683" y="456967"/>
                </a:lnTo>
                <a:cubicBezTo>
                  <a:pt x="539974" y="488302"/>
                  <a:pt x="489262" y="507683"/>
                  <a:pt x="433246" y="507683"/>
                </a:cubicBezTo>
                <a:cubicBezTo>
                  <a:pt x="377231" y="507683"/>
                  <a:pt x="326518" y="488302"/>
                  <a:pt x="289809" y="456967"/>
                </a:cubicBezTo>
                <a:lnTo>
                  <a:pt x="267142" y="428268"/>
                </a:lnTo>
                <a:lnTo>
                  <a:pt x="202850" y="439348"/>
                </a:lnTo>
                <a:cubicBezTo>
                  <a:pt x="90819" y="439348"/>
                  <a:pt x="0" y="361823"/>
                  <a:pt x="0" y="266192"/>
                </a:cubicBezTo>
                <a:cubicBezTo>
                  <a:pt x="0" y="170561"/>
                  <a:pt x="90819" y="93036"/>
                  <a:pt x="202850" y="93036"/>
                </a:cubicBezTo>
                <a:lnTo>
                  <a:pt x="239742" y="99394"/>
                </a:lnTo>
                <a:lnTo>
                  <a:pt x="278189" y="50716"/>
                </a:lnTo>
                <a:cubicBezTo>
                  <a:pt x="314898" y="19381"/>
                  <a:pt x="365611" y="0"/>
                  <a:pt x="421626" y="0"/>
                </a:cubicBezTo>
                <a:close/>
              </a:path>
            </a:pathLst>
          </a:custGeom>
          <a:solidFill>
            <a:srgbClr val="D4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8" name="组合 357"/>
          <p:cNvGrpSpPr/>
          <p:nvPr userDrawn="1"/>
        </p:nvGrpSpPr>
        <p:grpSpPr>
          <a:xfrm>
            <a:off x="7977528" y="5056273"/>
            <a:ext cx="723443" cy="370876"/>
            <a:chOff x="7628280" y="5013864"/>
            <a:chExt cx="723443" cy="370876"/>
          </a:xfrm>
        </p:grpSpPr>
        <p:sp>
          <p:nvSpPr>
            <p:cNvPr id="359" name="椭圆 358"/>
            <p:cNvSpPr/>
            <p:nvPr/>
          </p:nvSpPr>
          <p:spPr>
            <a:xfrm>
              <a:off x="7628280" y="5013864"/>
              <a:ext cx="429228" cy="33855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0" name="椭圆 359"/>
            <p:cNvSpPr/>
            <p:nvPr/>
          </p:nvSpPr>
          <p:spPr>
            <a:xfrm>
              <a:off x="7862332" y="5088761"/>
              <a:ext cx="330589" cy="260752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1" name="椭圆 360"/>
            <p:cNvSpPr/>
            <p:nvPr/>
          </p:nvSpPr>
          <p:spPr>
            <a:xfrm>
              <a:off x="8081252" y="5171406"/>
              <a:ext cx="270471" cy="21333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</p:grpSp>
      <p:grpSp>
        <p:nvGrpSpPr>
          <p:cNvPr id="362" name="组合 361"/>
          <p:cNvGrpSpPr/>
          <p:nvPr userDrawn="1"/>
        </p:nvGrpSpPr>
        <p:grpSpPr>
          <a:xfrm>
            <a:off x="217288" y="168703"/>
            <a:ext cx="999419" cy="702200"/>
            <a:chOff x="211362" y="145445"/>
            <a:chExt cx="1056443" cy="742266"/>
          </a:xfrm>
        </p:grpSpPr>
        <p:pic>
          <p:nvPicPr>
            <p:cNvPr id="363" name="图形 362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364" name="图形 363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365" name="图形 364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8" y="-155347"/>
            <a:ext cx="2031986" cy="1055207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6063" y="-274636"/>
            <a:ext cx="2175937" cy="1210737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4277" y="188301"/>
            <a:ext cx="586872" cy="376364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>
          <a:xfrm>
            <a:off x="-195933" y="6096866"/>
            <a:ext cx="5438960" cy="910384"/>
          </a:xfrm>
          <a:custGeom>
            <a:avLst/>
            <a:gdLst>
              <a:gd name="connsiteX0" fmla="*/ 7144 w 4438650"/>
              <a:gd name="connsiteY0" fmla="*/ 54091 h 742950"/>
              <a:gd name="connsiteX1" fmla="*/ 109633 w 4438650"/>
              <a:gd name="connsiteY1" fmla="*/ 737319 h 742950"/>
              <a:gd name="connsiteX2" fmla="*/ 4435221 w 4438650"/>
              <a:gd name="connsiteY2" fmla="*/ 737319 h 742950"/>
              <a:gd name="connsiteX3" fmla="*/ 2491740 w 4438650"/>
              <a:gd name="connsiteY3" fmla="*/ 146864 h 742950"/>
              <a:gd name="connsiteX4" fmla="*/ 7144 w 4438650"/>
              <a:gd name="connsiteY4" fmla="*/ 5409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650" h="742950">
                <a:moveTo>
                  <a:pt x="7144" y="54091"/>
                </a:moveTo>
                <a:lnTo>
                  <a:pt x="109633" y="737319"/>
                </a:lnTo>
                <a:lnTo>
                  <a:pt x="4435221" y="737319"/>
                </a:lnTo>
                <a:cubicBezTo>
                  <a:pt x="3824478" y="464714"/>
                  <a:pt x="3155347" y="292025"/>
                  <a:pt x="2491740" y="146864"/>
                </a:cubicBezTo>
                <a:cubicBezTo>
                  <a:pt x="1652969" y="-24300"/>
                  <a:pt x="829056" y="-16013"/>
                  <a:pt x="7144" y="54091"/>
                </a:cubicBezTo>
                <a:close/>
              </a:path>
            </a:pathLst>
          </a:custGeom>
          <a:solidFill>
            <a:srgbClr val="F37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-145352" y="5738601"/>
            <a:ext cx="7691573" cy="1505634"/>
          </a:xfrm>
          <a:custGeom>
            <a:avLst/>
            <a:gdLst>
              <a:gd name="connsiteX0" fmla="*/ 7144 w 6276975"/>
              <a:gd name="connsiteY0" fmla="*/ 26496 h 1228725"/>
              <a:gd name="connsiteX1" fmla="*/ 84773 w 6276975"/>
              <a:gd name="connsiteY1" fmla="*/ 543989 h 1228725"/>
              <a:gd name="connsiteX2" fmla="*/ 2569369 w 6276975"/>
              <a:gd name="connsiteY2" fmla="*/ 636858 h 1228725"/>
              <a:gd name="connsiteX3" fmla="*/ 4512850 w 6276975"/>
              <a:gd name="connsiteY3" fmla="*/ 1227312 h 1228725"/>
              <a:gd name="connsiteX4" fmla="*/ 6277452 w 6276975"/>
              <a:gd name="connsiteY4" fmla="*/ 1227312 h 1228725"/>
              <a:gd name="connsiteX5" fmla="*/ 7144 w 6276975"/>
              <a:gd name="connsiteY5" fmla="*/ 26496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975" h="1228725">
                <a:moveTo>
                  <a:pt x="7144" y="26496"/>
                </a:moveTo>
                <a:lnTo>
                  <a:pt x="84773" y="543989"/>
                </a:lnTo>
                <a:cubicBezTo>
                  <a:pt x="906780" y="473885"/>
                  <a:pt x="1730597" y="465598"/>
                  <a:pt x="2569369" y="636858"/>
                </a:cubicBezTo>
                <a:cubicBezTo>
                  <a:pt x="3232976" y="782019"/>
                  <a:pt x="3902107" y="954707"/>
                  <a:pt x="4512850" y="1227312"/>
                </a:cubicBezTo>
                <a:lnTo>
                  <a:pt x="6277452" y="1227312"/>
                </a:lnTo>
                <a:cubicBezTo>
                  <a:pt x="6277547" y="1227217"/>
                  <a:pt x="3055811" y="-172386"/>
                  <a:pt x="7144" y="26496"/>
                </a:cubicBezTo>
                <a:close/>
              </a:path>
            </a:pathLst>
          </a:custGeom>
          <a:solidFill>
            <a:srgbClr val="F580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4666055" y="4345809"/>
            <a:ext cx="48760" cy="48760"/>
          </a:xfrm>
          <a:custGeom>
            <a:avLst/>
            <a:gdLst>
              <a:gd name="connsiteX0" fmla="*/ 65627 w 66675"/>
              <a:gd name="connsiteY0" fmla="*/ 36386 h 66675"/>
              <a:gd name="connsiteX1" fmla="*/ 36385 w 66675"/>
              <a:gd name="connsiteY1" fmla="*/ 65627 h 66675"/>
              <a:gd name="connsiteX2" fmla="*/ 7144 w 66675"/>
              <a:gd name="connsiteY2" fmla="*/ 36386 h 66675"/>
              <a:gd name="connsiteX3" fmla="*/ 36385 w 66675"/>
              <a:gd name="connsiteY3" fmla="*/ 7144 h 66675"/>
              <a:gd name="connsiteX4" fmla="*/ 65627 w 66675"/>
              <a:gd name="connsiteY4" fmla="*/ 36386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6675">
                <a:moveTo>
                  <a:pt x="65627" y="36386"/>
                </a:moveTo>
                <a:cubicBezTo>
                  <a:pt x="65627" y="52535"/>
                  <a:pt x="52535" y="65627"/>
                  <a:pt x="36385" y="65627"/>
                </a:cubicBezTo>
                <a:cubicBezTo>
                  <a:pt x="20236" y="65627"/>
                  <a:pt x="7144" y="52535"/>
                  <a:pt x="7144" y="36386"/>
                </a:cubicBezTo>
                <a:cubicBezTo>
                  <a:pt x="7144" y="20236"/>
                  <a:pt x="20236" y="7144"/>
                  <a:pt x="36385" y="7144"/>
                </a:cubicBezTo>
                <a:cubicBezTo>
                  <a:pt x="52535" y="7144"/>
                  <a:pt x="65627" y="20236"/>
                  <a:pt x="65627" y="3638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2" name="任意多边形: 形状 121"/>
          <p:cNvSpPr/>
          <p:nvPr userDrawn="1"/>
        </p:nvSpPr>
        <p:spPr>
          <a:xfrm>
            <a:off x="8484599" y="3109739"/>
            <a:ext cx="6966" cy="6966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314B7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75" name="组合 174"/>
          <p:cNvGrpSpPr/>
          <p:nvPr userDrawn="1"/>
        </p:nvGrpSpPr>
        <p:grpSpPr>
          <a:xfrm>
            <a:off x="190851" y="136511"/>
            <a:ext cx="654617" cy="459939"/>
            <a:chOff x="211362" y="145445"/>
            <a:chExt cx="1056443" cy="742266"/>
          </a:xfrm>
        </p:grpSpPr>
        <p:pic>
          <p:nvPicPr>
            <p:cNvPr id="176" name="图形 175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177" name="图形 176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178" name="图形 17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  <p:grpSp>
        <p:nvGrpSpPr>
          <p:cNvPr id="262" name="组合 261"/>
          <p:cNvGrpSpPr/>
          <p:nvPr userDrawn="1"/>
        </p:nvGrpSpPr>
        <p:grpSpPr>
          <a:xfrm>
            <a:off x="3185595" y="5700808"/>
            <a:ext cx="9025653" cy="2131346"/>
            <a:chOff x="5258384" y="5688108"/>
            <a:chExt cx="6952864" cy="2131346"/>
          </a:xfrm>
        </p:grpSpPr>
        <p:sp>
          <p:nvSpPr>
            <p:cNvPr id="62" name="任意多边形: 形状 61"/>
            <p:cNvSpPr/>
            <p:nvPr userDrawn="1"/>
          </p:nvSpPr>
          <p:spPr>
            <a:xfrm>
              <a:off x="5258384" y="5688108"/>
              <a:ext cx="6952864" cy="2131346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/>
            <p:cNvSpPr/>
            <p:nvPr userDrawn="1"/>
          </p:nvSpPr>
          <p:spPr>
            <a:xfrm>
              <a:off x="8715991" y="5933641"/>
              <a:ext cx="3491703" cy="1370975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5" name="图形 13"/>
          <p:cNvGrpSpPr/>
          <p:nvPr userDrawn="1"/>
        </p:nvGrpSpPr>
        <p:grpSpPr>
          <a:xfrm>
            <a:off x="9132793" y="3607749"/>
            <a:ext cx="3151721" cy="3197865"/>
            <a:chOff x="7177573" y="840021"/>
            <a:chExt cx="5243513" cy="5320284"/>
          </a:xfrm>
        </p:grpSpPr>
        <p:sp>
          <p:nvSpPr>
            <p:cNvPr id="306" name="任意多边形: 形状 305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4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5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6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7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8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9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40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1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3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4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5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6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7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8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1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2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3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4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5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6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7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8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9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60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1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2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3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4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6" name="任意多边形: 形状 365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7" name="任意多边形: 形状 366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8" name="任意多边形: 形状 367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9" name="任意多边形: 形状 368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0" name="任意多边形: 形状 369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1" name="任意多边形: 形状 370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2" name="任意多边形: 形状 371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3" name="任意多边形: 形状 372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4" name="任意多边形: 形状 373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5" name="任意多边形: 形状 374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6" name="任意多边形: 形状 375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7" name="任意多边形: 形状 376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8" name="任意多边形: 形状 377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9" name="任意多边形: 形状 378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0" name="任意多边形: 形状 379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1" name="任意多边形: 形状 380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2" name="任意多边形: 形状 381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3" name="任意多边形: 形状 382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4" name="任意多边形: 形状 383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5" name="任意多边形: 形状 384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6" name="任意多边形: 形状 385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7" name="任意多边形: 形状 386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8" name="任意多边形: 形状 387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0" name="组合 399"/>
          <p:cNvGrpSpPr/>
          <p:nvPr userDrawn="1"/>
        </p:nvGrpSpPr>
        <p:grpSpPr>
          <a:xfrm>
            <a:off x="-223751" y="4615387"/>
            <a:ext cx="4980346" cy="2465216"/>
            <a:chOff x="-204295" y="4615387"/>
            <a:chExt cx="4980346" cy="2465216"/>
          </a:xfrm>
        </p:grpSpPr>
        <p:grpSp>
          <p:nvGrpSpPr>
            <p:cNvPr id="268" name="图形 12"/>
            <p:cNvGrpSpPr/>
            <p:nvPr userDrawn="1"/>
          </p:nvGrpSpPr>
          <p:grpSpPr>
            <a:xfrm>
              <a:off x="235071" y="4615387"/>
              <a:ext cx="4540980" cy="2465216"/>
              <a:chOff x="-528556" y="2593922"/>
              <a:chExt cx="6967919" cy="3782757"/>
            </a:xfrm>
          </p:grpSpPr>
          <p:sp>
            <p:nvSpPr>
              <p:cNvPr id="269" name="任意多边形: 形状 268"/>
              <p:cNvSpPr/>
              <p:nvPr/>
            </p:nvSpPr>
            <p:spPr>
              <a:xfrm>
                <a:off x="-528556" y="3197236"/>
                <a:ext cx="942975" cy="2095500"/>
              </a:xfrm>
              <a:custGeom>
                <a:avLst/>
                <a:gdLst>
                  <a:gd name="connsiteX0" fmla="*/ 938879 w 942975"/>
                  <a:gd name="connsiteY0" fmla="*/ 200406 h 2095500"/>
                  <a:gd name="connsiteX1" fmla="*/ 647414 w 942975"/>
                  <a:gd name="connsiteY1" fmla="*/ 1211199 h 2095500"/>
                  <a:gd name="connsiteX2" fmla="*/ 596456 w 942975"/>
                  <a:gd name="connsiteY2" fmla="*/ 2089309 h 2095500"/>
                  <a:gd name="connsiteX3" fmla="*/ 9239 w 942975"/>
                  <a:gd name="connsiteY3" fmla="*/ 2085022 h 2095500"/>
                  <a:gd name="connsiteX4" fmla="*/ 7144 w 942975"/>
                  <a:gd name="connsiteY4" fmla="*/ 537496 h 2095500"/>
                  <a:gd name="connsiteX5" fmla="*/ 434054 w 942975"/>
                  <a:gd name="connsiteY5" fmla="*/ 7144 h 2095500"/>
                  <a:gd name="connsiteX6" fmla="*/ 441865 w 942975"/>
                  <a:gd name="connsiteY6" fmla="*/ 71438 h 2095500"/>
                  <a:gd name="connsiteX7" fmla="*/ 484632 w 942975"/>
                  <a:gd name="connsiteY7" fmla="*/ 95726 h 2095500"/>
                  <a:gd name="connsiteX8" fmla="*/ 739045 w 942975"/>
                  <a:gd name="connsiteY8" fmla="*/ 34385 h 2095500"/>
                  <a:gd name="connsiteX9" fmla="*/ 838772 w 942975"/>
                  <a:gd name="connsiteY9" fmla="*/ 225457 h 2095500"/>
                  <a:gd name="connsiteX10" fmla="*/ 938879 w 942975"/>
                  <a:gd name="connsiteY10" fmla="*/ 200406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975" h="2095500">
                    <a:moveTo>
                      <a:pt x="938879" y="200406"/>
                    </a:moveTo>
                    <a:cubicBezTo>
                      <a:pt x="803243" y="519494"/>
                      <a:pt x="732854" y="869156"/>
                      <a:pt x="647414" y="1211199"/>
                    </a:cubicBezTo>
                    <a:cubicBezTo>
                      <a:pt x="577215" y="1503807"/>
                      <a:pt x="576834" y="1796605"/>
                      <a:pt x="596456" y="2089309"/>
                    </a:cubicBezTo>
                    <a:lnTo>
                      <a:pt x="9239" y="2085022"/>
                    </a:lnTo>
                    <a:lnTo>
                      <a:pt x="7144" y="537496"/>
                    </a:lnTo>
                    <a:cubicBezTo>
                      <a:pt x="107252" y="331470"/>
                      <a:pt x="254699" y="149066"/>
                      <a:pt x="434054" y="7144"/>
                    </a:cubicBezTo>
                    <a:cubicBezTo>
                      <a:pt x="427006" y="30099"/>
                      <a:pt x="427006" y="53626"/>
                      <a:pt x="441865" y="71438"/>
                    </a:cubicBezTo>
                    <a:cubicBezTo>
                      <a:pt x="452438" y="84201"/>
                      <a:pt x="468535" y="91059"/>
                      <a:pt x="484632" y="95726"/>
                    </a:cubicBezTo>
                    <a:cubicBezTo>
                      <a:pt x="572072" y="122206"/>
                      <a:pt x="672941" y="97727"/>
                      <a:pt x="739045" y="34385"/>
                    </a:cubicBezTo>
                    <a:cubicBezTo>
                      <a:pt x="704564" y="109823"/>
                      <a:pt x="757238" y="210788"/>
                      <a:pt x="838772" y="225457"/>
                    </a:cubicBezTo>
                    <a:cubicBezTo>
                      <a:pt x="874014" y="231934"/>
                      <a:pt x="910114" y="221171"/>
                      <a:pt x="938879" y="200406"/>
                    </a:cubicBezTo>
                    <a:close/>
                  </a:path>
                </a:pathLst>
              </a:custGeom>
              <a:solidFill>
                <a:srgbClr val="2B47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/>
              <p:cNvSpPr/>
              <p:nvPr/>
            </p:nvSpPr>
            <p:spPr>
              <a:xfrm>
                <a:off x="49704" y="3026643"/>
                <a:ext cx="1695450" cy="2276475"/>
              </a:xfrm>
              <a:custGeom>
                <a:avLst/>
                <a:gdLst>
                  <a:gd name="connsiteX0" fmla="*/ 1002986 w 1695450"/>
                  <a:gd name="connsiteY0" fmla="*/ 473869 h 2276475"/>
                  <a:gd name="connsiteX1" fmla="*/ 791340 w 1695450"/>
                  <a:gd name="connsiteY1" fmla="*/ 176498 h 2276475"/>
                  <a:gd name="connsiteX2" fmla="*/ 724284 w 1695450"/>
                  <a:gd name="connsiteY2" fmla="*/ 112585 h 2276475"/>
                  <a:gd name="connsiteX3" fmla="*/ 558549 w 1695450"/>
                  <a:gd name="connsiteY3" fmla="*/ 7144 h 2276475"/>
                  <a:gd name="connsiteX4" fmla="*/ 69250 w 1695450"/>
                  <a:gd name="connsiteY4" fmla="*/ 1381697 h 2276475"/>
                  <a:gd name="connsiteX5" fmla="*/ 18196 w 1695450"/>
                  <a:gd name="connsiteY5" fmla="*/ 2259806 h 2276475"/>
                  <a:gd name="connsiteX6" fmla="*/ 1691358 w 1695450"/>
                  <a:gd name="connsiteY6" fmla="*/ 2272094 h 2276475"/>
                  <a:gd name="connsiteX7" fmla="*/ 1002986 w 1695450"/>
                  <a:gd name="connsiteY7" fmla="*/ 473869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5450" h="2276475">
                    <a:moveTo>
                      <a:pt x="1002986" y="473869"/>
                    </a:moveTo>
                    <a:cubicBezTo>
                      <a:pt x="941835" y="368618"/>
                      <a:pt x="874970" y="264509"/>
                      <a:pt x="791340" y="176498"/>
                    </a:cubicBezTo>
                    <a:cubicBezTo>
                      <a:pt x="770195" y="154114"/>
                      <a:pt x="747811" y="132778"/>
                      <a:pt x="724284" y="112585"/>
                    </a:cubicBezTo>
                    <a:cubicBezTo>
                      <a:pt x="674564" y="70199"/>
                      <a:pt x="618366" y="33814"/>
                      <a:pt x="558549" y="7144"/>
                    </a:cubicBezTo>
                    <a:cubicBezTo>
                      <a:pt x="278514" y="411194"/>
                      <a:pt x="188693" y="903923"/>
                      <a:pt x="69250" y="1381697"/>
                    </a:cubicBezTo>
                    <a:cubicBezTo>
                      <a:pt x="-949" y="1674400"/>
                      <a:pt x="-1330" y="1967103"/>
                      <a:pt x="18196" y="2259806"/>
                    </a:cubicBezTo>
                    <a:lnTo>
                      <a:pt x="1691358" y="2272094"/>
                    </a:lnTo>
                    <a:cubicBezTo>
                      <a:pt x="1509811" y="1654969"/>
                      <a:pt x="1325407" y="1030891"/>
                      <a:pt x="1002986" y="47386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/>
              <p:cNvSpPr/>
              <p:nvPr/>
            </p:nvSpPr>
            <p:spPr>
              <a:xfrm>
                <a:off x="-106127" y="2978161"/>
                <a:ext cx="714375" cy="447675"/>
              </a:xfrm>
              <a:custGeom>
                <a:avLst/>
                <a:gdLst>
                  <a:gd name="connsiteX0" fmla="*/ 714285 w 714375"/>
                  <a:gd name="connsiteY0" fmla="*/ 55626 h 447675"/>
                  <a:gd name="connsiteX1" fmla="*/ 516546 w 714375"/>
                  <a:gd name="connsiteY1" fmla="*/ 419386 h 447675"/>
                  <a:gd name="connsiteX2" fmla="*/ 416438 w 714375"/>
                  <a:gd name="connsiteY2" fmla="*/ 444436 h 447675"/>
                  <a:gd name="connsiteX3" fmla="*/ 316711 w 714375"/>
                  <a:gd name="connsiteY3" fmla="*/ 253365 h 447675"/>
                  <a:gd name="connsiteX4" fmla="*/ 62298 w 714375"/>
                  <a:gd name="connsiteY4" fmla="*/ 314706 h 447675"/>
                  <a:gd name="connsiteX5" fmla="*/ 19531 w 714375"/>
                  <a:gd name="connsiteY5" fmla="*/ 290417 h 447675"/>
                  <a:gd name="connsiteX6" fmla="*/ 11721 w 714375"/>
                  <a:gd name="connsiteY6" fmla="*/ 226123 h 447675"/>
                  <a:gd name="connsiteX7" fmla="*/ 164216 w 714375"/>
                  <a:gd name="connsiteY7" fmla="*/ 119920 h 447675"/>
                  <a:gd name="connsiteX8" fmla="*/ 460539 w 714375"/>
                  <a:gd name="connsiteY8" fmla="*/ 8953 h 447675"/>
                  <a:gd name="connsiteX9" fmla="*/ 499972 w 714375"/>
                  <a:gd name="connsiteY9" fmla="*/ 7144 h 447675"/>
                  <a:gd name="connsiteX10" fmla="*/ 525690 w 714375"/>
                  <a:gd name="connsiteY10" fmla="*/ 7906 h 447675"/>
                  <a:gd name="connsiteX11" fmla="*/ 540930 w 714375"/>
                  <a:gd name="connsiteY11" fmla="*/ 9049 h 447675"/>
                  <a:gd name="connsiteX12" fmla="*/ 554836 w 714375"/>
                  <a:gd name="connsiteY12" fmla="*/ 10382 h 447675"/>
                  <a:gd name="connsiteX13" fmla="*/ 576363 w 714375"/>
                  <a:gd name="connsiteY13" fmla="*/ 13525 h 447675"/>
                  <a:gd name="connsiteX14" fmla="*/ 577506 w 714375"/>
                  <a:gd name="connsiteY14" fmla="*/ 13525 h 447675"/>
                  <a:gd name="connsiteX15" fmla="*/ 602556 w 714375"/>
                  <a:gd name="connsiteY15" fmla="*/ 18383 h 447675"/>
                  <a:gd name="connsiteX16" fmla="*/ 622559 w 714375"/>
                  <a:gd name="connsiteY16" fmla="*/ 23050 h 447675"/>
                  <a:gd name="connsiteX17" fmla="*/ 649229 w 714375"/>
                  <a:gd name="connsiteY17" fmla="*/ 30670 h 447675"/>
                  <a:gd name="connsiteX18" fmla="*/ 662373 w 714375"/>
                  <a:gd name="connsiteY18" fmla="*/ 34957 h 447675"/>
                  <a:gd name="connsiteX19" fmla="*/ 687424 w 714375"/>
                  <a:gd name="connsiteY19" fmla="*/ 44196 h 447675"/>
                  <a:gd name="connsiteX20" fmla="*/ 690377 w 714375"/>
                  <a:gd name="connsiteY20" fmla="*/ 45339 h 447675"/>
                  <a:gd name="connsiteX21" fmla="*/ 714285 w 714375"/>
                  <a:gd name="connsiteY21" fmla="*/ 5562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14375" h="447675">
                    <a:moveTo>
                      <a:pt x="714285" y="55626"/>
                    </a:moveTo>
                    <a:cubicBezTo>
                      <a:pt x="634751" y="170498"/>
                      <a:pt x="570457" y="292608"/>
                      <a:pt x="516546" y="419386"/>
                    </a:cubicBezTo>
                    <a:cubicBezTo>
                      <a:pt x="487780" y="440150"/>
                      <a:pt x="451680" y="450913"/>
                      <a:pt x="416438" y="444436"/>
                    </a:cubicBezTo>
                    <a:cubicBezTo>
                      <a:pt x="334904" y="429768"/>
                      <a:pt x="282135" y="328803"/>
                      <a:pt x="316711" y="253365"/>
                    </a:cubicBezTo>
                    <a:cubicBezTo>
                      <a:pt x="250703" y="316706"/>
                      <a:pt x="149738" y="341186"/>
                      <a:pt x="62298" y="314706"/>
                    </a:cubicBezTo>
                    <a:cubicBezTo>
                      <a:pt x="46201" y="310039"/>
                      <a:pt x="30199" y="303181"/>
                      <a:pt x="19531" y="290417"/>
                    </a:cubicBezTo>
                    <a:cubicBezTo>
                      <a:pt x="4672" y="272605"/>
                      <a:pt x="4672" y="249079"/>
                      <a:pt x="11721" y="226123"/>
                    </a:cubicBezTo>
                    <a:cubicBezTo>
                      <a:pt x="60298" y="187547"/>
                      <a:pt x="111257" y="152019"/>
                      <a:pt x="164216" y="119920"/>
                    </a:cubicBezTo>
                    <a:cubicBezTo>
                      <a:pt x="255180" y="64675"/>
                      <a:pt x="354525" y="18193"/>
                      <a:pt x="460539" y="8953"/>
                    </a:cubicBezTo>
                    <a:cubicBezTo>
                      <a:pt x="473683" y="7810"/>
                      <a:pt x="486828" y="7144"/>
                      <a:pt x="499972" y="7144"/>
                    </a:cubicBezTo>
                    <a:cubicBezTo>
                      <a:pt x="508640" y="7144"/>
                      <a:pt x="517212" y="7334"/>
                      <a:pt x="525690" y="7906"/>
                    </a:cubicBezTo>
                    <a:cubicBezTo>
                      <a:pt x="530738" y="8096"/>
                      <a:pt x="535881" y="8477"/>
                      <a:pt x="540930" y="9049"/>
                    </a:cubicBezTo>
                    <a:cubicBezTo>
                      <a:pt x="545597" y="9430"/>
                      <a:pt x="550359" y="9811"/>
                      <a:pt x="554836" y="10382"/>
                    </a:cubicBezTo>
                    <a:cubicBezTo>
                      <a:pt x="562075" y="11144"/>
                      <a:pt x="569314" y="12192"/>
                      <a:pt x="576363" y="13525"/>
                    </a:cubicBezTo>
                    <a:lnTo>
                      <a:pt x="577506" y="13525"/>
                    </a:lnTo>
                    <a:cubicBezTo>
                      <a:pt x="585888" y="14859"/>
                      <a:pt x="594365" y="16478"/>
                      <a:pt x="602556" y="18383"/>
                    </a:cubicBezTo>
                    <a:cubicBezTo>
                      <a:pt x="609224" y="19717"/>
                      <a:pt x="616082" y="21336"/>
                      <a:pt x="622559" y="23050"/>
                    </a:cubicBezTo>
                    <a:cubicBezTo>
                      <a:pt x="631608" y="25432"/>
                      <a:pt x="640371" y="27908"/>
                      <a:pt x="649229" y="30670"/>
                    </a:cubicBezTo>
                    <a:cubicBezTo>
                      <a:pt x="653706" y="32004"/>
                      <a:pt x="658087" y="33433"/>
                      <a:pt x="662373" y="34957"/>
                    </a:cubicBezTo>
                    <a:cubicBezTo>
                      <a:pt x="670755" y="37909"/>
                      <a:pt x="679233" y="40862"/>
                      <a:pt x="687424" y="44196"/>
                    </a:cubicBezTo>
                    <a:cubicBezTo>
                      <a:pt x="688377" y="44387"/>
                      <a:pt x="689424" y="44767"/>
                      <a:pt x="690377" y="45339"/>
                    </a:cubicBezTo>
                    <a:cubicBezTo>
                      <a:pt x="698378" y="48768"/>
                      <a:pt x="706379" y="52102"/>
                      <a:pt x="714285" y="55626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/>
              <p:cNvSpPr/>
              <p:nvPr/>
            </p:nvSpPr>
            <p:spPr>
              <a:xfrm>
                <a:off x="403180" y="3026643"/>
                <a:ext cx="438150" cy="371475"/>
              </a:xfrm>
              <a:custGeom>
                <a:avLst/>
                <a:gdLst>
                  <a:gd name="connsiteX0" fmla="*/ 437769 w 438150"/>
                  <a:gd name="connsiteY0" fmla="*/ 176498 h 371475"/>
                  <a:gd name="connsiteX1" fmla="*/ 432911 w 438150"/>
                  <a:gd name="connsiteY1" fmla="*/ 197453 h 371475"/>
                  <a:gd name="connsiteX2" fmla="*/ 210026 w 438150"/>
                  <a:gd name="connsiteY2" fmla="*/ 342519 h 371475"/>
                  <a:gd name="connsiteX3" fmla="*/ 67532 w 438150"/>
                  <a:gd name="connsiteY3" fmla="*/ 252127 h 371475"/>
                  <a:gd name="connsiteX4" fmla="*/ 7144 w 438150"/>
                  <a:gd name="connsiteY4" fmla="*/ 370904 h 371475"/>
                  <a:gd name="connsiteX5" fmla="*/ 204883 w 438150"/>
                  <a:gd name="connsiteY5" fmla="*/ 7144 h 371475"/>
                  <a:gd name="connsiteX6" fmla="*/ 370713 w 438150"/>
                  <a:gd name="connsiteY6" fmla="*/ 112585 h 371475"/>
                  <a:gd name="connsiteX7" fmla="*/ 437769 w 438150"/>
                  <a:gd name="connsiteY7" fmla="*/ 17649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371475">
                    <a:moveTo>
                      <a:pt x="437769" y="176498"/>
                    </a:moveTo>
                    <a:cubicBezTo>
                      <a:pt x="436436" y="183547"/>
                      <a:pt x="434816" y="190595"/>
                      <a:pt x="432911" y="197453"/>
                    </a:cubicBezTo>
                    <a:cubicBezTo>
                      <a:pt x="406241" y="292703"/>
                      <a:pt x="304514" y="371094"/>
                      <a:pt x="210026" y="342519"/>
                    </a:cubicBezTo>
                    <a:cubicBezTo>
                      <a:pt x="155924" y="326041"/>
                      <a:pt x="116300" y="280416"/>
                      <a:pt x="67532" y="252127"/>
                    </a:cubicBezTo>
                    <a:cubicBezTo>
                      <a:pt x="70866" y="298799"/>
                      <a:pt x="44958" y="343662"/>
                      <a:pt x="7144" y="370904"/>
                    </a:cubicBezTo>
                    <a:cubicBezTo>
                      <a:pt x="61055" y="244126"/>
                      <a:pt x="125349" y="122015"/>
                      <a:pt x="204883" y="7144"/>
                    </a:cubicBezTo>
                    <a:cubicBezTo>
                      <a:pt x="264890" y="33814"/>
                      <a:pt x="320897" y="70104"/>
                      <a:pt x="370713" y="112585"/>
                    </a:cubicBezTo>
                    <a:cubicBezTo>
                      <a:pt x="394240" y="132778"/>
                      <a:pt x="416623" y="154210"/>
                      <a:pt x="437769" y="176498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/>
              <p:cNvSpPr/>
              <p:nvPr/>
            </p:nvSpPr>
            <p:spPr>
              <a:xfrm>
                <a:off x="3067799" y="5313119"/>
                <a:ext cx="247650" cy="161925"/>
              </a:xfrm>
              <a:custGeom>
                <a:avLst/>
                <a:gdLst>
                  <a:gd name="connsiteX0" fmla="*/ 34576 w 247650"/>
                  <a:gd name="connsiteY0" fmla="*/ 146399 h 161925"/>
                  <a:gd name="connsiteX1" fmla="*/ 7144 w 247650"/>
                  <a:gd name="connsiteY1" fmla="*/ 54959 h 161925"/>
                  <a:gd name="connsiteX2" fmla="*/ 78772 w 247650"/>
                  <a:gd name="connsiteY2" fmla="*/ 98870 h 161925"/>
                  <a:gd name="connsiteX3" fmla="*/ 111062 w 247650"/>
                  <a:gd name="connsiteY3" fmla="*/ 7144 h 161925"/>
                  <a:gd name="connsiteX4" fmla="*/ 155829 w 247650"/>
                  <a:gd name="connsiteY4" fmla="*/ 79629 h 161925"/>
                  <a:gd name="connsiteX5" fmla="*/ 163925 w 247650"/>
                  <a:gd name="connsiteY5" fmla="*/ 86773 h 161925"/>
                  <a:gd name="connsiteX6" fmla="*/ 171831 w 247650"/>
                  <a:gd name="connsiteY6" fmla="*/ 84201 h 161925"/>
                  <a:gd name="connsiteX7" fmla="*/ 240887 w 247650"/>
                  <a:gd name="connsiteY7" fmla="*/ 43339 h 161925"/>
                  <a:gd name="connsiteX8" fmla="*/ 201168 w 247650"/>
                  <a:gd name="connsiteY8" fmla="*/ 163068 h 161925"/>
                  <a:gd name="connsiteX9" fmla="*/ 34576 w 247650"/>
                  <a:gd name="connsiteY9" fmla="*/ 14639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161925">
                    <a:moveTo>
                      <a:pt x="34576" y="146399"/>
                    </a:moveTo>
                    <a:cubicBezTo>
                      <a:pt x="21431" y="117348"/>
                      <a:pt x="12192" y="86487"/>
                      <a:pt x="7144" y="54959"/>
                    </a:cubicBezTo>
                    <a:cubicBezTo>
                      <a:pt x="31813" y="68294"/>
                      <a:pt x="55721" y="82963"/>
                      <a:pt x="78772" y="98870"/>
                    </a:cubicBezTo>
                    <a:cubicBezTo>
                      <a:pt x="86106" y="67246"/>
                      <a:pt x="96964" y="36385"/>
                      <a:pt x="111062" y="7144"/>
                    </a:cubicBezTo>
                    <a:cubicBezTo>
                      <a:pt x="126016" y="31337"/>
                      <a:pt x="140875" y="55435"/>
                      <a:pt x="155829" y="79629"/>
                    </a:cubicBezTo>
                    <a:cubicBezTo>
                      <a:pt x="157829" y="82772"/>
                      <a:pt x="160211" y="86296"/>
                      <a:pt x="163925" y="86773"/>
                    </a:cubicBezTo>
                    <a:cubicBezTo>
                      <a:pt x="166688" y="87154"/>
                      <a:pt x="169354" y="85630"/>
                      <a:pt x="171831" y="84201"/>
                    </a:cubicBezTo>
                    <a:cubicBezTo>
                      <a:pt x="194881" y="70580"/>
                      <a:pt x="217932" y="56959"/>
                      <a:pt x="240887" y="43339"/>
                    </a:cubicBezTo>
                    <a:cubicBezTo>
                      <a:pt x="227647" y="83248"/>
                      <a:pt x="214408" y="123158"/>
                      <a:pt x="201168" y="163068"/>
                    </a:cubicBezTo>
                    <a:lnTo>
                      <a:pt x="34576" y="146399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72248" y="5586486"/>
                <a:ext cx="257175" cy="219075"/>
              </a:xfrm>
              <a:custGeom>
                <a:avLst/>
                <a:gdLst>
                  <a:gd name="connsiteX0" fmla="*/ 95917 w 257175"/>
                  <a:gd name="connsiteY0" fmla="*/ 218027 h 219075"/>
                  <a:gd name="connsiteX1" fmla="*/ 7144 w 257175"/>
                  <a:gd name="connsiteY1" fmla="*/ 117253 h 219075"/>
                  <a:gd name="connsiteX2" fmla="*/ 89440 w 257175"/>
                  <a:gd name="connsiteY2" fmla="*/ 135731 h 219075"/>
                  <a:gd name="connsiteX3" fmla="*/ 122873 w 257175"/>
                  <a:gd name="connsiteY3" fmla="*/ 7144 h 219075"/>
                  <a:gd name="connsiteX4" fmla="*/ 167640 w 257175"/>
                  <a:gd name="connsiteY4" fmla="*/ 120301 h 219075"/>
                  <a:gd name="connsiteX5" fmla="*/ 259175 w 257175"/>
                  <a:gd name="connsiteY5" fmla="*/ 57150 h 219075"/>
                  <a:gd name="connsiteX6" fmla="*/ 214122 w 257175"/>
                  <a:gd name="connsiteY6" fmla="*/ 216884 h 219075"/>
                  <a:gd name="connsiteX7" fmla="*/ 95917 w 257175"/>
                  <a:gd name="connsiteY7" fmla="*/ 21802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175" h="219075">
                    <a:moveTo>
                      <a:pt x="95917" y="218027"/>
                    </a:moveTo>
                    <a:cubicBezTo>
                      <a:pt x="66294" y="184404"/>
                      <a:pt x="36767" y="150781"/>
                      <a:pt x="7144" y="117253"/>
                    </a:cubicBezTo>
                    <a:cubicBezTo>
                      <a:pt x="35528" y="116110"/>
                      <a:pt x="64294" y="122492"/>
                      <a:pt x="89440" y="135731"/>
                    </a:cubicBezTo>
                    <a:cubicBezTo>
                      <a:pt x="100584" y="92869"/>
                      <a:pt x="111728" y="50006"/>
                      <a:pt x="122873" y="7144"/>
                    </a:cubicBezTo>
                    <a:cubicBezTo>
                      <a:pt x="140684" y="43625"/>
                      <a:pt x="155639" y="81534"/>
                      <a:pt x="167640" y="120301"/>
                    </a:cubicBezTo>
                    <a:cubicBezTo>
                      <a:pt x="196120" y="96584"/>
                      <a:pt x="226790" y="75343"/>
                      <a:pt x="259175" y="57150"/>
                    </a:cubicBezTo>
                    <a:cubicBezTo>
                      <a:pt x="248222" y="111443"/>
                      <a:pt x="233077" y="164878"/>
                      <a:pt x="214122" y="216884"/>
                    </a:cubicBezTo>
                    <a:lnTo>
                      <a:pt x="95917" y="218027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3724166" y="5646780"/>
                <a:ext cx="190500" cy="171450"/>
              </a:xfrm>
              <a:custGeom>
                <a:avLst/>
                <a:gdLst>
                  <a:gd name="connsiteX0" fmla="*/ 55912 w 190500"/>
                  <a:gd name="connsiteY0" fmla="*/ 151352 h 171450"/>
                  <a:gd name="connsiteX1" fmla="*/ 7144 w 190500"/>
                  <a:gd name="connsiteY1" fmla="*/ 70009 h 171450"/>
                  <a:gd name="connsiteX2" fmla="*/ 62865 w 190500"/>
                  <a:gd name="connsiteY2" fmla="*/ 93345 h 171450"/>
                  <a:gd name="connsiteX3" fmla="*/ 89725 w 190500"/>
                  <a:gd name="connsiteY3" fmla="*/ 7144 h 171450"/>
                  <a:gd name="connsiteX4" fmla="*/ 117824 w 190500"/>
                  <a:gd name="connsiteY4" fmla="*/ 91440 h 171450"/>
                  <a:gd name="connsiteX5" fmla="*/ 185356 w 190500"/>
                  <a:gd name="connsiteY5" fmla="*/ 64579 h 171450"/>
                  <a:gd name="connsiteX6" fmla="*/ 129159 w 190500"/>
                  <a:gd name="connsiteY6" fmla="*/ 164401 h 171450"/>
                  <a:gd name="connsiteX7" fmla="*/ 55912 w 190500"/>
                  <a:gd name="connsiteY7" fmla="*/ 15135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171450">
                    <a:moveTo>
                      <a:pt x="55912" y="151352"/>
                    </a:moveTo>
                    <a:cubicBezTo>
                      <a:pt x="36576" y="126301"/>
                      <a:pt x="20193" y="98870"/>
                      <a:pt x="7144" y="70009"/>
                    </a:cubicBezTo>
                    <a:cubicBezTo>
                      <a:pt x="28004" y="68104"/>
                      <a:pt x="49530" y="77153"/>
                      <a:pt x="62865" y="93345"/>
                    </a:cubicBezTo>
                    <a:cubicBezTo>
                      <a:pt x="71818" y="64579"/>
                      <a:pt x="80772" y="35814"/>
                      <a:pt x="89725" y="7144"/>
                    </a:cubicBezTo>
                    <a:cubicBezTo>
                      <a:pt x="99060" y="35242"/>
                      <a:pt x="108490" y="63341"/>
                      <a:pt x="117824" y="91440"/>
                    </a:cubicBezTo>
                    <a:cubicBezTo>
                      <a:pt x="137350" y="76676"/>
                      <a:pt x="160972" y="67246"/>
                      <a:pt x="185356" y="64579"/>
                    </a:cubicBezTo>
                    <a:cubicBezTo>
                      <a:pt x="166592" y="97822"/>
                      <a:pt x="147923" y="131159"/>
                      <a:pt x="129159" y="164401"/>
                    </a:cubicBezTo>
                    <a:cubicBezTo>
                      <a:pt x="134112" y="156686"/>
                      <a:pt x="55912" y="151352"/>
                      <a:pt x="55912" y="151352"/>
                    </a:cubicBez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463949" y="3998193"/>
                <a:ext cx="790575" cy="352425"/>
              </a:xfrm>
              <a:custGeom>
                <a:avLst/>
                <a:gdLst>
                  <a:gd name="connsiteX0" fmla="*/ 788480 w 790575"/>
                  <a:gd name="connsiteY0" fmla="*/ 7144 h 352425"/>
                  <a:gd name="connsiteX1" fmla="*/ 788480 w 790575"/>
                  <a:gd name="connsiteY1" fmla="*/ 350520 h 352425"/>
                  <a:gd name="connsiteX2" fmla="*/ 618458 w 790575"/>
                  <a:gd name="connsiteY2" fmla="*/ 350520 h 352425"/>
                  <a:gd name="connsiteX3" fmla="*/ 397764 w 790575"/>
                  <a:gd name="connsiteY3" fmla="*/ 132493 h 352425"/>
                  <a:gd name="connsiteX4" fmla="*/ 177165 w 790575"/>
                  <a:gd name="connsiteY4" fmla="*/ 350520 h 352425"/>
                  <a:gd name="connsiteX5" fmla="*/ 7144 w 790575"/>
                  <a:gd name="connsiteY5" fmla="*/ 350520 h 352425"/>
                  <a:gd name="connsiteX6" fmla="*/ 7144 w 790575"/>
                  <a:gd name="connsiteY6" fmla="*/ 7144 h 352425"/>
                  <a:gd name="connsiteX7" fmla="*/ 788480 w 790575"/>
                  <a:gd name="connsiteY7" fmla="*/ 714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0575" h="352425">
                    <a:moveTo>
                      <a:pt x="788480" y="7144"/>
                    </a:moveTo>
                    <a:lnTo>
                      <a:pt x="788480" y="350520"/>
                    </a:lnTo>
                    <a:lnTo>
                      <a:pt x="618458" y="350520"/>
                    </a:lnTo>
                    <a:cubicBezTo>
                      <a:pt x="617030" y="229934"/>
                      <a:pt x="518732" y="132493"/>
                      <a:pt x="397764" y="132493"/>
                    </a:cubicBezTo>
                    <a:cubicBezTo>
                      <a:pt x="276796" y="132493"/>
                      <a:pt x="178594" y="229838"/>
                      <a:pt x="177165" y="350520"/>
                    </a:cubicBezTo>
                    <a:lnTo>
                      <a:pt x="7144" y="350520"/>
                    </a:lnTo>
                    <a:lnTo>
                      <a:pt x="7144" y="7144"/>
                    </a:lnTo>
                    <a:lnTo>
                      <a:pt x="788480" y="7144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463949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1075264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463949" y="3607477"/>
                <a:ext cx="790575" cy="400050"/>
              </a:xfrm>
              <a:custGeom>
                <a:avLst/>
                <a:gdLst>
                  <a:gd name="connsiteX0" fmla="*/ 7144 w 790575"/>
                  <a:gd name="connsiteY0" fmla="*/ 397859 h 400050"/>
                  <a:gd name="connsiteX1" fmla="*/ 397859 w 790575"/>
                  <a:gd name="connsiteY1" fmla="*/ 7144 h 400050"/>
                  <a:gd name="connsiteX2" fmla="*/ 788480 w 790575"/>
                  <a:gd name="connsiteY2" fmla="*/ 397859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0575" h="400050">
                    <a:moveTo>
                      <a:pt x="7144" y="397859"/>
                    </a:moveTo>
                    <a:lnTo>
                      <a:pt x="397859" y="7144"/>
                    </a:lnTo>
                    <a:lnTo>
                      <a:pt x="788480" y="397859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/>
              <p:cNvSpPr/>
              <p:nvPr/>
            </p:nvSpPr>
            <p:spPr>
              <a:xfrm>
                <a:off x="1245285" y="4436057"/>
                <a:ext cx="561975" cy="561975"/>
              </a:xfrm>
              <a:custGeom>
                <a:avLst/>
                <a:gdLst>
                  <a:gd name="connsiteX0" fmla="*/ 559689 w 561975"/>
                  <a:gd name="connsiteY0" fmla="*/ 559594 h 561975"/>
                  <a:gd name="connsiteX1" fmla="*/ 7144 w 561975"/>
                  <a:gd name="connsiteY1" fmla="*/ 559594 h 561975"/>
                  <a:gd name="connsiteX2" fmla="*/ 7144 w 561975"/>
                  <a:gd name="connsiteY2" fmla="*/ 714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1975" h="561975">
                    <a:moveTo>
                      <a:pt x="559689" y="559594"/>
                    </a:moveTo>
                    <a:lnTo>
                      <a:pt x="7144" y="55959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1521510" y="4712282"/>
                <a:ext cx="561975" cy="561975"/>
              </a:xfrm>
              <a:custGeom>
                <a:avLst/>
                <a:gdLst>
                  <a:gd name="connsiteX0" fmla="*/ 7144 w 561975"/>
                  <a:gd name="connsiteY0" fmla="*/ 7144 h 561975"/>
                  <a:gd name="connsiteX1" fmla="*/ 559594 w 561975"/>
                  <a:gd name="connsiteY1" fmla="*/ 7144 h 561975"/>
                  <a:gd name="connsiteX2" fmla="*/ 559594 w 561975"/>
                  <a:gd name="connsiteY2" fmla="*/ 559594 h 561975"/>
                  <a:gd name="connsiteX3" fmla="*/ 7144 w 561975"/>
                  <a:gd name="connsiteY3" fmla="*/ 55959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561975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559594"/>
                    </a:lnTo>
                    <a:lnTo>
                      <a:pt x="7144" y="55959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1521510" y="4194979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152387" y="4341569"/>
                <a:ext cx="323850" cy="657225"/>
              </a:xfrm>
              <a:custGeom>
                <a:avLst/>
                <a:gdLst>
                  <a:gd name="connsiteX0" fmla="*/ 7144 w 323850"/>
                  <a:gd name="connsiteY0" fmla="*/ 7144 h 657225"/>
                  <a:gd name="connsiteX1" fmla="*/ 318706 w 323850"/>
                  <a:gd name="connsiteY1" fmla="*/ 7144 h 657225"/>
                  <a:gd name="connsiteX2" fmla="*/ 318706 w 323850"/>
                  <a:gd name="connsiteY2" fmla="*/ 654082 h 657225"/>
                  <a:gd name="connsiteX3" fmla="*/ 7144 w 323850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657225">
                    <a:moveTo>
                      <a:pt x="7144" y="7144"/>
                    </a:moveTo>
                    <a:lnTo>
                      <a:pt x="318706" y="7144"/>
                    </a:lnTo>
                    <a:lnTo>
                      <a:pt x="318706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1521510" y="4471204"/>
                <a:ext cx="561975" cy="247650"/>
              </a:xfrm>
              <a:custGeom>
                <a:avLst/>
                <a:gdLst>
                  <a:gd name="connsiteX0" fmla="*/ 7144 w 561975"/>
                  <a:gd name="connsiteY0" fmla="*/ 7144 h 247650"/>
                  <a:gd name="connsiteX1" fmla="*/ 559594 w 561975"/>
                  <a:gd name="connsiteY1" fmla="*/ 7144 h 247650"/>
                  <a:gd name="connsiteX2" fmla="*/ 559594 w 561975"/>
                  <a:gd name="connsiteY2" fmla="*/ 248221 h 247650"/>
                  <a:gd name="connsiteX3" fmla="*/ 7144 w 561975"/>
                  <a:gd name="connsiteY3" fmla="*/ 248221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248221"/>
                    </a:lnTo>
                    <a:lnTo>
                      <a:pt x="7144" y="248221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81501" y="5365659"/>
                <a:ext cx="561975" cy="247650"/>
              </a:xfrm>
              <a:custGeom>
                <a:avLst/>
                <a:gdLst>
                  <a:gd name="connsiteX0" fmla="*/ 559594 w 561975"/>
                  <a:gd name="connsiteY0" fmla="*/ 248222 h 247650"/>
                  <a:gd name="connsiteX1" fmla="*/ 7144 w 561975"/>
                  <a:gd name="connsiteY1" fmla="*/ 248222 h 247650"/>
                  <a:gd name="connsiteX2" fmla="*/ 7144 w 561975"/>
                  <a:gd name="connsiteY2" fmla="*/ 7144 h 247650"/>
                  <a:gd name="connsiteX3" fmla="*/ 559594 w 561975"/>
                  <a:gd name="connsiteY3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559594" y="248222"/>
                    </a:moveTo>
                    <a:lnTo>
                      <a:pt x="7144" y="248222"/>
                    </a:lnTo>
                    <a:lnTo>
                      <a:pt x="7144" y="7144"/>
                    </a:lnTo>
                    <a:lnTo>
                      <a:pt x="55959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81521" y="5089377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/>
              <p:cNvSpPr/>
              <p:nvPr/>
            </p:nvSpPr>
            <p:spPr>
              <a:xfrm>
                <a:off x="6372688" y="2593922"/>
                <a:ext cx="66675" cy="66675"/>
              </a:xfrm>
              <a:custGeom>
                <a:avLst/>
                <a:gdLst>
                  <a:gd name="connsiteX0" fmla="*/ 65627 w 66675"/>
                  <a:gd name="connsiteY0" fmla="*/ 36386 h 66675"/>
                  <a:gd name="connsiteX1" fmla="*/ 36385 w 66675"/>
                  <a:gd name="connsiteY1" fmla="*/ 65627 h 66675"/>
                  <a:gd name="connsiteX2" fmla="*/ 7144 w 66675"/>
                  <a:gd name="connsiteY2" fmla="*/ 36386 h 66675"/>
                  <a:gd name="connsiteX3" fmla="*/ 36385 w 66675"/>
                  <a:gd name="connsiteY3" fmla="*/ 7144 h 66675"/>
                  <a:gd name="connsiteX4" fmla="*/ 65627 w 66675"/>
                  <a:gd name="connsiteY4" fmla="*/ 3638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5627" y="36386"/>
                    </a:moveTo>
                    <a:cubicBezTo>
                      <a:pt x="65627" y="52535"/>
                      <a:pt x="52535" y="65627"/>
                      <a:pt x="36385" y="65627"/>
                    </a:cubicBezTo>
                    <a:cubicBezTo>
                      <a:pt x="20236" y="65627"/>
                      <a:pt x="7144" y="52535"/>
                      <a:pt x="7144" y="36386"/>
                    </a:cubicBezTo>
                    <a:cubicBezTo>
                      <a:pt x="7144" y="20236"/>
                      <a:pt x="20236" y="7144"/>
                      <a:pt x="36385" y="7144"/>
                    </a:cubicBezTo>
                    <a:cubicBezTo>
                      <a:pt x="52535" y="7144"/>
                      <a:pt x="65627" y="20236"/>
                      <a:pt x="65627" y="363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/>
              <p:cNvSpPr/>
              <p:nvPr/>
            </p:nvSpPr>
            <p:spPr>
              <a:xfrm>
                <a:off x="1470688" y="5347979"/>
                <a:ext cx="85725" cy="1028700"/>
              </a:xfrm>
              <a:custGeom>
                <a:avLst/>
                <a:gdLst>
                  <a:gd name="connsiteX0" fmla="*/ 39011 w 85725"/>
                  <a:gd name="connsiteY0" fmla="*/ 16956 h 1028700"/>
                  <a:gd name="connsiteX1" fmla="*/ 18532 w 85725"/>
                  <a:gd name="connsiteY1" fmla="*/ 814960 h 1028700"/>
                  <a:gd name="connsiteX2" fmla="*/ 28724 w 85725"/>
                  <a:gd name="connsiteY2" fmla="*/ 925831 h 1028700"/>
                  <a:gd name="connsiteX3" fmla="*/ 35392 w 85725"/>
                  <a:gd name="connsiteY3" fmla="*/ 981171 h 1028700"/>
                  <a:gd name="connsiteX4" fmla="*/ 40345 w 85725"/>
                  <a:gd name="connsiteY4" fmla="*/ 998983 h 1028700"/>
                  <a:gd name="connsiteX5" fmla="*/ 51203 w 85725"/>
                  <a:gd name="connsiteY5" fmla="*/ 1009080 h 1028700"/>
                  <a:gd name="connsiteX6" fmla="*/ 59204 w 85725"/>
                  <a:gd name="connsiteY6" fmla="*/ 995078 h 1028700"/>
                  <a:gd name="connsiteX7" fmla="*/ 57109 w 85725"/>
                  <a:gd name="connsiteY7" fmla="*/ 995935 h 1028700"/>
                  <a:gd name="connsiteX8" fmla="*/ 69301 w 85725"/>
                  <a:gd name="connsiteY8" fmla="*/ 994316 h 1028700"/>
                  <a:gd name="connsiteX9" fmla="*/ 75682 w 85725"/>
                  <a:gd name="connsiteY9" fmla="*/ 1000221 h 1028700"/>
                  <a:gd name="connsiteX10" fmla="*/ 69205 w 85725"/>
                  <a:gd name="connsiteY10" fmla="*/ 1016224 h 1028700"/>
                  <a:gd name="connsiteX11" fmla="*/ 70825 w 85725"/>
                  <a:gd name="connsiteY11" fmla="*/ 1015366 h 1028700"/>
                  <a:gd name="connsiteX12" fmla="*/ 63871 w 85725"/>
                  <a:gd name="connsiteY12" fmla="*/ 989839 h 1028700"/>
                  <a:gd name="connsiteX13" fmla="*/ 62062 w 85725"/>
                  <a:gd name="connsiteY13" fmla="*/ 989839 h 1028700"/>
                  <a:gd name="connsiteX14" fmla="*/ 48441 w 85725"/>
                  <a:gd name="connsiteY14" fmla="*/ 1000221 h 1028700"/>
                  <a:gd name="connsiteX15" fmla="*/ 78826 w 85725"/>
                  <a:gd name="connsiteY15" fmla="*/ 1020414 h 1028700"/>
                  <a:gd name="connsiteX16" fmla="*/ 83683 w 85725"/>
                  <a:gd name="connsiteY16" fmla="*/ 990696 h 1028700"/>
                  <a:gd name="connsiteX17" fmla="*/ 73015 w 85725"/>
                  <a:gd name="connsiteY17" fmla="*/ 978409 h 1028700"/>
                  <a:gd name="connsiteX18" fmla="*/ 69491 w 85725"/>
                  <a:gd name="connsiteY18" fmla="*/ 949453 h 1028700"/>
                  <a:gd name="connsiteX19" fmla="*/ 49108 w 85725"/>
                  <a:gd name="connsiteY19" fmla="*/ 723616 h 1028700"/>
                  <a:gd name="connsiteX20" fmla="*/ 42345 w 85725"/>
                  <a:gd name="connsiteY20" fmla="*/ 274417 h 1028700"/>
                  <a:gd name="connsiteX21" fmla="*/ 59585 w 85725"/>
                  <a:gd name="connsiteY21" fmla="*/ 16765 h 1028700"/>
                  <a:gd name="connsiteX22" fmla="*/ 39011 w 85725"/>
                  <a:gd name="connsiteY22" fmla="*/ 16956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725" h="1028700">
                    <a:moveTo>
                      <a:pt x="39011" y="16956"/>
                    </a:moveTo>
                    <a:cubicBezTo>
                      <a:pt x="5864" y="281751"/>
                      <a:pt x="-2232" y="548832"/>
                      <a:pt x="18532" y="814960"/>
                    </a:cubicBezTo>
                    <a:cubicBezTo>
                      <a:pt x="21390" y="851917"/>
                      <a:pt x="24628" y="888969"/>
                      <a:pt x="28724" y="925831"/>
                    </a:cubicBezTo>
                    <a:cubicBezTo>
                      <a:pt x="30724" y="944310"/>
                      <a:pt x="33010" y="962693"/>
                      <a:pt x="35392" y="981171"/>
                    </a:cubicBezTo>
                    <a:cubicBezTo>
                      <a:pt x="36154" y="987268"/>
                      <a:pt x="36916" y="993649"/>
                      <a:pt x="40345" y="998983"/>
                    </a:cubicBezTo>
                    <a:cubicBezTo>
                      <a:pt x="41488" y="1000793"/>
                      <a:pt x="51108" y="1009461"/>
                      <a:pt x="51203" y="1009080"/>
                    </a:cubicBezTo>
                    <a:cubicBezTo>
                      <a:pt x="53870" y="1004412"/>
                      <a:pt x="56537" y="999745"/>
                      <a:pt x="59204" y="995078"/>
                    </a:cubicBezTo>
                    <a:lnTo>
                      <a:pt x="57109" y="995935"/>
                    </a:lnTo>
                    <a:cubicBezTo>
                      <a:pt x="61204" y="995459"/>
                      <a:pt x="65205" y="994887"/>
                      <a:pt x="69301" y="994316"/>
                    </a:cubicBezTo>
                    <a:cubicBezTo>
                      <a:pt x="71396" y="996316"/>
                      <a:pt x="73587" y="998221"/>
                      <a:pt x="75682" y="1000221"/>
                    </a:cubicBezTo>
                    <a:cubicBezTo>
                      <a:pt x="73492" y="1005555"/>
                      <a:pt x="71301" y="1010889"/>
                      <a:pt x="69205" y="1016224"/>
                    </a:cubicBezTo>
                    <a:lnTo>
                      <a:pt x="70825" y="1015366"/>
                    </a:lnTo>
                    <a:cubicBezTo>
                      <a:pt x="83398" y="1008985"/>
                      <a:pt x="76825" y="990125"/>
                      <a:pt x="63871" y="989839"/>
                    </a:cubicBezTo>
                    <a:lnTo>
                      <a:pt x="62062" y="989839"/>
                    </a:lnTo>
                    <a:cubicBezTo>
                      <a:pt x="55680" y="989649"/>
                      <a:pt x="50155" y="994316"/>
                      <a:pt x="48441" y="1000221"/>
                    </a:cubicBezTo>
                    <a:cubicBezTo>
                      <a:pt x="42821" y="1018510"/>
                      <a:pt x="64157" y="1032987"/>
                      <a:pt x="78826" y="1020414"/>
                    </a:cubicBezTo>
                    <a:cubicBezTo>
                      <a:pt x="87303" y="1013080"/>
                      <a:pt x="88636" y="1000412"/>
                      <a:pt x="83683" y="990696"/>
                    </a:cubicBezTo>
                    <a:cubicBezTo>
                      <a:pt x="81207" y="985839"/>
                      <a:pt x="75016" y="982981"/>
                      <a:pt x="73015" y="978409"/>
                    </a:cubicBezTo>
                    <a:cubicBezTo>
                      <a:pt x="69491" y="970313"/>
                      <a:pt x="70444" y="958311"/>
                      <a:pt x="69491" y="949453"/>
                    </a:cubicBezTo>
                    <a:cubicBezTo>
                      <a:pt x="61204" y="874301"/>
                      <a:pt x="53870" y="799149"/>
                      <a:pt x="49108" y="723616"/>
                    </a:cubicBezTo>
                    <a:cubicBezTo>
                      <a:pt x="39583" y="574073"/>
                      <a:pt x="37773" y="424245"/>
                      <a:pt x="42345" y="274417"/>
                    </a:cubicBezTo>
                    <a:cubicBezTo>
                      <a:pt x="44917" y="188406"/>
                      <a:pt x="51203" y="102395"/>
                      <a:pt x="59585" y="16765"/>
                    </a:cubicBezTo>
                    <a:cubicBezTo>
                      <a:pt x="60728" y="3716"/>
                      <a:pt x="40630" y="4097"/>
                      <a:pt x="39011" y="1695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/>
              <p:cNvSpPr/>
              <p:nvPr/>
            </p:nvSpPr>
            <p:spPr>
              <a:xfrm>
                <a:off x="1496078" y="5575628"/>
                <a:ext cx="352425" cy="342900"/>
              </a:xfrm>
              <a:custGeom>
                <a:avLst/>
                <a:gdLst>
                  <a:gd name="connsiteX0" fmla="*/ 244792 w 352425"/>
                  <a:gd name="connsiteY0" fmla="*/ 278225 h 342900"/>
                  <a:gd name="connsiteX1" fmla="*/ 7144 w 352425"/>
                  <a:gd name="connsiteY1" fmla="*/ 338233 h 342900"/>
                  <a:gd name="connsiteX2" fmla="*/ 149638 w 352425"/>
                  <a:gd name="connsiteY2" fmla="*/ 111823 h 342900"/>
                  <a:gd name="connsiteX3" fmla="*/ 350520 w 352425"/>
                  <a:gd name="connsiteY3" fmla="*/ 7144 h 342900"/>
                  <a:gd name="connsiteX4" fmla="*/ 331089 w 352425"/>
                  <a:gd name="connsiteY4" fmla="*/ 156686 h 342900"/>
                  <a:gd name="connsiteX5" fmla="*/ 244792 w 352425"/>
                  <a:gd name="connsiteY5" fmla="*/ 278225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342900">
                    <a:moveTo>
                      <a:pt x="244792" y="278225"/>
                    </a:moveTo>
                    <a:cubicBezTo>
                      <a:pt x="179737" y="324421"/>
                      <a:pt x="83820" y="324136"/>
                      <a:pt x="7144" y="338233"/>
                    </a:cubicBezTo>
                    <a:cubicBezTo>
                      <a:pt x="27623" y="246888"/>
                      <a:pt x="77819" y="171164"/>
                      <a:pt x="149638" y="111823"/>
                    </a:cubicBezTo>
                    <a:cubicBezTo>
                      <a:pt x="208217" y="63437"/>
                      <a:pt x="278321" y="30671"/>
                      <a:pt x="350520" y="7144"/>
                    </a:cubicBezTo>
                    <a:cubicBezTo>
                      <a:pt x="351758" y="57626"/>
                      <a:pt x="347377" y="108871"/>
                      <a:pt x="331089" y="156686"/>
                    </a:cubicBezTo>
                    <a:cubicBezTo>
                      <a:pt x="314896" y="204502"/>
                      <a:pt x="286036" y="248983"/>
                      <a:pt x="244792" y="278225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/>
              <p:cNvSpPr/>
              <p:nvPr/>
            </p:nvSpPr>
            <p:spPr>
              <a:xfrm>
                <a:off x="1210652" y="5523717"/>
                <a:ext cx="266700" cy="257175"/>
              </a:xfrm>
              <a:custGeom>
                <a:avLst/>
                <a:gdLst>
                  <a:gd name="connsiteX0" fmla="*/ 87402 w 266700"/>
                  <a:gd name="connsiteY0" fmla="*/ 212217 h 257175"/>
                  <a:gd name="connsiteX1" fmla="*/ 267139 w 266700"/>
                  <a:gd name="connsiteY1" fmla="*/ 257651 h 257175"/>
                  <a:gd name="connsiteX2" fmla="*/ 159316 w 266700"/>
                  <a:gd name="connsiteY2" fmla="*/ 86392 h 257175"/>
                  <a:gd name="connsiteX3" fmla="*/ 7297 w 266700"/>
                  <a:gd name="connsiteY3" fmla="*/ 7144 h 257175"/>
                  <a:gd name="connsiteX4" fmla="*/ 21965 w 266700"/>
                  <a:gd name="connsiteY4" fmla="*/ 120301 h 257175"/>
                  <a:gd name="connsiteX5" fmla="*/ 87402 w 266700"/>
                  <a:gd name="connsiteY5" fmla="*/ 21221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257175">
                    <a:moveTo>
                      <a:pt x="87402" y="212217"/>
                    </a:moveTo>
                    <a:cubicBezTo>
                      <a:pt x="136551" y="247174"/>
                      <a:pt x="209131" y="246983"/>
                      <a:pt x="267139" y="257651"/>
                    </a:cubicBezTo>
                    <a:cubicBezTo>
                      <a:pt x="251708" y="188500"/>
                      <a:pt x="213608" y="131254"/>
                      <a:pt x="159316" y="86392"/>
                    </a:cubicBezTo>
                    <a:cubicBezTo>
                      <a:pt x="115024" y="49816"/>
                      <a:pt x="61970" y="25051"/>
                      <a:pt x="7297" y="7144"/>
                    </a:cubicBezTo>
                    <a:cubicBezTo>
                      <a:pt x="6344" y="45339"/>
                      <a:pt x="9678" y="84106"/>
                      <a:pt x="21965" y="120301"/>
                    </a:cubicBezTo>
                    <a:cubicBezTo>
                      <a:pt x="34443" y="156401"/>
                      <a:pt x="56255" y="190024"/>
                      <a:pt x="87402" y="21221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/>
              <p:cNvSpPr/>
              <p:nvPr/>
            </p:nvSpPr>
            <p:spPr>
              <a:xfrm>
                <a:off x="1125428" y="4882203"/>
                <a:ext cx="752475" cy="704850"/>
              </a:xfrm>
              <a:custGeom>
                <a:avLst/>
                <a:gdLst>
                  <a:gd name="connsiteX0" fmla="*/ 383985 w 752475"/>
                  <a:gd name="connsiteY0" fmla="*/ 7149 h 704850"/>
                  <a:gd name="connsiteX1" fmla="*/ 452184 w 752475"/>
                  <a:gd name="connsiteY1" fmla="*/ 121544 h 704850"/>
                  <a:gd name="connsiteX2" fmla="*/ 577438 w 752475"/>
                  <a:gd name="connsiteY2" fmla="*/ 83539 h 704850"/>
                  <a:gd name="connsiteX3" fmla="*/ 592487 w 752475"/>
                  <a:gd name="connsiteY3" fmla="*/ 203840 h 704850"/>
                  <a:gd name="connsiteX4" fmla="*/ 707168 w 752475"/>
                  <a:gd name="connsiteY4" fmla="*/ 240511 h 704850"/>
                  <a:gd name="connsiteX5" fmla="*/ 655067 w 752475"/>
                  <a:gd name="connsiteY5" fmla="*/ 349096 h 704850"/>
                  <a:gd name="connsiteX6" fmla="*/ 720027 w 752475"/>
                  <a:gd name="connsiteY6" fmla="*/ 399483 h 704850"/>
                  <a:gd name="connsiteX7" fmla="*/ 747554 w 752475"/>
                  <a:gd name="connsiteY7" fmla="*/ 439964 h 704850"/>
                  <a:gd name="connsiteX8" fmla="*/ 711931 w 752475"/>
                  <a:gd name="connsiteY8" fmla="*/ 506830 h 704850"/>
                  <a:gd name="connsiteX9" fmla="*/ 633350 w 752475"/>
                  <a:gd name="connsiteY9" fmla="*/ 524832 h 704850"/>
                  <a:gd name="connsiteX10" fmla="*/ 621253 w 752475"/>
                  <a:gd name="connsiteY10" fmla="*/ 636656 h 704850"/>
                  <a:gd name="connsiteX11" fmla="*/ 533337 w 752475"/>
                  <a:gd name="connsiteY11" fmla="*/ 619701 h 704850"/>
                  <a:gd name="connsiteX12" fmla="*/ 449041 w 752475"/>
                  <a:gd name="connsiteY12" fmla="*/ 697425 h 704850"/>
                  <a:gd name="connsiteX13" fmla="*/ 366078 w 752475"/>
                  <a:gd name="connsiteY13" fmla="*/ 618368 h 704850"/>
                  <a:gd name="connsiteX14" fmla="*/ 302356 w 752475"/>
                  <a:gd name="connsiteY14" fmla="*/ 684186 h 704850"/>
                  <a:gd name="connsiteX15" fmla="*/ 214821 w 752475"/>
                  <a:gd name="connsiteY15" fmla="*/ 692568 h 704850"/>
                  <a:gd name="connsiteX16" fmla="*/ 193295 w 752475"/>
                  <a:gd name="connsiteY16" fmla="*/ 614653 h 704850"/>
                  <a:gd name="connsiteX17" fmla="*/ 87567 w 752475"/>
                  <a:gd name="connsiteY17" fmla="*/ 606938 h 704850"/>
                  <a:gd name="connsiteX18" fmla="*/ 129382 w 752475"/>
                  <a:gd name="connsiteY18" fmla="*/ 509497 h 704850"/>
                  <a:gd name="connsiteX19" fmla="*/ 9557 w 752475"/>
                  <a:gd name="connsiteY19" fmla="*/ 450537 h 704850"/>
                  <a:gd name="connsiteX20" fmla="*/ 90996 w 752475"/>
                  <a:gd name="connsiteY20" fmla="*/ 360431 h 704850"/>
                  <a:gd name="connsiteX21" fmla="*/ 33751 w 752475"/>
                  <a:gd name="connsiteY21" fmla="*/ 269372 h 704850"/>
                  <a:gd name="connsiteX22" fmla="*/ 161671 w 752475"/>
                  <a:gd name="connsiteY22" fmla="*/ 246036 h 704850"/>
                  <a:gd name="connsiteX23" fmla="*/ 195676 w 752475"/>
                  <a:gd name="connsiteY23" fmla="*/ 70299 h 704850"/>
                  <a:gd name="connsiteX24" fmla="*/ 304832 w 752475"/>
                  <a:gd name="connsiteY24" fmla="*/ 110685 h 704850"/>
                  <a:gd name="connsiteX25" fmla="*/ 383985 w 752475"/>
                  <a:gd name="connsiteY25" fmla="*/ 7149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52475" h="704850">
                    <a:moveTo>
                      <a:pt x="383985" y="7149"/>
                    </a:moveTo>
                    <a:cubicBezTo>
                      <a:pt x="437896" y="6482"/>
                      <a:pt x="479711" y="75157"/>
                      <a:pt x="452184" y="121544"/>
                    </a:cubicBezTo>
                    <a:cubicBezTo>
                      <a:pt x="478187" y="81253"/>
                      <a:pt x="535242" y="60774"/>
                      <a:pt x="577438" y="83539"/>
                    </a:cubicBezTo>
                    <a:cubicBezTo>
                      <a:pt x="619634" y="106304"/>
                      <a:pt x="630492" y="174598"/>
                      <a:pt x="592487" y="203840"/>
                    </a:cubicBezTo>
                    <a:cubicBezTo>
                      <a:pt x="631349" y="180313"/>
                      <a:pt x="689166" y="198792"/>
                      <a:pt x="707168" y="240511"/>
                    </a:cubicBezTo>
                    <a:cubicBezTo>
                      <a:pt x="725171" y="282230"/>
                      <a:pt x="698882" y="336999"/>
                      <a:pt x="655067" y="349096"/>
                    </a:cubicBezTo>
                    <a:cubicBezTo>
                      <a:pt x="678308" y="363669"/>
                      <a:pt x="700120" y="380529"/>
                      <a:pt x="720027" y="399483"/>
                    </a:cubicBezTo>
                    <a:cubicBezTo>
                      <a:pt x="732029" y="410913"/>
                      <a:pt x="743840" y="423867"/>
                      <a:pt x="747554" y="439964"/>
                    </a:cubicBezTo>
                    <a:cubicBezTo>
                      <a:pt x="753650" y="466349"/>
                      <a:pt x="735553" y="493590"/>
                      <a:pt x="711931" y="506830"/>
                    </a:cubicBezTo>
                    <a:cubicBezTo>
                      <a:pt x="688309" y="520070"/>
                      <a:pt x="660400" y="522546"/>
                      <a:pt x="633350" y="524832"/>
                    </a:cubicBezTo>
                    <a:cubicBezTo>
                      <a:pt x="647637" y="562837"/>
                      <a:pt x="664306" y="608938"/>
                      <a:pt x="621253" y="636656"/>
                    </a:cubicBezTo>
                    <a:cubicBezTo>
                      <a:pt x="593535" y="654468"/>
                      <a:pt x="552482" y="646562"/>
                      <a:pt x="533337" y="619701"/>
                    </a:cubicBezTo>
                    <a:cubicBezTo>
                      <a:pt x="530289" y="661706"/>
                      <a:pt x="491046" y="697711"/>
                      <a:pt x="449041" y="697425"/>
                    </a:cubicBezTo>
                    <a:cubicBezTo>
                      <a:pt x="406940" y="697044"/>
                      <a:pt x="368459" y="660373"/>
                      <a:pt x="366078" y="618368"/>
                    </a:cubicBezTo>
                    <a:cubicBezTo>
                      <a:pt x="347600" y="642942"/>
                      <a:pt x="328359" y="667803"/>
                      <a:pt x="302356" y="684186"/>
                    </a:cubicBezTo>
                    <a:cubicBezTo>
                      <a:pt x="276353" y="700569"/>
                      <a:pt x="241967" y="707046"/>
                      <a:pt x="214821" y="692568"/>
                    </a:cubicBezTo>
                    <a:cubicBezTo>
                      <a:pt x="187675" y="678089"/>
                      <a:pt x="174340" y="638847"/>
                      <a:pt x="193295" y="614653"/>
                    </a:cubicBezTo>
                    <a:cubicBezTo>
                      <a:pt x="166910" y="646467"/>
                      <a:pt x="108998" y="642180"/>
                      <a:pt x="87567" y="606938"/>
                    </a:cubicBezTo>
                    <a:cubicBezTo>
                      <a:pt x="66136" y="571695"/>
                      <a:pt x="88996" y="518260"/>
                      <a:pt x="129382" y="509497"/>
                    </a:cubicBezTo>
                    <a:cubicBezTo>
                      <a:pt x="81852" y="522832"/>
                      <a:pt x="23369" y="497972"/>
                      <a:pt x="9557" y="450537"/>
                    </a:cubicBezTo>
                    <a:cubicBezTo>
                      <a:pt x="-4254" y="403103"/>
                      <a:pt x="43657" y="346524"/>
                      <a:pt x="90996" y="360431"/>
                    </a:cubicBezTo>
                    <a:cubicBezTo>
                      <a:pt x="49086" y="358335"/>
                      <a:pt x="17463" y="308138"/>
                      <a:pt x="33751" y="269372"/>
                    </a:cubicBezTo>
                    <a:cubicBezTo>
                      <a:pt x="59278" y="208507"/>
                      <a:pt x="117857" y="243273"/>
                      <a:pt x="161671" y="246036"/>
                    </a:cubicBezTo>
                    <a:cubicBezTo>
                      <a:pt x="118904" y="196315"/>
                      <a:pt x="132716" y="99351"/>
                      <a:pt x="195676" y="70299"/>
                    </a:cubicBezTo>
                    <a:cubicBezTo>
                      <a:pt x="234824" y="52202"/>
                      <a:pt x="286830" y="71442"/>
                      <a:pt x="304832" y="110685"/>
                    </a:cubicBezTo>
                    <a:cubicBezTo>
                      <a:pt x="285020" y="67537"/>
                      <a:pt x="343885" y="7625"/>
                      <a:pt x="383985" y="7149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/>
              <p:cNvSpPr/>
              <p:nvPr/>
            </p:nvSpPr>
            <p:spPr>
              <a:xfrm>
                <a:off x="1303950" y="5099473"/>
                <a:ext cx="428625" cy="361950"/>
              </a:xfrm>
              <a:custGeom>
                <a:avLst/>
                <a:gdLst>
                  <a:gd name="connsiteX0" fmla="*/ 139074 w 428625"/>
                  <a:gd name="connsiteY0" fmla="*/ 212408 h 361950"/>
                  <a:gd name="connsiteX1" fmla="*/ 61159 w 428625"/>
                  <a:gd name="connsiteY1" fmla="*/ 7144 h 361950"/>
                  <a:gd name="connsiteX2" fmla="*/ 10010 w 428625"/>
                  <a:gd name="connsiteY2" fmla="*/ 113443 h 361950"/>
                  <a:gd name="connsiteX3" fmla="*/ 191461 w 428625"/>
                  <a:gd name="connsiteY3" fmla="*/ 356330 h 361950"/>
                  <a:gd name="connsiteX4" fmla="*/ 351767 w 428625"/>
                  <a:gd name="connsiteY4" fmla="*/ 315373 h 361950"/>
                  <a:gd name="connsiteX5" fmla="*/ 399392 w 428625"/>
                  <a:gd name="connsiteY5" fmla="*/ 272701 h 361950"/>
                  <a:gd name="connsiteX6" fmla="*/ 421966 w 428625"/>
                  <a:gd name="connsiteY6" fmla="*/ 219551 h 361950"/>
                  <a:gd name="connsiteX7" fmla="*/ 430634 w 428625"/>
                  <a:gd name="connsiteY7" fmla="*/ 154591 h 361950"/>
                  <a:gd name="connsiteX8" fmla="*/ 139074 w 428625"/>
                  <a:gd name="connsiteY8" fmla="*/ 21240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625" h="361950">
                    <a:moveTo>
                      <a:pt x="139074" y="212408"/>
                    </a:moveTo>
                    <a:cubicBezTo>
                      <a:pt x="69922" y="184785"/>
                      <a:pt x="30394" y="88868"/>
                      <a:pt x="61159" y="7144"/>
                    </a:cubicBezTo>
                    <a:cubicBezTo>
                      <a:pt x="35727" y="35052"/>
                      <a:pt x="17058" y="70580"/>
                      <a:pt x="10010" y="113443"/>
                    </a:cubicBezTo>
                    <a:cubicBezTo>
                      <a:pt x="-9135" y="228886"/>
                      <a:pt x="69446" y="349472"/>
                      <a:pt x="191461" y="356330"/>
                    </a:cubicBezTo>
                    <a:cubicBezTo>
                      <a:pt x="247087" y="359474"/>
                      <a:pt x="304523" y="345091"/>
                      <a:pt x="351767" y="315373"/>
                    </a:cubicBezTo>
                    <a:cubicBezTo>
                      <a:pt x="369960" y="303943"/>
                      <a:pt x="387105" y="290322"/>
                      <a:pt x="399392" y="272701"/>
                    </a:cubicBezTo>
                    <a:cubicBezTo>
                      <a:pt x="410441" y="256794"/>
                      <a:pt x="417204" y="238316"/>
                      <a:pt x="421966" y="219551"/>
                    </a:cubicBezTo>
                    <a:cubicBezTo>
                      <a:pt x="427395" y="198406"/>
                      <a:pt x="430253" y="176499"/>
                      <a:pt x="430634" y="154591"/>
                    </a:cubicBezTo>
                    <a:cubicBezTo>
                      <a:pt x="361387" y="234601"/>
                      <a:pt x="250326" y="268034"/>
                      <a:pt x="139074" y="212408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/>
              <p:cNvSpPr/>
              <p:nvPr/>
            </p:nvSpPr>
            <p:spPr>
              <a:xfrm>
                <a:off x="1347394" y="5028507"/>
                <a:ext cx="390525" cy="314325"/>
              </a:xfrm>
              <a:custGeom>
                <a:avLst/>
                <a:gdLst>
                  <a:gd name="connsiteX0" fmla="*/ 372617 w 390525"/>
                  <a:gd name="connsiteY0" fmla="*/ 137642 h 314325"/>
                  <a:gd name="connsiteX1" fmla="*/ 17715 w 390525"/>
                  <a:gd name="connsiteY1" fmla="*/ 78110 h 314325"/>
                  <a:gd name="connsiteX2" fmla="*/ 95630 w 390525"/>
                  <a:gd name="connsiteY2" fmla="*/ 283374 h 314325"/>
                  <a:gd name="connsiteX3" fmla="*/ 387190 w 390525"/>
                  <a:gd name="connsiteY3" fmla="*/ 225557 h 314325"/>
                  <a:gd name="connsiteX4" fmla="*/ 372617 w 390525"/>
                  <a:gd name="connsiteY4" fmla="*/ 137642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314325">
                    <a:moveTo>
                      <a:pt x="372617" y="137642"/>
                    </a:moveTo>
                    <a:cubicBezTo>
                      <a:pt x="312609" y="-20854"/>
                      <a:pt x="114585" y="-27808"/>
                      <a:pt x="17715" y="78110"/>
                    </a:cubicBezTo>
                    <a:cubicBezTo>
                      <a:pt x="-13050" y="159740"/>
                      <a:pt x="26478" y="255656"/>
                      <a:pt x="95630" y="283374"/>
                    </a:cubicBezTo>
                    <a:cubicBezTo>
                      <a:pt x="206882" y="339000"/>
                      <a:pt x="317943" y="305567"/>
                      <a:pt x="387190" y="225557"/>
                    </a:cubicBezTo>
                    <a:cubicBezTo>
                      <a:pt x="387666" y="195649"/>
                      <a:pt x="383190" y="165645"/>
                      <a:pt x="372617" y="137642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/>
              <p:cNvSpPr/>
              <p:nvPr/>
            </p:nvSpPr>
            <p:spPr>
              <a:xfrm>
                <a:off x="2385239" y="5619846"/>
                <a:ext cx="57150" cy="676275"/>
              </a:xfrm>
              <a:custGeom>
                <a:avLst/>
                <a:gdLst>
                  <a:gd name="connsiteX0" fmla="*/ 27906 w 57150"/>
                  <a:gd name="connsiteY0" fmla="*/ 13503 h 676275"/>
                  <a:gd name="connsiteX1" fmla="*/ 14571 w 57150"/>
                  <a:gd name="connsiteY1" fmla="*/ 533283 h 676275"/>
                  <a:gd name="connsiteX2" fmla="*/ 21239 w 57150"/>
                  <a:gd name="connsiteY2" fmla="*/ 605482 h 676275"/>
                  <a:gd name="connsiteX3" fmla="*/ 25525 w 57150"/>
                  <a:gd name="connsiteY3" fmla="*/ 641487 h 676275"/>
                  <a:gd name="connsiteX4" fmla="*/ 28763 w 57150"/>
                  <a:gd name="connsiteY4" fmla="*/ 653107 h 676275"/>
                  <a:gd name="connsiteX5" fmla="*/ 35812 w 57150"/>
                  <a:gd name="connsiteY5" fmla="*/ 659679 h 676275"/>
                  <a:gd name="connsiteX6" fmla="*/ 41051 w 57150"/>
                  <a:gd name="connsiteY6" fmla="*/ 650536 h 676275"/>
                  <a:gd name="connsiteX7" fmla="*/ 39717 w 57150"/>
                  <a:gd name="connsiteY7" fmla="*/ 651107 h 676275"/>
                  <a:gd name="connsiteX8" fmla="*/ 47718 w 57150"/>
                  <a:gd name="connsiteY8" fmla="*/ 650059 h 676275"/>
                  <a:gd name="connsiteX9" fmla="*/ 51909 w 57150"/>
                  <a:gd name="connsiteY9" fmla="*/ 653869 h 676275"/>
                  <a:gd name="connsiteX10" fmla="*/ 47623 w 57150"/>
                  <a:gd name="connsiteY10" fmla="*/ 664252 h 676275"/>
                  <a:gd name="connsiteX11" fmla="*/ 48671 w 57150"/>
                  <a:gd name="connsiteY11" fmla="*/ 663680 h 676275"/>
                  <a:gd name="connsiteX12" fmla="*/ 44194 w 57150"/>
                  <a:gd name="connsiteY12" fmla="*/ 647011 h 676275"/>
                  <a:gd name="connsiteX13" fmla="*/ 42956 w 57150"/>
                  <a:gd name="connsiteY13" fmla="*/ 647011 h 676275"/>
                  <a:gd name="connsiteX14" fmla="*/ 34097 w 57150"/>
                  <a:gd name="connsiteY14" fmla="*/ 653774 h 676275"/>
                  <a:gd name="connsiteX15" fmla="*/ 53814 w 57150"/>
                  <a:gd name="connsiteY15" fmla="*/ 666919 h 676275"/>
                  <a:gd name="connsiteX16" fmla="*/ 56958 w 57150"/>
                  <a:gd name="connsiteY16" fmla="*/ 647583 h 676275"/>
                  <a:gd name="connsiteX17" fmla="*/ 50004 w 57150"/>
                  <a:gd name="connsiteY17" fmla="*/ 639582 h 676275"/>
                  <a:gd name="connsiteX18" fmla="*/ 47718 w 57150"/>
                  <a:gd name="connsiteY18" fmla="*/ 620722 h 676275"/>
                  <a:gd name="connsiteX19" fmla="*/ 34383 w 57150"/>
                  <a:gd name="connsiteY19" fmla="*/ 473656 h 676275"/>
                  <a:gd name="connsiteX20" fmla="*/ 30002 w 57150"/>
                  <a:gd name="connsiteY20" fmla="*/ 181048 h 676275"/>
                  <a:gd name="connsiteX21" fmla="*/ 41241 w 57150"/>
                  <a:gd name="connsiteY21" fmla="*/ 13218 h 676275"/>
                  <a:gd name="connsiteX22" fmla="*/ 27906 w 57150"/>
                  <a:gd name="connsiteY22" fmla="*/ 13503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50" h="676275">
                    <a:moveTo>
                      <a:pt x="27906" y="13503"/>
                    </a:moveTo>
                    <a:cubicBezTo>
                      <a:pt x="6285" y="186001"/>
                      <a:pt x="1046" y="359928"/>
                      <a:pt x="14571" y="533283"/>
                    </a:cubicBezTo>
                    <a:cubicBezTo>
                      <a:pt x="16476" y="557381"/>
                      <a:pt x="18572" y="581479"/>
                      <a:pt x="21239" y="605482"/>
                    </a:cubicBezTo>
                    <a:cubicBezTo>
                      <a:pt x="22572" y="617484"/>
                      <a:pt x="24001" y="629485"/>
                      <a:pt x="25525" y="641487"/>
                    </a:cubicBezTo>
                    <a:cubicBezTo>
                      <a:pt x="26001" y="645487"/>
                      <a:pt x="26573" y="649583"/>
                      <a:pt x="28763" y="653107"/>
                    </a:cubicBezTo>
                    <a:cubicBezTo>
                      <a:pt x="29526" y="654250"/>
                      <a:pt x="35812" y="659965"/>
                      <a:pt x="35812" y="659679"/>
                    </a:cubicBezTo>
                    <a:cubicBezTo>
                      <a:pt x="37527" y="656631"/>
                      <a:pt x="39336" y="653583"/>
                      <a:pt x="41051" y="650536"/>
                    </a:cubicBezTo>
                    <a:lnTo>
                      <a:pt x="39717" y="651107"/>
                    </a:lnTo>
                    <a:cubicBezTo>
                      <a:pt x="42384" y="650726"/>
                      <a:pt x="45051" y="650440"/>
                      <a:pt x="47718" y="650059"/>
                    </a:cubicBezTo>
                    <a:cubicBezTo>
                      <a:pt x="49147" y="651393"/>
                      <a:pt x="50480" y="652631"/>
                      <a:pt x="51909" y="653869"/>
                    </a:cubicBezTo>
                    <a:cubicBezTo>
                      <a:pt x="50480" y="657394"/>
                      <a:pt x="49052" y="660822"/>
                      <a:pt x="47623" y="664252"/>
                    </a:cubicBezTo>
                    <a:lnTo>
                      <a:pt x="48671" y="663680"/>
                    </a:lnTo>
                    <a:cubicBezTo>
                      <a:pt x="56862" y="659489"/>
                      <a:pt x="52576" y="647202"/>
                      <a:pt x="44194" y="647011"/>
                    </a:cubicBezTo>
                    <a:lnTo>
                      <a:pt x="42956" y="647011"/>
                    </a:lnTo>
                    <a:cubicBezTo>
                      <a:pt x="38860" y="646916"/>
                      <a:pt x="35240" y="649964"/>
                      <a:pt x="34097" y="653774"/>
                    </a:cubicBezTo>
                    <a:cubicBezTo>
                      <a:pt x="30478" y="665680"/>
                      <a:pt x="44289" y="675110"/>
                      <a:pt x="53814" y="666919"/>
                    </a:cubicBezTo>
                    <a:cubicBezTo>
                      <a:pt x="59339" y="662156"/>
                      <a:pt x="60196" y="653869"/>
                      <a:pt x="56958" y="647583"/>
                    </a:cubicBezTo>
                    <a:cubicBezTo>
                      <a:pt x="55338" y="644439"/>
                      <a:pt x="51338" y="642630"/>
                      <a:pt x="50004" y="639582"/>
                    </a:cubicBezTo>
                    <a:cubicBezTo>
                      <a:pt x="47718" y="634343"/>
                      <a:pt x="48290" y="626532"/>
                      <a:pt x="47718" y="620722"/>
                    </a:cubicBezTo>
                    <a:cubicBezTo>
                      <a:pt x="42289" y="571764"/>
                      <a:pt x="37527" y="522805"/>
                      <a:pt x="34383" y="473656"/>
                    </a:cubicBezTo>
                    <a:cubicBezTo>
                      <a:pt x="28192" y="376215"/>
                      <a:pt x="27049" y="278584"/>
                      <a:pt x="30002" y="181048"/>
                    </a:cubicBezTo>
                    <a:cubicBezTo>
                      <a:pt x="31716" y="125041"/>
                      <a:pt x="35812" y="69034"/>
                      <a:pt x="41241" y="13218"/>
                    </a:cubicBezTo>
                    <a:cubicBezTo>
                      <a:pt x="42098" y="4931"/>
                      <a:pt x="28954" y="5217"/>
                      <a:pt x="27906" y="13503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/>
              <p:cNvSpPr/>
              <p:nvPr/>
            </p:nvSpPr>
            <p:spPr>
              <a:xfrm>
                <a:off x="2401906" y="5768128"/>
                <a:ext cx="228600" cy="228600"/>
              </a:xfrm>
              <a:custGeom>
                <a:avLst/>
                <a:gdLst>
                  <a:gd name="connsiteX0" fmla="*/ 161925 w 228600"/>
                  <a:gd name="connsiteY0" fmla="*/ 183737 h 228600"/>
                  <a:gd name="connsiteX1" fmla="*/ 7144 w 228600"/>
                  <a:gd name="connsiteY1" fmla="*/ 222790 h 228600"/>
                  <a:gd name="connsiteX2" fmla="*/ 99917 w 228600"/>
                  <a:gd name="connsiteY2" fmla="*/ 75343 h 228600"/>
                  <a:gd name="connsiteX3" fmla="*/ 230791 w 228600"/>
                  <a:gd name="connsiteY3" fmla="*/ 7144 h 228600"/>
                  <a:gd name="connsiteX4" fmla="*/ 218122 w 228600"/>
                  <a:gd name="connsiteY4" fmla="*/ 104489 h 228600"/>
                  <a:gd name="connsiteX5" fmla="*/ 161925 w 228600"/>
                  <a:gd name="connsiteY5" fmla="*/ 1837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228600">
                    <a:moveTo>
                      <a:pt x="161925" y="183737"/>
                    </a:moveTo>
                    <a:cubicBezTo>
                      <a:pt x="119539" y="213836"/>
                      <a:pt x="57055" y="213646"/>
                      <a:pt x="7144" y="222790"/>
                    </a:cubicBezTo>
                    <a:cubicBezTo>
                      <a:pt x="20479" y="163259"/>
                      <a:pt x="53245" y="114014"/>
                      <a:pt x="99917" y="75343"/>
                    </a:cubicBezTo>
                    <a:cubicBezTo>
                      <a:pt x="138017" y="43815"/>
                      <a:pt x="183737" y="22479"/>
                      <a:pt x="230791" y="7144"/>
                    </a:cubicBezTo>
                    <a:cubicBezTo>
                      <a:pt x="231553" y="40005"/>
                      <a:pt x="228790" y="73343"/>
                      <a:pt x="218122" y="104489"/>
                    </a:cubicBezTo>
                    <a:cubicBezTo>
                      <a:pt x="207550" y="135731"/>
                      <a:pt x="188690" y="164687"/>
                      <a:pt x="161925" y="18373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/>
              <p:cNvSpPr/>
              <p:nvPr/>
            </p:nvSpPr>
            <p:spPr>
              <a:xfrm>
                <a:off x="2215985" y="5734219"/>
                <a:ext cx="180975" cy="171450"/>
              </a:xfrm>
              <a:custGeom>
                <a:avLst/>
                <a:gdLst>
                  <a:gd name="connsiteX0" fmla="*/ 59334 w 180975"/>
                  <a:gd name="connsiteY0" fmla="*/ 140779 h 171450"/>
                  <a:gd name="connsiteX1" fmla="*/ 176396 w 180975"/>
                  <a:gd name="connsiteY1" fmla="*/ 170307 h 171450"/>
                  <a:gd name="connsiteX2" fmla="*/ 106197 w 180975"/>
                  <a:gd name="connsiteY2" fmla="*/ 58769 h 171450"/>
                  <a:gd name="connsiteX3" fmla="*/ 7232 w 180975"/>
                  <a:gd name="connsiteY3" fmla="*/ 7144 h 171450"/>
                  <a:gd name="connsiteX4" fmla="*/ 16757 w 180975"/>
                  <a:gd name="connsiteY4" fmla="*/ 80867 h 171450"/>
                  <a:gd name="connsiteX5" fmla="*/ 59334 w 180975"/>
                  <a:gd name="connsiteY5" fmla="*/ 14077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" h="171450">
                    <a:moveTo>
                      <a:pt x="59334" y="140779"/>
                    </a:moveTo>
                    <a:cubicBezTo>
                      <a:pt x="91338" y="163544"/>
                      <a:pt x="138677" y="163449"/>
                      <a:pt x="176396" y="170307"/>
                    </a:cubicBezTo>
                    <a:cubicBezTo>
                      <a:pt x="166300" y="125254"/>
                      <a:pt x="141535" y="88011"/>
                      <a:pt x="106197" y="58769"/>
                    </a:cubicBezTo>
                    <a:cubicBezTo>
                      <a:pt x="77336" y="34957"/>
                      <a:pt x="42760" y="18764"/>
                      <a:pt x="7232" y="7144"/>
                    </a:cubicBezTo>
                    <a:cubicBezTo>
                      <a:pt x="6660" y="32004"/>
                      <a:pt x="8756" y="57245"/>
                      <a:pt x="16757" y="80867"/>
                    </a:cubicBezTo>
                    <a:cubicBezTo>
                      <a:pt x="24853" y="104489"/>
                      <a:pt x="39045" y="126397"/>
                      <a:pt x="59334" y="14077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/>
              <p:cNvSpPr/>
              <p:nvPr/>
            </p:nvSpPr>
            <p:spPr>
              <a:xfrm>
                <a:off x="2160410" y="5316450"/>
                <a:ext cx="495300" cy="457200"/>
              </a:xfrm>
              <a:custGeom>
                <a:avLst/>
                <a:gdLst>
                  <a:gd name="connsiteX0" fmla="*/ 252545 w 495300"/>
                  <a:gd name="connsiteY0" fmla="*/ 7146 h 457200"/>
                  <a:gd name="connsiteX1" fmla="*/ 297026 w 495300"/>
                  <a:gd name="connsiteY1" fmla="*/ 81631 h 457200"/>
                  <a:gd name="connsiteX2" fmla="*/ 378560 w 495300"/>
                  <a:gd name="connsiteY2" fmla="*/ 56866 h 457200"/>
                  <a:gd name="connsiteX3" fmla="*/ 388371 w 495300"/>
                  <a:gd name="connsiteY3" fmla="*/ 135257 h 457200"/>
                  <a:gd name="connsiteX4" fmla="*/ 463047 w 495300"/>
                  <a:gd name="connsiteY4" fmla="*/ 159165 h 457200"/>
                  <a:gd name="connsiteX5" fmla="*/ 429138 w 495300"/>
                  <a:gd name="connsiteY5" fmla="*/ 229840 h 457200"/>
                  <a:gd name="connsiteX6" fmla="*/ 471429 w 495300"/>
                  <a:gd name="connsiteY6" fmla="*/ 262606 h 457200"/>
                  <a:gd name="connsiteX7" fmla="*/ 489336 w 495300"/>
                  <a:gd name="connsiteY7" fmla="*/ 288991 h 457200"/>
                  <a:gd name="connsiteX8" fmla="*/ 466095 w 495300"/>
                  <a:gd name="connsiteY8" fmla="*/ 332520 h 457200"/>
                  <a:gd name="connsiteX9" fmla="*/ 414946 w 495300"/>
                  <a:gd name="connsiteY9" fmla="*/ 344236 h 457200"/>
                  <a:gd name="connsiteX10" fmla="*/ 407040 w 495300"/>
                  <a:gd name="connsiteY10" fmla="*/ 417102 h 457200"/>
                  <a:gd name="connsiteX11" fmla="*/ 349795 w 495300"/>
                  <a:gd name="connsiteY11" fmla="*/ 406053 h 457200"/>
                  <a:gd name="connsiteX12" fmla="*/ 294836 w 495300"/>
                  <a:gd name="connsiteY12" fmla="*/ 456631 h 457200"/>
                  <a:gd name="connsiteX13" fmla="*/ 240734 w 495300"/>
                  <a:gd name="connsiteY13" fmla="*/ 405101 h 457200"/>
                  <a:gd name="connsiteX14" fmla="*/ 199300 w 495300"/>
                  <a:gd name="connsiteY14" fmla="*/ 447963 h 457200"/>
                  <a:gd name="connsiteX15" fmla="*/ 142340 w 495300"/>
                  <a:gd name="connsiteY15" fmla="*/ 453392 h 457200"/>
                  <a:gd name="connsiteX16" fmla="*/ 128339 w 495300"/>
                  <a:gd name="connsiteY16" fmla="*/ 402624 h 457200"/>
                  <a:gd name="connsiteX17" fmla="*/ 59473 w 495300"/>
                  <a:gd name="connsiteY17" fmla="*/ 397576 h 457200"/>
                  <a:gd name="connsiteX18" fmla="*/ 86714 w 495300"/>
                  <a:gd name="connsiteY18" fmla="*/ 334139 h 457200"/>
                  <a:gd name="connsiteX19" fmla="*/ 8705 w 495300"/>
                  <a:gd name="connsiteY19" fmla="*/ 295754 h 457200"/>
                  <a:gd name="connsiteX20" fmla="*/ 61759 w 495300"/>
                  <a:gd name="connsiteY20" fmla="*/ 237080 h 457200"/>
                  <a:gd name="connsiteX21" fmla="*/ 24421 w 495300"/>
                  <a:gd name="connsiteY21" fmla="*/ 177739 h 457200"/>
                  <a:gd name="connsiteX22" fmla="*/ 107765 w 495300"/>
                  <a:gd name="connsiteY22" fmla="*/ 162499 h 457200"/>
                  <a:gd name="connsiteX23" fmla="*/ 129958 w 495300"/>
                  <a:gd name="connsiteY23" fmla="*/ 48008 h 457200"/>
                  <a:gd name="connsiteX24" fmla="*/ 201014 w 495300"/>
                  <a:gd name="connsiteY24" fmla="*/ 74297 h 457200"/>
                  <a:gd name="connsiteX25" fmla="*/ 252545 w 495300"/>
                  <a:gd name="connsiteY25" fmla="*/ 714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5300" h="457200">
                    <a:moveTo>
                      <a:pt x="252545" y="7146"/>
                    </a:moveTo>
                    <a:cubicBezTo>
                      <a:pt x="287692" y="6765"/>
                      <a:pt x="314933" y="51437"/>
                      <a:pt x="297026" y="81631"/>
                    </a:cubicBezTo>
                    <a:cubicBezTo>
                      <a:pt x="313981" y="55343"/>
                      <a:pt x="351129" y="42007"/>
                      <a:pt x="378560" y="56866"/>
                    </a:cubicBezTo>
                    <a:cubicBezTo>
                      <a:pt x="406088" y="71726"/>
                      <a:pt x="413136" y="116207"/>
                      <a:pt x="388371" y="135257"/>
                    </a:cubicBezTo>
                    <a:cubicBezTo>
                      <a:pt x="413708" y="119922"/>
                      <a:pt x="451331" y="131923"/>
                      <a:pt x="463047" y="159165"/>
                    </a:cubicBezTo>
                    <a:cubicBezTo>
                      <a:pt x="474763" y="186406"/>
                      <a:pt x="457618" y="222030"/>
                      <a:pt x="429138" y="229840"/>
                    </a:cubicBezTo>
                    <a:cubicBezTo>
                      <a:pt x="444283" y="239365"/>
                      <a:pt x="458475" y="250319"/>
                      <a:pt x="471429" y="262606"/>
                    </a:cubicBezTo>
                    <a:cubicBezTo>
                      <a:pt x="479240" y="270036"/>
                      <a:pt x="486955" y="278513"/>
                      <a:pt x="489336" y="288991"/>
                    </a:cubicBezTo>
                    <a:cubicBezTo>
                      <a:pt x="493337" y="306231"/>
                      <a:pt x="481526" y="323852"/>
                      <a:pt x="466095" y="332520"/>
                    </a:cubicBezTo>
                    <a:cubicBezTo>
                      <a:pt x="450665" y="341188"/>
                      <a:pt x="432472" y="342807"/>
                      <a:pt x="414946" y="344236"/>
                    </a:cubicBezTo>
                    <a:cubicBezTo>
                      <a:pt x="424280" y="369001"/>
                      <a:pt x="435139" y="399005"/>
                      <a:pt x="407040" y="417102"/>
                    </a:cubicBezTo>
                    <a:cubicBezTo>
                      <a:pt x="389038" y="428722"/>
                      <a:pt x="362273" y="423579"/>
                      <a:pt x="349795" y="406053"/>
                    </a:cubicBezTo>
                    <a:cubicBezTo>
                      <a:pt x="347795" y="433390"/>
                      <a:pt x="322268" y="456916"/>
                      <a:pt x="294836" y="456631"/>
                    </a:cubicBezTo>
                    <a:cubicBezTo>
                      <a:pt x="267404" y="456440"/>
                      <a:pt x="242353" y="432437"/>
                      <a:pt x="240734" y="405101"/>
                    </a:cubicBezTo>
                    <a:cubicBezTo>
                      <a:pt x="228732" y="421103"/>
                      <a:pt x="216159" y="437295"/>
                      <a:pt x="199300" y="447963"/>
                    </a:cubicBezTo>
                    <a:cubicBezTo>
                      <a:pt x="182346" y="458631"/>
                      <a:pt x="159962" y="462822"/>
                      <a:pt x="142340" y="453392"/>
                    </a:cubicBezTo>
                    <a:cubicBezTo>
                      <a:pt x="124719" y="443963"/>
                      <a:pt x="115956" y="418340"/>
                      <a:pt x="128339" y="402624"/>
                    </a:cubicBezTo>
                    <a:cubicBezTo>
                      <a:pt x="111194" y="423293"/>
                      <a:pt x="73379" y="420531"/>
                      <a:pt x="59473" y="397576"/>
                    </a:cubicBezTo>
                    <a:cubicBezTo>
                      <a:pt x="45471" y="374621"/>
                      <a:pt x="60425" y="339854"/>
                      <a:pt x="86714" y="334139"/>
                    </a:cubicBezTo>
                    <a:cubicBezTo>
                      <a:pt x="55758" y="342807"/>
                      <a:pt x="17658" y="326614"/>
                      <a:pt x="8705" y="295754"/>
                    </a:cubicBezTo>
                    <a:cubicBezTo>
                      <a:pt x="-249" y="264893"/>
                      <a:pt x="30898" y="228031"/>
                      <a:pt x="61759" y="237080"/>
                    </a:cubicBezTo>
                    <a:cubicBezTo>
                      <a:pt x="34422" y="235746"/>
                      <a:pt x="13848" y="202980"/>
                      <a:pt x="24421" y="177739"/>
                    </a:cubicBezTo>
                    <a:cubicBezTo>
                      <a:pt x="41090" y="138115"/>
                      <a:pt x="79190" y="160689"/>
                      <a:pt x="107765" y="162499"/>
                    </a:cubicBezTo>
                    <a:cubicBezTo>
                      <a:pt x="79952" y="130114"/>
                      <a:pt x="88905" y="66963"/>
                      <a:pt x="129958" y="48008"/>
                    </a:cubicBezTo>
                    <a:cubicBezTo>
                      <a:pt x="155485" y="36197"/>
                      <a:pt x="189394" y="48770"/>
                      <a:pt x="201014" y="74297"/>
                    </a:cubicBezTo>
                    <a:cubicBezTo>
                      <a:pt x="188156" y="46484"/>
                      <a:pt x="226446" y="7432"/>
                      <a:pt x="252545" y="714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/>
              <p:cNvSpPr/>
              <p:nvPr/>
            </p:nvSpPr>
            <p:spPr>
              <a:xfrm>
                <a:off x="2276592" y="5457899"/>
                <a:ext cx="285750" cy="238125"/>
              </a:xfrm>
              <a:custGeom>
                <a:avLst/>
                <a:gdLst>
                  <a:gd name="connsiteX0" fmla="*/ 93119 w 285750"/>
                  <a:gd name="connsiteY0" fmla="*/ 140875 h 238125"/>
                  <a:gd name="connsiteX1" fmla="*/ 42351 w 285750"/>
                  <a:gd name="connsiteY1" fmla="*/ 7144 h 238125"/>
                  <a:gd name="connsiteX2" fmla="*/ 9014 w 285750"/>
                  <a:gd name="connsiteY2" fmla="*/ 76391 h 238125"/>
                  <a:gd name="connsiteX3" fmla="*/ 127219 w 285750"/>
                  <a:gd name="connsiteY3" fmla="*/ 234601 h 238125"/>
                  <a:gd name="connsiteX4" fmla="*/ 231708 w 285750"/>
                  <a:gd name="connsiteY4" fmla="*/ 207931 h 238125"/>
                  <a:gd name="connsiteX5" fmla="*/ 262760 w 285750"/>
                  <a:gd name="connsiteY5" fmla="*/ 180118 h 238125"/>
                  <a:gd name="connsiteX6" fmla="*/ 277428 w 285750"/>
                  <a:gd name="connsiteY6" fmla="*/ 145447 h 238125"/>
                  <a:gd name="connsiteX7" fmla="*/ 283048 w 285750"/>
                  <a:gd name="connsiteY7" fmla="*/ 103156 h 238125"/>
                  <a:gd name="connsiteX8" fmla="*/ 93119 w 285750"/>
                  <a:gd name="connsiteY8" fmla="*/ 14087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8125">
                    <a:moveTo>
                      <a:pt x="93119" y="140875"/>
                    </a:moveTo>
                    <a:cubicBezTo>
                      <a:pt x="48066" y="122873"/>
                      <a:pt x="22349" y="60388"/>
                      <a:pt x="42351" y="7144"/>
                    </a:cubicBezTo>
                    <a:cubicBezTo>
                      <a:pt x="25777" y="25337"/>
                      <a:pt x="13681" y="48482"/>
                      <a:pt x="9014" y="76391"/>
                    </a:cubicBezTo>
                    <a:cubicBezTo>
                      <a:pt x="-3464" y="151638"/>
                      <a:pt x="47685" y="230124"/>
                      <a:pt x="127219" y="234601"/>
                    </a:cubicBezTo>
                    <a:cubicBezTo>
                      <a:pt x="163414" y="236696"/>
                      <a:pt x="200847" y="227267"/>
                      <a:pt x="231708" y="207931"/>
                    </a:cubicBezTo>
                    <a:cubicBezTo>
                      <a:pt x="243519" y="200501"/>
                      <a:pt x="254759" y="191548"/>
                      <a:pt x="262760" y="180118"/>
                    </a:cubicBezTo>
                    <a:cubicBezTo>
                      <a:pt x="269999" y="169736"/>
                      <a:pt x="274380" y="157734"/>
                      <a:pt x="277428" y="145447"/>
                    </a:cubicBezTo>
                    <a:cubicBezTo>
                      <a:pt x="280952" y="131636"/>
                      <a:pt x="282857" y="117443"/>
                      <a:pt x="283048" y="103156"/>
                    </a:cubicBezTo>
                    <a:cubicBezTo>
                      <a:pt x="237899" y="155353"/>
                      <a:pt x="165605" y="177165"/>
                      <a:pt x="93119" y="140875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/>
              <p:cNvSpPr/>
              <p:nvPr/>
            </p:nvSpPr>
            <p:spPr>
              <a:xfrm>
                <a:off x="2304930" y="5411734"/>
                <a:ext cx="257175" cy="209550"/>
              </a:xfrm>
              <a:custGeom>
                <a:avLst/>
                <a:gdLst>
                  <a:gd name="connsiteX0" fmla="*/ 245185 w 257175"/>
                  <a:gd name="connsiteY0" fmla="*/ 92171 h 209550"/>
                  <a:gd name="connsiteX1" fmla="*/ 14013 w 257175"/>
                  <a:gd name="connsiteY1" fmla="*/ 53404 h 209550"/>
                  <a:gd name="connsiteX2" fmla="*/ 64781 w 257175"/>
                  <a:gd name="connsiteY2" fmla="*/ 187135 h 209550"/>
                  <a:gd name="connsiteX3" fmla="*/ 254710 w 257175"/>
                  <a:gd name="connsiteY3" fmla="*/ 149511 h 209550"/>
                  <a:gd name="connsiteX4" fmla="*/ 245185 w 257175"/>
                  <a:gd name="connsiteY4" fmla="*/ 92171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209550">
                    <a:moveTo>
                      <a:pt x="245185" y="92171"/>
                    </a:moveTo>
                    <a:cubicBezTo>
                      <a:pt x="206132" y="-11080"/>
                      <a:pt x="77069" y="-15652"/>
                      <a:pt x="14013" y="53404"/>
                    </a:cubicBezTo>
                    <a:cubicBezTo>
                      <a:pt x="-5989" y="106553"/>
                      <a:pt x="19728" y="169037"/>
                      <a:pt x="64781" y="187135"/>
                    </a:cubicBezTo>
                    <a:cubicBezTo>
                      <a:pt x="137267" y="223330"/>
                      <a:pt x="209562" y="201613"/>
                      <a:pt x="254710" y="149511"/>
                    </a:cubicBezTo>
                    <a:cubicBezTo>
                      <a:pt x="254996" y="129890"/>
                      <a:pt x="252138" y="110363"/>
                      <a:pt x="245185" y="92171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94" name="任意多边形: 形状 393"/>
            <p:cNvSpPr/>
            <p:nvPr userDrawn="1"/>
          </p:nvSpPr>
          <p:spPr>
            <a:xfrm>
              <a:off x="-204295" y="5300745"/>
              <a:ext cx="690698" cy="1103869"/>
            </a:xfrm>
            <a:custGeom>
              <a:avLst/>
              <a:gdLst>
                <a:gd name="connsiteX0" fmla="*/ 505854 w 690698"/>
                <a:gd name="connsiteY0" fmla="*/ 829 h 1103869"/>
                <a:gd name="connsiteX1" fmla="*/ 214024 w 690698"/>
                <a:gd name="connsiteY1" fmla="*/ 487212 h 1103869"/>
                <a:gd name="connsiteX2" fmla="*/ 16 w 690698"/>
                <a:gd name="connsiteY2" fmla="*/ 1070872 h 1103869"/>
                <a:gd name="connsiteX3" fmla="*/ 204297 w 690698"/>
                <a:gd name="connsiteY3" fmla="*/ 1031961 h 1103869"/>
                <a:gd name="connsiteX4" fmla="*/ 505854 w 690698"/>
                <a:gd name="connsiteY4" fmla="*/ 1041689 h 1103869"/>
                <a:gd name="connsiteX5" fmla="*/ 690680 w 690698"/>
                <a:gd name="connsiteY5" fmla="*/ 603944 h 1103869"/>
                <a:gd name="connsiteX6" fmla="*/ 505854 w 690698"/>
                <a:gd name="connsiteY6" fmla="*/ 829 h 110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698" h="1103869">
                  <a:moveTo>
                    <a:pt x="505854" y="829"/>
                  </a:moveTo>
                  <a:cubicBezTo>
                    <a:pt x="426411" y="-18626"/>
                    <a:pt x="298330" y="308872"/>
                    <a:pt x="214024" y="487212"/>
                  </a:cubicBezTo>
                  <a:cubicBezTo>
                    <a:pt x="129718" y="665552"/>
                    <a:pt x="1637" y="980081"/>
                    <a:pt x="16" y="1070872"/>
                  </a:cubicBezTo>
                  <a:cubicBezTo>
                    <a:pt x="-1605" y="1161664"/>
                    <a:pt x="119991" y="1036825"/>
                    <a:pt x="204297" y="1031961"/>
                  </a:cubicBezTo>
                  <a:cubicBezTo>
                    <a:pt x="288603" y="1027097"/>
                    <a:pt x="424790" y="1113025"/>
                    <a:pt x="505854" y="1041689"/>
                  </a:cubicBezTo>
                  <a:cubicBezTo>
                    <a:pt x="586918" y="970353"/>
                    <a:pt x="689059" y="770935"/>
                    <a:pt x="690680" y="603944"/>
                  </a:cubicBezTo>
                  <a:cubicBezTo>
                    <a:pt x="692301" y="436953"/>
                    <a:pt x="585297" y="20284"/>
                    <a:pt x="505854" y="829"/>
                  </a:cubicBezTo>
                  <a:close/>
                </a:path>
              </a:pathLst>
            </a:custGeom>
            <a:solidFill>
              <a:srgbClr val="2B4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5" name="组合 394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96" name="矩形 395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矩形 396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矩形 397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9" name="矩形 398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形 1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9" y="-155347"/>
            <a:ext cx="2714625" cy="1409700"/>
          </a:xfrm>
          <a:prstGeom prst="rect">
            <a:avLst/>
          </a:prstGeom>
        </p:spPr>
      </p:pic>
      <p:pic>
        <p:nvPicPr>
          <p:cNvPr id="175" name="图形 17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3726" y="-274636"/>
            <a:ext cx="2906936" cy="1617480"/>
          </a:xfrm>
          <a:prstGeom prst="rect">
            <a:avLst/>
          </a:prstGeom>
        </p:spPr>
      </p:pic>
      <p:pic>
        <p:nvPicPr>
          <p:cNvPr id="176" name="图形 175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5370" y="216127"/>
            <a:ext cx="876300" cy="561975"/>
          </a:xfrm>
          <a:prstGeom prst="rect">
            <a:avLst/>
          </a:prstGeom>
        </p:spPr>
      </p:pic>
      <p:grpSp>
        <p:nvGrpSpPr>
          <p:cNvPr id="193" name="图形 12"/>
          <p:cNvGrpSpPr/>
          <p:nvPr userDrawn="1"/>
        </p:nvGrpSpPr>
        <p:grpSpPr>
          <a:xfrm>
            <a:off x="-380872" y="3385330"/>
            <a:ext cx="8816380" cy="3888339"/>
            <a:chOff x="-528556" y="2593922"/>
            <a:chExt cx="8816380" cy="3888339"/>
          </a:xfrm>
        </p:grpSpPr>
        <p:sp>
          <p:nvSpPr>
            <p:cNvPr id="194" name="任意多边形: 形状 193"/>
            <p:cNvSpPr/>
            <p:nvPr/>
          </p:nvSpPr>
          <p:spPr>
            <a:xfrm>
              <a:off x="189058" y="3538831"/>
              <a:ext cx="3095625" cy="2095500"/>
            </a:xfrm>
            <a:custGeom>
              <a:avLst/>
              <a:gdLst>
                <a:gd name="connsiteX0" fmla="*/ 615410 w 3095625"/>
                <a:gd name="connsiteY0" fmla="*/ 257622 h 2095500"/>
                <a:gd name="connsiteX1" fmla="*/ 1345692 w 3095625"/>
                <a:gd name="connsiteY1" fmla="*/ 52930 h 2095500"/>
                <a:gd name="connsiteX2" fmla="*/ 1698117 w 3095625"/>
                <a:gd name="connsiteY2" fmla="*/ 724443 h 2095500"/>
                <a:gd name="connsiteX3" fmla="*/ 2158079 w 3095625"/>
                <a:gd name="connsiteY3" fmla="*/ 831027 h 2095500"/>
                <a:gd name="connsiteX4" fmla="*/ 2323719 w 3095625"/>
                <a:gd name="connsiteY4" fmla="*/ 1273083 h 2095500"/>
                <a:gd name="connsiteX5" fmla="*/ 2898744 w 3095625"/>
                <a:gd name="connsiteY5" fmla="*/ 1390240 h 2095500"/>
                <a:gd name="connsiteX6" fmla="*/ 3097054 w 3095625"/>
                <a:gd name="connsiteY6" fmla="*/ 1976409 h 2095500"/>
                <a:gd name="connsiteX7" fmla="*/ 3071432 w 3095625"/>
                <a:gd name="connsiteY7" fmla="*/ 2076326 h 2095500"/>
                <a:gd name="connsiteX8" fmla="*/ 2971705 w 3095625"/>
                <a:gd name="connsiteY8" fmla="*/ 2072040 h 2095500"/>
                <a:gd name="connsiteX9" fmla="*/ 7144 w 3095625"/>
                <a:gd name="connsiteY9" fmla="*/ 2072040 h 2095500"/>
                <a:gd name="connsiteX10" fmla="*/ 615410 w 3095625"/>
                <a:gd name="connsiteY10" fmla="*/ 257622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5625" h="2095500">
                  <a:moveTo>
                    <a:pt x="615410" y="257622"/>
                  </a:moveTo>
                  <a:cubicBezTo>
                    <a:pt x="773621" y="34642"/>
                    <a:pt x="1094613" y="-55369"/>
                    <a:pt x="1345692" y="52930"/>
                  </a:cubicBezTo>
                  <a:cubicBezTo>
                    <a:pt x="1596771" y="161230"/>
                    <a:pt x="1751648" y="456314"/>
                    <a:pt x="1698117" y="724443"/>
                  </a:cubicBezTo>
                  <a:cubicBezTo>
                    <a:pt x="1856327" y="681580"/>
                    <a:pt x="2034826" y="723014"/>
                    <a:pt x="2158079" y="831027"/>
                  </a:cubicBezTo>
                  <a:cubicBezTo>
                    <a:pt x="2281333" y="939136"/>
                    <a:pt x="2345627" y="1110682"/>
                    <a:pt x="2323719" y="1273083"/>
                  </a:cubicBezTo>
                  <a:cubicBezTo>
                    <a:pt x="2506790" y="1167832"/>
                    <a:pt x="2754916" y="1235650"/>
                    <a:pt x="2898744" y="1390240"/>
                  </a:cubicBezTo>
                  <a:cubicBezTo>
                    <a:pt x="3042666" y="1544831"/>
                    <a:pt x="3096387" y="1765240"/>
                    <a:pt x="3097054" y="1976409"/>
                  </a:cubicBezTo>
                  <a:cubicBezTo>
                    <a:pt x="3097149" y="2011651"/>
                    <a:pt x="3094768" y="2050037"/>
                    <a:pt x="3071432" y="2076326"/>
                  </a:cubicBezTo>
                  <a:cubicBezTo>
                    <a:pt x="3048095" y="2102615"/>
                    <a:pt x="2984659" y="2104711"/>
                    <a:pt x="2971705" y="2072040"/>
                  </a:cubicBezTo>
                  <a:lnTo>
                    <a:pt x="7144" y="2072040"/>
                  </a:lnTo>
                  <a:lnTo>
                    <a:pt x="615410" y="257622"/>
                  </a:ln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/>
            <p:cNvSpPr/>
            <p:nvPr/>
          </p:nvSpPr>
          <p:spPr>
            <a:xfrm>
              <a:off x="-528556" y="3197236"/>
              <a:ext cx="942975" cy="2095500"/>
            </a:xfrm>
            <a:custGeom>
              <a:avLst/>
              <a:gdLst>
                <a:gd name="connsiteX0" fmla="*/ 938879 w 942975"/>
                <a:gd name="connsiteY0" fmla="*/ 200406 h 2095500"/>
                <a:gd name="connsiteX1" fmla="*/ 647414 w 942975"/>
                <a:gd name="connsiteY1" fmla="*/ 1211199 h 2095500"/>
                <a:gd name="connsiteX2" fmla="*/ 596456 w 942975"/>
                <a:gd name="connsiteY2" fmla="*/ 2089309 h 2095500"/>
                <a:gd name="connsiteX3" fmla="*/ 9239 w 942975"/>
                <a:gd name="connsiteY3" fmla="*/ 2085022 h 2095500"/>
                <a:gd name="connsiteX4" fmla="*/ 7144 w 942975"/>
                <a:gd name="connsiteY4" fmla="*/ 537496 h 2095500"/>
                <a:gd name="connsiteX5" fmla="*/ 434054 w 942975"/>
                <a:gd name="connsiteY5" fmla="*/ 7144 h 2095500"/>
                <a:gd name="connsiteX6" fmla="*/ 441865 w 942975"/>
                <a:gd name="connsiteY6" fmla="*/ 71438 h 2095500"/>
                <a:gd name="connsiteX7" fmla="*/ 484632 w 942975"/>
                <a:gd name="connsiteY7" fmla="*/ 95726 h 2095500"/>
                <a:gd name="connsiteX8" fmla="*/ 739045 w 942975"/>
                <a:gd name="connsiteY8" fmla="*/ 34385 h 2095500"/>
                <a:gd name="connsiteX9" fmla="*/ 838772 w 942975"/>
                <a:gd name="connsiteY9" fmla="*/ 225457 h 2095500"/>
                <a:gd name="connsiteX10" fmla="*/ 938879 w 942975"/>
                <a:gd name="connsiteY10" fmla="*/ 200406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5" h="2095500">
                  <a:moveTo>
                    <a:pt x="938879" y="200406"/>
                  </a:moveTo>
                  <a:cubicBezTo>
                    <a:pt x="803243" y="519494"/>
                    <a:pt x="732854" y="869156"/>
                    <a:pt x="647414" y="1211199"/>
                  </a:cubicBezTo>
                  <a:cubicBezTo>
                    <a:pt x="577215" y="1503807"/>
                    <a:pt x="576834" y="1796605"/>
                    <a:pt x="596456" y="2089309"/>
                  </a:cubicBezTo>
                  <a:lnTo>
                    <a:pt x="9239" y="2085022"/>
                  </a:lnTo>
                  <a:lnTo>
                    <a:pt x="7144" y="537496"/>
                  </a:lnTo>
                  <a:cubicBezTo>
                    <a:pt x="107252" y="331470"/>
                    <a:pt x="254699" y="149066"/>
                    <a:pt x="434054" y="7144"/>
                  </a:cubicBezTo>
                  <a:cubicBezTo>
                    <a:pt x="427006" y="30099"/>
                    <a:pt x="427006" y="53626"/>
                    <a:pt x="441865" y="71438"/>
                  </a:cubicBezTo>
                  <a:cubicBezTo>
                    <a:pt x="452438" y="84201"/>
                    <a:pt x="468535" y="91059"/>
                    <a:pt x="484632" y="95726"/>
                  </a:cubicBezTo>
                  <a:cubicBezTo>
                    <a:pt x="572072" y="122206"/>
                    <a:pt x="672941" y="97727"/>
                    <a:pt x="739045" y="34385"/>
                  </a:cubicBezTo>
                  <a:cubicBezTo>
                    <a:pt x="704564" y="109823"/>
                    <a:pt x="757238" y="210788"/>
                    <a:pt x="838772" y="225457"/>
                  </a:cubicBezTo>
                  <a:cubicBezTo>
                    <a:pt x="874014" y="231934"/>
                    <a:pt x="910114" y="221171"/>
                    <a:pt x="938879" y="200406"/>
                  </a:cubicBezTo>
                  <a:close/>
                </a:path>
              </a:pathLst>
            </a:custGeom>
            <a:solidFill>
              <a:srgbClr val="2B47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/>
            <p:cNvSpPr/>
            <p:nvPr/>
          </p:nvSpPr>
          <p:spPr>
            <a:xfrm>
              <a:off x="49704" y="3026643"/>
              <a:ext cx="1695450" cy="2276475"/>
            </a:xfrm>
            <a:custGeom>
              <a:avLst/>
              <a:gdLst>
                <a:gd name="connsiteX0" fmla="*/ 1002986 w 1695450"/>
                <a:gd name="connsiteY0" fmla="*/ 473869 h 2276475"/>
                <a:gd name="connsiteX1" fmla="*/ 791340 w 1695450"/>
                <a:gd name="connsiteY1" fmla="*/ 176498 h 2276475"/>
                <a:gd name="connsiteX2" fmla="*/ 724284 w 1695450"/>
                <a:gd name="connsiteY2" fmla="*/ 112585 h 2276475"/>
                <a:gd name="connsiteX3" fmla="*/ 558549 w 1695450"/>
                <a:gd name="connsiteY3" fmla="*/ 7144 h 2276475"/>
                <a:gd name="connsiteX4" fmla="*/ 69250 w 1695450"/>
                <a:gd name="connsiteY4" fmla="*/ 1381697 h 2276475"/>
                <a:gd name="connsiteX5" fmla="*/ 18196 w 1695450"/>
                <a:gd name="connsiteY5" fmla="*/ 2259806 h 2276475"/>
                <a:gd name="connsiteX6" fmla="*/ 1691358 w 1695450"/>
                <a:gd name="connsiteY6" fmla="*/ 2272094 h 2276475"/>
                <a:gd name="connsiteX7" fmla="*/ 1002986 w 1695450"/>
                <a:gd name="connsiteY7" fmla="*/ 473869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450" h="2276475">
                  <a:moveTo>
                    <a:pt x="1002986" y="473869"/>
                  </a:moveTo>
                  <a:cubicBezTo>
                    <a:pt x="941835" y="368618"/>
                    <a:pt x="874970" y="264509"/>
                    <a:pt x="791340" y="176498"/>
                  </a:cubicBezTo>
                  <a:cubicBezTo>
                    <a:pt x="770195" y="154114"/>
                    <a:pt x="747811" y="132778"/>
                    <a:pt x="724284" y="112585"/>
                  </a:cubicBezTo>
                  <a:cubicBezTo>
                    <a:pt x="674564" y="70199"/>
                    <a:pt x="618366" y="33814"/>
                    <a:pt x="558549" y="7144"/>
                  </a:cubicBezTo>
                  <a:cubicBezTo>
                    <a:pt x="278514" y="411194"/>
                    <a:pt x="188693" y="903923"/>
                    <a:pt x="69250" y="1381697"/>
                  </a:cubicBezTo>
                  <a:cubicBezTo>
                    <a:pt x="-949" y="1674400"/>
                    <a:pt x="-1330" y="1967103"/>
                    <a:pt x="18196" y="2259806"/>
                  </a:cubicBezTo>
                  <a:lnTo>
                    <a:pt x="1691358" y="2272094"/>
                  </a:lnTo>
                  <a:cubicBezTo>
                    <a:pt x="1509811" y="1654969"/>
                    <a:pt x="1325407" y="1030891"/>
                    <a:pt x="1002986" y="47386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/>
            <p:cNvSpPr/>
            <p:nvPr/>
          </p:nvSpPr>
          <p:spPr>
            <a:xfrm>
              <a:off x="-106127" y="2978161"/>
              <a:ext cx="714375" cy="447675"/>
            </a:xfrm>
            <a:custGeom>
              <a:avLst/>
              <a:gdLst>
                <a:gd name="connsiteX0" fmla="*/ 714285 w 714375"/>
                <a:gd name="connsiteY0" fmla="*/ 55626 h 447675"/>
                <a:gd name="connsiteX1" fmla="*/ 516546 w 714375"/>
                <a:gd name="connsiteY1" fmla="*/ 419386 h 447675"/>
                <a:gd name="connsiteX2" fmla="*/ 416438 w 714375"/>
                <a:gd name="connsiteY2" fmla="*/ 444436 h 447675"/>
                <a:gd name="connsiteX3" fmla="*/ 316711 w 714375"/>
                <a:gd name="connsiteY3" fmla="*/ 253365 h 447675"/>
                <a:gd name="connsiteX4" fmla="*/ 62298 w 714375"/>
                <a:gd name="connsiteY4" fmla="*/ 314706 h 447675"/>
                <a:gd name="connsiteX5" fmla="*/ 19531 w 714375"/>
                <a:gd name="connsiteY5" fmla="*/ 290417 h 447675"/>
                <a:gd name="connsiteX6" fmla="*/ 11721 w 714375"/>
                <a:gd name="connsiteY6" fmla="*/ 226123 h 447675"/>
                <a:gd name="connsiteX7" fmla="*/ 164216 w 714375"/>
                <a:gd name="connsiteY7" fmla="*/ 119920 h 447675"/>
                <a:gd name="connsiteX8" fmla="*/ 460539 w 714375"/>
                <a:gd name="connsiteY8" fmla="*/ 8953 h 447675"/>
                <a:gd name="connsiteX9" fmla="*/ 499972 w 714375"/>
                <a:gd name="connsiteY9" fmla="*/ 7144 h 447675"/>
                <a:gd name="connsiteX10" fmla="*/ 525690 w 714375"/>
                <a:gd name="connsiteY10" fmla="*/ 7906 h 447675"/>
                <a:gd name="connsiteX11" fmla="*/ 540930 w 714375"/>
                <a:gd name="connsiteY11" fmla="*/ 9049 h 447675"/>
                <a:gd name="connsiteX12" fmla="*/ 554836 w 714375"/>
                <a:gd name="connsiteY12" fmla="*/ 10382 h 447675"/>
                <a:gd name="connsiteX13" fmla="*/ 576363 w 714375"/>
                <a:gd name="connsiteY13" fmla="*/ 13525 h 447675"/>
                <a:gd name="connsiteX14" fmla="*/ 577506 w 714375"/>
                <a:gd name="connsiteY14" fmla="*/ 13525 h 447675"/>
                <a:gd name="connsiteX15" fmla="*/ 602556 w 714375"/>
                <a:gd name="connsiteY15" fmla="*/ 18383 h 447675"/>
                <a:gd name="connsiteX16" fmla="*/ 622559 w 714375"/>
                <a:gd name="connsiteY16" fmla="*/ 23050 h 447675"/>
                <a:gd name="connsiteX17" fmla="*/ 649229 w 714375"/>
                <a:gd name="connsiteY17" fmla="*/ 30670 h 447675"/>
                <a:gd name="connsiteX18" fmla="*/ 662373 w 714375"/>
                <a:gd name="connsiteY18" fmla="*/ 34957 h 447675"/>
                <a:gd name="connsiteX19" fmla="*/ 687424 w 714375"/>
                <a:gd name="connsiteY19" fmla="*/ 44196 h 447675"/>
                <a:gd name="connsiteX20" fmla="*/ 690377 w 714375"/>
                <a:gd name="connsiteY20" fmla="*/ 45339 h 447675"/>
                <a:gd name="connsiteX21" fmla="*/ 714285 w 714375"/>
                <a:gd name="connsiteY21" fmla="*/ 5562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375" h="447675">
                  <a:moveTo>
                    <a:pt x="714285" y="55626"/>
                  </a:moveTo>
                  <a:cubicBezTo>
                    <a:pt x="634751" y="170498"/>
                    <a:pt x="570457" y="292608"/>
                    <a:pt x="516546" y="419386"/>
                  </a:cubicBezTo>
                  <a:cubicBezTo>
                    <a:pt x="487780" y="440150"/>
                    <a:pt x="451680" y="450913"/>
                    <a:pt x="416438" y="444436"/>
                  </a:cubicBezTo>
                  <a:cubicBezTo>
                    <a:pt x="334904" y="429768"/>
                    <a:pt x="282135" y="328803"/>
                    <a:pt x="316711" y="253365"/>
                  </a:cubicBezTo>
                  <a:cubicBezTo>
                    <a:pt x="250703" y="316706"/>
                    <a:pt x="149738" y="341186"/>
                    <a:pt x="62298" y="314706"/>
                  </a:cubicBezTo>
                  <a:cubicBezTo>
                    <a:pt x="46201" y="310039"/>
                    <a:pt x="30199" y="303181"/>
                    <a:pt x="19531" y="290417"/>
                  </a:cubicBezTo>
                  <a:cubicBezTo>
                    <a:pt x="4672" y="272605"/>
                    <a:pt x="4672" y="249079"/>
                    <a:pt x="11721" y="226123"/>
                  </a:cubicBezTo>
                  <a:cubicBezTo>
                    <a:pt x="60298" y="187547"/>
                    <a:pt x="111257" y="152019"/>
                    <a:pt x="164216" y="119920"/>
                  </a:cubicBezTo>
                  <a:cubicBezTo>
                    <a:pt x="255180" y="64675"/>
                    <a:pt x="354525" y="18193"/>
                    <a:pt x="460539" y="8953"/>
                  </a:cubicBezTo>
                  <a:cubicBezTo>
                    <a:pt x="473683" y="7810"/>
                    <a:pt x="486828" y="7144"/>
                    <a:pt x="499972" y="7144"/>
                  </a:cubicBezTo>
                  <a:cubicBezTo>
                    <a:pt x="508640" y="7144"/>
                    <a:pt x="517212" y="7334"/>
                    <a:pt x="525690" y="7906"/>
                  </a:cubicBezTo>
                  <a:cubicBezTo>
                    <a:pt x="530738" y="8096"/>
                    <a:pt x="535881" y="8477"/>
                    <a:pt x="540930" y="9049"/>
                  </a:cubicBezTo>
                  <a:cubicBezTo>
                    <a:pt x="545597" y="9430"/>
                    <a:pt x="550359" y="9811"/>
                    <a:pt x="554836" y="10382"/>
                  </a:cubicBezTo>
                  <a:cubicBezTo>
                    <a:pt x="562075" y="11144"/>
                    <a:pt x="569314" y="12192"/>
                    <a:pt x="576363" y="13525"/>
                  </a:cubicBezTo>
                  <a:lnTo>
                    <a:pt x="577506" y="13525"/>
                  </a:lnTo>
                  <a:cubicBezTo>
                    <a:pt x="585888" y="14859"/>
                    <a:pt x="594365" y="16478"/>
                    <a:pt x="602556" y="18383"/>
                  </a:cubicBezTo>
                  <a:cubicBezTo>
                    <a:pt x="609224" y="19717"/>
                    <a:pt x="616082" y="21336"/>
                    <a:pt x="622559" y="23050"/>
                  </a:cubicBezTo>
                  <a:cubicBezTo>
                    <a:pt x="631608" y="25432"/>
                    <a:pt x="640371" y="27908"/>
                    <a:pt x="649229" y="30670"/>
                  </a:cubicBezTo>
                  <a:cubicBezTo>
                    <a:pt x="653706" y="32004"/>
                    <a:pt x="658087" y="33433"/>
                    <a:pt x="662373" y="34957"/>
                  </a:cubicBezTo>
                  <a:cubicBezTo>
                    <a:pt x="670755" y="37909"/>
                    <a:pt x="679233" y="40862"/>
                    <a:pt x="687424" y="44196"/>
                  </a:cubicBezTo>
                  <a:cubicBezTo>
                    <a:pt x="688377" y="44387"/>
                    <a:pt x="689424" y="44767"/>
                    <a:pt x="690377" y="45339"/>
                  </a:cubicBezTo>
                  <a:cubicBezTo>
                    <a:pt x="698378" y="48768"/>
                    <a:pt x="706379" y="52102"/>
                    <a:pt x="714285" y="55626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/>
            <p:cNvSpPr/>
            <p:nvPr/>
          </p:nvSpPr>
          <p:spPr>
            <a:xfrm>
              <a:off x="403180" y="3026643"/>
              <a:ext cx="438150" cy="371475"/>
            </a:xfrm>
            <a:custGeom>
              <a:avLst/>
              <a:gdLst>
                <a:gd name="connsiteX0" fmla="*/ 437769 w 438150"/>
                <a:gd name="connsiteY0" fmla="*/ 176498 h 371475"/>
                <a:gd name="connsiteX1" fmla="*/ 432911 w 438150"/>
                <a:gd name="connsiteY1" fmla="*/ 197453 h 371475"/>
                <a:gd name="connsiteX2" fmla="*/ 210026 w 438150"/>
                <a:gd name="connsiteY2" fmla="*/ 342519 h 371475"/>
                <a:gd name="connsiteX3" fmla="*/ 67532 w 438150"/>
                <a:gd name="connsiteY3" fmla="*/ 252127 h 371475"/>
                <a:gd name="connsiteX4" fmla="*/ 7144 w 438150"/>
                <a:gd name="connsiteY4" fmla="*/ 370904 h 371475"/>
                <a:gd name="connsiteX5" fmla="*/ 204883 w 438150"/>
                <a:gd name="connsiteY5" fmla="*/ 7144 h 371475"/>
                <a:gd name="connsiteX6" fmla="*/ 370713 w 438150"/>
                <a:gd name="connsiteY6" fmla="*/ 112585 h 371475"/>
                <a:gd name="connsiteX7" fmla="*/ 437769 w 438150"/>
                <a:gd name="connsiteY7" fmla="*/ 17649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371475">
                  <a:moveTo>
                    <a:pt x="437769" y="176498"/>
                  </a:moveTo>
                  <a:cubicBezTo>
                    <a:pt x="436436" y="183547"/>
                    <a:pt x="434816" y="190595"/>
                    <a:pt x="432911" y="197453"/>
                  </a:cubicBezTo>
                  <a:cubicBezTo>
                    <a:pt x="406241" y="292703"/>
                    <a:pt x="304514" y="371094"/>
                    <a:pt x="210026" y="342519"/>
                  </a:cubicBezTo>
                  <a:cubicBezTo>
                    <a:pt x="155924" y="326041"/>
                    <a:pt x="116300" y="280416"/>
                    <a:pt x="67532" y="252127"/>
                  </a:cubicBezTo>
                  <a:cubicBezTo>
                    <a:pt x="70866" y="298799"/>
                    <a:pt x="44958" y="343662"/>
                    <a:pt x="7144" y="370904"/>
                  </a:cubicBezTo>
                  <a:cubicBezTo>
                    <a:pt x="61055" y="244126"/>
                    <a:pt x="125349" y="122015"/>
                    <a:pt x="204883" y="7144"/>
                  </a:cubicBezTo>
                  <a:cubicBezTo>
                    <a:pt x="264890" y="33814"/>
                    <a:pt x="320897" y="70104"/>
                    <a:pt x="370713" y="112585"/>
                  </a:cubicBezTo>
                  <a:cubicBezTo>
                    <a:pt x="394240" y="132778"/>
                    <a:pt x="416623" y="154210"/>
                    <a:pt x="437769" y="176498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/>
            <p:cNvSpPr/>
            <p:nvPr/>
          </p:nvSpPr>
          <p:spPr>
            <a:xfrm>
              <a:off x="-275668" y="5280649"/>
              <a:ext cx="6110413" cy="1022773"/>
            </a:xfrm>
            <a:custGeom>
              <a:avLst/>
              <a:gdLst>
                <a:gd name="connsiteX0" fmla="*/ 7144 w 4438650"/>
                <a:gd name="connsiteY0" fmla="*/ 54091 h 742950"/>
                <a:gd name="connsiteX1" fmla="*/ 109633 w 4438650"/>
                <a:gd name="connsiteY1" fmla="*/ 737319 h 742950"/>
                <a:gd name="connsiteX2" fmla="*/ 4435221 w 4438650"/>
                <a:gd name="connsiteY2" fmla="*/ 737319 h 742950"/>
                <a:gd name="connsiteX3" fmla="*/ 2491740 w 4438650"/>
                <a:gd name="connsiteY3" fmla="*/ 146864 h 742950"/>
                <a:gd name="connsiteX4" fmla="*/ 7144 w 4438650"/>
                <a:gd name="connsiteY4" fmla="*/ 54091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650" h="742950">
                  <a:moveTo>
                    <a:pt x="7144" y="54091"/>
                  </a:moveTo>
                  <a:lnTo>
                    <a:pt x="109633" y="737319"/>
                  </a:lnTo>
                  <a:lnTo>
                    <a:pt x="4435221" y="737319"/>
                  </a:lnTo>
                  <a:cubicBezTo>
                    <a:pt x="3824478" y="464714"/>
                    <a:pt x="3155347" y="292025"/>
                    <a:pt x="2491740" y="146864"/>
                  </a:cubicBezTo>
                  <a:cubicBezTo>
                    <a:pt x="1652969" y="-24300"/>
                    <a:pt x="829056" y="-16013"/>
                    <a:pt x="7144" y="54091"/>
                  </a:cubicBezTo>
                  <a:close/>
                </a:path>
              </a:pathLst>
            </a:custGeom>
            <a:solidFill>
              <a:srgbClr val="F37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/>
            <p:cNvSpPr/>
            <p:nvPr/>
          </p:nvSpPr>
          <p:spPr>
            <a:xfrm>
              <a:off x="-353296" y="4790752"/>
              <a:ext cx="8641120" cy="1691509"/>
            </a:xfrm>
            <a:custGeom>
              <a:avLst/>
              <a:gdLst>
                <a:gd name="connsiteX0" fmla="*/ 7144 w 6276975"/>
                <a:gd name="connsiteY0" fmla="*/ 26496 h 1228725"/>
                <a:gd name="connsiteX1" fmla="*/ 84773 w 6276975"/>
                <a:gd name="connsiteY1" fmla="*/ 543989 h 1228725"/>
                <a:gd name="connsiteX2" fmla="*/ 2569369 w 6276975"/>
                <a:gd name="connsiteY2" fmla="*/ 636858 h 1228725"/>
                <a:gd name="connsiteX3" fmla="*/ 4512850 w 6276975"/>
                <a:gd name="connsiteY3" fmla="*/ 1227312 h 1228725"/>
                <a:gd name="connsiteX4" fmla="*/ 6277452 w 6276975"/>
                <a:gd name="connsiteY4" fmla="*/ 1227312 h 1228725"/>
                <a:gd name="connsiteX5" fmla="*/ 7144 w 6276975"/>
                <a:gd name="connsiteY5" fmla="*/ 26496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6975" h="1228725">
                  <a:moveTo>
                    <a:pt x="7144" y="26496"/>
                  </a:moveTo>
                  <a:lnTo>
                    <a:pt x="84773" y="543989"/>
                  </a:lnTo>
                  <a:cubicBezTo>
                    <a:pt x="906780" y="473885"/>
                    <a:pt x="1730597" y="465598"/>
                    <a:pt x="2569369" y="636858"/>
                  </a:cubicBezTo>
                  <a:cubicBezTo>
                    <a:pt x="3232976" y="782019"/>
                    <a:pt x="3902107" y="954707"/>
                    <a:pt x="4512850" y="1227312"/>
                  </a:cubicBezTo>
                  <a:lnTo>
                    <a:pt x="6277452" y="1227312"/>
                  </a:lnTo>
                  <a:cubicBezTo>
                    <a:pt x="6277547" y="1227217"/>
                    <a:pt x="3055811" y="-172386"/>
                    <a:pt x="7144" y="2649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/>
            <p:cNvSpPr/>
            <p:nvPr/>
          </p:nvSpPr>
          <p:spPr>
            <a:xfrm>
              <a:off x="3067799" y="5313119"/>
              <a:ext cx="247650" cy="161925"/>
            </a:xfrm>
            <a:custGeom>
              <a:avLst/>
              <a:gdLst>
                <a:gd name="connsiteX0" fmla="*/ 34576 w 247650"/>
                <a:gd name="connsiteY0" fmla="*/ 146399 h 161925"/>
                <a:gd name="connsiteX1" fmla="*/ 7144 w 247650"/>
                <a:gd name="connsiteY1" fmla="*/ 54959 h 161925"/>
                <a:gd name="connsiteX2" fmla="*/ 78772 w 247650"/>
                <a:gd name="connsiteY2" fmla="*/ 98870 h 161925"/>
                <a:gd name="connsiteX3" fmla="*/ 111062 w 247650"/>
                <a:gd name="connsiteY3" fmla="*/ 7144 h 161925"/>
                <a:gd name="connsiteX4" fmla="*/ 155829 w 247650"/>
                <a:gd name="connsiteY4" fmla="*/ 79629 h 161925"/>
                <a:gd name="connsiteX5" fmla="*/ 163925 w 247650"/>
                <a:gd name="connsiteY5" fmla="*/ 86773 h 161925"/>
                <a:gd name="connsiteX6" fmla="*/ 171831 w 247650"/>
                <a:gd name="connsiteY6" fmla="*/ 84201 h 161925"/>
                <a:gd name="connsiteX7" fmla="*/ 240887 w 247650"/>
                <a:gd name="connsiteY7" fmla="*/ 43339 h 161925"/>
                <a:gd name="connsiteX8" fmla="*/ 201168 w 247650"/>
                <a:gd name="connsiteY8" fmla="*/ 163068 h 161925"/>
                <a:gd name="connsiteX9" fmla="*/ 34576 w 247650"/>
                <a:gd name="connsiteY9" fmla="*/ 14639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161925">
                  <a:moveTo>
                    <a:pt x="34576" y="146399"/>
                  </a:moveTo>
                  <a:cubicBezTo>
                    <a:pt x="21431" y="117348"/>
                    <a:pt x="12192" y="86487"/>
                    <a:pt x="7144" y="54959"/>
                  </a:cubicBezTo>
                  <a:cubicBezTo>
                    <a:pt x="31813" y="68294"/>
                    <a:pt x="55721" y="82963"/>
                    <a:pt x="78772" y="98870"/>
                  </a:cubicBezTo>
                  <a:cubicBezTo>
                    <a:pt x="86106" y="67246"/>
                    <a:pt x="96964" y="36385"/>
                    <a:pt x="111062" y="7144"/>
                  </a:cubicBezTo>
                  <a:cubicBezTo>
                    <a:pt x="126016" y="31337"/>
                    <a:pt x="140875" y="55435"/>
                    <a:pt x="155829" y="79629"/>
                  </a:cubicBezTo>
                  <a:cubicBezTo>
                    <a:pt x="157829" y="82772"/>
                    <a:pt x="160211" y="86296"/>
                    <a:pt x="163925" y="86773"/>
                  </a:cubicBezTo>
                  <a:cubicBezTo>
                    <a:pt x="166688" y="87154"/>
                    <a:pt x="169354" y="85630"/>
                    <a:pt x="171831" y="84201"/>
                  </a:cubicBezTo>
                  <a:cubicBezTo>
                    <a:pt x="194881" y="70580"/>
                    <a:pt x="217932" y="56959"/>
                    <a:pt x="240887" y="43339"/>
                  </a:cubicBezTo>
                  <a:cubicBezTo>
                    <a:pt x="227647" y="83248"/>
                    <a:pt x="214408" y="123158"/>
                    <a:pt x="201168" y="163068"/>
                  </a:cubicBezTo>
                  <a:lnTo>
                    <a:pt x="34576" y="146399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/>
            <p:cNvSpPr/>
            <p:nvPr/>
          </p:nvSpPr>
          <p:spPr>
            <a:xfrm>
              <a:off x="572248" y="5586486"/>
              <a:ext cx="257175" cy="219075"/>
            </a:xfrm>
            <a:custGeom>
              <a:avLst/>
              <a:gdLst>
                <a:gd name="connsiteX0" fmla="*/ 95917 w 257175"/>
                <a:gd name="connsiteY0" fmla="*/ 218027 h 219075"/>
                <a:gd name="connsiteX1" fmla="*/ 7144 w 257175"/>
                <a:gd name="connsiteY1" fmla="*/ 117253 h 219075"/>
                <a:gd name="connsiteX2" fmla="*/ 89440 w 257175"/>
                <a:gd name="connsiteY2" fmla="*/ 135731 h 219075"/>
                <a:gd name="connsiteX3" fmla="*/ 122873 w 257175"/>
                <a:gd name="connsiteY3" fmla="*/ 7144 h 219075"/>
                <a:gd name="connsiteX4" fmla="*/ 167640 w 257175"/>
                <a:gd name="connsiteY4" fmla="*/ 120301 h 219075"/>
                <a:gd name="connsiteX5" fmla="*/ 259175 w 257175"/>
                <a:gd name="connsiteY5" fmla="*/ 57150 h 219075"/>
                <a:gd name="connsiteX6" fmla="*/ 214122 w 257175"/>
                <a:gd name="connsiteY6" fmla="*/ 216884 h 219075"/>
                <a:gd name="connsiteX7" fmla="*/ 95917 w 257175"/>
                <a:gd name="connsiteY7" fmla="*/ 21802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75" h="219075">
                  <a:moveTo>
                    <a:pt x="95917" y="218027"/>
                  </a:moveTo>
                  <a:cubicBezTo>
                    <a:pt x="66294" y="184404"/>
                    <a:pt x="36767" y="150781"/>
                    <a:pt x="7144" y="117253"/>
                  </a:cubicBezTo>
                  <a:cubicBezTo>
                    <a:pt x="35528" y="116110"/>
                    <a:pt x="64294" y="122492"/>
                    <a:pt x="89440" y="135731"/>
                  </a:cubicBezTo>
                  <a:cubicBezTo>
                    <a:pt x="100584" y="92869"/>
                    <a:pt x="111728" y="50006"/>
                    <a:pt x="122873" y="7144"/>
                  </a:cubicBezTo>
                  <a:cubicBezTo>
                    <a:pt x="140684" y="43625"/>
                    <a:pt x="155639" y="81534"/>
                    <a:pt x="167640" y="120301"/>
                  </a:cubicBezTo>
                  <a:cubicBezTo>
                    <a:pt x="196120" y="96584"/>
                    <a:pt x="226790" y="75343"/>
                    <a:pt x="259175" y="57150"/>
                  </a:cubicBezTo>
                  <a:cubicBezTo>
                    <a:pt x="248222" y="111443"/>
                    <a:pt x="233077" y="164878"/>
                    <a:pt x="214122" y="216884"/>
                  </a:cubicBezTo>
                  <a:lnTo>
                    <a:pt x="95917" y="218027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/>
            <p:cNvSpPr/>
            <p:nvPr/>
          </p:nvSpPr>
          <p:spPr>
            <a:xfrm>
              <a:off x="3724166" y="5646780"/>
              <a:ext cx="190500" cy="171450"/>
            </a:xfrm>
            <a:custGeom>
              <a:avLst/>
              <a:gdLst>
                <a:gd name="connsiteX0" fmla="*/ 55912 w 190500"/>
                <a:gd name="connsiteY0" fmla="*/ 151352 h 171450"/>
                <a:gd name="connsiteX1" fmla="*/ 7144 w 190500"/>
                <a:gd name="connsiteY1" fmla="*/ 70009 h 171450"/>
                <a:gd name="connsiteX2" fmla="*/ 62865 w 190500"/>
                <a:gd name="connsiteY2" fmla="*/ 93345 h 171450"/>
                <a:gd name="connsiteX3" fmla="*/ 89725 w 190500"/>
                <a:gd name="connsiteY3" fmla="*/ 7144 h 171450"/>
                <a:gd name="connsiteX4" fmla="*/ 117824 w 190500"/>
                <a:gd name="connsiteY4" fmla="*/ 91440 h 171450"/>
                <a:gd name="connsiteX5" fmla="*/ 185356 w 190500"/>
                <a:gd name="connsiteY5" fmla="*/ 64579 h 171450"/>
                <a:gd name="connsiteX6" fmla="*/ 129159 w 190500"/>
                <a:gd name="connsiteY6" fmla="*/ 164401 h 171450"/>
                <a:gd name="connsiteX7" fmla="*/ 55912 w 190500"/>
                <a:gd name="connsiteY7" fmla="*/ 15135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171450">
                  <a:moveTo>
                    <a:pt x="55912" y="151352"/>
                  </a:moveTo>
                  <a:cubicBezTo>
                    <a:pt x="36576" y="126301"/>
                    <a:pt x="20193" y="98870"/>
                    <a:pt x="7144" y="70009"/>
                  </a:cubicBezTo>
                  <a:cubicBezTo>
                    <a:pt x="28004" y="68104"/>
                    <a:pt x="49530" y="77153"/>
                    <a:pt x="62865" y="93345"/>
                  </a:cubicBezTo>
                  <a:cubicBezTo>
                    <a:pt x="71818" y="64579"/>
                    <a:pt x="80772" y="35814"/>
                    <a:pt x="89725" y="7144"/>
                  </a:cubicBezTo>
                  <a:cubicBezTo>
                    <a:pt x="99060" y="35242"/>
                    <a:pt x="108490" y="63341"/>
                    <a:pt x="117824" y="91440"/>
                  </a:cubicBezTo>
                  <a:cubicBezTo>
                    <a:pt x="137350" y="76676"/>
                    <a:pt x="160972" y="67246"/>
                    <a:pt x="185356" y="64579"/>
                  </a:cubicBezTo>
                  <a:cubicBezTo>
                    <a:pt x="166592" y="97822"/>
                    <a:pt x="147923" y="131159"/>
                    <a:pt x="129159" y="164401"/>
                  </a:cubicBezTo>
                  <a:cubicBezTo>
                    <a:pt x="134112" y="156686"/>
                    <a:pt x="55912" y="151352"/>
                    <a:pt x="55912" y="151352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/>
            <p:cNvSpPr/>
            <p:nvPr/>
          </p:nvSpPr>
          <p:spPr>
            <a:xfrm>
              <a:off x="463949" y="3998193"/>
              <a:ext cx="790575" cy="352425"/>
            </a:xfrm>
            <a:custGeom>
              <a:avLst/>
              <a:gdLst>
                <a:gd name="connsiteX0" fmla="*/ 788480 w 790575"/>
                <a:gd name="connsiteY0" fmla="*/ 7144 h 352425"/>
                <a:gd name="connsiteX1" fmla="*/ 788480 w 790575"/>
                <a:gd name="connsiteY1" fmla="*/ 350520 h 352425"/>
                <a:gd name="connsiteX2" fmla="*/ 618458 w 790575"/>
                <a:gd name="connsiteY2" fmla="*/ 350520 h 352425"/>
                <a:gd name="connsiteX3" fmla="*/ 397764 w 790575"/>
                <a:gd name="connsiteY3" fmla="*/ 132493 h 352425"/>
                <a:gd name="connsiteX4" fmla="*/ 177165 w 790575"/>
                <a:gd name="connsiteY4" fmla="*/ 350520 h 352425"/>
                <a:gd name="connsiteX5" fmla="*/ 7144 w 790575"/>
                <a:gd name="connsiteY5" fmla="*/ 350520 h 352425"/>
                <a:gd name="connsiteX6" fmla="*/ 7144 w 790575"/>
                <a:gd name="connsiteY6" fmla="*/ 7144 h 352425"/>
                <a:gd name="connsiteX7" fmla="*/ 788480 w 790575"/>
                <a:gd name="connsiteY7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575" h="352425">
                  <a:moveTo>
                    <a:pt x="788480" y="7144"/>
                  </a:moveTo>
                  <a:lnTo>
                    <a:pt x="788480" y="350520"/>
                  </a:lnTo>
                  <a:lnTo>
                    <a:pt x="618458" y="350520"/>
                  </a:lnTo>
                  <a:cubicBezTo>
                    <a:pt x="617030" y="229934"/>
                    <a:pt x="518732" y="132493"/>
                    <a:pt x="397764" y="132493"/>
                  </a:cubicBezTo>
                  <a:cubicBezTo>
                    <a:pt x="276796" y="132493"/>
                    <a:pt x="178594" y="229838"/>
                    <a:pt x="177165" y="350520"/>
                  </a:cubicBezTo>
                  <a:lnTo>
                    <a:pt x="7144" y="350520"/>
                  </a:lnTo>
                  <a:lnTo>
                    <a:pt x="7144" y="7144"/>
                  </a:lnTo>
                  <a:lnTo>
                    <a:pt x="788480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/>
            <p:cNvSpPr/>
            <p:nvPr/>
          </p:nvSpPr>
          <p:spPr>
            <a:xfrm>
              <a:off x="463949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/>
            <p:cNvSpPr/>
            <p:nvPr/>
          </p:nvSpPr>
          <p:spPr>
            <a:xfrm>
              <a:off x="1075264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/>
            <p:cNvSpPr/>
            <p:nvPr/>
          </p:nvSpPr>
          <p:spPr>
            <a:xfrm>
              <a:off x="463949" y="3607477"/>
              <a:ext cx="790575" cy="400050"/>
            </a:xfrm>
            <a:custGeom>
              <a:avLst/>
              <a:gdLst>
                <a:gd name="connsiteX0" fmla="*/ 7144 w 790575"/>
                <a:gd name="connsiteY0" fmla="*/ 397859 h 400050"/>
                <a:gd name="connsiteX1" fmla="*/ 397859 w 790575"/>
                <a:gd name="connsiteY1" fmla="*/ 7144 h 400050"/>
                <a:gd name="connsiteX2" fmla="*/ 788480 w 790575"/>
                <a:gd name="connsiteY2" fmla="*/ 39785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00050">
                  <a:moveTo>
                    <a:pt x="7144" y="397859"/>
                  </a:moveTo>
                  <a:lnTo>
                    <a:pt x="397859" y="7144"/>
                  </a:lnTo>
                  <a:lnTo>
                    <a:pt x="788480" y="397859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1245285" y="4436057"/>
              <a:ext cx="561975" cy="561975"/>
            </a:xfrm>
            <a:custGeom>
              <a:avLst/>
              <a:gdLst>
                <a:gd name="connsiteX0" fmla="*/ 559689 w 561975"/>
                <a:gd name="connsiteY0" fmla="*/ 559594 h 561975"/>
                <a:gd name="connsiteX1" fmla="*/ 7144 w 561975"/>
                <a:gd name="connsiteY1" fmla="*/ 559594 h 561975"/>
                <a:gd name="connsiteX2" fmla="*/ 7144 w 561975"/>
                <a:gd name="connsiteY2" fmla="*/ 714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5" h="561975">
                  <a:moveTo>
                    <a:pt x="559689" y="559594"/>
                  </a:moveTo>
                  <a:lnTo>
                    <a:pt x="7144" y="5595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1521510" y="4712282"/>
              <a:ext cx="561975" cy="561975"/>
            </a:xfrm>
            <a:custGeom>
              <a:avLst/>
              <a:gdLst>
                <a:gd name="connsiteX0" fmla="*/ 7144 w 561975"/>
                <a:gd name="connsiteY0" fmla="*/ 7144 h 561975"/>
                <a:gd name="connsiteX1" fmla="*/ 559594 w 561975"/>
                <a:gd name="connsiteY1" fmla="*/ 7144 h 561975"/>
                <a:gd name="connsiteX2" fmla="*/ 559594 w 561975"/>
                <a:gd name="connsiteY2" fmla="*/ 559594 h 561975"/>
                <a:gd name="connsiteX3" fmla="*/ 7144 w 561975"/>
                <a:gd name="connsiteY3" fmla="*/ 55959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561975">
                  <a:moveTo>
                    <a:pt x="7144" y="7144"/>
                  </a:moveTo>
                  <a:lnTo>
                    <a:pt x="559594" y="7144"/>
                  </a:lnTo>
                  <a:lnTo>
                    <a:pt x="559594" y="559594"/>
                  </a:lnTo>
                  <a:lnTo>
                    <a:pt x="7144" y="55959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/>
            <p:cNvSpPr/>
            <p:nvPr/>
          </p:nvSpPr>
          <p:spPr>
            <a:xfrm>
              <a:off x="1521510" y="4194979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/>
            <p:cNvSpPr/>
            <p:nvPr/>
          </p:nvSpPr>
          <p:spPr>
            <a:xfrm>
              <a:off x="152387" y="4341569"/>
              <a:ext cx="323850" cy="657225"/>
            </a:xfrm>
            <a:custGeom>
              <a:avLst/>
              <a:gdLst>
                <a:gd name="connsiteX0" fmla="*/ 7144 w 323850"/>
                <a:gd name="connsiteY0" fmla="*/ 7144 h 657225"/>
                <a:gd name="connsiteX1" fmla="*/ 318706 w 323850"/>
                <a:gd name="connsiteY1" fmla="*/ 7144 h 657225"/>
                <a:gd name="connsiteX2" fmla="*/ 318706 w 323850"/>
                <a:gd name="connsiteY2" fmla="*/ 654082 h 657225"/>
                <a:gd name="connsiteX3" fmla="*/ 7144 w 323850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657225">
                  <a:moveTo>
                    <a:pt x="7144" y="7144"/>
                  </a:moveTo>
                  <a:lnTo>
                    <a:pt x="318706" y="7144"/>
                  </a:lnTo>
                  <a:lnTo>
                    <a:pt x="318706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/>
            <p:cNvSpPr/>
            <p:nvPr/>
          </p:nvSpPr>
          <p:spPr>
            <a:xfrm>
              <a:off x="1521510" y="4471204"/>
              <a:ext cx="561975" cy="247650"/>
            </a:xfrm>
            <a:custGeom>
              <a:avLst/>
              <a:gdLst>
                <a:gd name="connsiteX0" fmla="*/ 7144 w 561975"/>
                <a:gd name="connsiteY0" fmla="*/ 7144 h 247650"/>
                <a:gd name="connsiteX1" fmla="*/ 559594 w 561975"/>
                <a:gd name="connsiteY1" fmla="*/ 7144 h 247650"/>
                <a:gd name="connsiteX2" fmla="*/ 559594 w 561975"/>
                <a:gd name="connsiteY2" fmla="*/ 248221 h 247650"/>
                <a:gd name="connsiteX3" fmla="*/ 7144 w 561975"/>
                <a:gd name="connsiteY3" fmla="*/ 24822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7144" y="7144"/>
                  </a:moveTo>
                  <a:lnTo>
                    <a:pt x="559594" y="7144"/>
                  </a:lnTo>
                  <a:lnTo>
                    <a:pt x="559594" y="248221"/>
                  </a:lnTo>
                  <a:lnTo>
                    <a:pt x="7144" y="248221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/>
            <p:cNvSpPr/>
            <p:nvPr/>
          </p:nvSpPr>
          <p:spPr>
            <a:xfrm>
              <a:off x="81501" y="5365659"/>
              <a:ext cx="561975" cy="247650"/>
            </a:xfrm>
            <a:custGeom>
              <a:avLst/>
              <a:gdLst>
                <a:gd name="connsiteX0" fmla="*/ 559594 w 561975"/>
                <a:gd name="connsiteY0" fmla="*/ 248222 h 247650"/>
                <a:gd name="connsiteX1" fmla="*/ 7144 w 561975"/>
                <a:gd name="connsiteY1" fmla="*/ 248222 h 247650"/>
                <a:gd name="connsiteX2" fmla="*/ 7144 w 561975"/>
                <a:gd name="connsiteY2" fmla="*/ 7144 h 247650"/>
                <a:gd name="connsiteX3" fmla="*/ 559594 w 561975"/>
                <a:gd name="connsiteY3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559594" y="248222"/>
                  </a:moveTo>
                  <a:lnTo>
                    <a:pt x="7144" y="248222"/>
                  </a:lnTo>
                  <a:lnTo>
                    <a:pt x="7144" y="7144"/>
                  </a:lnTo>
                  <a:lnTo>
                    <a:pt x="55959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/>
            <p:cNvSpPr/>
            <p:nvPr/>
          </p:nvSpPr>
          <p:spPr>
            <a:xfrm>
              <a:off x="81521" y="5089377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/>
            <p:cNvSpPr/>
            <p:nvPr/>
          </p:nvSpPr>
          <p:spPr>
            <a:xfrm>
              <a:off x="6372688" y="2593922"/>
              <a:ext cx="66675" cy="66675"/>
            </a:xfrm>
            <a:custGeom>
              <a:avLst/>
              <a:gdLst>
                <a:gd name="connsiteX0" fmla="*/ 65627 w 66675"/>
                <a:gd name="connsiteY0" fmla="*/ 36386 h 66675"/>
                <a:gd name="connsiteX1" fmla="*/ 36385 w 66675"/>
                <a:gd name="connsiteY1" fmla="*/ 65627 h 66675"/>
                <a:gd name="connsiteX2" fmla="*/ 7144 w 66675"/>
                <a:gd name="connsiteY2" fmla="*/ 36386 h 66675"/>
                <a:gd name="connsiteX3" fmla="*/ 36385 w 66675"/>
                <a:gd name="connsiteY3" fmla="*/ 7144 h 66675"/>
                <a:gd name="connsiteX4" fmla="*/ 65627 w 66675"/>
                <a:gd name="connsiteY4" fmla="*/ 3638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6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6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>
              <a:off x="1470688" y="5347979"/>
              <a:ext cx="85725" cy="1028700"/>
            </a:xfrm>
            <a:custGeom>
              <a:avLst/>
              <a:gdLst>
                <a:gd name="connsiteX0" fmla="*/ 39011 w 85725"/>
                <a:gd name="connsiteY0" fmla="*/ 16956 h 1028700"/>
                <a:gd name="connsiteX1" fmla="*/ 18532 w 85725"/>
                <a:gd name="connsiteY1" fmla="*/ 814960 h 1028700"/>
                <a:gd name="connsiteX2" fmla="*/ 28724 w 85725"/>
                <a:gd name="connsiteY2" fmla="*/ 925831 h 1028700"/>
                <a:gd name="connsiteX3" fmla="*/ 35392 w 85725"/>
                <a:gd name="connsiteY3" fmla="*/ 981171 h 1028700"/>
                <a:gd name="connsiteX4" fmla="*/ 40345 w 85725"/>
                <a:gd name="connsiteY4" fmla="*/ 998983 h 1028700"/>
                <a:gd name="connsiteX5" fmla="*/ 51203 w 85725"/>
                <a:gd name="connsiteY5" fmla="*/ 1009080 h 1028700"/>
                <a:gd name="connsiteX6" fmla="*/ 59204 w 85725"/>
                <a:gd name="connsiteY6" fmla="*/ 995078 h 1028700"/>
                <a:gd name="connsiteX7" fmla="*/ 57109 w 85725"/>
                <a:gd name="connsiteY7" fmla="*/ 995935 h 1028700"/>
                <a:gd name="connsiteX8" fmla="*/ 69301 w 85725"/>
                <a:gd name="connsiteY8" fmla="*/ 994316 h 1028700"/>
                <a:gd name="connsiteX9" fmla="*/ 75682 w 85725"/>
                <a:gd name="connsiteY9" fmla="*/ 1000221 h 1028700"/>
                <a:gd name="connsiteX10" fmla="*/ 69205 w 85725"/>
                <a:gd name="connsiteY10" fmla="*/ 1016224 h 1028700"/>
                <a:gd name="connsiteX11" fmla="*/ 70825 w 85725"/>
                <a:gd name="connsiteY11" fmla="*/ 1015366 h 1028700"/>
                <a:gd name="connsiteX12" fmla="*/ 63871 w 85725"/>
                <a:gd name="connsiteY12" fmla="*/ 989839 h 1028700"/>
                <a:gd name="connsiteX13" fmla="*/ 62062 w 85725"/>
                <a:gd name="connsiteY13" fmla="*/ 989839 h 1028700"/>
                <a:gd name="connsiteX14" fmla="*/ 48441 w 85725"/>
                <a:gd name="connsiteY14" fmla="*/ 1000221 h 1028700"/>
                <a:gd name="connsiteX15" fmla="*/ 78826 w 85725"/>
                <a:gd name="connsiteY15" fmla="*/ 1020414 h 1028700"/>
                <a:gd name="connsiteX16" fmla="*/ 83683 w 85725"/>
                <a:gd name="connsiteY16" fmla="*/ 990696 h 1028700"/>
                <a:gd name="connsiteX17" fmla="*/ 73015 w 85725"/>
                <a:gd name="connsiteY17" fmla="*/ 978409 h 1028700"/>
                <a:gd name="connsiteX18" fmla="*/ 69491 w 85725"/>
                <a:gd name="connsiteY18" fmla="*/ 949453 h 1028700"/>
                <a:gd name="connsiteX19" fmla="*/ 49108 w 85725"/>
                <a:gd name="connsiteY19" fmla="*/ 723616 h 1028700"/>
                <a:gd name="connsiteX20" fmla="*/ 42345 w 85725"/>
                <a:gd name="connsiteY20" fmla="*/ 274417 h 1028700"/>
                <a:gd name="connsiteX21" fmla="*/ 59585 w 85725"/>
                <a:gd name="connsiteY21" fmla="*/ 16765 h 1028700"/>
                <a:gd name="connsiteX22" fmla="*/ 39011 w 85725"/>
                <a:gd name="connsiteY22" fmla="*/ 16956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725" h="1028700">
                  <a:moveTo>
                    <a:pt x="39011" y="16956"/>
                  </a:moveTo>
                  <a:cubicBezTo>
                    <a:pt x="5864" y="281751"/>
                    <a:pt x="-2232" y="548832"/>
                    <a:pt x="18532" y="814960"/>
                  </a:cubicBezTo>
                  <a:cubicBezTo>
                    <a:pt x="21390" y="851917"/>
                    <a:pt x="24628" y="888969"/>
                    <a:pt x="28724" y="925831"/>
                  </a:cubicBezTo>
                  <a:cubicBezTo>
                    <a:pt x="30724" y="944310"/>
                    <a:pt x="33010" y="962693"/>
                    <a:pt x="35392" y="981171"/>
                  </a:cubicBezTo>
                  <a:cubicBezTo>
                    <a:pt x="36154" y="987268"/>
                    <a:pt x="36916" y="993649"/>
                    <a:pt x="40345" y="998983"/>
                  </a:cubicBezTo>
                  <a:cubicBezTo>
                    <a:pt x="41488" y="1000793"/>
                    <a:pt x="51108" y="1009461"/>
                    <a:pt x="51203" y="1009080"/>
                  </a:cubicBezTo>
                  <a:cubicBezTo>
                    <a:pt x="53870" y="1004412"/>
                    <a:pt x="56537" y="999745"/>
                    <a:pt x="59204" y="995078"/>
                  </a:cubicBezTo>
                  <a:lnTo>
                    <a:pt x="57109" y="995935"/>
                  </a:lnTo>
                  <a:cubicBezTo>
                    <a:pt x="61204" y="995459"/>
                    <a:pt x="65205" y="994887"/>
                    <a:pt x="69301" y="994316"/>
                  </a:cubicBezTo>
                  <a:cubicBezTo>
                    <a:pt x="71396" y="996316"/>
                    <a:pt x="73587" y="998221"/>
                    <a:pt x="75682" y="1000221"/>
                  </a:cubicBezTo>
                  <a:cubicBezTo>
                    <a:pt x="73492" y="1005555"/>
                    <a:pt x="71301" y="1010889"/>
                    <a:pt x="69205" y="1016224"/>
                  </a:cubicBezTo>
                  <a:lnTo>
                    <a:pt x="70825" y="1015366"/>
                  </a:lnTo>
                  <a:cubicBezTo>
                    <a:pt x="83398" y="1008985"/>
                    <a:pt x="76825" y="990125"/>
                    <a:pt x="63871" y="989839"/>
                  </a:cubicBezTo>
                  <a:lnTo>
                    <a:pt x="62062" y="989839"/>
                  </a:lnTo>
                  <a:cubicBezTo>
                    <a:pt x="55680" y="989649"/>
                    <a:pt x="50155" y="994316"/>
                    <a:pt x="48441" y="1000221"/>
                  </a:cubicBezTo>
                  <a:cubicBezTo>
                    <a:pt x="42821" y="1018510"/>
                    <a:pt x="64157" y="1032987"/>
                    <a:pt x="78826" y="1020414"/>
                  </a:cubicBezTo>
                  <a:cubicBezTo>
                    <a:pt x="87303" y="1013080"/>
                    <a:pt x="88636" y="1000412"/>
                    <a:pt x="83683" y="990696"/>
                  </a:cubicBezTo>
                  <a:cubicBezTo>
                    <a:pt x="81207" y="985839"/>
                    <a:pt x="75016" y="982981"/>
                    <a:pt x="73015" y="978409"/>
                  </a:cubicBezTo>
                  <a:cubicBezTo>
                    <a:pt x="69491" y="970313"/>
                    <a:pt x="70444" y="958311"/>
                    <a:pt x="69491" y="949453"/>
                  </a:cubicBezTo>
                  <a:cubicBezTo>
                    <a:pt x="61204" y="874301"/>
                    <a:pt x="53870" y="799149"/>
                    <a:pt x="49108" y="723616"/>
                  </a:cubicBezTo>
                  <a:cubicBezTo>
                    <a:pt x="39583" y="574073"/>
                    <a:pt x="37773" y="424245"/>
                    <a:pt x="42345" y="274417"/>
                  </a:cubicBezTo>
                  <a:cubicBezTo>
                    <a:pt x="44917" y="188406"/>
                    <a:pt x="51203" y="102395"/>
                    <a:pt x="59585" y="16765"/>
                  </a:cubicBezTo>
                  <a:cubicBezTo>
                    <a:pt x="60728" y="3716"/>
                    <a:pt x="40630" y="4097"/>
                    <a:pt x="39011" y="16956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/>
            <p:cNvSpPr/>
            <p:nvPr/>
          </p:nvSpPr>
          <p:spPr>
            <a:xfrm>
              <a:off x="1496078" y="5575628"/>
              <a:ext cx="352425" cy="342900"/>
            </a:xfrm>
            <a:custGeom>
              <a:avLst/>
              <a:gdLst>
                <a:gd name="connsiteX0" fmla="*/ 244792 w 352425"/>
                <a:gd name="connsiteY0" fmla="*/ 278225 h 342900"/>
                <a:gd name="connsiteX1" fmla="*/ 7144 w 352425"/>
                <a:gd name="connsiteY1" fmla="*/ 338233 h 342900"/>
                <a:gd name="connsiteX2" fmla="*/ 149638 w 352425"/>
                <a:gd name="connsiteY2" fmla="*/ 111823 h 342900"/>
                <a:gd name="connsiteX3" fmla="*/ 350520 w 352425"/>
                <a:gd name="connsiteY3" fmla="*/ 7144 h 342900"/>
                <a:gd name="connsiteX4" fmla="*/ 331089 w 352425"/>
                <a:gd name="connsiteY4" fmla="*/ 156686 h 342900"/>
                <a:gd name="connsiteX5" fmla="*/ 244792 w 352425"/>
                <a:gd name="connsiteY5" fmla="*/ 2782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342900">
                  <a:moveTo>
                    <a:pt x="244792" y="278225"/>
                  </a:moveTo>
                  <a:cubicBezTo>
                    <a:pt x="179737" y="324421"/>
                    <a:pt x="83820" y="324136"/>
                    <a:pt x="7144" y="338233"/>
                  </a:cubicBezTo>
                  <a:cubicBezTo>
                    <a:pt x="27623" y="246888"/>
                    <a:pt x="77819" y="171164"/>
                    <a:pt x="149638" y="111823"/>
                  </a:cubicBezTo>
                  <a:cubicBezTo>
                    <a:pt x="208217" y="63437"/>
                    <a:pt x="278321" y="30671"/>
                    <a:pt x="350520" y="7144"/>
                  </a:cubicBezTo>
                  <a:cubicBezTo>
                    <a:pt x="351758" y="57626"/>
                    <a:pt x="347377" y="108871"/>
                    <a:pt x="331089" y="156686"/>
                  </a:cubicBezTo>
                  <a:cubicBezTo>
                    <a:pt x="314896" y="204502"/>
                    <a:pt x="286036" y="248983"/>
                    <a:pt x="244792" y="278225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/>
            <p:cNvSpPr/>
            <p:nvPr/>
          </p:nvSpPr>
          <p:spPr>
            <a:xfrm>
              <a:off x="1210652" y="5523717"/>
              <a:ext cx="266700" cy="257175"/>
            </a:xfrm>
            <a:custGeom>
              <a:avLst/>
              <a:gdLst>
                <a:gd name="connsiteX0" fmla="*/ 87402 w 266700"/>
                <a:gd name="connsiteY0" fmla="*/ 212217 h 257175"/>
                <a:gd name="connsiteX1" fmla="*/ 267139 w 266700"/>
                <a:gd name="connsiteY1" fmla="*/ 257651 h 257175"/>
                <a:gd name="connsiteX2" fmla="*/ 159316 w 266700"/>
                <a:gd name="connsiteY2" fmla="*/ 86392 h 257175"/>
                <a:gd name="connsiteX3" fmla="*/ 7297 w 266700"/>
                <a:gd name="connsiteY3" fmla="*/ 7144 h 257175"/>
                <a:gd name="connsiteX4" fmla="*/ 21965 w 266700"/>
                <a:gd name="connsiteY4" fmla="*/ 120301 h 257175"/>
                <a:gd name="connsiteX5" fmla="*/ 87402 w 266700"/>
                <a:gd name="connsiteY5" fmla="*/ 21221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257175">
                  <a:moveTo>
                    <a:pt x="87402" y="212217"/>
                  </a:moveTo>
                  <a:cubicBezTo>
                    <a:pt x="136551" y="247174"/>
                    <a:pt x="209131" y="246983"/>
                    <a:pt x="267139" y="257651"/>
                  </a:cubicBezTo>
                  <a:cubicBezTo>
                    <a:pt x="251708" y="188500"/>
                    <a:pt x="213608" y="131254"/>
                    <a:pt x="159316" y="86392"/>
                  </a:cubicBezTo>
                  <a:cubicBezTo>
                    <a:pt x="115024" y="49816"/>
                    <a:pt x="61970" y="25051"/>
                    <a:pt x="7297" y="7144"/>
                  </a:cubicBezTo>
                  <a:cubicBezTo>
                    <a:pt x="6344" y="45339"/>
                    <a:pt x="9678" y="84106"/>
                    <a:pt x="21965" y="120301"/>
                  </a:cubicBezTo>
                  <a:cubicBezTo>
                    <a:pt x="34443" y="156401"/>
                    <a:pt x="56255" y="190024"/>
                    <a:pt x="87402" y="21221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/>
            <p:cNvSpPr/>
            <p:nvPr/>
          </p:nvSpPr>
          <p:spPr>
            <a:xfrm>
              <a:off x="1125428" y="4882203"/>
              <a:ext cx="752475" cy="704850"/>
            </a:xfrm>
            <a:custGeom>
              <a:avLst/>
              <a:gdLst>
                <a:gd name="connsiteX0" fmla="*/ 383985 w 752475"/>
                <a:gd name="connsiteY0" fmla="*/ 7149 h 704850"/>
                <a:gd name="connsiteX1" fmla="*/ 452184 w 752475"/>
                <a:gd name="connsiteY1" fmla="*/ 121544 h 704850"/>
                <a:gd name="connsiteX2" fmla="*/ 577438 w 752475"/>
                <a:gd name="connsiteY2" fmla="*/ 83539 h 704850"/>
                <a:gd name="connsiteX3" fmla="*/ 592487 w 752475"/>
                <a:gd name="connsiteY3" fmla="*/ 203840 h 704850"/>
                <a:gd name="connsiteX4" fmla="*/ 707168 w 752475"/>
                <a:gd name="connsiteY4" fmla="*/ 240511 h 704850"/>
                <a:gd name="connsiteX5" fmla="*/ 655067 w 752475"/>
                <a:gd name="connsiteY5" fmla="*/ 349096 h 704850"/>
                <a:gd name="connsiteX6" fmla="*/ 720027 w 752475"/>
                <a:gd name="connsiteY6" fmla="*/ 399483 h 704850"/>
                <a:gd name="connsiteX7" fmla="*/ 747554 w 752475"/>
                <a:gd name="connsiteY7" fmla="*/ 439964 h 704850"/>
                <a:gd name="connsiteX8" fmla="*/ 711931 w 752475"/>
                <a:gd name="connsiteY8" fmla="*/ 506830 h 704850"/>
                <a:gd name="connsiteX9" fmla="*/ 633350 w 752475"/>
                <a:gd name="connsiteY9" fmla="*/ 524832 h 704850"/>
                <a:gd name="connsiteX10" fmla="*/ 621253 w 752475"/>
                <a:gd name="connsiteY10" fmla="*/ 636656 h 704850"/>
                <a:gd name="connsiteX11" fmla="*/ 533337 w 752475"/>
                <a:gd name="connsiteY11" fmla="*/ 619701 h 704850"/>
                <a:gd name="connsiteX12" fmla="*/ 449041 w 752475"/>
                <a:gd name="connsiteY12" fmla="*/ 697425 h 704850"/>
                <a:gd name="connsiteX13" fmla="*/ 366078 w 752475"/>
                <a:gd name="connsiteY13" fmla="*/ 618368 h 704850"/>
                <a:gd name="connsiteX14" fmla="*/ 302356 w 752475"/>
                <a:gd name="connsiteY14" fmla="*/ 684186 h 704850"/>
                <a:gd name="connsiteX15" fmla="*/ 214821 w 752475"/>
                <a:gd name="connsiteY15" fmla="*/ 692568 h 704850"/>
                <a:gd name="connsiteX16" fmla="*/ 193295 w 752475"/>
                <a:gd name="connsiteY16" fmla="*/ 614653 h 704850"/>
                <a:gd name="connsiteX17" fmla="*/ 87567 w 752475"/>
                <a:gd name="connsiteY17" fmla="*/ 606938 h 704850"/>
                <a:gd name="connsiteX18" fmla="*/ 129382 w 752475"/>
                <a:gd name="connsiteY18" fmla="*/ 509497 h 704850"/>
                <a:gd name="connsiteX19" fmla="*/ 9557 w 752475"/>
                <a:gd name="connsiteY19" fmla="*/ 450537 h 704850"/>
                <a:gd name="connsiteX20" fmla="*/ 90996 w 752475"/>
                <a:gd name="connsiteY20" fmla="*/ 360431 h 704850"/>
                <a:gd name="connsiteX21" fmla="*/ 33751 w 752475"/>
                <a:gd name="connsiteY21" fmla="*/ 269372 h 704850"/>
                <a:gd name="connsiteX22" fmla="*/ 161671 w 752475"/>
                <a:gd name="connsiteY22" fmla="*/ 246036 h 704850"/>
                <a:gd name="connsiteX23" fmla="*/ 195676 w 752475"/>
                <a:gd name="connsiteY23" fmla="*/ 70299 h 704850"/>
                <a:gd name="connsiteX24" fmla="*/ 304832 w 752475"/>
                <a:gd name="connsiteY24" fmla="*/ 110685 h 704850"/>
                <a:gd name="connsiteX25" fmla="*/ 383985 w 752475"/>
                <a:gd name="connsiteY25" fmla="*/ 714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2475" h="704850">
                  <a:moveTo>
                    <a:pt x="383985" y="7149"/>
                  </a:moveTo>
                  <a:cubicBezTo>
                    <a:pt x="437896" y="6482"/>
                    <a:pt x="479711" y="75157"/>
                    <a:pt x="452184" y="121544"/>
                  </a:cubicBezTo>
                  <a:cubicBezTo>
                    <a:pt x="478187" y="81253"/>
                    <a:pt x="535242" y="60774"/>
                    <a:pt x="577438" y="83539"/>
                  </a:cubicBezTo>
                  <a:cubicBezTo>
                    <a:pt x="619634" y="106304"/>
                    <a:pt x="630492" y="174598"/>
                    <a:pt x="592487" y="203840"/>
                  </a:cubicBezTo>
                  <a:cubicBezTo>
                    <a:pt x="631349" y="180313"/>
                    <a:pt x="689166" y="198792"/>
                    <a:pt x="707168" y="240511"/>
                  </a:cubicBezTo>
                  <a:cubicBezTo>
                    <a:pt x="725171" y="282230"/>
                    <a:pt x="698882" y="336999"/>
                    <a:pt x="655067" y="349096"/>
                  </a:cubicBezTo>
                  <a:cubicBezTo>
                    <a:pt x="678308" y="363669"/>
                    <a:pt x="700120" y="380529"/>
                    <a:pt x="720027" y="399483"/>
                  </a:cubicBezTo>
                  <a:cubicBezTo>
                    <a:pt x="732029" y="410913"/>
                    <a:pt x="743840" y="423867"/>
                    <a:pt x="747554" y="439964"/>
                  </a:cubicBezTo>
                  <a:cubicBezTo>
                    <a:pt x="753650" y="466349"/>
                    <a:pt x="735553" y="493590"/>
                    <a:pt x="711931" y="506830"/>
                  </a:cubicBezTo>
                  <a:cubicBezTo>
                    <a:pt x="688309" y="520070"/>
                    <a:pt x="660400" y="522546"/>
                    <a:pt x="633350" y="524832"/>
                  </a:cubicBezTo>
                  <a:cubicBezTo>
                    <a:pt x="647637" y="562837"/>
                    <a:pt x="664306" y="608938"/>
                    <a:pt x="621253" y="636656"/>
                  </a:cubicBezTo>
                  <a:cubicBezTo>
                    <a:pt x="593535" y="654468"/>
                    <a:pt x="552482" y="646562"/>
                    <a:pt x="533337" y="619701"/>
                  </a:cubicBezTo>
                  <a:cubicBezTo>
                    <a:pt x="530289" y="661706"/>
                    <a:pt x="491046" y="697711"/>
                    <a:pt x="449041" y="697425"/>
                  </a:cubicBezTo>
                  <a:cubicBezTo>
                    <a:pt x="406940" y="697044"/>
                    <a:pt x="368459" y="660373"/>
                    <a:pt x="366078" y="618368"/>
                  </a:cubicBezTo>
                  <a:cubicBezTo>
                    <a:pt x="347600" y="642942"/>
                    <a:pt x="328359" y="667803"/>
                    <a:pt x="302356" y="684186"/>
                  </a:cubicBezTo>
                  <a:cubicBezTo>
                    <a:pt x="276353" y="700569"/>
                    <a:pt x="241967" y="707046"/>
                    <a:pt x="214821" y="692568"/>
                  </a:cubicBezTo>
                  <a:cubicBezTo>
                    <a:pt x="187675" y="678089"/>
                    <a:pt x="174340" y="638847"/>
                    <a:pt x="193295" y="614653"/>
                  </a:cubicBezTo>
                  <a:cubicBezTo>
                    <a:pt x="166910" y="646467"/>
                    <a:pt x="108998" y="642180"/>
                    <a:pt x="87567" y="606938"/>
                  </a:cubicBezTo>
                  <a:cubicBezTo>
                    <a:pt x="66136" y="571695"/>
                    <a:pt x="88996" y="518260"/>
                    <a:pt x="129382" y="509497"/>
                  </a:cubicBezTo>
                  <a:cubicBezTo>
                    <a:pt x="81852" y="522832"/>
                    <a:pt x="23369" y="497972"/>
                    <a:pt x="9557" y="450537"/>
                  </a:cubicBezTo>
                  <a:cubicBezTo>
                    <a:pt x="-4254" y="403103"/>
                    <a:pt x="43657" y="346524"/>
                    <a:pt x="90996" y="360431"/>
                  </a:cubicBezTo>
                  <a:cubicBezTo>
                    <a:pt x="49086" y="358335"/>
                    <a:pt x="17463" y="308138"/>
                    <a:pt x="33751" y="269372"/>
                  </a:cubicBezTo>
                  <a:cubicBezTo>
                    <a:pt x="59278" y="208507"/>
                    <a:pt x="117857" y="243273"/>
                    <a:pt x="161671" y="246036"/>
                  </a:cubicBezTo>
                  <a:cubicBezTo>
                    <a:pt x="118904" y="196315"/>
                    <a:pt x="132716" y="99351"/>
                    <a:pt x="195676" y="70299"/>
                  </a:cubicBezTo>
                  <a:cubicBezTo>
                    <a:pt x="234824" y="52202"/>
                    <a:pt x="286830" y="71442"/>
                    <a:pt x="304832" y="110685"/>
                  </a:cubicBezTo>
                  <a:cubicBezTo>
                    <a:pt x="285020" y="67537"/>
                    <a:pt x="343885" y="7625"/>
                    <a:pt x="383985" y="7149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/>
            <p:cNvSpPr/>
            <p:nvPr/>
          </p:nvSpPr>
          <p:spPr>
            <a:xfrm>
              <a:off x="1303950" y="5099473"/>
              <a:ext cx="428625" cy="361950"/>
            </a:xfrm>
            <a:custGeom>
              <a:avLst/>
              <a:gdLst>
                <a:gd name="connsiteX0" fmla="*/ 139074 w 428625"/>
                <a:gd name="connsiteY0" fmla="*/ 212408 h 361950"/>
                <a:gd name="connsiteX1" fmla="*/ 61159 w 428625"/>
                <a:gd name="connsiteY1" fmla="*/ 7144 h 361950"/>
                <a:gd name="connsiteX2" fmla="*/ 10010 w 428625"/>
                <a:gd name="connsiteY2" fmla="*/ 113443 h 361950"/>
                <a:gd name="connsiteX3" fmla="*/ 191461 w 428625"/>
                <a:gd name="connsiteY3" fmla="*/ 356330 h 361950"/>
                <a:gd name="connsiteX4" fmla="*/ 351767 w 428625"/>
                <a:gd name="connsiteY4" fmla="*/ 315373 h 361950"/>
                <a:gd name="connsiteX5" fmla="*/ 399392 w 428625"/>
                <a:gd name="connsiteY5" fmla="*/ 272701 h 361950"/>
                <a:gd name="connsiteX6" fmla="*/ 421966 w 428625"/>
                <a:gd name="connsiteY6" fmla="*/ 219551 h 361950"/>
                <a:gd name="connsiteX7" fmla="*/ 430634 w 428625"/>
                <a:gd name="connsiteY7" fmla="*/ 154591 h 361950"/>
                <a:gd name="connsiteX8" fmla="*/ 139074 w 428625"/>
                <a:gd name="connsiteY8" fmla="*/ 21240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5" h="361950">
                  <a:moveTo>
                    <a:pt x="139074" y="212408"/>
                  </a:moveTo>
                  <a:cubicBezTo>
                    <a:pt x="69922" y="184785"/>
                    <a:pt x="30394" y="88868"/>
                    <a:pt x="61159" y="7144"/>
                  </a:cubicBezTo>
                  <a:cubicBezTo>
                    <a:pt x="35727" y="35052"/>
                    <a:pt x="17058" y="70580"/>
                    <a:pt x="10010" y="113443"/>
                  </a:cubicBezTo>
                  <a:cubicBezTo>
                    <a:pt x="-9135" y="228886"/>
                    <a:pt x="69446" y="349472"/>
                    <a:pt x="191461" y="356330"/>
                  </a:cubicBezTo>
                  <a:cubicBezTo>
                    <a:pt x="247087" y="359474"/>
                    <a:pt x="304523" y="345091"/>
                    <a:pt x="351767" y="315373"/>
                  </a:cubicBezTo>
                  <a:cubicBezTo>
                    <a:pt x="369960" y="303943"/>
                    <a:pt x="387105" y="290322"/>
                    <a:pt x="399392" y="272701"/>
                  </a:cubicBezTo>
                  <a:cubicBezTo>
                    <a:pt x="410441" y="256794"/>
                    <a:pt x="417204" y="238316"/>
                    <a:pt x="421966" y="219551"/>
                  </a:cubicBezTo>
                  <a:cubicBezTo>
                    <a:pt x="427395" y="198406"/>
                    <a:pt x="430253" y="176499"/>
                    <a:pt x="430634" y="154591"/>
                  </a:cubicBezTo>
                  <a:cubicBezTo>
                    <a:pt x="361387" y="234601"/>
                    <a:pt x="250326" y="268034"/>
                    <a:pt x="139074" y="212408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/>
            <p:cNvSpPr/>
            <p:nvPr/>
          </p:nvSpPr>
          <p:spPr>
            <a:xfrm>
              <a:off x="1347394" y="5028507"/>
              <a:ext cx="390525" cy="314325"/>
            </a:xfrm>
            <a:custGeom>
              <a:avLst/>
              <a:gdLst>
                <a:gd name="connsiteX0" fmla="*/ 372617 w 390525"/>
                <a:gd name="connsiteY0" fmla="*/ 137642 h 314325"/>
                <a:gd name="connsiteX1" fmla="*/ 17715 w 390525"/>
                <a:gd name="connsiteY1" fmla="*/ 78110 h 314325"/>
                <a:gd name="connsiteX2" fmla="*/ 95630 w 390525"/>
                <a:gd name="connsiteY2" fmla="*/ 283374 h 314325"/>
                <a:gd name="connsiteX3" fmla="*/ 387190 w 390525"/>
                <a:gd name="connsiteY3" fmla="*/ 225557 h 314325"/>
                <a:gd name="connsiteX4" fmla="*/ 372617 w 390525"/>
                <a:gd name="connsiteY4" fmla="*/ 13764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14325">
                  <a:moveTo>
                    <a:pt x="372617" y="137642"/>
                  </a:moveTo>
                  <a:cubicBezTo>
                    <a:pt x="312609" y="-20854"/>
                    <a:pt x="114585" y="-27808"/>
                    <a:pt x="17715" y="78110"/>
                  </a:cubicBezTo>
                  <a:cubicBezTo>
                    <a:pt x="-13050" y="159740"/>
                    <a:pt x="26478" y="255656"/>
                    <a:pt x="95630" y="283374"/>
                  </a:cubicBezTo>
                  <a:cubicBezTo>
                    <a:pt x="206882" y="339000"/>
                    <a:pt x="317943" y="305567"/>
                    <a:pt x="387190" y="225557"/>
                  </a:cubicBezTo>
                  <a:cubicBezTo>
                    <a:pt x="387666" y="195649"/>
                    <a:pt x="383190" y="165645"/>
                    <a:pt x="372617" y="137642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/>
            <p:cNvSpPr/>
            <p:nvPr/>
          </p:nvSpPr>
          <p:spPr>
            <a:xfrm>
              <a:off x="2385239" y="5619846"/>
              <a:ext cx="57150" cy="676275"/>
            </a:xfrm>
            <a:custGeom>
              <a:avLst/>
              <a:gdLst>
                <a:gd name="connsiteX0" fmla="*/ 27906 w 57150"/>
                <a:gd name="connsiteY0" fmla="*/ 13503 h 676275"/>
                <a:gd name="connsiteX1" fmla="*/ 14571 w 57150"/>
                <a:gd name="connsiteY1" fmla="*/ 533283 h 676275"/>
                <a:gd name="connsiteX2" fmla="*/ 21239 w 57150"/>
                <a:gd name="connsiteY2" fmla="*/ 605482 h 676275"/>
                <a:gd name="connsiteX3" fmla="*/ 25525 w 57150"/>
                <a:gd name="connsiteY3" fmla="*/ 641487 h 676275"/>
                <a:gd name="connsiteX4" fmla="*/ 28763 w 57150"/>
                <a:gd name="connsiteY4" fmla="*/ 653107 h 676275"/>
                <a:gd name="connsiteX5" fmla="*/ 35812 w 57150"/>
                <a:gd name="connsiteY5" fmla="*/ 659679 h 676275"/>
                <a:gd name="connsiteX6" fmla="*/ 41051 w 57150"/>
                <a:gd name="connsiteY6" fmla="*/ 650536 h 676275"/>
                <a:gd name="connsiteX7" fmla="*/ 39717 w 57150"/>
                <a:gd name="connsiteY7" fmla="*/ 651107 h 676275"/>
                <a:gd name="connsiteX8" fmla="*/ 47718 w 57150"/>
                <a:gd name="connsiteY8" fmla="*/ 650059 h 676275"/>
                <a:gd name="connsiteX9" fmla="*/ 51909 w 57150"/>
                <a:gd name="connsiteY9" fmla="*/ 653869 h 676275"/>
                <a:gd name="connsiteX10" fmla="*/ 47623 w 57150"/>
                <a:gd name="connsiteY10" fmla="*/ 664252 h 676275"/>
                <a:gd name="connsiteX11" fmla="*/ 48671 w 57150"/>
                <a:gd name="connsiteY11" fmla="*/ 663680 h 676275"/>
                <a:gd name="connsiteX12" fmla="*/ 44194 w 57150"/>
                <a:gd name="connsiteY12" fmla="*/ 647011 h 676275"/>
                <a:gd name="connsiteX13" fmla="*/ 42956 w 57150"/>
                <a:gd name="connsiteY13" fmla="*/ 647011 h 676275"/>
                <a:gd name="connsiteX14" fmla="*/ 34097 w 57150"/>
                <a:gd name="connsiteY14" fmla="*/ 653774 h 676275"/>
                <a:gd name="connsiteX15" fmla="*/ 53814 w 57150"/>
                <a:gd name="connsiteY15" fmla="*/ 666919 h 676275"/>
                <a:gd name="connsiteX16" fmla="*/ 56958 w 57150"/>
                <a:gd name="connsiteY16" fmla="*/ 647583 h 676275"/>
                <a:gd name="connsiteX17" fmla="*/ 50004 w 57150"/>
                <a:gd name="connsiteY17" fmla="*/ 639582 h 676275"/>
                <a:gd name="connsiteX18" fmla="*/ 47718 w 57150"/>
                <a:gd name="connsiteY18" fmla="*/ 620722 h 676275"/>
                <a:gd name="connsiteX19" fmla="*/ 34383 w 57150"/>
                <a:gd name="connsiteY19" fmla="*/ 473656 h 676275"/>
                <a:gd name="connsiteX20" fmla="*/ 30002 w 57150"/>
                <a:gd name="connsiteY20" fmla="*/ 181048 h 676275"/>
                <a:gd name="connsiteX21" fmla="*/ 41241 w 57150"/>
                <a:gd name="connsiteY21" fmla="*/ 13218 h 676275"/>
                <a:gd name="connsiteX22" fmla="*/ 27906 w 57150"/>
                <a:gd name="connsiteY22" fmla="*/ 1350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50" h="676275">
                  <a:moveTo>
                    <a:pt x="27906" y="13503"/>
                  </a:moveTo>
                  <a:cubicBezTo>
                    <a:pt x="6285" y="186001"/>
                    <a:pt x="1046" y="359928"/>
                    <a:pt x="14571" y="533283"/>
                  </a:cubicBezTo>
                  <a:cubicBezTo>
                    <a:pt x="16476" y="557381"/>
                    <a:pt x="18572" y="581479"/>
                    <a:pt x="21239" y="605482"/>
                  </a:cubicBezTo>
                  <a:cubicBezTo>
                    <a:pt x="22572" y="617484"/>
                    <a:pt x="24001" y="629485"/>
                    <a:pt x="25525" y="641487"/>
                  </a:cubicBezTo>
                  <a:cubicBezTo>
                    <a:pt x="26001" y="645487"/>
                    <a:pt x="26573" y="649583"/>
                    <a:pt x="28763" y="653107"/>
                  </a:cubicBezTo>
                  <a:cubicBezTo>
                    <a:pt x="29526" y="654250"/>
                    <a:pt x="35812" y="659965"/>
                    <a:pt x="35812" y="659679"/>
                  </a:cubicBezTo>
                  <a:cubicBezTo>
                    <a:pt x="37527" y="656631"/>
                    <a:pt x="39336" y="653583"/>
                    <a:pt x="41051" y="650536"/>
                  </a:cubicBezTo>
                  <a:lnTo>
                    <a:pt x="39717" y="651107"/>
                  </a:lnTo>
                  <a:cubicBezTo>
                    <a:pt x="42384" y="650726"/>
                    <a:pt x="45051" y="650440"/>
                    <a:pt x="47718" y="650059"/>
                  </a:cubicBezTo>
                  <a:cubicBezTo>
                    <a:pt x="49147" y="651393"/>
                    <a:pt x="50480" y="652631"/>
                    <a:pt x="51909" y="653869"/>
                  </a:cubicBezTo>
                  <a:cubicBezTo>
                    <a:pt x="50480" y="657394"/>
                    <a:pt x="49052" y="660822"/>
                    <a:pt x="47623" y="664252"/>
                  </a:cubicBezTo>
                  <a:lnTo>
                    <a:pt x="48671" y="663680"/>
                  </a:lnTo>
                  <a:cubicBezTo>
                    <a:pt x="56862" y="659489"/>
                    <a:pt x="52576" y="647202"/>
                    <a:pt x="44194" y="647011"/>
                  </a:cubicBezTo>
                  <a:lnTo>
                    <a:pt x="42956" y="647011"/>
                  </a:lnTo>
                  <a:cubicBezTo>
                    <a:pt x="38860" y="646916"/>
                    <a:pt x="35240" y="649964"/>
                    <a:pt x="34097" y="653774"/>
                  </a:cubicBezTo>
                  <a:cubicBezTo>
                    <a:pt x="30478" y="665680"/>
                    <a:pt x="44289" y="675110"/>
                    <a:pt x="53814" y="666919"/>
                  </a:cubicBezTo>
                  <a:cubicBezTo>
                    <a:pt x="59339" y="662156"/>
                    <a:pt x="60196" y="653869"/>
                    <a:pt x="56958" y="647583"/>
                  </a:cubicBezTo>
                  <a:cubicBezTo>
                    <a:pt x="55338" y="644439"/>
                    <a:pt x="51338" y="642630"/>
                    <a:pt x="50004" y="639582"/>
                  </a:cubicBezTo>
                  <a:cubicBezTo>
                    <a:pt x="47718" y="634343"/>
                    <a:pt x="48290" y="626532"/>
                    <a:pt x="47718" y="620722"/>
                  </a:cubicBezTo>
                  <a:cubicBezTo>
                    <a:pt x="42289" y="571764"/>
                    <a:pt x="37527" y="522805"/>
                    <a:pt x="34383" y="473656"/>
                  </a:cubicBezTo>
                  <a:cubicBezTo>
                    <a:pt x="28192" y="376215"/>
                    <a:pt x="27049" y="278584"/>
                    <a:pt x="30002" y="181048"/>
                  </a:cubicBezTo>
                  <a:cubicBezTo>
                    <a:pt x="31716" y="125041"/>
                    <a:pt x="35812" y="69034"/>
                    <a:pt x="41241" y="13218"/>
                  </a:cubicBezTo>
                  <a:cubicBezTo>
                    <a:pt x="42098" y="4931"/>
                    <a:pt x="28954" y="5217"/>
                    <a:pt x="27906" y="13503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>
              <a:off x="2401906" y="5768128"/>
              <a:ext cx="228600" cy="228600"/>
            </a:xfrm>
            <a:custGeom>
              <a:avLst/>
              <a:gdLst>
                <a:gd name="connsiteX0" fmla="*/ 161925 w 228600"/>
                <a:gd name="connsiteY0" fmla="*/ 183737 h 228600"/>
                <a:gd name="connsiteX1" fmla="*/ 7144 w 228600"/>
                <a:gd name="connsiteY1" fmla="*/ 222790 h 228600"/>
                <a:gd name="connsiteX2" fmla="*/ 99917 w 228600"/>
                <a:gd name="connsiteY2" fmla="*/ 75343 h 228600"/>
                <a:gd name="connsiteX3" fmla="*/ 230791 w 228600"/>
                <a:gd name="connsiteY3" fmla="*/ 7144 h 228600"/>
                <a:gd name="connsiteX4" fmla="*/ 218122 w 228600"/>
                <a:gd name="connsiteY4" fmla="*/ 104489 h 228600"/>
                <a:gd name="connsiteX5" fmla="*/ 161925 w 228600"/>
                <a:gd name="connsiteY5" fmla="*/ 1837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228600">
                  <a:moveTo>
                    <a:pt x="161925" y="183737"/>
                  </a:moveTo>
                  <a:cubicBezTo>
                    <a:pt x="119539" y="213836"/>
                    <a:pt x="57055" y="213646"/>
                    <a:pt x="7144" y="222790"/>
                  </a:cubicBezTo>
                  <a:cubicBezTo>
                    <a:pt x="20479" y="163259"/>
                    <a:pt x="53245" y="114014"/>
                    <a:pt x="99917" y="75343"/>
                  </a:cubicBezTo>
                  <a:cubicBezTo>
                    <a:pt x="138017" y="43815"/>
                    <a:pt x="183737" y="22479"/>
                    <a:pt x="230791" y="7144"/>
                  </a:cubicBezTo>
                  <a:cubicBezTo>
                    <a:pt x="231553" y="40005"/>
                    <a:pt x="228790" y="73343"/>
                    <a:pt x="218122" y="104489"/>
                  </a:cubicBezTo>
                  <a:cubicBezTo>
                    <a:pt x="207550" y="135731"/>
                    <a:pt x="188690" y="164687"/>
                    <a:pt x="161925" y="18373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/>
            <p:cNvSpPr/>
            <p:nvPr/>
          </p:nvSpPr>
          <p:spPr>
            <a:xfrm>
              <a:off x="2215985" y="5734219"/>
              <a:ext cx="180975" cy="171450"/>
            </a:xfrm>
            <a:custGeom>
              <a:avLst/>
              <a:gdLst>
                <a:gd name="connsiteX0" fmla="*/ 59334 w 180975"/>
                <a:gd name="connsiteY0" fmla="*/ 140779 h 171450"/>
                <a:gd name="connsiteX1" fmla="*/ 176396 w 180975"/>
                <a:gd name="connsiteY1" fmla="*/ 170307 h 171450"/>
                <a:gd name="connsiteX2" fmla="*/ 106197 w 180975"/>
                <a:gd name="connsiteY2" fmla="*/ 58769 h 171450"/>
                <a:gd name="connsiteX3" fmla="*/ 7232 w 180975"/>
                <a:gd name="connsiteY3" fmla="*/ 7144 h 171450"/>
                <a:gd name="connsiteX4" fmla="*/ 16757 w 180975"/>
                <a:gd name="connsiteY4" fmla="*/ 80867 h 171450"/>
                <a:gd name="connsiteX5" fmla="*/ 59334 w 180975"/>
                <a:gd name="connsiteY5" fmla="*/ 14077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171450">
                  <a:moveTo>
                    <a:pt x="59334" y="140779"/>
                  </a:moveTo>
                  <a:cubicBezTo>
                    <a:pt x="91338" y="163544"/>
                    <a:pt x="138677" y="163449"/>
                    <a:pt x="176396" y="170307"/>
                  </a:cubicBezTo>
                  <a:cubicBezTo>
                    <a:pt x="166300" y="125254"/>
                    <a:pt x="141535" y="88011"/>
                    <a:pt x="106197" y="58769"/>
                  </a:cubicBezTo>
                  <a:cubicBezTo>
                    <a:pt x="77336" y="34957"/>
                    <a:pt x="42760" y="18764"/>
                    <a:pt x="7232" y="7144"/>
                  </a:cubicBezTo>
                  <a:cubicBezTo>
                    <a:pt x="6660" y="32004"/>
                    <a:pt x="8756" y="57245"/>
                    <a:pt x="16757" y="80867"/>
                  </a:cubicBezTo>
                  <a:cubicBezTo>
                    <a:pt x="24853" y="104489"/>
                    <a:pt x="39045" y="126397"/>
                    <a:pt x="59334" y="14077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/>
            <p:cNvSpPr/>
            <p:nvPr/>
          </p:nvSpPr>
          <p:spPr>
            <a:xfrm>
              <a:off x="2160410" y="5316450"/>
              <a:ext cx="495300" cy="457200"/>
            </a:xfrm>
            <a:custGeom>
              <a:avLst/>
              <a:gdLst>
                <a:gd name="connsiteX0" fmla="*/ 252545 w 495300"/>
                <a:gd name="connsiteY0" fmla="*/ 7146 h 457200"/>
                <a:gd name="connsiteX1" fmla="*/ 297026 w 495300"/>
                <a:gd name="connsiteY1" fmla="*/ 81631 h 457200"/>
                <a:gd name="connsiteX2" fmla="*/ 378560 w 495300"/>
                <a:gd name="connsiteY2" fmla="*/ 56866 h 457200"/>
                <a:gd name="connsiteX3" fmla="*/ 388371 w 495300"/>
                <a:gd name="connsiteY3" fmla="*/ 135257 h 457200"/>
                <a:gd name="connsiteX4" fmla="*/ 463047 w 495300"/>
                <a:gd name="connsiteY4" fmla="*/ 159165 h 457200"/>
                <a:gd name="connsiteX5" fmla="*/ 429138 w 495300"/>
                <a:gd name="connsiteY5" fmla="*/ 229840 h 457200"/>
                <a:gd name="connsiteX6" fmla="*/ 471429 w 495300"/>
                <a:gd name="connsiteY6" fmla="*/ 262606 h 457200"/>
                <a:gd name="connsiteX7" fmla="*/ 489336 w 495300"/>
                <a:gd name="connsiteY7" fmla="*/ 288991 h 457200"/>
                <a:gd name="connsiteX8" fmla="*/ 466095 w 495300"/>
                <a:gd name="connsiteY8" fmla="*/ 332520 h 457200"/>
                <a:gd name="connsiteX9" fmla="*/ 414946 w 495300"/>
                <a:gd name="connsiteY9" fmla="*/ 344236 h 457200"/>
                <a:gd name="connsiteX10" fmla="*/ 407040 w 495300"/>
                <a:gd name="connsiteY10" fmla="*/ 417102 h 457200"/>
                <a:gd name="connsiteX11" fmla="*/ 349795 w 495300"/>
                <a:gd name="connsiteY11" fmla="*/ 406053 h 457200"/>
                <a:gd name="connsiteX12" fmla="*/ 294836 w 495300"/>
                <a:gd name="connsiteY12" fmla="*/ 456631 h 457200"/>
                <a:gd name="connsiteX13" fmla="*/ 240734 w 495300"/>
                <a:gd name="connsiteY13" fmla="*/ 405101 h 457200"/>
                <a:gd name="connsiteX14" fmla="*/ 199300 w 495300"/>
                <a:gd name="connsiteY14" fmla="*/ 447963 h 457200"/>
                <a:gd name="connsiteX15" fmla="*/ 142340 w 495300"/>
                <a:gd name="connsiteY15" fmla="*/ 453392 h 457200"/>
                <a:gd name="connsiteX16" fmla="*/ 128339 w 495300"/>
                <a:gd name="connsiteY16" fmla="*/ 402624 h 457200"/>
                <a:gd name="connsiteX17" fmla="*/ 59473 w 495300"/>
                <a:gd name="connsiteY17" fmla="*/ 397576 h 457200"/>
                <a:gd name="connsiteX18" fmla="*/ 86714 w 495300"/>
                <a:gd name="connsiteY18" fmla="*/ 334139 h 457200"/>
                <a:gd name="connsiteX19" fmla="*/ 8705 w 495300"/>
                <a:gd name="connsiteY19" fmla="*/ 295754 h 457200"/>
                <a:gd name="connsiteX20" fmla="*/ 61759 w 495300"/>
                <a:gd name="connsiteY20" fmla="*/ 237080 h 457200"/>
                <a:gd name="connsiteX21" fmla="*/ 24421 w 495300"/>
                <a:gd name="connsiteY21" fmla="*/ 177739 h 457200"/>
                <a:gd name="connsiteX22" fmla="*/ 107765 w 495300"/>
                <a:gd name="connsiteY22" fmla="*/ 162499 h 457200"/>
                <a:gd name="connsiteX23" fmla="*/ 129958 w 495300"/>
                <a:gd name="connsiteY23" fmla="*/ 48008 h 457200"/>
                <a:gd name="connsiteX24" fmla="*/ 201014 w 495300"/>
                <a:gd name="connsiteY24" fmla="*/ 74297 h 457200"/>
                <a:gd name="connsiteX25" fmla="*/ 252545 w 495300"/>
                <a:gd name="connsiteY25" fmla="*/ 714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300" h="457200">
                  <a:moveTo>
                    <a:pt x="252545" y="7146"/>
                  </a:moveTo>
                  <a:cubicBezTo>
                    <a:pt x="287692" y="6765"/>
                    <a:pt x="314933" y="51437"/>
                    <a:pt x="297026" y="81631"/>
                  </a:cubicBezTo>
                  <a:cubicBezTo>
                    <a:pt x="313981" y="55343"/>
                    <a:pt x="351129" y="42007"/>
                    <a:pt x="378560" y="56866"/>
                  </a:cubicBezTo>
                  <a:cubicBezTo>
                    <a:pt x="406088" y="71726"/>
                    <a:pt x="413136" y="116207"/>
                    <a:pt x="388371" y="135257"/>
                  </a:cubicBezTo>
                  <a:cubicBezTo>
                    <a:pt x="413708" y="119922"/>
                    <a:pt x="451331" y="131923"/>
                    <a:pt x="463047" y="159165"/>
                  </a:cubicBezTo>
                  <a:cubicBezTo>
                    <a:pt x="474763" y="186406"/>
                    <a:pt x="457618" y="222030"/>
                    <a:pt x="429138" y="229840"/>
                  </a:cubicBezTo>
                  <a:cubicBezTo>
                    <a:pt x="444283" y="239365"/>
                    <a:pt x="458475" y="250319"/>
                    <a:pt x="471429" y="262606"/>
                  </a:cubicBezTo>
                  <a:cubicBezTo>
                    <a:pt x="479240" y="270036"/>
                    <a:pt x="486955" y="278513"/>
                    <a:pt x="489336" y="288991"/>
                  </a:cubicBezTo>
                  <a:cubicBezTo>
                    <a:pt x="493337" y="306231"/>
                    <a:pt x="481526" y="323852"/>
                    <a:pt x="466095" y="332520"/>
                  </a:cubicBezTo>
                  <a:cubicBezTo>
                    <a:pt x="450665" y="341188"/>
                    <a:pt x="432472" y="342807"/>
                    <a:pt x="414946" y="344236"/>
                  </a:cubicBezTo>
                  <a:cubicBezTo>
                    <a:pt x="424280" y="369001"/>
                    <a:pt x="435139" y="399005"/>
                    <a:pt x="407040" y="417102"/>
                  </a:cubicBezTo>
                  <a:cubicBezTo>
                    <a:pt x="389038" y="428722"/>
                    <a:pt x="362273" y="423579"/>
                    <a:pt x="349795" y="406053"/>
                  </a:cubicBezTo>
                  <a:cubicBezTo>
                    <a:pt x="347795" y="433390"/>
                    <a:pt x="322268" y="456916"/>
                    <a:pt x="294836" y="456631"/>
                  </a:cubicBezTo>
                  <a:cubicBezTo>
                    <a:pt x="267404" y="456440"/>
                    <a:pt x="242353" y="432437"/>
                    <a:pt x="240734" y="405101"/>
                  </a:cubicBezTo>
                  <a:cubicBezTo>
                    <a:pt x="228732" y="421103"/>
                    <a:pt x="216159" y="437295"/>
                    <a:pt x="199300" y="447963"/>
                  </a:cubicBezTo>
                  <a:cubicBezTo>
                    <a:pt x="182346" y="458631"/>
                    <a:pt x="159962" y="462822"/>
                    <a:pt x="142340" y="453392"/>
                  </a:cubicBezTo>
                  <a:cubicBezTo>
                    <a:pt x="124719" y="443963"/>
                    <a:pt x="115956" y="418340"/>
                    <a:pt x="128339" y="402624"/>
                  </a:cubicBezTo>
                  <a:cubicBezTo>
                    <a:pt x="111194" y="423293"/>
                    <a:pt x="73379" y="420531"/>
                    <a:pt x="59473" y="397576"/>
                  </a:cubicBezTo>
                  <a:cubicBezTo>
                    <a:pt x="45471" y="374621"/>
                    <a:pt x="60425" y="339854"/>
                    <a:pt x="86714" y="334139"/>
                  </a:cubicBezTo>
                  <a:cubicBezTo>
                    <a:pt x="55758" y="342807"/>
                    <a:pt x="17658" y="326614"/>
                    <a:pt x="8705" y="295754"/>
                  </a:cubicBezTo>
                  <a:cubicBezTo>
                    <a:pt x="-249" y="264893"/>
                    <a:pt x="30898" y="228031"/>
                    <a:pt x="61759" y="237080"/>
                  </a:cubicBezTo>
                  <a:cubicBezTo>
                    <a:pt x="34422" y="235746"/>
                    <a:pt x="13848" y="202980"/>
                    <a:pt x="24421" y="177739"/>
                  </a:cubicBezTo>
                  <a:cubicBezTo>
                    <a:pt x="41090" y="138115"/>
                    <a:pt x="79190" y="160689"/>
                    <a:pt x="107765" y="162499"/>
                  </a:cubicBezTo>
                  <a:cubicBezTo>
                    <a:pt x="79952" y="130114"/>
                    <a:pt x="88905" y="66963"/>
                    <a:pt x="129958" y="48008"/>
                  </a:cubicBezTo>
                  <a:cubicBezTo>
                    <a:pt x="155485" y="36197"/>
                    <a:pt x="189394" y="48770"/>
                    <a:pt x="201014" y="74297"/>
                  </a:cubicBezTo>
                  <a:cubicBezTo>
                    <a:pt x="188156" y="46484"/>
                    <a:pt x="226446" y="7432"/>
                    <a:pt x="252545" y="7146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/>
            <p:cNvSpPr/>
            <p:nvPr/>
          </p:nvSpPr>
          <p:spPr>
            <a:xfrm>
              <a:off x="2276592" y="5457899"/>
              <a:ext cx="285750" cy="238125"/>
            </a:xfrm>
            <a:custGeom>
              <a:avLst/>
              <a:gdLst>
                <a:gd name="connsiteX0" fmla="*/ 93119 w 285750"/>
                <a:gd name="connsiteY0" fmla="*/ 140875 h 238125"/>
                <a:gd name="connsiteX1" fmla="*/ 42351 w 285750"/>
                <a:gd name="connsiteY1" fmla="*/ 7144 h 238125"/>
                <a:gd name="connsiteX2" fmla="*/ 9014 w 285750"/>
                <a:gd name="connsiteY2" fmla="*/ 76391 h 238125"/>
                <a:gd name="connsiteX3" fmla="*/ 127219 w 285750"/>
                <a:gd name="connsiteY3" fmla="*/ 234601 h 238125"/>
                <a:gd name="connsiteX4" fmla="*/ 231708 w 285750"/>
                <a:gd name="connsiteY4" fmla="*/ 207931 h 238125"/>
                <a:gd name="connsiteX5" fmla="*/ 262760 w 285750"/>
                <a:gd name="connsiteY5" fmla="*/ 180118 h 238125"/>
                <a:gd name="connsiteX6" fmla="*/ 277428 w 285750"/>
                <a:gd name="connsiteY6" fmla="*/ 145447 h 238125"/>
                <a:gd name="connsiteX7" fmla="*/ 283048 w 285750"/>
                <a:gd name="connsiteY7" fmla="*/ 103156 h 238125"/>
                <a:gd name="connsiteX8" fmla="*/ 93119 w 285750"/>
                <a:gd name="connsiteY8" fmla="*/ 14087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238125">
                  <a:moveTo>
                    <a:pt x="93119" y="140875"/>
                  </a:moveTo>
                  <a:cubicBezTo>
                    <a:pt x="48066" y="122873"/>
                    <a:pt x="22349" y="60388"/>
                    <a:pt x="42351" y="7144"/>
                  </a:cubicBezTo>
                  <a:cubicBezTo>
                    <a:pt x="25777" y="25337"/>
                    <a:pt x="13681" y="48482"/>
                    <a:pt x="9014" y="76391"/>
                  </a:cubicBezTo>
                  <a:cubicBezTo>
                    <a:pt x="-3464" y="151638"/>
                    <a:pt x="47685" y="230124"/>
                    <a:pt x="127219" y="234601"/>
                  </a:cubicBezTo>
                  <a:cubicBezTo>
                    <a:pt x="163414" y="236696"/>
                    <a:pt x="200847" y="227267"/>
                    <a:pt x="231708" y="207931"/>
                  </a:cubicBezTo>
                  <a:cubicBezTo>
                    <a:pt x="243519" y="200501"/>
                    <a:pt x="254759" y="191548"/>
                    <a:pt x="262760" y="180118"/>
                  </a:cubicBezTo>
                  <a:cubicBezTo>
                    <a:pt x="269999" y="169736"/>
                    <a:pt x="274380" y="157734"/>
                    <a:pt x="277428" y="145447"/>
                  </a:cubicBezTo>
                  <a:cubicBezTo>
                    <a:pt x="280952" y="131636"/>
                    <a:pt x="282857" y="117443"/>
                    <a:pt x="283048" y="103156"/>
                  </a:cubicBezTo>
                  <a:cubicBezTo>
                    <a:pt x="237899" y="155353"/>
                    <a:pt x="165605" y="177165"/>
                    <a:pt x="93119" y="140875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/>
            <p:cNvSpPr/>
            <p:nvPr/>
          </p:nvSpPr>
          <p:spPr>
            <a:xfrm>
              <a:off x="2304930" y="5411734"/>
              <a:ext cx="257175" cy="209550"/>
            </a:xfrm>
            <a:custGeom>
              <a:avLst/>
              <a:gdLst>
                <a:gd name="connsiteX0" fmla="*/ 245185 w 257175"/>
                <a:gd name="connsiteY0" fmla="*/ 92171 h 209550"/>
                <a:gd name="connsiteX1" fmla="*/ 14013 w 257175"/>
                <a:gd name="connsiteY1" fmla="*/ 53404 h 209550"/>
                <a:gd name="connsiteX2" fmla="*/ 64781 w 257175"/>
                <a:gd name="connsiteY2" fmla="*/ 187135 h 209550"/>
                <a:gd name="connsiteX3" fmla="*/ 254710 w 257175"/>
                <a:gd name="connsiteY3" fmla="*/ 149511 h 209550"/>
                <a:gd name="connsiteX4" fmla="*/ 245185 w 257175"/>
                <a:gd name="connsiteY4" fmla="*/ 921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09550">
                  <a:moveTo>
                    <a:pt x="245185" y="92171"/>
                  </a:moveTo>
                  <a:cubicBezTo>
                    <a:pt x="206132" y="-11080"/>
                    <a:pt x="77069" y="-15652"/>
                    <a:pt x="14013" y="53404"/>
                  </a:cubicBezTo>
                  <a:cubicBezTo>
                    <a:pt x="-5989" y="106553"/>
                    <a:pt x="19728" y="169037"/>
                    <a:pt x="64781" y="187135"/>
                  </a:cubicBezTo>
                  <a:cubicBezTo>
                    <a:pt x="137267" y="223330"/>
                    <a:pt x="209562" y="201613"/>
                    <a:pt x="254710" y="149511"/>
                  </a:cubicBezTo>
                  <a:cubicBezTo>
                    <a:pt x="254996" y="129890"/>
                    <a:pt x="252138" y="110363"/>
                    <a:pt x="245185" y="92171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28" name="图形 13"/>
          <p:cNvGrpSpPr/>
          <p:nvPr userDrawn="1"/>
        </p:nvGrpSpPr>
        <p:grpSpPr>
          <a:xfrm>
            <a:off x="4185538" y="1791914"/>
            <a:ext cx="8296681" cy="6092771"/>
            <a:chOff x="4124405" y="840021"/>
            <a:chExt cx="8296681" cy="6092771"/>
          </a:xfrm>
        </p:grpSpPr>
        <p:sp>
          <p:nvSpPr>
            <p:cNvPr id="229" name="任意多边形: 形状 228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/>
            <p:cNvSpPr/>
            <p:nvPr/>
          </p:nvSpPr>
          <p:spPr>
            <a:xfrm>
              <a:off x="4124405" y="4434767"/>
              <a:ext cx="8149044" cy="2498025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/>
            <p:cNvSpPr/>
            <p:nvPr/>
          </p:nvSpPr>
          <p:spPr>
            <a:xfrm>
              <a:off x="9163441" y="4770512"/>
              <a:ext cx="3105150" cy="1219200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2" name="图形 205"/>
          <p:cNvGrpSpPr/>
          <p:nvPr userDrawn="1"/>
        </p:nvGrpSpPr>
        <p:grpSpPr>
          <a:xfrm>
            <a:off x="2336482" y="-1177695"/>
            <a:ext cx="1409700" cy="3115356"/>
            <a:chOff x="2429984" y="-1256795"/>
            <a:chExt cx="1409700" cy="3115356"/>
          </a:xfrm>
        </p:grpSpPr>
        <p:sp>
          <p:nvSpPr>
            <p:cNvPr id="313" name="任意多边形: 形状 312"/>
            <p:cNvSpPr/>
            <p:nvPr/>
          </p:nvSpPr>
          <p:spPr>
            <a:xfrm>
              <a:off x="3114913" y="-1256795"/>
              <a:ext cx="9525" cy="2619375"/>
            </a:xfrm>
            <a:custGeom>
              <a:avLst/>
              <a:gdLst>
                <a:gd name="connsiteX0" fmla="*/ 7144 w 9525"/>
                <a:gd name="connsiteY0" fmla="*/ 2619947 h 2619375"/>
                <a:gd name="connsiteX1" fmla="*/ 7144 w 9525"/>
                <a:gd name="connsiteY1" fmla="*/ 7144 h 26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19375">
                  <a:moveTo>
                    <a:pt x="7144" y="2619947"/>
                  </a:moveTo>
                  <a:lnTo>
                    <a:pt x="7144" y="7144"/>
                  </a:lnTo>
                </a:path>
              </a:pathLst>
            </a:custGeom>
            <a:ln w="9525" cap="flat">
              <a:solidFill>
                <a:srgbClr val="B6E4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2429984" y="1058461"/>
              <a:ext cx="1409700" cy="800100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5" name="图形 3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0663" y="-313361"/>
            <a:ext cx="1400175" cy="1847850"/>
          </a:xfrm>
          <a:prstGeom prst="rect">
            <a:avLst/>
          </a:prstGeom>
        </p:spPr>
      </p:pic>
      <p:grpSp>
        <p:nvGrpSpPr>
          <p:cNvPr id="316" name="组合 315"/>
          <p:cNvGrpSpPr/>
          <p:nvPr userDrawn="1"/>
        </p:nvGrpSpPr>
        <p:grpSpPr>
          <a:xfrm>
            <a:off x="9306753" y="1416365"/>
            <a:ext cx="3414471" cy="3857625"/>
            <a:chOff x="9306753" y="1416365"/>
            <a:chExt cx="3414471" cy="3857625"/>
          </a:xfrm>
        </p:grpSpPr>
        <p:grpSp>
          <p:nvGrpSpPr>
            <p:cNvPr id="317" name="图形 180"/>
            <p:cNvGrpSpPr/>
            <p:nvPr/>
          </p:nvGrpSpPr>
          <p:grpSpPr>
            <a:xfrm rot="20758017">
              <a:off x="10797174" y="1416365"/>
              <a:ext cx="1924050" cy="3857625"/>
              <a:chOff x="10797174" y="1416365"/>
              <a:chExt cx="1924050" cy="3857625"/>
            </a:xfrm>
          </p:grpSpPr>
          <p:sp>
            <p:nvSpPr>
              <p:cNvPr id="319" name="任意多边形: 形状 318"/>
              <p:cNvSpPr/>
              <p:nvPr/>
            </p:nvSpPr>
            <p:spPr>
              <a:xfrm>
                <a:off x="11092314" y="2194699"/>
                <a:ext cx="1628775" cy="3086100"/>
              </a:xfrm>
              <a:custGeom>
                <a:avLst/>
                <a:gdLst>
                  <a:gd name="connsiteX0" fmla="*/ 9617 w 1628775"/>
                  <a:gd name="connsiteY0" fmla="*/ 35967 h 3086100"/>
                  <a:gd name="connsiteX1" fmla="*/ 60972 w 1628775"/>
                  <a:gd name="connsiteY1" fmla="*/ 9617 h 3086100"/>
                  <a:gd name="connsiteX2" fmla="*/ 1624397 w 1628775"/>
                  <a:gd name="connsiteY2" fmla="*/ 3056670 h 3086100"/>
                  <a:gd name="connsiteX3" fmla="*/ 1573042 w 1628775"/>
                  <a:gd name="connsiteY3" fmla="*/ 308302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3086100">
                    <a:moveTo>
                      <a:pt x="9617" y="35967"/>
                    </a:moveTo>
                    <a:lnTo>
                      <a:pt x="60972" y="9617"/>
                    </a:lnTo>
                    <a:lnTo>
                      <a:pt x="1624397" y="3056670"/>
                    </a:lnTo>
                    <a:lnTo>
                      <a:pt x="1573042" y="308302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/>
              <p:cNvSpPr/>
              <p:nvPr/>
            </p:nvSpPr>
            <p:spPr>
              <a:xfrm>
                <a:off x="10838489" y="2051192"/>
                <a:ext cx="352425" cy="752475"/>
              </a:xfrm>
              <a:custGeom>
                <a:avLst/>
                <a:gdLst>
                  <a:gd name="connsiteX0" fmla="*/ 350734 w 352425"/>
                  <a:gd name="connsiteY0" fmla="*/ 436450 h 752475"/>
                  <a:gd name="connsiteX1" fmla="*/ 301299 w 352425"/>
                  <a:gd name="connsiteY1" fmla="*/ 745727 h 752475"/>
                  <a:gd name="connsiteX2" fmla="*/ 23931 w 352425"/>
                  <a:gd name="connsiteY2" fmla="*/ 336628 h 752475"/>
                  <a:gd name="connsiteX3" fmla="*/ 156900 w 352425"/>
                  <a:gd name="connsiteY3" fmla="*/ 7349 h 752475"/>
                  <a:gd name="connsiteX4" fmla="*/ 350734 w 352425"/>
                  <a:gd name="connsiteY4" fmla="*/ 436450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752475">
                    <a:moveTo>
                      <a:pt x="350734" y="436450"/>
                    </a:moveTo>
                    <a:cubicBezTo>
                      <a:pt x="219670" y="509030"/>
                      <a:pt x="299870" y="695816"/>
                      <a:pt x="301299" y="745727"/>
                    </a:cubicBezTo>
                    <a:cubicBezTo>
                      <a:pt x="302728" y="795542"/>
                      <a:pt x="94797" y="632093"/>
                      <a:pt x="23931" y="336628"/>
                    </a:cubicBezTo>
                    <a:cubicBezTo>
                      <a:pt x="-52459" y="18112"/>
                      <a:pt x="156614" y="4967"/>
                      <a:pt x="156900" y="7349"/>
                    </a:cubicBezTo>
                    <a:lnTo>
                      <a:pt x="350734" y="436450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/>
              <p:cNvSpPr/>
              <p:nvPr/>
            </p:nvSpPr>
            <p:spPr>
              <a:xfrm>
                <a:off x="11170364" y="1933996"/>
                <a:ext cx="485775" cy="647700"/>
              </a:xfrm>
              <a:custGeom>
                <a:avLst/>
                <a:gdLst>
                  <a:gd name="connsiteX0" fmla="*/ 200977 w 485775"/>
                  <a:gd name="connsiteY0" fmla="*/ 471350 h 647700"/>
                  <a:gd name="connsiteX1" fmla="*/ 465677 w 485775"/>
                  <a:gd name="connsiteY1" fmla="*/ 638704 h 647700"/>
                  <a:gd name="connsiteX2" fmla="*/ 342138 w 485775"/>
                  <a:gd name="connsiteY2" fmla="*/ 160168 h 647700"/>
                  <a:gd name="connsiteX3" fmla="*/ 7144 w 485775"/>
                  <a:gd name="connsiteY3" fmla="*/ 42154 h 647700"/>
                  <a:gd name="connsiteX4" fmla="*/ 200977 w 485775"/>
                  <a:gd name="connsiteY4" fmla="*/ 47135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647700">
                    <a:moveTo>
                      <a:pt x="200977" y="471350"/>
                    </a:moveTo>
                    <a:cubicBezTo>
                      <a:pt x="342138" y="421058"/>
                      <a:pt x="429292" y="604700"/>
                      <a:pt x="465677" y="638704"/>
                    </a:cubicBezTo>
                    <a:cubicBezTo>
                      <a:pt x="502063" y="672709"/>
                      <a:pt x="514160" y="410676"/>
                      <a:pt x="342138" y="160168"/>
                    </a:cubicBezTo>
                    <a:cubicBezTo>
                      <a:pt x="170117" y="-90339"/>
                      <a:pt x="7144" y="42154"/>
                      <a:pt x="7144" y="42154"/>
                    </a:cubicBezTo>
                    <a:lnTo>
                      <a:pt x="200977" y="471350"/>
                    </a:ln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/>
              <p:cNvSpPr/>
              <p:nvPr/>
            </p:nvSpPr>
            <p:spPr>
              <a:xfrm>
                <a:off x="10790046" y="1430653"/>
                <a:ext cx="161925" cy="266700"/>
              </a:xfrm>
              <a:custGeom>
                <a:avLst/>
                <a:gdLst>
                  <a:gd name="connsiteX0" fmla="*/ 12081 w 161925"/>
                  <a:gd name="connsiteY0" fmla="*/ 9525 h 266700"/>
                  <a:gd name="connsiteX1" fmla="*/ 13415 w 161925"/>
                  <a:gd name="connsiteY1" fmla="*/ 265367 h 266700"/>
                  <a:gd name="connsiteX2" fmla="*/ 155433 w 161925"/>
                  <a:gd name="connsiteY2" fmla="*/ 223171 h 266700"/>
                  <a:gd name="connsiteX3" fmla="*/ 12558 w 161925"/>
                  <a:gd name="connsiteY3" fmla="*/ 7144 h 266700"/>
                  <a:gd name="connsiteX4" fmla="*/ 12081 w 161925"/>
                  <a:gd name="connsiteY4" fmla="*/ 9525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66700">
                    <a:moveTo>
                      <a:pt x="12081" y="9525"/>
                    </a:moveTo>
                    <a:cubicBezTo>
                      <a:pt x="7700" y="60674"/>
                      <a:pt x="3033" y="154115"/>
                      <a:pt x="13415" y="265367"/>
                    </a:cubicBezTo>
                    <a:cubicBezTo>
                      <a:pt x="64088" y="263462"/>
                      <a:pt x="111618" y="247936"/>
                      <a:pt x="155433" y="223171"/>
                    </a:cubicBezTo>
                    <a:cubicBezTo>
                      <a:pt x="111618" y="148781"/>
                      <a:pt x="64278" y="76676"/>
                      <a:pt x="12558" y="7144"/>
                    </a:cubicBezTo>
                    <a:cubicBezTo>
                      <a:pt x="12462" y="8001"/>
                      <a:pt x="12177" y="8668"/>
                      <a:pt x="12081" y="9525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/>
              <p:cNvSpPr/>
              <p:nvPr/>
            </p:nvSpPr>
            <p:spPr>
              <a:xfrm>
                <a:off x="10795459" y="1409238"/>
                <a:ext cx="238125" cy="247650"/>
              </a:xfrm>
              <a:custGeom>
                <a:avLst/>
                <a:gdLst>
                  <a:gd name="connsiteX0" fmla="*/ 45911 w 238125"/>
                  <a:gd name="connsiteY0" fmla="*/ 13223 h 247650"/>
                  <a:gd name="connsiteX1" fmla="*/ 7144 w 238125"/>
                  <a:gd name="connsiteY1" fmla="*/ 28558 h 247650"/>
                  <a:gd name="connsiteX2" fmla="*/ 150019 w 238125"/>
                  <a:gd name="connsiteY2" fmla="*/ 244585 h 247650"/>
                  <a:gd name="connsiteX3" fmla="*/ 235458 w 238125"/>
                  <a:gd name="connsiteY3" fmla="*/ 181625 h 247650"/>
                  <a:gd name="connsiteX4" fmla="*/ 45911 w 238125"/>
                  <a:gd name="connsiteY4" fmla="*/ 132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47650">
                    <a:moveTo>
                      <a:pt x="45911" y="13223"/>
                    </a:moveTo>
                    <a:cubicBezTo>
                      <a:pt x="28861" y="650"/>
                      <a:pt x="10287" y="8460"/>
                      <a:pt x="7144" y="28558"/>
                    </a:cubicBezTo>
                    <a:cubicBezTo>
                      <a:pt x="58865" y="97995"/>
                      <a:pt x="106204" y="170195"/>
                      <a:pt x="150019" y="244585"/>
                    </a:cubicBezTo>
                    <a:cubicBezTo>
                      <a:pt x="180213" y="227535"/>
                      <a:pt x="208788" y="206104"/>
                      <a:pt x="235458" y="181625"/>
                    </a:cubicBezTo>
                    <a:cubicBezTo>
                      <a:pt x="159449" y="101234"/>
                      <a:pt x="86963" y="43512"/>
                      <a:pt x="45911" y="13223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/>
              <p:cNvSpPr/>
              <p:nvPr/>
            </p:nvSpPr>
            <p:spPr>
              <a:xfrm>
                <a:off x="10796317" y="1646680"/>
                <a:ext cx="466725" cy="800100"/>
              </a:xfrm>
              <a:custGeom>
                <a:avLst/>
                <a:gdLst>
                  <a:gd name="connsiteX0" fmla="*/ 149162 w 466725"/>
                  <a:gd name="connsiteY0" fmla="*/ 7144 h 800100"/>
                  <a:gd name="connsiteX1" fmla="*/ 7144 w 466725"/>
                  <a:gd name="connsiteY1" fmla="*/ 49340 h 800100"/>
                  <a:gd name="connsiteX2" fmla="*/ 109728 w 466725"/>
                  <a:gd name="connsiteY2" fmla="*/ 435769 h 800100"/>
                  <a:gd name="connsiteX3" fmla="*/ 341852 w 466725"/>
                  <a:gd name="connsiteY3" fmla="*/ 793242 h 800100"/>
                  <a:gd name="connsiteX4" fmla="*/ 467773 w 466725"/>
                  <a:gd name="connsiteY4" fmla="*/ 734282 h 800100"/>
                  <a:gd name="connsiteX5" fmla="*/ 149162 w 4667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800100">
                    <a:moveTo>
                      <a:pt x="149162" y="7144"/>
                    </a:moveTo>
                    <a:cubicBezTo>
                      <a:pt x="105251" y="31909"/>
                      <a:pt x="57817" y="47339"/>
                      <a:pt x="7144" y="49340"/>
                    </a:cubicBezTo>
                    <a:cubicBezTo>
                      <a:pt x="18193" y="167830"/>
                      <a:pt x="46196" y="306515"/>
                      <a:pt x="109728" y="435769"/>
                    </a:cubicBezTo>
                    <a:cubicBezTo>
                      <a:pt x="204978" y="629507"/>
                      <a:pt x="290322" y="738188"/>
                      <a:pt x="341852" y="793242"/>
                    </a:cubicBezTo>
                    <a:cubicBezTo>
                      <a:pt x="384048" y="774954"/>
                      <a:pt x="426053" y="755047"/>
                      <a:pt x="467773" y="734282"/>
                    </a:cubicBezTo>
                    <a:cubicBezTo>
                      <a:pt x="382238" y="480917"/>
                      <a:pt x="282416" y="233839"/>
                      <a:pt x="149162" y="7144"/>
                    </a:cubicBezTo>
                    <a:close/>
                  </a:path>
                </a:pathLst>
              </a:custGeom>
              <a:solidFill>
                <a:srgbClr val="D4EE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/>
              <p:cNvSpPr/>
              <p:nvPr/>
            </p:nvSpPr>
            <p:spPr>
              <a:xfrm>
                <a:off x="10938334" y="1583719"/>
                <a:ext cx="428625" cy="800100"/>
              </a:xfrm>
              <a:custGeom>
                <a:avLst/>
                <a:gdLst>
                  <a:gd name="connsiteX0" fmla="*/ 92583 w 428625"/>
                  <a:gd name="connsiteY0" fmla="*/ 7144 h 800100"/>
                  <a:gd name="connsiteX1" fmla="*/ 7144 w 428625"/>
                  <a:gd name="connsiteY1" fmla="*/ 70104 h 800100"/>
                  <a:gd name="connsiteX2" fmla="*/ 325660 w 428625"/>
                  <a:gd name="connsiteY2" fmla="*/ 797147 h 800100"/>
                  <a:gd name="connsiteX3" fmla="*/ 430149 w 428625"/>
                  <a:gd name="connsiteY3" fmla="*/ 743426 h 800100"/>
                  <a:gd name="connsiteX4" fmla="*/ 316230 w 428625"/>
                  <a:gd name="connsiteY4" fmla="*/ 341186 h 800100"/>
                  <a:gd name="connsiteX5" fmla="*/ 92583 w 4286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800100">
                    <a:moveTo>
                      <a:pt x="92583" y="7144"/>
                    </a:moveTo>
                    <a:cubicBezTo>
                      <a:pt x="65913" y="31718"/>
                      <a:pt x="37433" y="53150"/>
                      <a:pt x="7144" y="70104"/>
                    </a:cubicBezTo>
                    <a:cubicBezTo>
                      <a:pt x="140399" y="296704"/>
                      <a:pt x="240221" y="543782"/>
                      <a:pt x="325660" y="797147"/>
                    </a:cubicBezTo>
                    <a:cubicBezTo>
                      <a:pt x="360617" y="779717"/>
                      <a:pt x="395478" y="761714"/>
                      <a:pt x="430149" y="743426"/>
                    </a:cubicBezTo>
                    <a:cubicBezTo>
                      <a:pt x="421958" y="666845"/>
                      <a:pt x="395669" y="533495"/>
                      <a:pt x="316230" y="341186"/>
                    </a:cubicBezTo>
                    <a:cubicBezTo>
                      <a:pt x="260890" y="207264"/>
                      <a:pt x="174689" y="94012"/>
                      <a:pt x="92583" y="7144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/>
              <p:cNvSpPr/>
              <p:nvPr/>
            </p:nvSpPr>
            <p:spPr>
              <a:xfrm>
                <a:off x="11130930" y="2373818"/>
                <a:ext cx="152400" cy="114300"/>
              </a:xfrm>
              <a:custGeom>
                <a:avLst/>
                <a:gdLst>
                  <a:gd name="connsiteX0" fmla="*/ 7144 w 152400"/>
                  <a:gd name="connsiteY0" fmla="*/ 66104 h 114300"/>
                  <a:gd name="connsiteX1" fmla="*/ 58198 w 152400"/>
                  <a:gd name="connsiteY1" fmla="*/ 113824 h 114300"/>
                  <a:gd name="connsiteX2" fmla="*/ 149257 w 152400"/>
                  <a:gd name="connsiteY2" fmla="*/ 72676 h 114300"/>
                  <a:gd name="connsiteX3" fmla="*/ 154019 w 152400"/>
                  <a:gd name="connsiteY3" fmla="*/ 70485 h 114300"/>
                  <a:gd name="connsiteX4" fmla="*/ 132969 w 152400"/>
                  <a:gd name="connsiteY4" fmla="*/ 7144 h 114300"/>
                  <a:gd name="connsiteX5" fmla="*/ 7144 w 152400"/>
                  <a:gd name="connsiteY5" fmla="*/ 6610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14300">
                    <a:moveTo>
                      <a:pt x="7144" y="66104"/>
                    </a:moveTo>
                    <a:cubicBezTo>
                      <a:pt x="39243" y="100394"/>
                      <a:pt x="58198" y="113824"/>
                      <a:pt x="58198" y="113824"/>
                    </a:cubicBezTo>
                    <a:lnTo>
                      <a:pt x="149257" y="72676"/>
                    </a:lnTo>
                    <a:lnTo>
                      <a:pt x="154019" y="70485"/>
                    </a:lnTo>
                    <a:cubicBezTo>
                      <a:pt x="147066" y="49340"/>
                      <a:pt x="140113" y="28194"/>
                      <a:pt x="132969" y="7144"/>
                    </a:cubicBezTo>
                    <a:cubicBezTo>
                      <a:pt x="91345" y="27908"/>
                      <a:pt x="49340" y="47816"/>
                      <a:pt x="7144" y="661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/>
              <p:cNvSpPr/>
              <p:nvPr/>
            </p:nvSpPr>
            <p:spPr>
              <a:xfrm>
                <a:off x="11256850" y="2320097"/>
                <a:ext cx="114300" cy="123825"/>
              </a:xfrm>
              <a:custGeom>
                <a:avLst/>
                <a:gdLst>
                  <a:gd name="connsiteX0" fmla="*/ 111633 w 114300"/>
                  <a:gd name="connsiteY0" fmla="*/ 7144 h 123825"/>
                  <a:gd name="connsiteX1" fmla="*/ 7144 w 114300"/>
                  <a:gd name="connsiteY1" fmla="*/ 60865 h 123825"/>
                  <a:gd name="connsiteX2" fmla="*/ 28194 w 114300"/>
                  <a:gd name="connsiteY2" fmla="*/ 124206 h 123825"/>
                  <a:gd name="connsiteX3" fmla="*/ 114395 w 114300"/>
                  <a:gd name="connsiteY3" fmla="*/ 85249 h 123825"/>
                  <a:gd name="connsiteX4" fmla="*/ 111633 w 114300"/>
                  <a:gd name="connsiteY4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23825">
                    <a:moveTo>
                      <a:pt x="111633" y="7144"/>
                    </a:moveTo>
                    <a:cubicBezTo>
                      <a:pt x="76962" y="25432"/>
                      <a:pt x="42101" y="43434"/>
                      <a:pt x="7144" y="60865"/>
                    </a:cubicBezTo>
                    <a:cubicBezTo>
                      <a:pt x="14288" y="81915"/>
                      <a:pt x="21241" y="103061"/>
                      <a:pt x="28194" y="124206"/>
                    </a:cubicBezTo>
                    <a:lnTo>
                      <a:pt x="114395" y="85249"/>
                    </a:lnTo>
                    <a:cubicBezTo>
                      <a:pt x="114491" y="85249"/>
                      <a:pt x="117253" y="59436"/>
                      <a:pt x="111633" y="7144"/>
                    </a:cubicBezTo>
                    <a:close/>
                  </a:path>
                </a:pathLst>
              </a:custGeom>
              <a:solidFill>
                <a:srgbClr val="1C3A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/>
              <p:cNvSpPr/>
              <p:nvPr/>
            </p:nvSpPr>
            <p:spPr>
              <a:xfrm>
                <a:off x="10860868" y="1648570"/>
                <a:ext cx="276225" cy="314325"/>
              </a:xfrm>
              <a:custGeom>
                <a:avLst/>
                <a:gdLst>
                  <a:gd name="connsiteX0" fmla="*/ 223342 w 276225"/>
                  <a:gd name="connsiteY0" fmla="*/ 120916 h 314325"/>
                  <a:gd name="connsiteX1" fmla="*/ 191905 w 276225"/>
                  <a:gd name="connsiteY1" fmla="*/ 269312 h 314325"/>
                  <a:gd name="connsiteX2" fmla="*/ 59790 w 276225"/>
                  <a:gd name="connsiteY2" fmla="*/ 194778 h 314325"/>
                  <a:gd name="connsiteX3" fmla="*/ 91227 w 276225"/>
                  <a:gd name="connsiteY3" fmla="*/ 46382 h 314325"/>
                  <a:gd name="connsiteX4" fmla="*/ 223342 w 276225"/>
                  <a:gd name="connsiteY4" fmla="*/ 120916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314325">
                    <a:moveTo>
                      <a:pt x="223342" y="120916"/>
                    </a:moveTo>
                    <a:cubicBezTo>
                      <a:pt x="251143" y="182477"/>
                      <a:pt x="237069" y="248916"/>
                      <a:pt x="191905" y="269312"/>
                    </a:cubicBezTo>
                    <a:cubicBezTo>
                      <a:pt x="146742" y="289709"/>
                      <a:pt x="87592" y="256339"/>
                      <a:pt x="59790" y="194778"/>
                    </a:cubicBezTo>
                    <a:cubicBezTo>
                      <a:pt x="31989" y="133218"/>
                      <a:pt x="46063" y="66779"/>
                      <a:pt x="91227" y="46382"/>
                    </a:cubicBezTo>
                    <a:cubicBezTo>
                      <a:pt x="136391" y="25986"/>
                      <a:pt x="195540" y="59356"/>
                      <a:pt x="223342" y="12091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/>
              <p:cNvSpPr/>
              <p:nvPr/>
            </p:nvSpPr>
            <p:spPr>
              <a:xfrm>
                <a:off x="10963290" y="1725261"/>
                <a:ext cx="38100" cy="38100"/>
              </a:xfrm>
              <a:custGeom>
                <a:avLst/>
                <a:gdLst>
                  <a:gd name="connsiteX0" fmla="*/ 39148 w 38100"/>
                  <a:gd name="connsiteY0" fmla="*/ 23146 h 38100"/>
                  <a:gd name="connsiteX1" fmla="*/ 23146 w 38100"/>
                  <a:gd name="connsiteY1" fmla="*/ 39148 h 38100"/>
                  <a:gd name="connsiteX2" fmla="*/ 7144 w 38100"/>
                  <a:gd name="connsiteY2" fmla="*/ 23146 h 38100"/>
                  <a:gd name="connsiteX3" fmla="*/ 23146 w 38100"/>
                  <a:gd name="connsiteY3" fmla="*/ 7144 h 38100"/>
                  <a:gd name="connsiteX4" fmla="*/ 39148 w 38100"/>
                  <a:gd name="connsiteY4" fmla="*/ 23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148" y="23146"/>
                    </a:moveTo>
                    <a:cubicBezTo>
                      <a:pt x="39148" y="31983"/>
                      <a:pt x="31983" y="39148"/>
                      <a:pt x="23146" y="39148"/>
                    </a:cubicBezTo>
                    <a:cubicBezTo>
                      <a:pt x="14308" y="39148"/>
                      <a:pt x="7144" y="31983"/>
                      <a:pt x="7144" y="23146"/>
                    </a:cubicBezTo>
                    <a:cubicBezTo>
                      <a:pt x="7144" y="14308"/>
                      <a:pt x="14308" y="7144"/>
                      <a:pt x="23146" y="7144"/>
                    </a:cubicBezTo>
                    <a:cubicBezTo>
                      <a:pt x="31983" y="7144"/>
                      <a:pt x="39148" y="14308"/>
                      <a:pt x="39148" y="23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/>
              <p:cNvSpPr/>
              <p:nvPr/>
            </p:nvSpPr>
            <p:spPr>
              <a:xfrm>
                <a:off x="11161276" y="2398202"/>
                <a:ext cx="419100" cy="666750"/>
              </a:xfrm>
              <a:custGeom>
                <a:avLst/>
                <a:gdLst>
                  <a:gd name="connsiteX0" fmla="*/ 27947 w 419100"/>
                  <a:gd name="connsiteY0" fmla="*/ 89440 h 666750"/>
                  <a:gd name="connsiteX1" fmla="*/ 398850 w 419100"/>
                  <a:gd name="connsiteY1" fmla="*/ 667988 h 666750"/>
                  <a:gd name="connsiteX2" fmla="*/ 209969 w 419100"/>
                  <a:gd name="connsiteY2" fmla="*/ 7144 h 666750"/>
                  <a:gd name="connsiteX3" fmla="*/ 27947 w 419100"/>
                  <a:gd name="connsiteY3" fmla="*/ 8944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666750">
                    <a:moveTo>
                      <a:pt x="27947" y="89440"/>
                    </a:moveTo>
                    <a:cubicBezTo>
                      <a:pt x="-99307" y="358902"/>
                      <a:pt x="398850" y="667988"/>
                      <a:pt x="398850" y="667988"/>
                    </a:cubicBezTo>
                    <a:cubicBezTo>
                      <a:pt x="398850" y="667988"/>
                      <a:pt x="498291" y="193834"/>
                      <a:pt x="209969" y="7144"/>
                    </a:cubicBezTo>
                    <a:cubicBezTo>
                      <a:pt x="87668" y="62389"/>
                      <a:pt x="27947" y="89440"/>
                      <a:pt x="27947" y="89440"/>
                    </a:cubicBezTo>
                    <a:close/>
                  </a:path>
                </a:pathLst>
              </a:custGeom>
              <a:solidFill>
                <a:srgbClr val="FBAE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/>
              <p:cNvSpPr/>
              <p:nvPr/>
            </p:nvSpPr>
            <p:spPr>
              <a:xfrm>
                <a:off x="11213236" y="2420586"/>
                <a:ext cx="209550" cy="342900"/>
              </a:xfrm>
              <a:custGeom>
                <a:avLst/>
                <a:gdLst>
                  <a:gd name="connsiteX0" fmla="*/ 17516 w 209550"/>
                  <a:gd name="connsiteY0" fmla="*/ 48196 h 342900"/>
                  <a:gd name="connsiteX1" fmla="*/ 203063 w 209550"/>
                  <a:gd name="connsiteY1" fmla="*/ 337566 h 342900"/>
                  <a:gd name="connsiteX2" fmla="*/ 108671 w 209550"/>
                  <a:gd name="connsiteY2" fmla="*/ 7144 h 342900"/>
                  <a:gd name="connsiteX3" fmla="*/ 17516 w 209550"/>
                  <a:gd name="connsiteY3" fmla="*/ 48196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" h="342900">
                    <a:moveTo>
                      <a:pt x="17516" y="48196"/>
                    </a:moveTo>
                    <a:cubicBezTo>
                      <a:pt x="-46015" y="182975"/>
                      <a:pt x="203063" y="337566"/>
                      <a:pt x="203063" y="337566"/>
                    </a:cubicBezTo>
                    <a:cubicBezTo>
                      <a:pt x="203063" y="337566"/>
                      <a:pt x="252784" y="100489"/>
                      <a:pt x="108671" y="7144"/>
                    </a:cubicBezTo>
                    <a:cubicBezTo>
                      <a:pt x="47425" y="34766"/>
                      <a:pt x="17516" y="48196"/>
                      <a:pt x="17516" y="4819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318" name="图形 31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06753" y="2467653"/>
              <a:ext cx="333375" cy="323850"/>
            </a:xfrm>
            <a:prstGeom prst="rect">
              <a:avLst/>
            </a:prstGeom>
          </p:spPr>
        </p:pic>
      </p:grpSp>
      <p:grpSp>
        <p:nvGrpSpPr>
          <p:cNvPr id="332" name="组合 331"/>
          <p:cNvGrpSpPr/>
          <p:nvPr userDrawn="1"/>
        </p:nvGrpSpPr>
        <p:grpSpPr>
          <a:xfrm>
            <a:off x="320565" y="2000028"/>
            <a:ext cx="2517968" cy="979774"/>
            <a:chOff x="320565" y="2000028"/>
            <a:chExt cx="2517968" cy="979774"/>
          </a:xfrm>
        </p:grpSpPr>
        <p:pic>
          <p:nvPicPr>
            <p:cNvPr id="333" name="图形 332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5158" y="2462147"/>
              <a:ext cx="333375" cy="323850"/>
            </a:xfrm>
            <a:prstGeom prst="rect">
              <a:avLst/>
            </a:prstGeom>
          </p:spPr>
        </p:pic>
        <p:grpSp>
          <p:nvGrpSpPr>
            <p:cNvPr id="334" name="组合 333"/>
            <p:cNvGrpSpPr/>
            <p:nvPr/>
          </p:nvGrpSpPr>
          <p:grpSpPr>
            <a:xfrm rot="20983350" flipH="1">
              <a:off x="320565" y="2000028"/>
              <a:ext cx="1870391" cy="979774"/>
              <a:chOff x="1348487" y="2935568"/>
              <a:chExt cx="1870391" cy="979774"/>
            </a:xfrm>
          </p:grpSpPr>
          <p:sp>
            <p:nvSpPr>
              <p:cNvPr id="335" name="任意多边形: 形状 334"/>
              <p:cNvSpPr/>
              <p:nvPr/>
            </p:nvSpPr>
            <p:spPr>
              <a:xfrm>
                <a:off x="1964343" y="3511216"/>
                <a:ext cx="76200" cy="276225"/>
              </a:xfrm>
              <a:custGeom>
                <a:avLst/>
                <a:gdLst>
                  <a:gd name="connsiteX0" fmla="*/ 36895 w 76200"/>
                  <a:gd name="connsiteY0" fmla="*/ 7895 h 276225"/>
                  <a:gd name="connsiteX1" fmla="*/ 72865 w 76200"/>
                  <a:gd name="connsiteY1" fmla="*/ 11927 h 276225"/>
                  <a:gd name="connsiteX2" fmla="*/ 43866 w 76200"/>
                  <a:gd name="connsiteY2" fmla="*/ 270632 h 276225"/>
                  <a:gd name="connsiteX3" fmla="*/ 7895 w 76200"/>
                  <a:gd name="connsiteY3" fmla="*/ 26660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276225">
                    <a:moveTo>
                      <a:pt x="36895" y="7895"/>
                    </a:moveTo>
                    <a:lnTo>
                      <a:pt x="72865" y="11927"/>
                    </a:lnTo>
                    <a:lnTo>
                      <a:pt x="43866" y="270632"/>
                    </a:lnTo>
                    <a:lnTo>
                      <a:pt x="7895" y="26660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/>
              <p:cNvSpPr/>
              <p:nvPr/>
            </p:nvSpPr>
            <p:spPr>
              <a:xfrm>
                <a:off x="1993777" y="3527527"/>
                <a:ext cx="304800" cy="295275"/>
              </a:xfrm>
              <a:custGeom>
                <a:avLst/>
                <a:gdLst>
                  <a:gd name="connsiteX0" fmla="*/ 278815 w 304800"/>
                  <a:gd name="connsiteY0" fmla="*/ 10096 h 295275"/>
                  <a:gd name="connsiteX1" fmla="*/ 303457 w 304800"/>
                  <a:gd name="connsiteY1" fmla="*/ 36605 h 295275"/>
                  <a:gd name="connsiteX2" fmla="*/ 34737 w 304800"/>
                  <a:gd name="connsiteY2" fmla="*/ 286392 h 295275"/>
                  <a:gd name="connsiteX3" fmla="*/ 10095 w 304800"/>
                  <a:gd name="connsiteY3" fmla="*/ 25988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295275">
                    <a:moveTo>
                      <a:pt x="278815" y="10096"/>
                    </a:moveTo>
                    <a:lnTo>
                      <a:pt x="303457" y="36605"/>
                    </a:lnTo>
                    <a:lnTo>
                      <a:pt x="34737" y="286392"/>
                    </a:lnTo>
                    <a:lnTo>
                      <a:pt x="10095" y="259883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/>
              <p:cNvSpPr/>
              <p:nvPr/>
            </p:nvSpPr>
            <p:spPr>
              <a:xfrm>
                <a:off x="1867901" y="3677217"/>
                <a:ext cx="238125" cy="238125"/>
              </a:xfrm>
              <a:custGeom>
                <a:avLst/>
                <a:gdLst>
                  <a:gd name="connsiteX0" fmla="*/ 232647 w 238125"/>
                  <a:gd name="connsiteY0" fmla="*/ 132824 h 238125"/>
                  <a:gd name="connsiteX1" fmla="*/ 107679 w 238125"/>
                  <a:gd name="connsiteY1" fmla="*/ 232646 h 238125"/>
                  <a:gd name="connsiteX2" fmla="*/ 7857 w 238125"/>
                  <a:gd name="connsiteY2" fmla="*/ 107678 h 238125"/>
                  <a:gd name="connsiteX3" fmla="*/ 132825 w 238125"/>
                  <a:gd name="connsiteY3" fmla="*/ 7856 h 238125"/>
                  <a:gd name="connsiteX4" fmla="*/ 232647 w 238125"/>
                  <a:gd name="connsiteY4" fmla="*/ 13282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232647" y="132824"/>
                    </a:moveTo>
                    <a:cubicBezTo>
                      <a:pt x="225694" y="194927"/>
                      <a:pt x="169687" y="239599"/>
                      <a:pt x="107679" y="232646"/>
                    </a:cubicBezTo>
                    <a:cubicBezTo>
                      <a:pt x="45576" y="225692"/>
                      <a:pt x="904" y="169685"/>
                      <a:pt x="7857" y="107678"/>
                    </a:cubicBezTo>
                    <a:cubicBezTo>
                      <a:pt x="14810" y="45670"/>
                      <a:pt x="70817" y="902"/>
                      <a:pt x="132825" y="7856"/>
                    </a:cubicBezTo>
                    <a:cubicBezTo>
                      <a:pt x="194833" y="14809"/>
                      <a:pt x="239600" y="70721"/>
                      <a:pt x="232647" y="13282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/>
              <p:cNvSpPr/>
              <p:nvPr/>
            </p:nvSpPr>
            <p:spPr>
              <a:xfrm>
                <a:off x="1923954" y="3733270"/>
                <a:ext cx="123825" cy="123825"/>
              </a:xfrm>
              <a:custGeom>
                <a:avLst/>
                <a:gdLst>
                  <a:gd name="connsiteX0" fmla="*/ 121063 w 123825"/>
                  <a:gd name="connsiteY0" fmla="*/ 64103 h 123825"/>
                  <a:gd name="connsiteX1" fmla="*/ 64103 w 123825"/>
                  <a:gd name="connsiteY1" fmla="*/ 121063 h 123825"/>
                  <a:gd name="connsiteX2" fmla="*/ 7144 w 123825"/>
                  <a:gd name="connsiteY2" fmla="*/ 64103 h 123825"/>
                  <a:gd name="connsiteX3" fmla="*/ 64103 w 123825"/>
                  <a:gd name="connsiteY3" fmla="*/ 7144 h 123825"/>
                  <a:gd name="connsiteX4" fmla="*/ 121063 w 123825"/>
                  <a:gd name="connsiteY4" fmla="*/ 641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23825">
                    <a:moveTo>
                      <a:pt x="121063" y="64103"/>
                    </a:moveTo>
                    <a:cubicBezTo>
                      <a:pt x="121063" y="95561"/>
                      <a:pt x="95561" y="121063"/>
                      <a:pt x="64103" y="121063"/>
                    </a:cubicBezTo>
                    <a:cubicBezTo>
                      <a:pt x="32645" y="121063"/>
                      <a:pt x="7144" y="95561"/>
                      <a:pt x="7144" y="64103"/>
                    </a:cubicBezTo>
                    <a:cubicBezTo>
                      <a:pt x="7144" y="32645"/>
                      <a:pt x="32645" y="7144"/>
                      <a:pt x="64103" y="7144"/>
                    </a:cubicBezTo>
                    <a:cubicBezTo>
                      <a:pt x="95561" y="7144"/>
                      <a:pt x="121063" y="32645"/>
                      <a:pt x="121063" y="64103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/>
              <p:cNvSpPr/>
              <p:nvPr/>
            </p:nvSpPr>
            <p:spPr>
              <a:xfrm>
                <a:off x="1469990" y="3222612"/>
                <a:ext cx="104775" cy="114300"/>
              </a:xfrm>
              <a:custGeom>
                <a:avLst/>
                <a:gdLst>
                  <a:gd name="connsiteX0" fmla="*/ 22616 w 104775"/>
                  <a:gd name="connsiteY0" fmla="*/ 8196 h 114300"/>
                  <a:gd name="connsiteX1" fmla="*/ 100653 w 104775"/>
                  <a:gd name="connsiteY1" fmla="*/ 20861 h 114300"/>
                  <a:gd name="connsiteX2" fmla="*/ 86234 w 104775"/>
                  <a:gd name="connsiteY2" fmla="*/ 109711 h 114300"/>
                  <a:gd name="connsiteX3" fmla="*/ 8196 w 104775"/>
                  <a:gd name="connsiteY3" fmla="*/ 9704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14300">
                    <a:moveTo>
                      <a:pt x="22616" y="8196"/>
                    </a:moveTo>
                    <a:lnTo>
                      <a:pt x="100653" y="20861"/>
                    </a:lnTo>
                    <a:lnTo>
                      <a:pt x="86234" y="109711"/>
                    </a:lnTo>
                    <a:lnTo>
                      <a:pt x="8196" y="97046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/>
              <p:cNvSpPr/>
              <p:nvPr/>
            </p:nvSpPr>
            <p:spPr>
              <a:xfrm>
                <a:off x="2818828" y="3130001"/>
                <a:ext cx="400050" cy="352425"/>
              </a:xfrm>
              <a:custGeom>
                <a:avLst/>
                <a:gdLst>
                  <a:gd name="connsiteX0" fmla="*/ 282607 w 400050"/>
                  <a:gd name="connsiteY0" fmla="*/ 347427 h 352425"/>
                  <a:gd name="connsiteX1" fmla="*/ 394525 w 400050"/>
                  <a:gd name="connsiteY1" fmla="*/ 34341 h 352425"/>
                  <a:gd name="connsiteX2" fmla="*/ 155829 w 400050"/>
                  <a:gd name="connsiteY2" fmla="*/ 85490 h 352425"/>
                  <a:gd name="connsiteX3" fmla="*/ 7144 w 400050"/>
                  <a:gd name="connsiteY3" fmla="*/ 224174 h 352425"/>
                  <a:gd name="connsiteX4" fmla="*/ 282607 w 400050"/>
                  <a:gd name="connsiteY4" fmla="*/ 347427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352425">
                    <a:moveTo>
                      <a:pt x="282607" y="347427"/>
                    </a:moveTo>
                    <a:cubicBezTo>
                      <a:pt x="358997" y="281324"/>
                      <a:pt x="410909" y="40341"/>
                      <a:pt x="394525" y="34341"/>
                    </a:cubicBezTo>
                    <a:cubicBezTo>
                      <a:pt x="269938" y="-11760"/>
                      <a:pt x="218218" y="-2140"/>
                      <a:pt x="155829" y="85490"/>
                    </a:cubicBezTo>
                    <a:cubicBezTo>
                      <a:pt x="103632" y="158832"/>
                      <a:pt x="7144" y="224174"/>
                      <a:pt x="7144" y="224174"/>
                    </a:cubicBezTo>
                    <a:cubicBezTo>
                      <a:pt x="7144" y="224174"/>
                      <a:pt x="126111" y="335712"/>
                      <a:pt x="282607" y="34742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/>
              <p:cNvSpPr/>
              <p:nvPr/>
            </p:nvSpPr>
            <p:spPr>
              <a:xfrm>
                <a:off x="1510548" y="3241398"/>
                <a:ext cx="161925" cy="276225"/>
              </a:xfrm>
              <a:custGeom>
                <a:avLst/>
                <a:gdLst>
                  <a:gd name="connsiteX0" fmla="*/ 21262 w 161925"/>
                  <a:gd name="connsiteY0" fmla="*/ 211646 h 276225"/>
                  <a:gd name="connsiteX1" fmla="*/ 133372 w 161925"/>
                  <a:gd name="connsiteY1" fmla="*/ 269938 h 276225"/>
                  <a:gd name="connsiteX2" fmla="*/ 159661 w 161925"/>
                  <a:gd name="connsiteY2" fmla="*/ 69533 h 276225"/>
                  <a:gd name="connsiteX3" fmla="*/ 22024 w 161925"/>
                  <a:gd name="connsiteY3" fmla="*/ 7144 h 276225"/>
                  <a:gd name="connsiteX4" fmla="*/ 21262 w 161925"/>
                  <a:gd name="connsiteY4" fmla="*/ 21164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76225">
                    <a:moveTo>
                      <a:pt x="21262" y="211646"/>
                    </a:moveTo>
                    <a:cubicBezTo>
                      <a:pt x="30025" y="231553"/>
                      <a:pt x="71650" y="251270"/>
                      <a:pt x="133372" y="269938"/>
                    </a:cubicBezTo>
                    <a:cubicBezTo>
                      <a:pt x="142897" y="203168"/>
                      <a:pt x="151469" y="136588"/>
                      <a:pt x="159661" y="69533"/>
                    </a:cubicBezTo>
                    <a:cubicBezTo>
                      <a:pt x="113274" y="50197"/>
                      <a:pt x="67363" y="29432"/>
                      <a:pt x="22024" y="7144"/>
                    </a:cubicBezTo>
                    <a:cubicBezTo>
                      <a:pt x="3832" y="80391"/>
                      <a:pt x="879" y="165640"/>
                      <a:pt x="21262" y="211646"/>
                    </a:cubicBezTo>
                    <a:close/>
                  </a:path>
                </a:pathLst>
              </a:custGeom>
              <a:solidFill>
                <a:srgbClr val="71A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/>
              <p:cNvSpPr/>
              <p:nvPr/>
            </p:nvSpPr>
            <p:spPr>
              <a:xfrm>
                <a:off x="1525428" y="3108722"/>
                <a:ext cx="171450" cy="200025"/>
              </a:xfrm>
              <a:custGeom>
                <a:avLst/>
                <a:gdLst>
                  <a:gd name="connsiteX0" fmla="*/ 103346 w 171450"/>
                  <a:gd name="connsiteY0" fmla="*/ 7518 h 200025"/>
                  <a:gd name="connsiteX1" fmla="*/ 7144 w 171450"/>
                  <a:gd name="connsiteY1" fmla="*/ 139820 h 200025"/>
                  <a:gd name="connsiteX2" fmla="*/ 144780 w 171450"/>
                  <a:gd name="connsiteY2" fmla="*/ 202209 h 200025"/>
                  <a:gd name="connsiteX3" fmla="*/ 166402 w 171450"/>
                  <a:gd name="connsiteY3" fmla="*/ 16186 h 200025"/>
                  <a:gd name="connsiteX4" fmla="*/ 103346 w 171450"/>
                  <a:gd name="connsiteY4" fmla="*/ 7518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00025">
                    <a:moveTo>
                      <a:pt x="103346" y="7518"/>
                    </a:moveTo>
                    <a:cubicBezTo>
                      <a:pt x="60865" y="1708"/>
                      <a:pt x="25908" y="64382"/>
                      <a:pt x="7144" y="139820"/>
                    </a:cubicBezTo>
                    <a:cubicBezTo>
                      <a:pt x="52483" y="162109"/>
                      <a:pt x="98298" y="182873"/>
                      <a:pt x="144780" y="202209"/>
                    </a:cubicBezTo>
                    <a:cubicBezTo>
                      <a:pt x="152210" y="140868"/>
                      <a:pt x="159353" y="79051"/>
                      <a:pt x="166402" y="16186"/>
                    </a:cubicBezTo>
                    <a:cubicBezTo>
                      <a:pt x="145637" y="13328"/>
                      <a:pt x="124682" y="10471"/>
                      <a:pt x="103346" y="7518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/>
              <p:cNvSpPr/>
              <p:nvPr/>
            </p:nvSpPr>
            <p:spPr>
              <a:xfrm>
                <a:off x="1663064" y="3117764"/>
                <a:ext cx="1476375" cy="409575"/>
              </a:xfrm>
              <a:custGeom>
                <a:avLst/>
                <a:gdLst>
                  <a:gd name="connsiteX0" fmla="*/ 1427798 w 1476375"/>
                  <a:gd name="connsiteY0" fmla="*/ 387858 h 409575"/>
                  <a:gd name="connsiteX1" fmla="*/ 1473327 w 1476375"/>
                  <a:gd name="connsiteY1" fmla="*/ 337566 h 409575"/>
                  <a:gd name="connsiteX2" fmla="*/ 631412 w 1476375"/>
                  <a:gd name="connsiteY2" fmla="*/ 101537 h 409575"/>
                  <a:gd name="connsiteX3" fmla="*/ 532543 w 1476375"/>
                  <a:gd name="connsiteY3" fmla="*/ 146304 h 409575"/>
                  <a:gd name="connsiteX4" fmla="*/ 328613 w 1476375"/>
                  <a:gd name="connsiteY4" fmla="*/ 51244 h 409575"/>
                  <a:gd name="connsiteX5" fmla="*/ 28861 w 1476375"/>
                  <a:gd name="connsiteY5" fmla="*/ 7144 h 409575"/>
                  <a:gd name="connsiteX6" fmla="*/ 7144 w 1476375"/>
                  <a:gd name="connsiteY6" fmla="*/ 193072 h 409575"/>
                  <a:gd name="connsiteX7" fmla="*/ 1427798 w 1476375"/>
                  <a:gd name="connsiteY7" fmla="*/ 387858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6375" h="409575">
                    <a:moveTo>
                      <a:pt x="1427798" y="387858"/>
                    </a:moveTo>
                    <a:cubicBezTo>
                      <a:pt x="1454849" y="370713"/>
                      <a:pt x="1471517" y="353568"/>
                      <a:pt x="1473327" y="337566"/>
                    </a:cubicBezTo>
                    <a:cubicBezTo>
                      <a:pt x="1475899" y="314611"/>
                      <a:pt x="1307402" y="221933"/>
                      <a:pt x="631412" y="101537"/>
                    </a:cubicBezTo>
                    <a:cubicBezTo>
                      <a:pt x="604266" y="128683"/>
                      <a:pt x="570262" y="149162"/>
                      <a:pt x="532543" y="146304"/>
                    </a:cubicBezTo>
                    <a:cubicBezTo>
                      <a:pt x="455676" y="140398"/>
                      <a:pt x="379762" y="121444"/>
                      <a:pt x="328613" y="51244"/>
                    </a:cubicBezTo>
                    <a:cubicBezTo>
                      <a:pt x="235934" y="36671"/>
                      <a:pt x="136208" y="22193"/>
                      <a:pt x="28861" y="7144"/>
                    </a:cubicBezTo>
                    <a:cubicBezTo>
                      <a:pt x="21717" y="69913"/>
                      <a:pt x="14573" y="131731"/>
                      <a:pt x="7144" y="193072"/>
                    </a:cubicBezTo>
                    <a:cubicBezTo>
                      <a:pt x="452342" y="378905"/>
                      <a:pt x="945928" y="432816"/>
                      <a:pt x="1427798" y="387858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/>
              <p:cNvSpPr/>
              <p:nvPr/>
            </p:nvSpPr>
            <p:spPr>
              <a:xfrm>
                <a:off x="1636680" y="3303787"/>
                <a:ext cx="1457325" cy="342900"/>
              </a:xfrm>
              <a:custGeom>
                <a:avLst/>
                <a:gdLst>
                  <a:gd name="connsiteX0" fmla="*/ 33433 w 1457325"/>
                  <a:gd name="connsiteY0" fmla="*/ 7144 h 342900"/>
                  <a:gd name="connsiteX1" fmla="*/ 7144 w 1457325"/>
                  <a:gd name="connsiteY1" fmla="*/ 207454 h 342900"/>
                  <a:gd name="connsiteX2" fmla="*/ 902113 w 1457325"/>
                  <a:gd name="connsiteY2" fmla="*/ 336042 h 342900"/>
                  <a:gd name="connsiteX3" fmla="*/ 1454182 w 1457325"/>
                  <a:gd name="connsiteY3" fmla="*/ 201835 h 342900"/>
                  <a:gd name="connsiteX4" fmla="*/ 33433 w 1457325"/>
                  <a:gd name="connsiteY4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325" h="342900">
                    <a:moveTo>
                      <a:pt x="33433" y="7144"/>
                    </a:moveTo>
                    <a:cubicBezTo>
                      <a:pt x="25241" y="74200"/>
                      <a:pt x="16669" y="140779"/>
                      <a:pt x="7144" y="207454"/>
                    </a:cubicBezTo>
                    <a:cubicBezTo>
                      <a:pt x="235077" y="276606"/>
                      <a:pt x="739616" y="332422"/>
                      <a:pt x="902113" y="336042"/>
                    </a:cubicBezTo>
                    <a:cubicBezTo>
                      <a:pt x="1067562" y="339947"/>
                      <a:pt x="1345406" y="270796"/>
                      <a:pt x="1454182" y="201835"/>
                    </a:cubicBezTo>
                    <a:cubicBezTo>
                      <a:pt x="972312" y="246793"/>
                      <a:pt x="478726" y="192881"/>
                      <a:pt x="33433" y="7144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/>
              <p:cNvSpPr/>
              <p:nvPr/>
            </p:nvSpPr>
            <p:spPr>
              <a:xfrm>
                <a:off x="1883744" y="2935568"/>
                <a:ext cx="666750" cy="180975"/>
              </a:xfrm>
              <a:custGeom>
                <a:avLst/>
                <a:gdLst>
                  <a:gd name="connsiteX0" fmla="*/ 665146 w 666750"/>
                  <a:gd name="connsiteY0" fmla="*/ 166004 h 180975"/>
                  <a:gd name="connsiteX1" fmla="*/ 334057 w 666750"/>
                  <a:gd name="connsiteY1" fmla="*/ 130380 h 180975"/>
                  <a:gd name="connsiteX2" fmla="*/ 7254 w 666750"/>
                  <a:gd name="connsiteY2" fmla="*/ 45131 h 180975"/>
                  <a:gd name="connsiteX3" fmla="*/ 313768 w 666750"/>
                  <a:gd name="connsiteY3" fmla="*/ 21700 h 180975"/>
                  <a:gd name="connsiteX4" fmla="*/ 665146 w 666750"/>
                  <a:gd name="connsiteY4" fmla="*/ 1660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146" y="166004"/>
                    </a:moveTo>
                    <a:cubicBezTo>
                      <a:pt x="640857" y="192769"/>
                      <a:pt x="507793" y="164099"/>
                      <a:pt x="334057" y="130380"/>
                    </a:cubicBezTo>
                    <a:cubicBezTo>
                      <a:pt x="152796" y="95138"/>
                      <a:pt x="2491" y="71039"/>
                      <a:pt x="7254" y="45131"/>
                    </a:cubicBezTo>
                    <a:cubicBezTo>
                      <a:pt x="12016" y="19223"/>
                      <a:pt x="132127" y="-11638"/>
                      <a:pt x="313768" y="21700"/>
                    </a:cubicBezTo>
                    <a:cubicBezTo>
                      <a:pt x="495505" y="55133"/>
                      <a:pt x="682862" y="146477"/>
                      <a:pt x="665146" y="1660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/>
              <p:cNvSpPr/>
              <p:nvPr/>
            </p:nvSpPr>
            <p:spPr>
              <a:xfrm>
                <a:off x="1798404" y="3498429"/>
                <a:ext cx="666750" cy="180975"/>
              </a:xfrm>
              <a:custGeom>
                <a:avLst/>
                <a:gdLst>
                  <a:gd name="connsiteX0" fmla="*/ 665523 w 666750"/>
                  <a:gd name="connsiteY0" fmla="*/ 164451 h 180975"/>
                  <a:gd name="connsiteX1" fmla="*/ 334338 w 666750"/>
                  <a:gd name="connsiteY1" fmla="*/ 129875 h 180975"/>
                  <a:gd name="connsiteX2" fmla="*/ 7250 w 666750"/>
                  <a:gd name="connsiteY2" fmla="*/ 45674 h 180975"/>
                  <a:gd name="connsiteX3" fmla="*/ 313669 w 666750"/>
                  <a:gd name="connsiteY3" fmla="*/ 21290 h 180975"/>
                  <a:gd name="connsiteX4" fmla="*/ 665523 w 666750"/>
                  <a:gd name="connsiteY4" fmla="*/ 164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523" y="164451"/>
                    </a:moveTo>
                    <a:cubicBezTo>
                      <a:pt x="660855" y="190454"/>
                      <a:pt x="516171" y="162641"/>
                      <a:pt x="334338" y="129875"/>
                    </a:cubicBezTo>
                    <a:cubicBezTo>
                      <a:pt x="152601" y="97109"/>
                      <a:pt x="2583" y="71678"/>
                      <a:pt x="7250" y="45674"/>
                    </a:cubicBezTo>
                    <a:cubicBezTo>
                      <a:pt x="11917" y="19671"/>
                      <a:pt x="131932" y="-11571"/>
                      <a:pt x="313669" y="21290"/>
                    </a:cubicBezTo>
                    <a:cubicBezTo>
                      <a:pt x="495501" y="54152"/>
                      <a:pt x="670190" y="138543"/>
                      <a:pt x="665523" y="164451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/>
              <p:cNvSpPr/>
              <p:nvPr/>
            </p:nvSpPr>
            <p:spPr>
              <a:xfrm>
                <a:off x="2026348" y="2995463"/>
                <a:ext cx="66675" cy="581025"/>
              </a:xfrm>
              <a:custGeom>
                <a:avLst/>
                <a:gdLst>
                  <a:gd name="connsiteX0" fmla="*/ 65342 w 66675"/>
                  <a:gd name="connsiteY0" fmla="*/ 570262 h 581025"/>
                  <a:gd name="connsiteX1" fmla="*/ 24670 w 66675"/>
                  <a:gd name="connsiteY1" fmla="*/ 576263 h 581025"/>
                  <a:gd name="connsiteX2" fmla="*/ 7144 w 66675"/>
                  <a:gd name="connsiteY2" fmla="*/ 13049 h 581025"/>
                  <a:gd name="connsiteX3" fmla="*/ 47720 w 66675"/>
                  <a:gd name="connsiteY3" fmla="*/ 7144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81025">
                    <a:moveTo>
                      <a:pt x="65342" y="570262"/>
                    </a:moveTo>
                    <a:lnTo>
                      <a:pt x="24670" y="576263"/>
                    </a:lnTo>
                    <a:lnTo>
                      <a:pt x="7144" y="13049"/>
                    </a:lnTo>
                    <a:lnTo>
                      <a:pt x="47720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/>
              <p:cNvSpPr/>
              <p:nvPr/>
            </p:nvSpPr>
            <p:spPr>
              <a:xfrm>
                <a:off x="2179320" y="3023943"/>
                <a:ext cx="190500" cy="571500"/>
              </a:xfrm>
              <a:custGeom>
                <a:avLst/>
                <a:gdLst>
                  <a:gd name="connsiteX0" fmla="*/ 7144 w 190500"/>
                  <a:gd name="connsiteY0" fmla="*/ 552450 h 571500"/>
                  <a:gd name="connsiteX1" fmla="*/ 45434 w 190500"/>
                  <a:gd name="connsiteY1" fmla="*/ 567214 h 571500"/>
                  <a:gd name="connsiteX2" fmla="*/ 187261 w 190500"/>
                  <a:gd name="connsiteY2" fmla="*/ 22003 h 571500"/>
                  <a:gd name="connsiteX3" fmla="*/ 148971 w 190500"/>
                  <a:gd name="connsiteY3" fmla="*/ 7144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571500">
                    <a:moveTo>
                      <a:pt x="7144" y="552450"/>
                    </a:moveTo>
                    <a:lnTo>
                      <a:pt x="45434" y="567214"/>
                    </a:lnTo>
                    <a:lnTo>
                      <a:pt x="187261" y="22003"/>
                    </a:lnTo>
                    <a:lnTo>
                      <a:pt x="148971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/>
              <p:cNvSpPr/>
              <p:nvPr/>
            </p:nvSpPr>
            <p:spPr>
              <a:xfrm>
                <a:off x="2804037" y="3443370"/>
                <a:ext cx="314325" cy="114300"/>
              </a:xfrm>
              <a:custGeom>
                <a:avLst/>
                <a:gdLst>
                  <a:gd name="connsiteX0" fmla="*/ 311399 w 314325"/>
                  <a:gd name="connsiteY0" fmla="*/ 98257 h 114300"/>
                  <a:gd name="connsiteX1" fmla="*/ 157189 w 314325"/>
                  <a:gd name="connsiteY1" fmla="*/ 88065 h 114300"/>
                  <a:gd name="connsiteX2" fmla="*/ 7266 w 314325"/>
                  <a:gd name="connsiteY2" fmla="*/ 42345 h 114300"/>
                  <a:gd name="connsiteX3" fmla="*/ 152617 w 314325"/>
                  <a:gd name="connsiteY3" fmla="*/ 11674 h 114300"/>
                  <a:gd name="connsiteX4" fmla="*/ 311399 w 314325"/>
                  <a:gd name="connsiteY4" fmla="*/ 98257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5" h="114300">
                    <a:moveTo>
                      <a:pt x="311399" y="98257"/>
                    </a:moveTo>
                    <a:cubicBezTo>
                      <a:pt x="307970" y="116926"/>
                      <a:pt x="241200" y="103495"/>
                      <a:pt x="157189" y="88065"/>
                    </a:cubicBezTo>
                    <a:cubicBezTo>
                      <a:pt x="73179" y="72634"/>
                      <a:pt x="3837" y="61014"/>
                      <a:pt x="7266" y="42345"/>
                    </a:cubicBezTo>
                    <a:cubicBezTo>
                      <a:pt x="10695" y="23676"/>
                      <a:pt x="68607" y="-3756"/>
                      <a:pt x="152617" y="11674"/>
                    </a:cubicBezTo>
                    <a:cubicBezTo>
                      <a:pt x="236628" y="27105"/>
                      <a:pt x="314828" y="79588"/>
                      <a:pt x="311399" y="9825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/>
              <p:cNvSpPr/>
              <p:nvPr/>
            </p:nvSpPr>
            <p:spPr>
              <a:xfrm>
                <a:off x="1350236" y="3184707"/>
                <a:ext cx="114300" cy="152400"/>
              </a:xfrm>
              <a:custGeom>
                <a:avLst/>
                <a:gdLst>
                  <a:gd name="connsiteX0" fmla="*/ 115661 w 114300"/>
                  <a:gd name="connsiteY0" fmla="*/ 7161 h 152400"/>
                  <a:gd name="connsiteX1" fmla="*/ 85848 w 114300"/>
                  <a:gd name="connsiteY1" fmla="*/ 145464 h 152400"/>
                  <a:gd name="connsiteX2" fmla="*/ 8029 w 114300"/>
                  <a:gd name="connsiteY2" fmla="*/ 56310 h 152400"/>
                  <a:gd name="connsiteX3" fmla="*/ 115661 w 114300"/>
                  <a:gd name="connsiteY3" fmla="*/ 7161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152400">
                    <a:moveTo>
                      <a:pt x="115661" y="7161"/>
                    </a:moveTo>
                    <a:lnTo>
                      <a:pt x="85848" y="145464"/>
                    </a:lnTo>
                    <a:cubicBezTo>
                      <a:pt x="33842" y="122604"/>
                      <a:pt x="1266" y="87743"/>
                      <a:pt x="8029" y="56310"/>
                    </a:cubicBezTo>
                    <a:cubicBezTo>
                      <a:pt x="14792" y="24878"/>
                      <a:pt x="58797" y="6494"/>
                      <a:pt x="115661" y="7161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/>
              <p:cNvSpPr/>
              <p:nvPr/>
            </p:nvSpPr>
            <p:spPr>
              <a:xfrm>
                <a:off x="1348487" y="2950929"/>
                <a:ext cx="219075" cy="628650"/>
              </a:xfrm>
              <a:custGeom>
                <a:avLst/>
                <a:gdLst>
                  <a:gd name="connsiteX0" fmla="*/ 178797 w 219075"/>
                  <a:gd name="connsiteY0" fmla="*/ 16562 h 628650"/>
                  <a:gd name="connsiteX1" fmla="*/ 147485 w 219075"/>
                  <a:gd name="connsiteY1" fmla="*/ 324834 h 628650"/>
                  <a:gd name="connsiteX2" fmla="*/ 44412 w 219075"/>
                  <a:gd name="connsiteY2" fmla="*/ 617048 h 628650"/>
                  <a:gd name="connsiteX3" fmla="*/ 75724 w 219075"/>
                  <a:gd name="connsiteY3" fmla="*/ 308775 h 628650"/>
                  <a:gd name="connsiteX4" fmla="*/ 178797 w 219075"/>
                  <a:gd name="connsiteY4" fmla="*/ 16562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628650">
                    <a:moveTo>
                      <a:pt x="178797" y="16562"/>
                    </a:moveTo>
                    <a:cubicBezTo>
                      <a:pt x="198613" y="20996"/>
                      <a:pt x="184594" y="159015"/>
                      <a:pt x="147485" y="324834"/>
                    </a:cubicBezTo>
                    <a:cubicBezTo>
                      <a:pt x="110376" y="490654"/>
                      <a:pt x="64228" y="621482"/>
                      <a:pt x="44412" y="617048"/>
                    </a:cubicBezTo>
                    <a:cubicBezTo>
                      <a:pt x="24596" y="612613"/>
                      <a:pt x="38615" y="474594"/>
                      <a:pt x="75724" y="308775"/>
                    </a:cubicBezTo>
                    <a:cubicBezTo>
                      <a:pt x="112834" y="142955"/>
                      <a:pt x="158981" y="12127"/>
                      <a:pt x="178797" y="16562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52" name="组合 351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53" name="矩形 352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矩形 353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矩形 354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矩形 355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7" name="任意多边形: 形状 356"/>
          <p:cNvSpPr/>
          <p:nvPr userDrawn="1"/>
        </p:nvSpPr>
        <p:spPr>
          <a:xfrm>
            <a:off x="3225052" y="5054440"/>
            <a:ext cx="750716" cy="507683"/>
          </a:xfrm>
          <a:custGeom>
            <a:avLst/>
            <a:gdLst>
              <a:gd name="connsiteX0" fmla="*/ 421626 w 750716"/>
              <a:gd name="connsiteY0" fmla="*/ 0 h 507683"/>
              <a:gd name="connsiteX1" fmla="*/ 565063 w 750716"/>
              <a:gd name="connsiteY1" fmla="*/ 50716 h 507683"/>
              <a:gd name="connsiteX2" fmla="*/ 595000 w 750716"/>
              <a:gd name="connsiteY2" fmla="*/ 88619 h 507683"/>
              <a:gd name="connsiteX3" fmla="*/ 626825 w 750716"/>
              <a:gd name="connsiteY3" fmla="*/ 94104 h 507683"/>
              <a:gd name="connsiteX4" fmla="*/ 750716 w 750716"/>
              <a:gd name="connsiteY4" fmla="*/ 253652 h 507683"/>
              <a:gd name="connsiteX5" fmla="*/ 626825 w 750716"/>
              <a:gd name="connsiteY5" fmla="*/ 413201 h 507683"/>
              <a:gd name="connsiteX6" fmla="*/ 608797 w 750716"/>
              <a:gd name="connsiteY6" fmla="*/ 416308 h 507683"/>
              <a:gd name="connsiteX7" fmla="*/ 576683 w 750716"/>
              <a:gd name="connsiteY7" fmla="*/ 456967 h 507683"/>
              <a:gd name="connsiteX8" fmla="*/ 433246 w 750716"/>
              <a:gd name="connsiteY8" fmla="*/ 507683 h 507683"/>
              <a:gd name="connsiteX9" fmla="*/ 289809 w 750716"/>
              <a:gd name="connsiteY9" fmla="*/ 456967 h 507683"/>
              <a:gd name="connsiteX10" fmla="*/ 267142 w 750716"/>
              <a:gd name="connsiteY10" fmla="*/ 428268 h 507683"/>
              <a:gd name="connsiteX11" fmla="*/ 202850 w 750716"/>
              <a:gd name="connsiteY11" fmla="*/ 439348 h 507683"/>
              <a:gd name="connsiteX12" fmla="*/ 0 w 750716"/>
              <a:gd name="connsiteY12" fmla="*/ 266192 h 507683"/>
              <a:gd name="connsiteX13" fmla="*/ 202850 w 750716"/>
              <a:gd name="connsiteY13" fmla="*/ 93036 h 507683"/>
              <a:gd name="connsiteX14" fmla="*/ 239742 w 750716"/>
              <a:gd name="connsiteY14" fmla="*/ 99394 h 507683"/>
              <a:gd name="connsiteX15" fmla="*/ 278189 w 750716"/>
              <a:gd name="connsiteY15" fmla="*/ 50716 h 507683"/>
              <a:gd name="connsiteX16" fmla="*/ 421626 w 750716"/>
              <a:gd name="connsiteY16" fmla="*/ 0 h 50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0716" h="507683">
                <a:moveTo>
                  <a:pt x="421626" y="0"/>
                </a:moveTo>
                <a:cubicBezTo>
                  <a:pt x="477642" y="0"/>
                  <a:pt x="528354" y="19381"/>
                  <a:pt x="565063" y="50716"/>
                </a:cubicBezTo>
                <a:lnTo>
                  <a:pt x="595000" y="88619"/>
                </a:lnTo>
                <a:lnTo>
                  <a:pt x="626825" y="94104"/>
                </a:lnTo>
                <a:cubicBezTo>
                  <a:pt x="699630" y="120390"/>
                  <a:pt x="750716" y="181929"/>
                  <a:pt x="750716" y="253652"/>
                </a:cubicBezTo>
                <a:cubicBezTo>
                  <a:pt x="750716" y="325376"/>
                  <a:pt x="699630" y="386914"/>
                  <a:pt x="626825" y="413201"/>
                </a:cubicBezTo>
                <a:lnTo>
                  <a:pt x="608797" y="416308"/>
                </a:lnTo>
                <a:lnTo>
                  <a:pt x="576683" y="456967"/>
                </a:lnTo>
                <a:cubicBezTo>
                  <a:pt x="539974" y="488302"/>
                  <a:pt x="489262" y="507683"/>
                  <a:pt x="433246" y="507683"/>
                </a:cubicBezTo>
                <a:cubicBezTo>
                  <a:pt x="377231" y="507683"/>
                  <a:pt x="326518" y="488302"/>
                  <a:pt x="289809" y="456967"/>
                </a:cubicBezTo>
                <a:lnTo>
                  <a:pt x="267142" y="428268"/>
                </a:lnTo>
                <a:lnTo>
                  <a:pt x="202850" y="439348"/>
                </a:lnTo>
                <a:cubicBezTo>
                  <a:pt x="90819" y="439348"/>
                  <a:pt x="0" y="361823"/>
                  <a:pt x="0" y="266192"/>
                </a:cubicBezTo>
                <a:cubicBezTo>
                  <a:pt x="0" y="170561"/>
                  <a:pt x="90819" y="93036"/>
                  <a:pt x="202850" y="93036"/>
                </a:cubicBezTo>
                <a:lnTo>
                  <a:pt x="239742" y="99394"/>
                </a:lnTo>
                <a:lnTo>
                  <a:pt x="278189" y="50716"/>
                </a:lnTo>
                <a:cubicBezTo>
                  <a:pt x="314898" y="19381"/>
                  <a:pt x="365611" y="0"/>
                  <a:pt x="421626" y="0"/>
                </a:cubicBezTo>
                <a:close/>
              </a:path>
            </a:pathLst>
          </a:custGeom>
          <a:solidFill>
            <a:srgbClr val="D4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8" name="组合 357"/>
          <p:cNvGrpSpPr/>
          <p:nvPr userDrawn="1"/>
        </p:nvGrpSpPr>
        <p:grpSpPr>
          <a:xfrm>
            <a:off x="7977528" y="5056273"/>
            <a:ext cx="723443" cy="370876"/>
            <a:chOff x="7628280" y="5013864"/>
            <a:chExt cx="723443" cy="370876"/>
          </a:xfrm>
        </p:grpSpPr>
        <p:sp>
          <p:nvSpPr>
            <p:cNvPr id="359" name="椭圆 358"/>
            <p:cNvSpPr/>
            <p:nvPr/>
          </p:nvSpPr>
          <p:spPr>
            <a:xfrm>
              <a:off x="7628280" y="5013864"/>
              <a:ext cx="429228" cy="33855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0" name="椭圆 359"/>
            <p:cNvSpPr/>
            <p:nvPr/>
          </p:nvSpPr>
          <p:spPr>
            <a:xfrm>
              <a:off x="7862332" y="5088761"/>
              <a:ext cx="330589" cy="260752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1" name="椭圆 360"/>
            <p:cNvSpPr/>
            <p:nvPr/>
          </p:nvSpPr>
          <p:spPr>
            <a:xfrm>
              <a:off x="8081252" y="5171406"/>
              <a:ext cx="270471" cy="21333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</p:grpSp>
      <p:grpSp>
        <p:nvGrpSpPr>
          <p:cNvPr id="362" name="组合 361"/>
          <p:cNvGrpSpPr/>
          <p:nvPr userDrawn="1"/>
        </p:nvGrpSpPr>
        <p:grpSpPr>
          <a:xfrm>
            <a:off x="217288" y="168703"/>
            <a:ext cx="999419" cy="702200"/>
            <a:chOff x="211362" y="145445"/>
            <a:chExt cx="1056443" cy="742266"/>
          </a:xfrm>
        </p:grpSpPr>
        <p:pic>
          <p:nvPicPr>
            <p:cNvPr id="363" name="图形 362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364" name="图形 363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365" name="图形 364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8" y="-155347"/>
            <a:ext cx="2031986" cy="1055207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6063" y="-274636"/>
            <a:ext cx="2175937" cy="1210737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4277" y="188301"/>
            <a:ext cx="586872" cy="376364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>
          <a:xfrm>
            <a:off x="-195933" y="6096866"/>
            <a:ext cx="5438960" cy="910384"/>
          </a:xfrm>
          <a:custGeom>
            <a:avLst/>
            <a:gdLst>
              <a:gd name="connsiteX0" fmla="*/ 7144 w 4438650"/>
              <a:gd name="connsiteY0" fmla="*/ 54091 h 742950"/>
              <a:gd name="connsiteX1" fmla="*/ 109633 w 4438650"/>
              <a:gd name="connsiteY1" fmla="*/ 737319 h 742950"/>
              <a:gd name="connsiteX2" fmla="*/ 4435221 w 4438650"/>
              <a:gd name="connsiteY2" fmla="*/ 737319 h 742950"/>
              <a:gd name="connsiteX3" fmla="*/ 2491740 w 4438650"/>
              <a:gd name="connsiteY3" fmla="*/ 146864 h 742950"/>
              <a:gd name="connsiteX4" fmla="*/ 7144 w 4438650"/>
              <a:gd name="connsiteY4" fmla="*/ 5409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650" h="742950">
                <a:moveTo>
                  <a:pt x="7144" y="54091"/>
                </a:moveTo>
                <a:lnTo>
                  <a:pt x="109633" y="737319"/>
                </a:lnTo>
                <a:lnTo>
                  <a:pt x="4435221" y="737319"/>
                </a:lnTo>
                <a:cubicBezTo>
                  <a:pt x="3824478" y="464714"/>
                  <a:pt x="3155347" y="292025"/>
                  <a:pt x="2491740" y="146864"/>
                </a:cubicBezTo>
                <a:cubicBezTo>
                  <a:pt x="1652969" y="-24300"/>
                  <a:pt x="829056" y="-16013"/>
                  <a:pt x="7144" y="54091"/>
                </a:cubicBezTo>
                <a:close/>
              </a:path>
            </a:pathLst>
          </a:custGeom>
          <a:solidFill>
            <a:srgbClr val="F37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-145352" y="5738601"/>
            <a:ext cx="7691573" cy="1505634"/>
          </a:xfrm>
          <a:custGeom>
            <a:avLst/>
            <a:gdLst>
              <a:gd name="connsiteX0" fmla="*/ 7144 w 6276975"/>
              <a:gd name="connsiteY0" fmla="*/ 26496 h 1228725"/>
              <a:gd name="connsiteX1" fmla="*/ 84773 w 6276975"/>
              <a:gd name="connsiteY1" fmla="*/ 543989 h 1228725"/>
              <a:gd name="connsiteX2" fmla="*/ 2569369 w 6276975"/>
              <a:gd name="connsiteY2" fmla="*/ 636858 h 1228725"/>
              <a:gd name="connsiteX3" fmla="*/ 4512850 w 6276975"/>
              <a:gd name="connsiteY3" fmla="*/ 1227312 h 1228725"/>
              <a:gd name="connsiteX4" fmla="*/ 6277452 w 6276975"/>
              <a:gd name="connsiteY4" fmla="*/ 1227312 h 1228725"/>
              <a:gd name="connsiteX5" fmla="*/ 7144 w 6276975"/>
              <a:gd name="connsiteY5" fmla="*/ 26496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975" h="1228725">
                <a:moveTo>
                  <a:pt x="7144" y="26496"/>
                </a:moveTo>
                <a:lnTo>
                  <a:pt x="84773" y="543989"/>
                </a:lnTo>
                <a:cubicBezTo>
                  <a:pt x="906780" y="473885"/>
                  <a:pt x="1730597" y="465598"/>
                  <a:pt x="2569369" y="636858"/>
                </a:cubicBezTo>
                <a:cubicBezTo>
                  <a:pt x="3232976" y="782019"/>
                  <a:pt x="3902107" y="954707"/>
                  <a:pt x="4512850" y="1227312"/>
                </a:cubicBezTo>
                <a:lnTo>
                  <a:pt x="6277452" y="1227312"/>
                </a:lnTo>
                <a:cubicBezTo>
                  <a:pt x="6277547" y="1227217"/>
                  <a:pt x="3055811" y="-172386"/>
                  <a:pt x="7144" y="26496"/>
                </a:cubicBezTo>
                <a:close/>
              </a:path>
            </a:pathLst>
          </a:custGeom>
          <a:solidFill>
            <a:srgbClr val="F580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4666055" y="4345809"/>
            <a:ext cx="48760" cy="48760"/>
          </a:xfrm>
          <a:custGeom>
            <a:avLst/>
            <a:gdLst>
              <a:gd name="connsiteX0" fmla="*/ 65627 w 66675"/>
              <a:gd name="connsiteY0" fmla="*/ 36386 h 66675"/>
              <a:gd name="connsiteX1" fmla="*/ 36385 w 66675"/>
              <a:gd name="connsiteY1" fmla="*/ 65627 h 66675"/>
              <a:gd name="connsiteX2" fmla="*/ 7144 w 66675"/>
              <a:gd name="connsiteY2" fmla="*/ 36386 h 66675"/>
              <a:gd name="connsiteX3" fmla="*/ 36385 w 66675"/>
              <a:gd name="connsiteY3" fmla="*/ 7144 h 66675"/>
              <a:gd name="connsiteX4" fmla="*/ 65627 w 66675"/>
              <a:gd name="connsiteY4" fmla="*/ 36386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6675">
                <a:moveTo>
                  <a:pt x="65627" y="36386"/>
                </a:moveTo>
                <a:cubicBezTo>
                  <a:pt x="65627" y="52535"/>
                  <a:pt x="52535" y="65627"/>
                  <a:pt x="36385" y="65627"/>
                </a:cubicBezTo>
                <a:cubicBezTo>
                  <a:pt x="20236" y="65627"/>
                  <a:pt x="7144" y="52535"/>
                  <a:pt x="7144" y="36386"/>
                </a:cubicBezTo>
                <a:cubicBezTo>
                  <a:pt x="7144" y="20236"/>
                  <a:pt x="20236" y="7144"/>
                  <a:pt x="36385" y="7144"/>
                </a:cubicBezTo>
                <a:cubicBezTo>
                  <a:pt x="52535" y="7144"/>
                  <a:pt x="65627" y="20236"/>
                  <a:pt x="65627" y="3638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2" name="任意多边形: 形状 121"/>
          <p:cNvSpPr/>
          <p:nvPr userDrawn="1"/>
        </p:nvSpPr>
        <p:spPr>
          <a:xfrm>
            <a:off x="8484599" y="3109739"/>
            <a:ext cx="6966" cy="6966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314B7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75" name="组合 174"/>
          <p:cNvGrpSpPr/>
          <p:nvPr userDrawn="1"/>
        </p:nvGrpSpPr>
        <p:grpSpPr>
          <a:xfrm>
            <a:off x="190851" y="136511"/>
            <a:ext cx="654617" cy="459939"/>
            <a:chOff x="211362" y="145445"/>
            <a:chExt cx="1056443" cy="742266"/>
          </a:xfrm>
        </p:grpSpPr>
        <p:pic>
          <p:nvPicPr>
            <p:cNvPr id="176" name="图形 175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177" name="图形 176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178" name="图形 17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  <p:grpSp>
        <p:nvGrpSpPr>
          <p:cNvPr id="262" name="组合 261"/>
          <p:cNvGrpSpPr/>
          <p:nvPr userDrawn="1"/>
        </p:nvGrpSpPr>
        <p:grpSpPr>
          <a:xfrm>
            <a:off x="3185595" y="5700808"/>
            <a:ext cx="9025653" cy="2131346"/>
            <a:chOff x="5258384" y="5688108"/>
            <a:chExt cx="6952864" cy="2131346"/>
          </a:xfrm>
        </p:grpSpPr>
        <p:sp>
          <p:nvSpPr>
            <p:cNvPr id="62" name="任意多边形: 形状 61"/>
            <p:cNvSpPr/>
            <p:nvPr userDrawn="1"/>
          </p:nvSpPr>
          <p:spPr>
            <a:xfrm>
              <a:off x="5258384" y="5688108"/>
              <a:ext cx="6952864" cy="2131346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/>
            <p:cNvSpPr/>
            <p:nvPr userDrawn="1"/>
          </p:nvSpPr>
          <p:spPr>
            <a:xfrm>
              <a:off x="8715991" y="5933641"/>
              <a:ext cx="3491703" cy="1370975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5" name="图形 13"/>
          <p:cNvGrpSpPr/>
          <p:nvPr userDrawn="1"/>
        </p:nvGrpSpPr>
        <p:grpSpPr>
          <a:xfrm>
            <a:off x="9132793" y="3607749"/>
            <a:ext cx="3151721" cy="3197865"/>
            <a:chOff x="7177573" y="840021"/>
            <a:chExt cx="5243513" cy="5320284"/>
          </a:xfrm>
        </p:grpSpPr>
        <p:sp>
          <p:nvSpPr>
            <p:cNvPr id="306" name="任意多边形: 形状 305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4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5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6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7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8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9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40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1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3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4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5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6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7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8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1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2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3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4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5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6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7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8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9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60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1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2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3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4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6" name="任意多边形: 形状 365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7" name="任意多边形: 形状 366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8" name="任意多边形: 形状 367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9" name="任意多边形: 形状 368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0" name="任意多边形: 形状 369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1" name="任意多边形: 形状 370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2" name="任意多边形: 形状 371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3" name="任意多边形: 形状 372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4" name="任意多边形: 形状 373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5" name="任意多边形: 形状 374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6" name="任意多边形: 形状 375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7" name="任意多边形: 形状 376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8" name="任意多边形: 形状 377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9" name="任意多边形: 形状 378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0" name="任意多边形: 形状 379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1" name="任意多边形: 形状 380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2" name="任意多边形: 形状 381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3" name="任意多边形: 形状 382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4" name="任意多边形: 形状 383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5" name="任意多边形: 形状 384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6" name="任意多边形: 形状 385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7" name="任意多边形: 形状 386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8" name="任意多边形: 形状 387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0" name="组合 399"/>
          <p:cNvGrpSpPr/>
          <p:nvPr userDrawn="1"/>
        </p:nvGrpSpPr>
        <p:grpSpPr>
          <a:xfrm>
            <a:off x="-223751" y="4615387"/>
            <a:ext cx="4980346" cy="2465216"/>
            <a:chOff x="-204295" y="4615387"/>
            <a:chExt cx="4980346" cy="2465216"/>
          </a:xfrm>
        </p:grpSpPr>
        <p:grpSp>
          <p:nvGrpSpPr>
            <p:cNvPr id="268" name="图形 12"/>
            <p:cNvGrpSpPr/>
            <p:nvPr userDrawn="1"/>
          </p:nvGrpSpPr>
          <p:grpSpPr>
            <a:xfrm>
              <a:off x="235071" y="4615387"/>
              <a:ext cx="4540980" cy="2465216"/>
              <a:chOff x="-528556" y="2593922"/>
              <a:chExt cx="6967919" cy="3782757"/>
            </a:xfrm>
          </p:grpSpPr>
          <p:sp>
            <p:nvSpPr>
              <p:cNvPr id="269" name="任意多边形: 形状 268"/>
              <p:cNvSpPr/>
              <p:nvPr/>
            </p:nvSpPr>
            <p:spPr>
              <a:xfrm>
                <a:off x="-528556" y="3197236"/>
                <a:ext cx="942975" cy="2095500"/>
              </a:xfrm>
              <a:custGeom>
                <a:avLst/>
                <a:gdLst>
                  <a:gd name="connsiteX0" fmla="*/ 938879 w 942975"/>
                  <a:gd name="connsiteY0" fmla="*/ 200406 h 2095500"/>
                  <a:gd name="connsiteX1" fmla="*/ 647414 w 942975"/>
                  <a:gd name="connsiteY1" fmla="*/ 1211199 h 2095500"/>
                  <a:gd name="connsiteX2" fmla="*/ 596456 w 942975"/>
                  <a:gd name="connsiteY2" fmla="*/ 2089309 h 2095500"/>
                  <a:gd name="connsiteX3" fmla="*/ 9239 w 942975"/>
                  <a:gd name="connsiteY3" fmla="*/ 2085022 h 2095500"/>
                  <a:gd name="connsiteX4" fmla="*/ 7144 w 942975"/>
                  <a:gd name="connsiteY4" fmla="*/ 537496 h 2095500"/>
                  <a:gd name="connsiteX5" fmla="*/ 434054 w 942975"/>
                  <a:gd name="connsiteY5" fmla="*/ 7144 h 2095500"/>
                  <a:gd name="connsiteX6" fmla="*/ 441865 w 942975"/>
                  <a:gd name="connsiteY6" fmla="*/ 71438 h 2095500"/>
                  <a:gd name="connsiteX7" fmla="*/ 484632 w 942975"/>
                  <a:gd name="connsiteY7" fmla="*/ 95726 h 2095500"/>
                  <a:gd name="connsiteX8" fmla="*/ 739045 w 942975"/>
                  <a:gd name="connsiteY8" fmla="*/ 34385 h 2095500"/>
                  <a:gd name="connsiteX9" fmla="*/ 838772 w 942975"/>
                  <a:gd name="connsiteY9" fmla="*/ 225457 h 2095500"/>
                  <a:gd name="connsiteX10" fmla="*/ 938879 w 942975"/>
                  <a:gd name="connsiteY10" fmla="*/ 200406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975" h="2095500">
                    <a:moveTo>
                      <a:pt x="938879" y="200406"/>
                    </a:moveTo>
                    <a:cubicBezTo>
                      <a:pt x="803243" y="519494"/>
                      <a:pt x="732854" y="869156"/>
                      <a:pt x="647414" y="1211199"/>
                    </a:cubicBezTo>
                    <a:cubicBezTo>
                      <a:pt x="577215" y="1503807"/>
                      <a:pt x="576834" y="1796605"/>
                      <a:pt x="596456" y="2089309"/>
                    </a:cubicBezTo>
                    <a:lnTo>
                      <a:pt x="9239" y="2085022"/>
                    </a:lnTo>
                    <a:lnTo>
                      <a:pt x="7144" y="537496"/>
                    </a:lnTo>
                    <a:cubicBezTo>
                      <a:pt x="107252" y="331470"/>
                      <a:pt x="254699" y="149066"/>
                      <a:pt x="434054" y="7144"/>
                    </a:cubicBezTo>
                    <a:cubicBezTo>
                      <a:pt x="427006" y="30099"/>
                      <a:pt x="427006" y="53626"/>
                      <a:pt x="441865" y="71438"/>
                    </a:cubicBezTo>
                    <a:cubicBezTo>
                      <a:pt x="452438" y="84201"/>
                      <a:pt x="468535" y="91059"/>
                      <a:pt x="484632" y="95726"/>
                    </a:cubicBezTo>
                    <a:cubicBezTo>
                      <a:pt x="572072" y="122206"/>
                      <a:pt x="672941" y="97727"/>
                      <a:pt x="739045" y="34385"/>
                    </a:cubicBezTo>
                    <a:cubicBezTo>
                      <a:pt x="704564" y="109823"/>
                      <a:pt x="757238" y="210788"/>
                      <a:pt x="838772" y="225457"/>
                    </a:cubicBezTo>
                    <a:cubicBezTo>
                      <a:pt x="874014" y="231934"/>
                      <a:pt x="910114" y="221171"/>
                      <a:pt x="938879" y="200406"/>
                    </a:cubicBezTo>
                    <a:close/>
                  </a:path>
                </a:pathLst>
              </a:custGeom>
              <a:solidFill>
                <a:srgbClr val="2B47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/>
              <p:cNvSpPr/>
              <p:nvPr/>
            </p:nvSpPr>
            <p:spPr>
              <a:xfrm>
                <a:off x="49704" y="3026643"/>
                <a:ext cx="1695450" cy="2276475"/>
              </a:xfrm>
              <a:custGeom>
                <a:avLst/>
                <a:gdLst>
                  <a:gd name="connsiteX0" fmla="*/ 1002986 w 1695450"/>
                  <a:gd name="connsiteY0" fmla="*/ 473869 h 2276475"/>
                  <a:gd name="connsiteX1" fmla="*/ 791340 w 1695450"/>
                  <a:gd name="connsiteY1" fmla="*/ 176498 h 2276475"/>
                  <a:gd name="connsiteX2" fmla="*/ 724284 w 1695450"/>
                  <a:gd name="connsiteY2" fmla="*/ 112585 h 2276475"/>
                  <a:gd name="connsiteX3" fmla="*/ 558549 w 1695450"/>
                  <a:gd name="connsiteY3" fmla="*/ 7144 h 2276475"/>
                  <a:gd name="connsiteX4" fmla="*/ 69250 w 1695450"/>
                  <a:gd name="connsiteY4" fmla="*/ 1381697 h 2276475"/>
                  <a:gd name="connsiteX5" fmla="*/ 18196 w 1695450"/>
                  <a:gd name="connsiteY5" fmla="*/ 2259806 h 2276475"/>
                  <a:gd name="connsiteX6" fmla="*/ 1691358 w 1695450"/>
                  <a:gd name="connsiteY6" fmla="*/ 2272094 h 2276475"/>
                  <a:gd name="connsiteX7" fmla="*/ 1002986 w 1695450"/>
                  <a:gd name="connsiteY7" fmla="*/ 473869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5450" h="2276475">
                    <a:moveTo>
                      <a:pt x="1002986" y="473869"/>
                    </a:moveTo>
                    <a:cubicBezTo>
                      <a:pt x="941835" y="368618"/>
                      <a:pt x="874970" y="264509"/>
                      <a:pt x="791340" y="176498"/>
                    </a:cubicBezTo>
                    <a:cubicBezTo>
                      <a:pt x="770195" y="154114"/>
                      <a:pt x="747811" y="132778"/>
                      <a:pt x="724284" y="112585"/>
                    </a:cubicBezTo>
                    <a:cubicBezTo>
                      <a:pt x="674564" y="70199"/>
                      <a:pt x="618366" y="33814"/>
                      <a:pt x="558549" y="7144"/>
                    </a:cubicBezTo>
                    <a:cubicBezTo>
                      <a:pt x="278514" y="411194"/>
                      <a:pt x="188693" y="903923"/>
                      <a:pt x="69250" y="1381697"/>
                    </a:cubicBezTo>
                    <a:cubicBezTo>
                      <a:pt x="-949" y="1674400"/>
                      <a:pt x="-1330" y="1967103"/>
                      <a:pt x="18196" y="2259806"/>
                    </a:cubicBezTo>
                    <a:lnTo>
                      <a:pt x="1691358" y="2272094"/>
                    </a:lnTo>
                    <a:cubicBezTo>
                      <a:pt x="1509811" y="1654969"/>
                      <a:pt x="1325407" y="1030891"/>
                      <a:pt x="1002986" y="47386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/>
              <p:cNvSpPr/>
              <p:nvPr/>
            </p:nvSpPr>
            <p:spPr>
              <a:xfrm>
                <a:off x="-106127" y="2978161"/>
                <a:ext cx="714375" cy="447675"/>
              </a:xfrm>
              <a:custGeom>
                <a:avLst/>
                <a:gdLst>
                  <a:gd name="connsiteX0" fmla="*/ 714285 w 714375"/>
                  <a:gd name="connsiteY0" fmla="*/ 55626 h 447675"/>
                  <a:gd name="connsiteX1" fmla="*/ 516546 w 714375"/>
                  <a:gd name="connsiteY1" fmla="*/ 419386 h 447675"/>
                  <a:gd name="connsiteX2" fmla="*/ 416438 w 714375"/>
                  <a:gd name="connsiteY2" fmla="*/ 444436 h 447675"/>
                  <a:gd name="connsiteX3" fmla="*/ 316711 w 714375"/>
                  <a:gd name="connsiteY3" fmla="*/ 253365 h 447675"/>
                  <a:gd name="connsiteX4" fmla="*/ 62298 w 714375"/>
                  <a:gd name="connsiteY4" fmla="*/ 314706 h 447675"/>
                  <a:gd name="connsiteX5" fmla="*/ 19531 w 714375"/>
                  <a:gd name="connsiteY5" fmla="*/ 290417 h 447675"/>
                  <a:gd name="connsiteX6" fmla="*/ 11721 w 714375"/>
                  <a:gd name="connsiteY6" fmla="*/ 226123 h 447675"/>
                  <a:gd name="connsiteX7" fmla="*/ 164216 w 714375"/>
                  <a:gd name="connsiteY7" fmla="*/ 119920 h 447675"/>
                  <a:gd name="connsiteX8" fmla="*/ 460539 w 714375"/>
                  <a:gd name="connsiteY8" fmla="*/ 8953 h 447675"/>
                  <a:gd name="connsiteX9" fmla="*/ 499972 w 714375"/>
                  <a:gd name="connsiteY9" fmla="*/ 7144 h 447675"/>
                  <a:gd name="connsiteX10" fmla="*/ 525690 w 714375"/>
                  <a:gd name="connsiteY10" fmla="*/ 7906 h 447675"/>
                  <a:gd name="connsiteX11" fmla="*/ 540930 w 714375"/>
                  <a:gd name="connsiteY11" fmla="*/ 9049 h 447675"/>
                  <a:gd name="connsiteX12" fmla="*/ 554836 w 714375"/>
                  <a:gd name="connsiteY12" fmla="*/ 10382 h 447675"/>
                  <a:gd name="connsiteX13" fmla="*/ 576363 w 714375"/>
                  <a:gd name="connsiteY13" fmla="*/ 13525 h 447675"/>
                  <a:gd name="connsiteX14" fmla="*/ 577506 w 714375"/>
                  <a:gd name="connsiteY14" fmla="*/ 13525 h 447675"/>
                  <a:gd name="connsiteX15" fmla="*/ 602556 w 714375"/>
                  <a:gd name="connsiteY15" fmla="*/ 18383 h 447675"/>
                  <a:gd name="connsiteX16" fmla="*/ 622559 w 714375"/>
                  <a:gd name="connsiteY16" fmla="*/ 23050 h 447675"/>
                  <a:gd name="connsiteX17" fmla="*/ 649229 w 714375"/>
                  <a:gd name="connsiteY17" fmla="*/ 30670 h 447675"/>
                  <a:gd name="connsiteX18" fmla="*/ 662373 w 714375"/>
                  <a:gd name="connsiteY18" fmla="*/ 34957 h 447675"/>
                  <a:gd name="connsiteX19" fmla="*/ 687424 w 714375"/>
                  <a:gd name="connsiteY19" fmla="*/ 44196 h 447675"/>
                  <a:gd name="connsiteX20" fmla="*/ 690377 w 714375"/>
                  <a:gd name="connsiteY20" fmla="*/ 45339 h 447675"/>
                  <a:gd name="connsiteX21" fmla="*/ 714285 w 714375"/>
                  <a:gd name="connsiteY21" fmla="*/ 5562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14375" h="447675">
                    <a:moveTo>
                      <a:pt x="714285" y="55626"/>
                    </a:moveTo>
                    <a:cubicBezTo>
                      <a:pt x="634751" y="170498"/>
                      <a:pt x="570457" y="292608"/>
                      <a:pt x="516546" y="419386"/>
                    </a:cubicBezTo>
                    <a:cubicBezTo>
                      <a:pt x="487780" y="440150"/>
                      <a:pt x="451680" y="450913"/>
                      <a:pt x="416438" y="444436"/>
                    </a:cubicBezTo>
                    <a:cubicBezTo>
                      <a:pt x="334904" y="429768"/>
                      <a:pt x="282135" y="328803"/>
                      <a:pt x="316711" y="253365"/>
                    </a:cubicBezTo>
                    <a:cubicBezTo>
                      <a:pt x="250703" y="316706"/>
                      <a:pt x="149738" y="341186"/>
                      <a:pt x="62298" y="314706"/>
                    </a:cubicBezTo>
                    <a:cubicBezTo>
                      <a:pt x="46201" y="310039"/>
                      <a:pt x="30199" y="303181"/>
                      <a:pt x="19531" y="290417"/>
                    </a:cubicBezTo>
                    <a:cubicBezTo>
                      <a:pt x="4672" y="272605"/>
                      <a:pt x="4672" y="249079"/>
                      <a:pt x="11721" y="226123"/>
                    </a:cubicBezTo>
                    <a:cubicBezTo>
                      <a:pt x="60298" y="187547"/>
                      <a:pt x="111257" y="152019"/>
                      <a:pt x="164216" y="119920"/>
                    </a:cubicBezTo>
                    <a:cubicBezTo>
                      <a:pt x="255180" y="64675"/>
                      <a:pt x="354525" y="18193"/>
                      <a:pt x="460539" y="8953"/>
                    </a:cubicBezTo>
                    <a:cubicBezTo>
                      <a:pt x="473683" y="7810"/>
                      <a:pt x="486828" y="7144"/>
                      <a:pt x="499972" y="7144"/>
                    </a:cubicBezTo>
                    <a:cubicBezTo>
                      <a:pt x="508640" y="7144"/>
                      <a:pt x="517212" y="7334"/>
                      <a:pt x="525690" y="7906"/>
                    </a:cubicBezTo>
                    <a:cubicBezTo>
                      <a:pt x="530738" y="8096"/>
                      <a:pt x="535881" y="8477"/>
                      <a:pt x="540930" y="9049"/>
                    </a:cubicBezTo>
                    <a:cubicBezTo>
                      <a:pt x="545597" y="9430"/>
                      <a:pt x="550359" y="9811"/>
                      <a:pt x="554836" y="10382"/>
                    </a:cubicBezTo>
                    <a:cubicBezTo>
                      <a:pt x="562075" y="11144"/>
                      <a:pt x="569314" y="12192"/>
                      <a:pt x="576363" y="13525"/>
                    </a:cubicBezTo>
                    <a:lnTo>
                      <a:pt x="577506" y="13525"/>
                    </a:lnTo>
                    <a:cubicBezTo>
                      <a:pt x="585888" y="14859"/>
                      <a:pt x="594365" y="16478"/>
                      <a:pt x="602556" y="18383"/>
                    </a:cubicBezTo>
                    <a:cubicBezTo>
                      <a:pt x="609224" y="19717"/>
                      <a:pt x="616082" y="21336"/>
                      <a:pt x="622559" y="23050"/>
                    </a:cubicBezTo>
                    <a:cubicBezTo>
                      <a:pt x="631608" y="25432"/>
                      <a:pt x="640371" y="27908"/>
                      <a:pt x="649229" y="30670"/>
                    </a:cubicBezTo>
                    <a:cubicBezTo>
                      <a:pt x="653706" y="32004"/>
                      <a:pt x="658087" y="33433"/>
                      <a:pt x="662373" y="34957"/>
                    </a:cubicBezTo>
                    <a:cubicBezTo>
                      <a:pt x="670755" y="37909"/>
                      <a:pt x="679233" y="40862"/>
                      <a:pt x="687424" y="44196"/>
                    </a:cubicBezTo>
                    <a:cubicBezTo>
                      <a:pt x="688377" y="44387"/>
                      <a:pt x="689424" y="44767"/>
                      <a:pt x="690377" y="45339"/>
                    </a:cubicBezTo>
                    <a:cubicBezTo>
                      <a:pt x="698378" y="48768"/>
                      <a:pt x="706379" y="52102"/>
                      <a:pt x="714285" y="55626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/>
              <p:cNvSpPr/>
              <p:nvPr/>
            </p:nvSpPr>
            <p:spPr>
              <a:xfrm>
                <a:off x="403180" y="3026643"/>
                <a:ext cx="438150" cy="371475"/>
              </a:xfrm>
              <a:custGeom>
                <a:avLst/>
                <a:gdLst>
                  <a:gd name="connsiteX0" fmla="*/ 437769 w 438150"/>
                  <a:gd name="connsiteY0" fmla="*/ 176498 h 371475"/>
                  <a:gd name="connsiteX1" fmla="*/ 432911 w 438150"/>
                  <a:gd name="connsiteY1" fmla="*/ 197453 h 371475"/>
                  <a:gd name="connsiteX2" fmla="*/ 210026 w 438150"/>
                  <a:gd name="connsiteY2" fmla="*/ 342519 h 371475"/>
                  <a:gd name="connsiteX3" fmla="*/ 67532 w 438150"/>
                  <a:gd name="connsiteY3" fmla="*/ 252127 h 371475"/>
                  <a:gd name="connsiteX4" fmla="*/ 7144 w 438150"/>
                  <a:gd name="connsiteY4" fmla="*/ 370904 h 371475"/>
                  <a:gd name="connsiteX5" fmla="*/ 204883 w 438150"/>
                  <a:gd name="connsiteY5" fmla="*/ 7144 h 371475"/>
                  <a:gd name="connsiteX6" fmla="*/ 370713 w 438150"/>
                  <a:gd name="connsiteY6" fmla="*/ 112585 h 371475"/>
                  <a:gd name="connsiteX7" fmla="*/ 437769 w 438150"/>
                  <a:gd name="connsiteY7" fmla="*/ 17649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371475">
                    <a:moveTo>
                      <a:pt x="437769" y="176498"/>
                    </a:moveTo>
                    <a:cubicBezTo>
                      <a:pt x="436436" y="183547"/>
                      <a:pt x="434816" y="190595"/>
                      <a:pt x="432911" y="197453"/>
                    </a:cubicBezTo>
                    <a:cubicBezTo>
                      <a:pt x="406241" y="292703"/>
                      <a:pt x="304514" y="371094"/>
                      <a:pt x="210026" y="342519"/>
                    </a:cubicBezTo>
                    <a:cubicBezTo>
                      <a:pt x="155924" y="326041"/>
                      <a:pt x="116300" y="280416"/>
                      <a:pt x="67532" y="252127"/>
                    </a:cubicBezTo>
                    <a:cubicBezTo>
                      <a:pt x="70866" y="298799"/>
                      <a:pt x="44958" y="343662"/>
                      <a:pt x="7144" y="370904"/>
                    </a:cubicBezTo>
                    <a:cubicBezTo>
                      <a:pt x="61055" y="244126"/>
                      <a:pt x="125349" y="122015"/>
                      <a:pt x="204883" y="7144"/>
                    </a:cubicBezTo>
                    <a:cubicBezTo>
                      <a:pt x="264890" y="33814"/>
                      <a:pt x="320897" y="70104"/>
                      <a:pt x="370713" y="112585"/>
                    </a:cubicBezTo>
                    <a:cubicBezTo>
                      <a:pt x="394240" y="132778"/>
                      <a:pt x="416623" y="154210"/>
                      <a:pt x="437769" y="176498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/>
              <p:cNvSpPr/>
              <p:nvPr/>
            </p:nvSpPr>
            <p:spPr>
              <a:xfrm>
                <a:off x="3067799" y="5313119"/>
                <a:ext cx="247650" cy="161925"/>
              </a:xfrm>
              <a:custGeom>
                <a:avLst/>
                <a:gdLst>
                  <a:gd name="connsiteX0" fmla="*/ 34576 w 247650"/>
                  <a:gd name="connsiteY0" fmla="*/ 146399 h 161925"/>
                  <a:gd name="connsiteX1" fmla="*/ 7144 w 247650"/>
                  <a:gd name="connsiteY1" fmla="*/ 54959 h 161925"/>
                  <a:gd name="connsiteX2" fmla="*/ 78772 w 247650"/>
                  <a:gd name="connsiteY2" fmla="*/ 98870 h 161925"/>
                  <a:gd name="connsiteX3" fmla="*/ 111062 w 247650"/>
                  <a:gd name="connsiteY3" fmla="*/ 7144 h 161925"/>
                  <a:gd name="connsiteX4" fmla="*/ 155829 w 247650"/>
                  <a:gd name="connsiteY4" fmla="*/ 79629 h 161925"/>
                  <a:gd name="connsiteX5" fmla="*/ 163925 w 247650"/>
                  <a:gd name="connsiteY5" fmla="*/ 86773 h 161925"/>
                  <a:gd name="connsiteX6" fmla="*/ 171831 w 247650"/>
                  <a:gd name="connsiteY6" fmla="*/ 84201 h 161925"/>
                  <a:gd name="connsiteX7" fmla="*/ 240887 w 247650"/>
                  <a:gd name="connsiteY7" fmla="*/ 43339 h 161925"/>
                  <a:gd name="connsiteX8" fmla="*/ 201168 w 247650"/>
                  <a:gd name="connsiteY8" fmla="*/ 163068 h 161925"/>
                  <a:gd name="connsiteX9" fmla="*/ 34576 w 247650"/>
                  <a:gd name="connsiteY9" fmla="*/ 14639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161925">
                    <a:moveTo>
                      <a:pt x="34576" y="146399"/>
                    </a:moveTo>
                    <a:cubicBezTo>
                      <a:pt x="21431" y="117348"/>
                      <a:pt x="12192" y="86487"/>
                      <a:pt x="7144" y="54959"/>
                    </a:cubicBezTo>
                    <a:cubicBezTo>
                      <a:pt x="31813" y="68294"/>
                      <a:pt x="55721" y="82963"/>
                      <a:pt x="78772" y="98870"/>
                    </a:cubicBezTo>
                    <a:cubicBezTo>
                      <a:pt x="86106" y="67246"/>
                      <a:pt x="96964" y="36385"/>
                      <a:pt x="111062" y="7144"/>
                    </a:cubicBezTo>
                    <a:cubicBezTo>
                      <a:pt x="126016" y="31337"/>
                      <a:pt x="140875" y="55435"/>
                      <a:pt x="155829" y="79629"/>
                    </a:cubicBezTo>
                    <a:cubicBezTo>
                      <a:pt x="157829" y="82772"/>
                      <a:pt x="160211" y="86296"/>
                      <a:pt x="163925" y="86773"/>
                    </a:cubicBezTo>
                    <a:cubicBezTo>
                      <a:pt x="166688" y="87154"/>
                      <a:pt x="169354" y="85630"/>
                      <a:pt x="171831" y="84201"/>
                    </a:cubicBezTo>
                    <a:cubicBezTo>
                      <a:pt x="194881" y="70580"/>
                      <a:pt x="217932" y="56959"/>
                      <a:pt x="240887" y="43339"/>
                    </a:cubicBezTo>
                    <a:cubicBezTo>
                      <a:pt x="227647" y="83248"/>
                      <a:pt x="214408" y="123158"/>
                      <a:pt x="201168" y="163068"/>
                    </a:cubicBezTo>
                    <a:lnTo>
                      <a:pt x="34576" y="146399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72248" y="5586486"/>
                <a:ext cx="257175" cy="219075"/>
              </a:xfrm>
              <a:custGeom>
                <a:avLst/>
                <a:gdLst>
                  <a:gd name="connsiteX0" fmla="*/ 95917 w 257175"/>
                  <a:gd name="connsiteY0" fmla="*/ 218027 h 219075"/>
                  <a:gd name="connsiteX1" fmla="*/ 7144 w 257175"/>
                  <a:gd name="connsiteY1" fmla="*/ 117253 h 219075"/>
                  <a:gd name="connsiteX2" fmla="*/ 89440 w 257175"/>
                  <a:gd name="connsiteY2" fmla="*/ 135731 h 219075"/>
                  <a:gd name="connsiteX3" fmla="*/ 122873 w 257175"/>
                  <a:gd name="connsiteY3" fmla="*/ 7144 h 219075"/>
                  <a:gd name="connsiteX4" fmla="*/ 167640 w 257175"/>
                  <a:gd name="connsiteY4" fmla="*/ 120301 h 219075"/>
                  <a:gd name="connsiteX5" fmla="*/ 259175 w 257175"/>
                  <a:gd name="connsiteY5" fmla="*/ 57150 h 219075"/>
                  <a:gd name="connsiteX6" fmla="*/ 214122 w 257175"/>
                  <a:gd name="connsiteY6" fmla="*/ 216884 h 219075"/>
                  <a:gd name="connsiteX7" fmla="*/ 95917 w 257175"/>
                  <a:gd name="connsiteY7" fmla="*/ 21802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175" h="219075">
                    <a:moveTo>
                      <a:pt x="95917" y="218027"/>
                    </a:moveTo>
                    <a:cubicBezTo>
                      <a:pt x="66294" y="184404"/>
                      <a:pt x="36767" y="150781"/>
                      <a:pt x="7144" y="117253"/>
                    </a:cubicBezTo>
                    <a:cubicBezTo>
                      <a:pt x="35528" y="116110"/>
                      <a:pt x="64294" y="122492"/>
                      <a:pt x="89440" y="135731"/>
                    </a:cubicBezTo>
                    <a:cubicBezTo>
                      <a:pt x="100584" y="92869"/>
                      <a:pt x="111728" y="50006"/>
                      <a:pt x="122873" y="7144"/>
                    </a:cubicBezTo>
                    <a:cubicBezTo>
                      <a:pt x="140684" y="43625"/>
                      <a:pt x="155639" y="81534"/>
                      <a:pt x="167640" y="120301"/>
                    </a:cubicBezTo>
                    <a:cubicBezTo>
                      <a:pt x="196120" y="96584"/>
                      <a:pt x="226790" y="75343"/>
                      <a:pt x="259175" y="57150"/>
                    </a:cubicBezTo>
                    <a:cubicBezTo>
                      <a:pt x="248222" y="111443"/>
                      <a:pt x="233077" y="164878"/>
                      <a:pt x="214122" y="216884"/>
                    </a:cubicBezTo>
                    <a:lnTo>
                      <a:pt x="95917" y="218027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3724166" y="5646780"/>
                <a:ext cx="190500" cy="171450"/>
              </a:xfrm>
              <a:custGeom>
                <a:avLst/>
                <a:gdLst>
                  <a:gd name="connsiteX0" fmla="*/ 55912 w 190500"/>
                  <a:gd name="connsiteY0" fmla="*/ 151352 h 171450"/>
                  <a:gd name="connsiteX1" fmla="*/ 7144 w 190500"/>
                  <a:gd name="connsiteY1" fmla="*/ 70009 h 171450"/>
                  <a:gd name="connsiteX2" fmla="*/ 62865 w 190500"/>
                  <a:gd name="connsiteY2" fmla="*/ 93345 h 171450"/>
                  <a:gd name="connsiteX3" fmla="*/ 89725 w 190500"/>
                  <a:gd name="connsiteY3" fmla="*/ 7144 h 171450"/>
                  <a:gd name="connsiteX4" fmla="*/ 117824 w 190500"/>
                  <a:gd name="connsiteY4" fmla="*/ 91440 h 171450"/>
                  <a:gd name="connsiteX5" fmla="*/ 185356 w 190500"/>
                  <a:gd name="connsiteY5" fmla="*/ 64579 h 171450"/>
                  <a:gd name="connsiteX6" fmla="*/ 129159 w 190500"/>
                  <a:gd name="connsiteY6" fmla="*/ 164401 h 171450"/>
                  <a:gd name="connsiteX7" fmla="*/ 55912 w 190500"/>
                  <a:gd name="connsiteY7" fmla="*/ 15135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171450">
                    <a:moveTo>
                      <a:pt x="55912" y="151352"/>
                    </a:moveTo>
                    <a:cubicBezTo>
                      <a:pt x="36576" y="126301"/>
                      <a:pt x="20193" y="98870"/>
                      <a:pt x="7144" y="70009"/>
                    </a:cubicBezTo>
                    <a:cubicBezTo>
                      <a:pt x="28004" y="68104"/>
                      <a:pt x="49530" y="77153"/>
                      <a:pt x="62865" y="93345"/>
                    </a:cubicBezTo>
                    <a:cubicBezTo>
                      <a:pt x="71818" y="64579"/>
                      <a:pt x="80772" y="35814"/>
                      <a:pt x="89725" y="7144"/>
                    </a:cubicBezTo>
                    <a:cubicBezTo>
                      <a:pt x="99060" y="35242"/>
                      <a:pt x="108490" y="63341"/>
                      <a:pt x="117824" y="91440"/>
                    </a:cubicBezTo>
                    <a:cubicBezTo>
                      <a:pt x="137350" y="76676"/>
                      <a:pt x="160972" y="67246"/>
                      <a:pt x="185356" y="64579"/>
                    </a:cubicBezTo>
                    <a:cubicBezTo>
                      <a:pt x="166592" y="97822"/>
                      <a:pt x="147923" y="131159"/>
                      <a:pt x="129159" y="164401"/>
                    </a:cubicBezTo>
                    <a:cubicBezTo>
                      <a:pt x="134112" y="156686"/>
                      <a:pt x="55912" y="151352"/>
                      <a:pt x="55912" y="151352"/>
                    </a:cubicBez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463949" y="3998193"/>
                <a:ext cx="790575" cy="352425"/>
              </a:xfrm>
              <a:custGeom>
                <a:avLst/>
                <a:gdLst>
                  <a:gd name="connsiteX0" fmla="*/ 788480 w 790575"/>
                  <a:gd name="connsiteY0" fmla="*/ 7144 h 352425"/>
                  <a:gd name="connsiteX1" fmla="*/ 788480 w 790575"/>
                  <a:gd name="connsiteY1" fmla="*/ 350520 h 352425"/>
                  <a:gd name="connsiteX2" fmla="*/ 618458 w 790575"/>
                  <a:gd name="connsiteY2" fmla="*/ 350520 h 352425"/>
                  <a:gd name="connsiteX3" fmla="*/ 397764 w 790575"/>
                  <a:gd name="connsiteY3" fmla="*/ 132493 h 352425"/>
                  <a:gd name="connsiteX4" fmla="*/ 177165 w 790575"/>
                  <a:gd name="connsiteY4" fmla="*/ 350520 h 352425"/>
                  <a:gd name="connsiteX5" fmla="*/ 7144 w 790575"/>
                  <a:gd name="connsiteY5" fmla="*/ 350520 h 352425"/>
                  <a:gd name="connsiteX6" fmla="*/ 7144 w 790575"/>
                  <a:gd name="connsiteY6" fmla="*/ 7144 h 352425"/>
                  <a:gd name="connsiteX7" fmla="*/ 788480 w 790575"/>
                  <a:gd name="connsiteY7" fmla="*/ 714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0575" h="352425">
                    <a:moveTo>
                      <a:pt x="788480" y="7144"/>
                    </a:moveTo>
                    <a:lnTo>
                      <a:pt x="788480" y="350520"/>
                    </a:lnTo>
                    <a:lnTo>
                      <a:pt x="618458" y="350520"/>
                    </a:lnTo>
                    <a:cubicBezTo>
                      <a:pt x="617030" y="229934"/>
                      <a:pt x="518732" y="132493"/>
                      <a:pt x="397764" y="132493"/>
                    </a:cubicBezTo>
                    <a:cubicBezTo>
                      <a:pt x="276796" y="132493"/>
                      <a:pt x="178594" y="229838"/>
                      <a:pt x="177165" y="350520"/>
                    </a:cubicBezTo>
                    <a:lnTo>
                      <a:pt x="7144" y="350520"/>
                    </a:lnTo>
                    <a:lnTo>
                      <a:pt x="7144" y="7144"/>
                    </a:lnTo>
                    <a:lnTo>
                      <a:pt x="788480" y="7144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463949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1075264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463949" y="3607477"/>
                <a:ext cx="790575" cy="400050"/>
              </a:xfrm>
              <a:custGeom>
                <a:avLst/>
                <a:gdLst>
                  <a:gd name="connsiteX0" fmla="*/ 7144 w 790575"/>
                  <a:gd name="connsiteY0" fmla="*/ 397859 h 400050"/>
                  <a:gd name="connsiteX1" fmla="*/ 397859 w 790575"/>
                  <a:gd name="connsiteY1" fmla="*/ 7144 h 400050"/>
                  <a:gd name="connsiteX2" fmla="*/ 788480 w 790575"/>
                  <a:gd name="connsiteY2" fmla="*/ 397859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0575" h="400050">
                    <a:moveTo>
                      <a:pt x="7144" y="397859"/>
                    </a:moveTo>
                    <a:lnTo>
                      <a:pt x="397859" y="7144"/>
                    </a:lnTo>
                    <a:lnTo>
                      <a:pt x="788480" y="397859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/>
              <p:cNvSpPr/>
              <p:nvPr/>
            </p:nvSpPr>
            <p:spPr>
              <a:xfrm>
                <a:off x="1245285" y="4436057"/>
                <a:ext cx="561975" cy="561975"/>
              </a:xfrm>
              <a:custGeom>
                <a:avLst/>
                <a:gdLst>
                  <a:gd name="connsiteX0" fmla="*/ 559689 w 561975"/>
                  <a:gd name="connsiteY0" fmla="*/ 559594 h 561975"/>
                  <a:gd name="connsiteX1" fmla="*/ 7144 w 561975"/>
                  <a:gd name="connsiteY1" fmla="*/ 559594 h 561975"/>
                  <a:gd name="connsiteX2" fmla="*/ 7144 w 561975"/>
                  <a:gd name="connsiteY2" fmla="*/ 714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1975" h="561975">
                    <a:moveTo>
                      <a:pt x="559689" y="559594"/>
                    </a:moveTo>
                    <a:lnTo>
                      <a:pt x="7144" y="55959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1521510" y="4712282"/>
                <a:ext cx="561975" cy="561975"/>
              </a:xfrm>
              <a:custGeom>
                <a:avLst/>
                <a:gdLst>
                  <a:gd name="connsiteX0" fmla="*/ 7144 w 561975"/>
                  <a:gd name="connsiteY0" fmla="*/ 7144 h 561975"/>
                  <a:gd name="connsiteX1" fmla="*/ 559594 w 561975"/>
                  <a:gd name="connsiteY1" fmla="*/ 7144 h 561975"/>
                  <a:gd name="connsiteX2" fmla="*/ 559594 w 561975"/>
                  <a:gd name="connsiteY2" fmla="*/ 559594 h 561975"/>
                  <a:gd name="connsiteX3" fmla="*/ 7144 w 561975"/>
                  <a:gd name="connsiteY3" fmla="*/ 55959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561975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559594"/>
                    </a:lnTo>
                    <a:lnTo>
                      <a:pt x="7144" y="55959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1521510" y="4194979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152387" y="4341569"/>
                <a:ext cx="323850" cy="657225"/>
              </a:xfrm>
              <a:custGeom>
                <a:avLst/>
                <a:gdLst>
                  <a:gd name="connsiteX0" fmla="*/ 7144 w 323850"/>
                  <a:gd name="connsiteY0" fmla="*/ 7144 h 657225"/>
                  <a:gd name="connsiteX1" fmla="*/ 318706 w 323850"/>
                  <a:gd name="connsiteY1" fmla="*/ 7144 h 657225"/>
                  <a:gd name="connsiteX2" fmla="*/ 318706 w 323850"/>
                  <a:gd name="connsiteY2" fmla="*/ 654082 h 657225"/>
                  <a:gd name="connsiteX3" fmla="*/ 7144 w 323850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657225">
                    <a:moveTo>
                      <a:pt x="7144" y="7144"/>
                    </a:moveTo>
                    <a:lnTo>
                      <a:pt x="318706" y="7144"/>
                    </a:lnTo>
                    <a:lnTo>
                      <a:pt x="318706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1521510" y="4471204"/>
                <a:ext cx="561975" cy="247650"/>
              </a:xfrm>
              <a:custGeom>
                <a:avLst/>
                <a:gdLst>
                  <a:gd name="connsiteX0" fmla="*/ 7144 w 561975"/>
                  <a:gd name="connsiteY0" fmla="*/ 7144 h 247650"/>
                  <a:gd name="connsiteX1" fmla="*/ 559594 w 561975"/>
                  <a:gd name="connsiteY1" fmla="*/ 7144 h 247650"/>
                  <a:gd name="connsiteX2" fmla="*/ 559594 w 561975"/>
                  <a:gd name="connsiteY2" fmla="*/ 248221 h 247650"/>
                  <a:gd name="connsiteX3" fmla="*/ 7144 w 561975"/>
                  <a:gd name="connsiteY3" fmla="*/ 248221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248221"/>
                    </a:lnTo>
                    <a:lnTo>
                      <a:pt x="7144" y="248221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81501" y="5365659"/>
                <a:ext cx="561975" cy="247650"/>
              </a:xfrm>
              <a:custGeom>
                <a:avLst/>
                <a:gdLst>
                  <a:gd name="connsiteX0" fmla="*/ 559594 w 561975"/>
                  <a:gd name="connsiteY0" fmla="*/ 248222 h 247650"/>
                  <a:gd name="connsiteX1" fmla="*/ 7144 w 561975"/>
                  <a:gd name="connsiteY1" fmla="*/ 248222 h 247650"/>
                  <a:gd name="connsiteX2" fmla="*/ 7144 w 561975"/>
                  <a:gd name="connsiteY2" fmla="*/ 7144 h 247650"/>
                  <a:gd name="connsiteX3" fmla="*/ 559594 w 561975"/>
                  <a:gd name="connsiteY3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559594" y="248222"/>
                    </a:moveTo>
                    <a:lnTo>
                      <a:pt x="7144" y="248222"/>
                    </a:lnTo>
                    <a:lnTo>
                      <a:pt x="7144" y="7144"/>
                    </a:lnTo>
                    <a:lnTo>
                      <a:pt x="55959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81521" y="5089377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/>
              <p:cNvSpPr/>
              <p:nvPr/>
            </p:nvSpPr>
            <p:spPr>
              <a:xfrm>
                <a:off x="6372688" y="2593922"/>
                <a:ext cx="66675" cy="66675"/>
              </a:xfrm>
              <a:custGeom>
                <a:avLst/>
                <a:gdLst>
                  <a:gd name="connsiteX0" fmla="*/ 65627 w 66675"/>
                  <a:gd name="connsiteY0" fmla="*/ 36386 h 66675"/>
                  <a:gd name="connsiteX1" fmla="*/ 36385 w 66675"/>
                  <a:gd name="connsiteY1" fmla="*/ 65627 h 66675"/>
                  <a:gd name="connsiteX2" fmla="*/ 7144 w 66675"/>
                  <a:gd name="connsiteY2" fmla="*/ 36386 h 66675"/>
                  <a:gd name="connsiteX3" fmla="*/ 36385 w 66675"/>
                  <a:gd name="connsiteY3" fmla="*/ 7144 h 66675"/>
                  <a:gd name="connsiteX4" fmla="*/ 65627 w 66675"/>
                  <a:gd name="connsiteY4" fmla="*/ 3638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5627" y="36386"/>
                    </a:moveTo>
                    <a:cubicBezTo>
                      <a:pt x="65627" y="52535"/>
                      <a:pt x="52535" y="65627"/>
                      <a:pt x="36385" y="65627"/>
                    </a:cubicBezTo>
                    <a:cubicBezTo>
                      <a:pt x="20236" y="65627"/>
                      <a:pt x="7144" y="52535"/>
                      <a:pt x="7144" y="36386"/>
                    </a:cubicBezTo>
                    <a:cubicBezTo>
                      <a:pt x="7144" y="20236"/>
                      <a:pt x="20236" y="7144"/>
                      <a:pt x="36385" y="7144"/>
                    </a:cubicBezTo>
                    <a:cubicBezTo>
                      <a:pt x="52535" y="7144"/>
                      <a:pt x="65627" y="20236"/>
                      <a:pt x="65627" y="363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/>
              <p:cNvSpPr/>
              <p:nvPr/>
            </p:nvSpPr>
            <p:spPr>
              <a:xfrm>
                <a:off x="1470688" y="5347979"/>
                <a:ext cx="85725" cy="1028700"/>
              </a:xfrm>
              <a:custGeom>
                <a:avLst/>
                <a:gdLst>
                  <a:gd name="connsiteX0" fmla="*/ 39011 w 85725"/>
                  <a:gd name="connsiteY0" fmla="*/ 16956 h 1028700"/>
                  <a:gd name="connsiteX1" fmla="*/ 18532 w 85725"/>
                  <a:gd name="connsiteY1" fmla="*/ 814960 h 1028700"/>
                  <a:gd name="connsiteX2" fmla="*/ 28724 w 85725"/>
                  <a:gd name="connsiteY2" fmla="*/ 925831 h 1028700"/>
                  <a:gd name="connsiteX3" fmla="*/ 35392 w 85725"/>
                  <a:gd name="connsiteY3" fmla="*/ 981171 h 1028700"/>
                  <a:gd name="connsiteX4" fmla="*/ 40345 w 85725"/>
                  <a:gd name="connsiteY4" fmla="*/ 998983 h 1028700"/>
                  <a:gd name="connsiteX5" fmla="*/ 51203 w 85725"/>
                  <a:gd name="connsiteY5" fmla="*/ 1009080 h 1028700"/>
                  <a:gd name="connsiteX6" fmla="*/ 59204 w 85725"/>
                  <a:gd name="connsiteY6" fmla="*/ 995078 h 1028700"/>
                  <a:gd name="connsiteX7" fmla="*/ 57109 w 85725"/>
                  <a:gd name="connsiteY7" fmla="*/ 995935 h 1028700"/>
                  <a:gd name="connsiteX8" fmla="*/ 69301 w 85725"/>
                  <a:gd name="connsiteY8" fmla="*/ 994316 h 1028700"/>
                  <a:gd name="connsiteX9" fmla="*/ 75682 w 85725"/>
                  <a:gd name="connsiteY9" fmla="*/ 1000221 h 1028700"/>
                  <a:gd name="connsiteX10" fmla="*/ 69205 w 85725"/>
                  <a:gd name="connsiteY10" fmla="*/ 1016224 h 1028700"/>
                  <a:gd name="connsiteX11" fmla="*/ 70825 w 85725"/>
                  <a:gd name="connsiteY11" fmla="*/ 1015366 h 1028700"/>
                  <a:gd name="connsiteX12" fmla="*/ 63871 w 85725"/>
                  <a:gd name="connsiteY12" fmla="*/ 989839 h 1028700"/>
                  <a:gd name="connsiteX13" fmla="*/ 62062 w 85725"/>
                  <a:gd name="connsiteY13" fmla="*/ 989839 h 1028700"/>
                  <a:gd name="connsiteX14" fmla="*/ 48441 w 85725"/>
                  <a:gd name="connsiteY14" fmla="*/ 1000221 h 1028700"/>
                  <a:gd name="connsiteX15" fmla="*/ 78826 w 85725"/>
                  <a:gd name="connsiteY15" fmla="*/ 1020414 h 1028700"/>
                  <a:gd name="connsiteX16" fmla="*/ 83683 w 85725"/>
                  <a:gd name="connsiteY16" fmla="*/ 990696 h 1028700"/>
                  <a:gd name="connsiteX17" fmla="*/ 73015 w 85725"/>
                  <a:gd name="connsiteY17" fmla="*/ 978409 h 1028700"/>
                  <a:gd name="connsiteX18" fmla="*/ 69491 w 85725"/>
                  <a:gd name="connsiteY18" fmla="*/ 949453 h 1028700"/>
                  <a:gd name="connsiteX19" fmla="*/ 49108 w 85725"/>
                  <a:gd name="connsiteY19" fmla="*/ 723616 h 1028700"/>
                  <a:gd name="connsiteX20" fmla="*/ 42345 w 85725"/>
                  <a:gd name="connsiteY20" fmla="*/ 274417 h 1028700"/>
                  <a:gd name="connsiteX21" fmla="*/ 59585 w 85725"/>
                  <a:gd name="connsiteY21" fmla="*/ 16765 h 1028700"/>
                  <a:gd name="connsiteX22" fmla="*/ 39011 w 85725"/>
                  <a:gd name="connsiteY22" fmla="*/ 16956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725" h="1028700">
                    <a:moveTo>
                      <a:pt x="39011" y="16956"/>
                    </a:moveTo>
                    <a:cubicBezTo>
                      <a:pt x="5864" y="281751"/>
                      <a:pt x="-2232" y="548832"/>
                      <a:pt x="18532" y="814960"/>
                    </a:cubicBezTo>
                    <a:cubicBezTo>
                      <a:pt x="21390" y="851917"/>
                      <a:pt x="24628" y="888969"/>
                      <a:pt x="28724" y="925831"/>
                    </a:cubicBezTo>
                    <a:cubicBezTo>
                      <a:pt x="30724" y="944310"/>
                      <a:pt x="33010" y="962693"/>
                      <a:pt x="35392" y="981171"/>
                    </a:cubicBezTo>
                    <a:cubicBezTo>
                      <a:pt x="36154" y="987268"/>
                      <a:pt x="36916" y="993649"/>
                      <a:pt x="40345" y="998983"/>
                    </a:cubicBezTo>
                    <a:cubicBezTo>
                      <a:pt x="41488" y="1000793"/>
                      <a:pt x="51108" y="1009461"/>
                      <a:pt x="51203" y="1009080"/>
                    </a:cubicBezTo>
                    <a:cubicBezTo>
                      <a:pt x="53870" y="1004412"/>
                      <a:pt x="56537" y="999745"/>
                      <a:pt x="59204" y="995078"/>
                    </a:cubicBezTo>
                    <a:lnTo>
                      <a:pt x="57109" y="995935"/>
                    </a:lnTo>
                    <a:cubicBezTo>
                      <a:pt x="61204" y="995459"/>
                      <a:pt x="65205" y="994887"/>
                      <a:pt x="69301" y="994316"/>
                    </a:cubicBezTo>
                    <a:cubicBezTo>
                      <a:pt x="71396" y="996316"/>
                      <a:pt x="73587" y="998221"/>
                      <a:pt x="75682" y="1000221"/>
                    </a:cubicBezTo>
                    <a:cubicBezTo>
                      <a:pt x="73492" y="1005555"/>
                      <a:pt x="71301" y="1010889"/>
                      <a:pt x="69205" y="1016224"/>
                    </a:cubicBezTo>
                    <a:lnTo>
                      <a:pt x="70825" y="1015366"/>
                    </a:lnTo>
                    <a:cubicBezTo>
                      <a:pt x="83398" y="1008985"/>
                      <a:pt x="76825" y="990125"/>
                      <a:pt x="63871" y="989839"/>
                    </a:cubicBezTo>
                    <a:lnTo>
                      <a:pt x="62062" y="989839"/>
                    </a:lnTo>
                    <a:cubicBezTo>
                      <a:pt x="55680" y="989649"/>
                      <a:pt x="50155" y="994316"/>
                      <a:pt x="48441" y="1000221"/>
                    </a:cubicBezTo>
                    <a:cubicBezTo>
                      <a:pt x="42821" y="1018510"/>
                      <a:pt x="64157" y="1032987"/>
                      <a:pt x="78826" y="1020414"/>
                    </a:cubicBezTo>
                    <a:cubicBezTo>
                      <a:pt x="87303" y="1013080"/>
                      <a:pt x="88636" y="1000412"/>
                      <a:pt x="83683" y="990696"/>
                    </a:cubicBezTo>
                    <a:cubicBezTo>
                      <a:pt x="81207" y="985839"/>
                      <a:pt x="75016" y="982981"/>
                      <a:pt x="73015" y="978409"/>
                    </a:cubicBezTo>
                    <a:cubicBezTo>
                      <a:pt x="69491" y="970313"/>
                      <a:pt x="70444" y="958311"/>
                      <a:pt x="69491" y="949453"/>
                    </a:cubicBezTo>
                    <a:cubicBezTo>
                      <a:pt x="61204" y="874301"/>
                      <a:pt x="53870" y="799149"/>
                      <a:pt x="49108" y="723616"/>
                    </a:cubicBezTo>
                    <a:cubicBezTo>
                      <a:pt x="39583" y="574073"/>
                      <a:pt x="37773" y="424245"/>
                      <a:pt x="42345" y="274417"/>
                    </a:cubicBezTo>
                    <a:cubicBezTo>
                      <a:pt x="44917" y="188406"/>
                      <a:pt x="51203" y="102395"/>
                      <a:pt x="59585" y="16765"/>
                    </a:cubicBezTo>
                    <a:cubicBezTo>
                      <a:pt x="60728" y="3716"/>
                      <a:pt x="40630" y="4097"/>
                      <a:pt x="39011" y="1695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/>
              <p:cNvSpPr/>
              <p:nvPr/>
            </p:nvSpPr>
            <p:spPr>
              <a:xfrm>
                <a:off x="1496078" y="5575628"/>
                <a:ext cx="352425" cy="342900"/>
              </a:xfrm>
              <a:custGeom>
                <a:avLst/>
                <a:gdLst>
                  <a:gd name="connsiteX0" fmla="*/ 244792 w 352425"/>
                  <a:gd name="connsiteY0" fmla="*/ 278225 h 342900"/>
                  <a:gd name="connsiteX1" fmla="*/ 7144 w 352425"/>
                  <a:gd name="connsiteY1" fmla="*/ 338233 h 342900"/>
                  <a:gd name="connsiteX2" fmla="*/ 149638 w 352425"/>
                  <a:gd name="connsiteY2" fmla="*/ 111823 h 342900"/>
                  <a:gd name="connsiteX3" fmla="*/ 350520 w 352425"/>
                  <a:gd name="connsiteY3" fmla="*/ 7144 h 342900"/>
                  <a:gd name="connsiteX4" fmla="*/ 331089 w 352425"/>
                  <a:gd name="connsiteY4" fmla="*/ 156686 h 342900"/>
                  <a:gd name="connsiteX5" fmla="*/ 244792 w 352425"/>
                  <a:gd name="connsiteY5" fmla="*/ 278225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342900">
                    <a:moveTo>
                      <a:pt x="244792" y="278225"/>
                    </a:moveTo>
                    <a:cubicBezTo>
                      <a:pt x="179737" y="324421"/>
                      <a:pt x="83820" y="324136"/>
                      <a:pt x="7144" y="338233"/>
                    </a:cubicBezTo>
                    <a:cubicBezTo>
                      <a:pt x="27623" y="246888"/>
                      <a:pt x="77819" y="171164"/>
                      <a:pt x="149638" y="111823"/>
                    </a:cubicBezTo>
                    <a:cubicBezTo>
                      <a:pt x="208217" y="63437"/>
                      <a:pt x="278321" y="30671"/>
                      <a:pt x="350520" y="7144"/>
                    </a:cubicBezTo>
                    <a:cubicBezTo>
                      <a:pt x="351758" y="57626"/>
                      <a:pt x="347377" y="108871"/>
                      <a:pt x="331089" y="156686"/>
                    </a:cubicBezTo>
                    <a:cubicBezTo>
                      <a:pt x="314896" y="204502"/>
                      <a:pt x="286036" y="248983"/>
                      <a:pt x="244792" y="278225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/>
              <p:cNvSpPr/>
              <p:nvPr/>
            </p:nvSpPr>
            <p:spPr>
              <a:xfrm>
                <a:off x="1210652" y="5523717"/>
                <a:ext cx="266700" cy="257175"/>
              </a:xfrm>
              <a:custGeom>
                <a:avLst/>
                <a:gdLst>
                  <a:gd name="connsiteX0" fmla="*/ 87402 w 266700"/>
                  <a:gd name="connsiteY0" fmla="*/ 212217 h 257175"/>
                  <a:gd name="connsiteX1" fmla="*/ 267139 w 266700"/>
                  <a:gd name="connsiteY1" fmla="*/ 257651 h 257175"/>
                  <a:gd name="connsiteX2" fmla="*/ 159316 w 266700"/>
                  <a:gd name="connsiteY2" fmla="*/ 86392 h 257175"/>
                  <a:gd name="connsiteX3" fmla="*/ 7297 w 266700"/>
                  <a:gd name="connsiteY3" fmla="*/ 7144 h 257175"/>
                  <a:gd name="connsiteX4" fmla="*/ 21965 w 266700"/>
                  <a:gd name="connsiteY4" fmla="*/ 120301 h 257175"/>
                  <a:gd name="connsiteX5" fmla="*/ 87402 w 266700"/>
                  <a:gd name="connsiteY5" fmla="*/ 21221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257175">
                    <a:moveTo>
                      <a:pt x="87402" y="212217"/>
                    </a:moveTo>
                    <a:cubicBezTo>
                      <a:pt x="136551" y="247174"/>
                      <a:pt x="209131" y="246983"/>
                      <a:pt x="267139" y="257651"/>
                    </a:cubicBezTo>
                    <a:cubicBezTo>
                      <a:pt x="251708" y="188500"/>
                      <a:pt x="213608" y="131254"/>
                      <a:pt x="159316" y="86392"/>
                    </a:cubicBezTo>
                    <a:cubicBezTo>
                      <a:pt x="115024" y="49816"/>
                      <a:pt x="61970" y="25051"/>
                      <a:pt x="7297" y="7144"/>
                    </a:cubicBezTo>
                    <a:cubicBezTo>
                      <a:pt x="6344" y="45339"/>
                      <a:pt x="9678" y="84106"/>
                      <a:pt x="21965" y="120301"/>
                    </a:cubicBezTo>
                    <a:cubicBezTo>
                      <a:pt x="34443" y="156401"/>
                      <a:pt x="56255" y="190024"/>
                      <a:pt x="87402" y="21221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/>
              <p:cNvSpPr/>
              <p:nvPr/>
            </p:nvSpPr>
            <p:spPr>
              <a:xfrm>
                <a:off x="1125428" y="4882203"/>
                <a:ext cx="752475" cy="704850"/>
              </a:xfrm>
              <a:custGeom>
                <a:avLst/>
                <a:gdLst>
                  <a:gd name="connsiteX0" fmla="*/ 383985 w 752475"/>
                  <a:gd name="connsiteY0" fmla="*/ 7149 h 704850"/>
                  <a:gd name="connsiteX1" fmla="*/ 452184 w 752475"/>
                  <a:gd name="connsiteY1" fmla="*/ 121544 h 704850"/>
                  <a:gd name="connsiteX2" fmla="*/ 577438 w 752475"/>
                  <a:gd name="connsiteY2" fmla="*/ 83539 h 704850"/>
                  <a:gd name="connsiteX3" fmla="*/ 592487 w 752475"/>
                  <a:gd name="connsiteY3" fmla="*/ 203840 h 704850"/>
                  <a:gd name="connsiteX4" fmla="*/ 707168 w 752475"/>
                  <a:gd name="connsiteY4" fmla="*/ 240511 h 704850"/>
                  <a:gd name="connsiteX5" fmla="*/ 655067 w 752475"/>
                  <a:gd name="connsiteY5" fmla="*/ 349096 h 704850"/>
                  <a:gd name="connsiteX6" fmla="*/ 720027 w 752475"/>
                  <a:gd name="connsiteY6" fmla="*/ 399483 h 704850"/>
                  <a:gd name="connsiteX7" fmla="*/ 747554 w 752475"/>
                  <a:gd name="connsiteY7" fmla="*/ 439964 h 704850"/>
                  <a:gd name="connsiteX8" fmla="*/ 711931 w 752475"/>
                  <a:gd name="connsiteY8" fmla="*/ 506830 h 704850"/>
                  <a:gd name="connsiteX9" fmla="*/ 633350 w 752475"/>
                  <a:gd name="connsiteY9" fmla="*/ 524832 h 704850"/>
                  <a:gd name="connsiteX10" fmla="*/ 621253 w 752475"/>
                  <a:gd name="connsiteY10" fmla="*/ 636656 h 704850"/>
                  <a:gd name="connsiteX11" fmla="*/ 533337 w 752475"/>
                  <a:gd name="connsiteY11" fmla="*/ 619701 h 704850"/>
                  <a:gd name="connsiteX12" fmla="*/ 449041 w 752475"/>
                  <a:gd name="connsiteY12" fmla="*/ 697425 h 704850"/>
                  <a:gd name="connsiteX13" fmla="*/ 366078 w 752475"/>
                  <a:gd name="connsiteY13" fmla="*/ 618368 h 704850"/>
                  <a:gd name="connsiteX14" fmla="*/ 302356 w 752475"/>
                  <a:gd name="connsiteY14" fmla="*/ 684186 h 704850"/>
                  <a:gd name="connsiteX15" fmla="*/ 214821 w 752475"/>
                  <a:gd name="connsiteY15" fmla="*/ 692568 h 704850"/>
                  <a:gd name="connsiteX16" fmla="*/ 193295 w 752475"/>
                  <a:gd name="connsiteY16" fmla="*/ 614653 h 704850"/>
                  <a:gd name="connsiteX17" fmla="*/ 87567 w 752475"/>
                  <a:gd name="connsiteY17" fmla="*/ 606938 h 704850"/>
                  <a:gd name="connsiteX18" fmla="*/ 129382 w 752475"/>
                  <a:gd name="connsiteY18" fmla="*/ 509497 h 704850"/>
                  <a:gd name="connsiteX19" fmla="*/ 9557 w 752475"/>
                  <a:gd name="connsiteY19" fmla="*/ 450537 h 704850"/>
                  <a:gd name="connsiteX20" fmla="*/ 90996 w 752475"/>
                  <a:gd name="connsiteY20" fmla="*/ 360431 h 704850"/>
                  <a:gd name="connsiteX21" fmla="*/ 33751 w 752475"/>
                  <a:gd name="connsiteY21" fmla="*/ 269372 h 704850"/>
                  <a:gd name="connsiteX22" fmla="*/ 161671 w 752475"/>
                  <a:gd name="connsiteY22" fmla="*/ 246036 h 704850"/>
                  <a:gd name="connsiteX23" fmla="*/ 195676 w 752475"/>
                  <a:gd name="connsiteY23" fmla="*/ 70299 h 704850"/>
                  <a:gd name="connsiteX24" fmla="*/ 304832 w 752475"/>
                  <a:gd name="connsiteY24" fmla="*/ 110685 h 704850"/>
                  <a:gd name="connsiteX25" fmla="*/ 383985 w 752475"/>
                  <a:gd name="connsiteY25" fmla="*/ 7149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52475" h="704850">
                    <a:moveTo>
                      <a:pt x="383985" y="7149"/>
                    </a:moveTo>
                    <a:cubicBezTo>
                      <a:pt x="437896" y="6482"/>
                      <a:pt x="479711" y="75157"/>
                      <a:pt x="452184" y="121544"/>
                    </a:cubicBezTo>
                    <a:cubicBezTo>
                      <a:pt x="478187" y="81253"/>
                      <a:pt x="535242" y="60774"/>
                      <a:pt x="577438" y="83539"/>
                    </a:cubicBezTo>
                    <a:cubicBezTo>
                      <a:pt x="619634" y="106304"/>
                      <a:pt x="630492" y="174598"/>
                      <a:pt x="592487" y="203840"/>
                    </a:cubicBezTo>
                    <a:cubicBezTo>
                      <a:pt x="631349" y="180313"/>
                      <a:pt x="689166" y="198792"/>
                      <a:pt x="707168" y="240511"/>
                    </a:cubicBezTo>
                    <a:cubicBezTo>
                      <a:pt x="725171" y="282230"/>
                      <a:pt x="698882" y="336999"/>
                      <a:pt x="655067" y="349096"/>
                    </a:cubicBezTo>
                    <a:cubicBezTo>
                      <a:pt x="678308" y="363669"/>
                      <a:pt x="700120" y="380529"/>
                      <a:pt x="720027" y="399483"/>
                    </a:cubicBezTo>
                    <a:cubicBezTo>
                      <a:pt x="732029" y="410913"/>
                      <a:pt x="743840" y="423867"/>
                      <a:pt x="747554" y="439964"/>
                    </a:cubicBezTo>
                    <a:cubicBezTo>
                      <a:pt x="753650" y="466349"/>
                      <a:pt x="735553" y="493590"/>
                      <a:pt x="711931" y="506830"/>
                    </a:cubicBezTo>
                    <a:cubicBezTo>
                      <a:pt x="688309" y="520070"/>
                      <a:pt x="660400" y="522546"/>
                      <a:pt x="633350" y="524832"/>
                    </a:cubicBezTo>
                    <a:cubicBezTo>
                      <a:pt x="647637" y="562837"/>
                      <a:pt x="664306" y="608938"/>
                      <a:pt x="621253" y="636656"/>
                    </a:cubicBezTo>
                    <a:cubicBezTo>
                      <a:pt x="593535" y="654468"/>
                      <a:pt x="552482" y="646562"/>
                      <a:pt x="533337" y="619701"/>
                    </a:cubicBezTo>
                    <a:cubicBezTo>
                      <a:pt x="530289" y="661706"/>
                      <a:pt x="491046" y="697711"/>
                      <a:pt x="449041" y="697425"/>
                    </a:cubicBezTo>
                    <a:cubicBezTo>
                      <a:pt x="406940" y="697044"/>
                      <a:pt x="368459" y="660373"/>
                      <a:pt x="366078" y="618368"/>
                    </a:cubicBezTo>
                    <a:cubicBezTo>
                      <a:pt x="347600" y="642942"/>
                      <a:pt x="328359" y="667803"/>
                      <a:pt x="302356" y="684186"/>
                    </a:cubicBezTo>
                    <a:cubicBezTo>
                      <a:pt x="276353" y="700569"/>
                      <a:pt x="241967" y="707046"/>
                      <a:pt x="214821" y="692568"/>
                    </a:cubicBezTo>
                    <a:cubicBezTo>
                      <a:pt x="187675" y="678089"/>
                      <a:pt x="174340" y="638847"/>
                      <a:pt x="193295" y="614653"/>
                    </a:cubicBezTo>
                    <a:cubicBezTo>
                      <a:pt x="166910" y="646467"/>
                      <a:pt x="108998" y="642180"/>
                      <a:pt x="87567" y="606938"/>
                    </a:cubicBezTo>
                    <a:cubicBezTo>
                      <a:pt x="66136" y="571695"/>
                      <a:pt x="88996" y="518260"/>
                      <a:pt x="129382" y="509497"/>
                    </a:cubicBezTo>
                    <a:cubicBezTo>
                      <a:pt x="81852" y="522832"/>
                      <a:pt x="23369" y="497972"/>
                      <a:pt x="9557" y="450537"/>
                    </a:cubicBezTo>
                    <a:cubicBezTo>
                      <a:pt x="-4254" y="403103"/>
                      <a:pt x="43657" y="346524"/>
                      <a:pt x="90996" y="360431"/>
                    </a:cubicBezTo>
                    <a:cubicBezTo>
                      <a:pt x="49086" y="358335"/>
                      <a:pt x="17463" y="308138"/>
                      <a:pt x="33751" y="269372"/>
                    </a:cubicBezTo>
                    <a:cubicBezTo>
                      <a:pt x="59278" y="208507"/>
                      <a:pt x="117857" y="243273"/>
                      <a:pt x="161671" y="246036"/>
                    </a:cubicBezTo>
                    <a:cubicBezTo>
                      <a:pt x="118904" y="196315"/>
                      <a:pt x="132716" y="99351"/>
                      <a:pt x="195676" y="70299"/>
                    </a:cubicBezTo>
                    <a:cubicBezTo>
                      <a:pt x="234824" y="52202"/>
                      <a:pt x="286830" y="71442"/>
                      <a:pt x="304832" y="110685"/>
                    </a:cubicBezTo>
                    <a:cubicBezTo>
                      <a:pt x="285020" y="67537"/>
                      <a:pt x="343885" y="7625"/>
                      <a:pt x="383985" y="7149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/>
              <p:cNvSpPr/>
              <p:nvPr/>
            </p:nvSpPr>
            <p:spPr>
              <a:xfrm>
                <a:off x="1303950" y="5099473"/>
                <a:ext cx="428625" cy="361950"/>
              </a:xfrm>
              <a:custGeom>
                <a:avLst/>
                <a:gdLst>
                  <a:gd name="connsiteX0" fmla="*/ 139074 w 428625"/>
                  <a:gd name="connsiteY0" fmla="*/ 212408 h 361950"/>
                  <a:gd name="connsiteX1" fmla="*/ 61159 w 428625"/>
                  <a:gd name="connsiteY1" fmla="*/ 7144 h 361950"/>
                  <a:gd name="connsiteX2" fmla="*/ 10010 w 428625"/>
                  <a:gd name="connsiteY2" fmla="*/ 113443 h 361950"/>
                  <a:gd name="connsiteX3" fmla="*/ 191461 w 428625"/>
                  <a:gd name="connsiteY3" fmla="*/ 356330 h 361950"/>
                  <a:gd name="connsiteX4" fmla="*/ 351767 w 428625"/>
                  <a:gd name="connsiteY4" fmla="*/ 315373 h 361950"/>
                  <a:gd name="connsiteX5" fmla="*/ 399392 w 428625"/>
                  <a:gd name="connsiteY5" fmla="*/ 272701 h 361950"/>
                  <a:gd name="connsiteX6" fmla="*/ 421966 w 428625"/>
                  <a:gd name="connsiteY6" fmla="*/ 219551 h 361950"/>
                  <a:gd name="connsiteX7" fmla="*/ 430634 w 428625"/>
                  <a:gd name="connsiteY7" fmla="*/ 154591 h 361950"/>
                  <a:gd name="connsiteX8" fmla="*/ 139074 w 428625"/>
                  <a:gd name="connsiteY8" fmla="*/ 21240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625" h="361950">
                    <a:moveTo>
                      <a:pt x="139074" y="212408"/>
                    </a:moveTo>
                    <a:cubicBezTo>
                      <a:pt x="69922" y="184785"/>
                      <a:pt x="30394" y="88868"/>
                      <a:pt x="61159" y="7144"/>
                    </a:cubicBezTo>
                    <a:cubicBezTo>
                      <a:pt x="35727" y="35052"/>
                      <a:pt x="17058" y="70580"/>
                      <a:pt x="10010" y="113443"/>
                    </a:cubicBezTo>
                    <a:cubicBezTo>
                      <a:pt x="-9135" y="228886"/>
                      <a:pt x="69446" y="349472"/>
                      <a:pt x="191461" y="356330"/>
                    </a:cubicBezTo>
                    <a:cubicBezTo>
                      <a:pt x="247087" y="359474"/>
                      <a:pt x="304523" y="345091"/>
                      <a:pt x="351767" y="315373"/>
                    </a:cubicBezTo>
                    <a:cubicBezTo>
                      <a:pt x="369960" y="303943"/>
                      <a:pt x="387105" y="290322"/>
                      <a:pt x="399392" y="272701"/>
                    </a:cubicBezTo>
                    <a:cubicBezTo>
                      <a:pt x="410441" y="256794"/>
                      <a:pt x="417204" y="238316"/>
                      <a:pt x="421966" y="219551"/>
                    </a:cubicBezTo>
                    <a:cubicBezTo>
                      <a:pt x="427395" y="198406"/>
                      <a:pt x="430253" y="176499"/>
                      <a:pt x="430634" y="154591"/>
                    </a:cubicBezTo>
                    <a:cubicBezTo>
                      <a:pt x="361387" y="234601"/>
                      <a:pt x="250326" y="268034"/>
                      <a:pt x="139074" y="212408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/>
              <p:cNvSpPr/>
              <p:nvPr/>
            </p:nvSpPr>
            <p:spPr>
              <a:xfrm>
                <a:off x="1347394" y="5028507"/>
                <a:ext cx="390525" cy="314325"/>
              </a:xfrm>
              <a:custGeom>
                <a:avLst/>
                <a:gdLst>
                  <a:gd name="connsiteX0" fmla="*/ 372617 w 390525"/>
                  <a:gd name="connsiteY0" fmla="*/ 137642 h 314325"/>
                  <a:gd name="connsiteX1" fmla="*/ 17715 w 390525"/>
                  <a:gd name="connsiteY1" fmla="*/ 78110 h 314325"/>
                  <a:gd name="connsiteX2" fmla="*/ 95630 w 390525"/>
                  <a:gd name="connsiteY2" fmla="*/ 283374 h 314325"/>
                  <a:gd name="connsiteX3" fmla="*/ 387190 w 390525"/>
                  <a:gd name="connsiteY3" fmla="*/ 225557 h 314325"/>
                  <a:gd name="connsiteX4" fmla="*/ 372617 w 390525"/>
                  <a:gd name="connsiteY4" fmla="*/ 137642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314325">
                    <a:moveTo>
                      <a:pt x="372617" y="137642"/>
                    </a:moveTo>
                    <a:cubicBezTo>
                      <a:pt x="312609" y="-20854"/>
                      <a:pt x="114585" y="-27808"/>
                      <a:pt x="17715" y="78110"/>
                    </a:cubicBezTo>
                    <a:cubicBezTo>
                      <a:pt x="-13050" y="159740"/>
                      <a:pt x="26478" y="255656"/>
                      <a:pt x="95630" y="283374"/>
                    </a:cubicBezTo>
                    <a:cubicBezTo>
                      <a:pt x="206882" y="339000"/>
                      <a:pt x="317943" y="305567"/>
                      <a:pt x="387190" y="225557"/>
                    </a:cubicBezTo>
                    <a:cubicBezTo>
                      <a:pt x="387666" y="195649"/>
                      <a:pt x="383190" y="165645"/>
                      <a:pt x="372617" y="137642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/>
              <p:cNvSpPr/>
              <p:nvPr/>
            </p:nvSpPr>
            <p:spPr>
              <a:xfrm>
                <a:off x="2385239" y="5619846"/>
                <a:ext cx="57150" cy="676275"/>
              </a:xfrm>
              <a:custGeom>
                <a:avLst/>
                <a:gdLst>
                  <a:gd name="connsiteX0" fmla="*/ 27906 w 57150"/>
                  <a:gd name="connsiteY0" fmla="*/ 13503 h 676275"/>
                  <a:gd name="connsiteX1" fmla="*/ 14571 w 57150"/>
                  <a:gd name="connsiteY1" fmla="*/ 533283 h 676275"/>
                  <a:gd name="connsiteX2" fmla="*/ 21239 w 57150"/>
                  <a:gd name="connsiteY2" fmla="*/ 605482 h 676275"/>
                  <a:gd name="connsiteX3" fmla="*/ 25525 w 57150"/>
                  <a:gd name="connsiteY3" fmla="*/ 641487 h 676275"/>
                  <a:gd name="connsiteX4" fmla="*/ 28763 w 57150"/>
                  <a:gd name="connsiteY4" fmla="*/ 653107 h 676275"/>
                  <a:gd name="connsiteX5" fmla="*/ 35812 w 57150"/>
                  <a:gd name="connsiteY5" fmla="*/ 659679 h 676275"/>
                  <a:gd name="connsiteX6" fmla="*/ 41051 w 57150"/>
                  <a:gd name="connsiteY6" fmla="*/ 650536 h 676275"/>
                  <a:gd name="connsiteX7" fmla="*/ 39717 w 57150"/>
                  <a:gd name="connsiteY7" fmla="*/ 651107 h 676275"/>
                  <a:gd name="connsiteX8" fmla="*/ 47718 w 57150"/>
                  <a:gd name="connsiteY8" fmla="*/ 650059 h 676275"/>
                  <a:gd name="connsiteX9" fmla="*/ 51909 w 57150"/>
                  <a:gd name="connsiteY9" fmla="*/ 653869 h 676275"/>
                  <a:gd name="connsiteX10" fmla="*/ 47623 w 57150"/>
                  <a:gd name="connsiteY10" fmla="*/ 664252 h 676275"/>
                  <a:gd name="connsiteX11" fmla="*/ 48671 w 57150"/>
                  <a:gd name="connsiteY11" fmla="*/ 663680 h 676275"/>
                  <a:gd name="connsiteX12" fmla="*/ 44194 w 57150"/>
                  <a:gd name="connsiteY12" fmla="*/ 647011 h 676275"/>
                  <a:gd name="connsiteX13" fmla="*/ 42956 w 57150"/>
                  <a:gd name="connsiteY13" fmla="*/ 647011 h 676275"/>
                  <a:gd name="connsiteX14" fmla="*/ 34097 w 57150"/>
                  <a:gd name="connsiteY14" fmla="*/ 653774 h 676275"/>
                  <a:gd name="connsiteX15" fmla="*/ 53814 w 57150"/>
                  <a:gd name="connsiteY15" fmla="*/ 666919 h 676275"/>
                  <a:gd name="connsiteX16" fmla="*/ 56958 w 57150"/>
                  <a:gd name="connsiteY16" fmla="*/ 647583 h 676275"/>
                  <a:gd name="connsiteX17" fmla="*/ 50004 w 57150"/>
                  <a:gd name="connsiteY17" fmla="*/ 639582 h 676275"/>
                  <a:gd name="connsiteX18" fmla="*/ 47718 w 57150"/>
                  <a:gd name="connsiteY18" fmla="*/ 620722 h 676275"/>
                  <a:gd name="connsiteX19" fmla="*/ 34383 w 57150"/>
                  <a:gd name="connsiteY19" fmla="*/ 473656 h 676275"/>
                  <a:gd name="connsiteX20" fmla="*/ 30002 w 57150"/>
                  <a:gd name="connsiteY20" fmla="*/ 181048 h 676275"/>
                  <a:gd name="connsiteX21" fmla="*/ 41241 w 57150"/>
                  <a:gd name="connsiteY21" fmla="*/ 13218 h 676275"/>
                  <a:gd name="connsiteX22" fmla="*/ 27906 w 57150"/>
                  <a:gd name="connsiteY22" fmla="*/ 13503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50" h="676275">
                    <a:moveTo>
                      <a:pt x="27906" y="13503"/>
                    </a:moveTo>
                    <a:cubicBezTo>
                      <a:pt x="6285" y="186001"/>
                      <a:pt x="1046" y="359928"/>
                      <a:pt x="14571" y="533283"/>
                    </a:cubicBezTo>
                    <a:cubicBezTo>
                      <a:pt x="16476" y="557381"/>
                      <a:pt x="18572" y="581479"/>
                      <a:pt x="21239" y="605482"/>
                    </a:cubicBezTo>
                    <a:cubicBezTo>
                      <a:pt x="22572" y="617484"/>
                      <a:pt x="24001" y="629485"/>
                      <a:pt x="25525" y="641487"/>
                    </a:cubicBezTo>
                    <a:cubicBezTo>
                      <a:pt x="26001" y="645487"/>
                      <a:pt x="26573" y="649583"/>
                      <a:pt x="28763" y="653107"/>
                    </a:cubicBezTo>
                    <a:cubicBezTo>
                      <a:pt x="29526" y="654250"/>
                      <a:pt x="35812" y="659965"/>
                      <a:pt x="35812" y="659679"/>
                    </a:cubicBezTo>
                    <a:cubicBezTo>
                      <a:pt x="37527" y="656631"/>
                      <a:pt x="39336" y="653583"/>
                      <a:pt x="41051" y="650536"/>
                    </a:cubicBezTo>
                    <a:lnTo>
                      <a:pt x="39717" y="651107"/>
                    </a:lnTo>
                    <a:cubicBezTo>
                      <a:pt x="42384" y="650726"/>
                      <a:pt x="45051" y="650440"/>
                      <a:pt x="47718" y="650059"/>
                    </a:cubicBezTo>
                    <a:cubicBezTo>
                      <a:pt x="49147" y="651393"/>
                      <a:pt x="50480" y="652631"/>
                      <a:pt x="51909" y="653869"/>
                    </a:cubicBezTo>
                    <a:cubicBezTo>
                      <a:pt x="50480" y="657394"/>
                      <a:pt x="49052" y="660822"/>
                      <a:pt x="47623" y="664252"/>
                    </a:cubicBezTo>
                    <a:lnTo>
                      <a:pt x="48671" y="663680"/>
                    </a:lnTo>
                    <a:cubicBezTo>
                      <a:pt x="56862" y="659489"/>
                      <a:pt x="52576" y="647202"/>
                      <a:pt x="44194" y="647011"/>
                    </a:cubicBezTo>
                    <a:lnTo>
                      <a:pt x="42956" y="647011"/>
                    </a:lnTo>
                    <a:cubicBezTo>
                      <a:pt x="38860" y="646916"/>
                      <a:pt x="35240" y="649964"/>
                      <a:pt x="34097" y="653774"/>
                    </a:cubicBezTo>
                    <a:cubicBezTo>
                      <a:pt x="30478" y="665680"/>
                      <a:pt x="44289" y="675110"/>
                      <a:pt x="53814" y="666919"/>
                    </a:cubicBezTo>
                    <a:cubicBezTo>
                      <a:pt x="59339" y="662156"/>
                      <a:pt x="60196" y="653869"/>
                      <a:pt x="56958" y="647583"/>
                    </a:cubicBezTo>
                    <a:cubicBezTo>
                      <a:pt x="55338" y="644439"/>
                      <a:pt x="51338" y="642630"/>
                      <a:pt x="50004" y="639582"/>
                    </a:cubicBezTo>
                    <a:cubicBezTo>
                      <a:pt x="47718" y="634343"/>
                      <a:pt x="48290" y="626532"/>
                      <a:pt x="47718" y="620722"/>
                    </a:cubicBezTo>
                    <a:cubicBezTo>
                      <a:pt x="42289" y="571764"/>
                      <a:pt x="37527" y="522805"/>
                      <a:pt x="34383" y="473656"/>
                    </a:cubicBezTo>
                    <a:cubicBezTo>
                      <a:pt x="28192" y="376215"/>
                      <a:pt x="27049" y="278584"/>
                      <a:pt x="30002" y="181048"/>
                    </a:cubicBezTo>
                    <a:cubicBezTo>
                      <a:pt x="31716" y="125041"/>
                      <a:pt x="35812" y="69034"/>
                      <a:pt x="41241" y="13218"/>
                    </a:cubicBezTo>
                    <a:cubicBezTo>
                      <a:pt x="42098" y="4931"/>
                      <a:pt x="28954" y="5217"/>
                      <a:pt x="27906" y="13503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/>
              <p:cNvSpPr/>
              <p:nvPr/>
            </p:nvSpPr>
            <p:spPr>
              <a:xfrm>
                <a:off x="2401906" y="5768128"/>
                <a:ext cx="228600" cy="228600"/>
              </a:xfrm>
              <a:custGeom>
                <a:avLst/>
                <a:gdLst>
                  <a:gd name="connsiteX0" fmla="*/ 161925 w 228600"/>
                  <a:gd name="connsiteY0" fmla="*/ 183737 h 228600"/>
                  <a:gd name="connsiteX1" fmla="*/ 7144 w 228600"/>
                  <a:gd name="connsiteY1" fmla="*/ 222790 h 228600"/>
                  <a:gd name="connsiteX2" fmla="*/ 99917 w 228600"/>
                  <a:gd name="connsiteY2" fmla="*/ 75343 h 228600"/>
                  <a:gd name="connsiteX3" fmla="*/ 230791 w 228600"/>
                  <a:gd name="connsiteY3" fmla="*/ 7144 h 228600"/>
                  <a:gd name="connsiteX4" fmla="*/ 218122 w 228600"/>
                  <a:gd name="connsiteY4" fmla="*/ 104489 h 228600"/>
                  <a:gd name="connsiteX5" fmla="*/ 161925 w 228600"/>
                  <a:gd name="connsiteY5" fmla="*/ 1837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228600">
                    <a:moveTo>
                      <a:pt x="161925" y="183737"/>
                    </a:moveTo>
                    <a:cubicBezTo>
                      <a:pt x="119539" y="213836"/>
                      <a:pt x="57055" y="213646"/>
                      <a:pt x="7144" y="222790"/>
                    </a:cubicBezTo>
                    <a:cubicBezTo>
                      <a:pt x="20479" y="163259"/>
                      <a:pt x="53245" y="114014"/>
                      <a:pt x="99917" y="75343"/>
                    </a:cubicBezTo>
                    <a:cubicBezTo>
                      <a:pt x="138017" y="43815"/>
                      <a:pt x="183737" y="22479"/>
                      <a:pt x="230791" y="7144"/>
                    </a:cubicBezTo>
                    <a:cubicBezTo>
                      <a:pt x="231553" y="40005"/>
                      <a:pt x="228790" y="73343"/>
                      <a:pt x="218122" y="104489"/>
                    </a:cubicBezTo>
                    <a:cubicBezTo>
                      <a:pt x="207550" y="135731"/>
                      <a:pt x="188690" y="164687"/>
                      <a:pt x="161925" y="18373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/>
              <p:cNvSpPr/>
              <p:nvPr/>
            </p:nvSpPr>
            <p:spPr>
              <a:xfrm>
                <a:off x="2215985" y="5734219"/>
                <a:ext cx="180975" cy="171450"/>
              </a:xfrm>
              <a:custGeom>
                <a:avLst/>
                <a:gdLst>
                  <a:gd name="connsiteX0" fmla="*/ 59334 w 180975"/>
                  <a:gd name="connsiteY0" fmla="*/ 140779 h 171450"/>
                  <a:gd name="connsiteX1" fmla="*/ 176396 w 180975"/>
                  <a:gd name="connsiteY1" fmla="*/ 170307 h 171450"/>
                  <a:gd name="connsiteX2" fmla="*/ 106197 w 180975"/>
                  <a:gd name="connsiteY2" fmla="*/ 58769 h 171450"/>
                  <a:gd name="connsiteX3" fmla="*/ 7232 w 180975"/>
                  <a:gd name="connsiteY3" fmla="*/ 7144 h 171450"/>
                  <a:gd name="connsiteX4" fmla="*/ 16757 w 180975"/>
                  <a:gd name="connsiteY4" fmla="*/ 80867 h 171450"/>
                  <a:gd name="connsiteX5" fmla="*/ 59334 w 180975"/>
                  <a:gd name="connsiteY5" fmla="*/ 14077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" h="171450">
                    <a:moveTo>
                      <a:pt x="59334" y="140779"/>
                    </a:moveTo>
                    <a:cubicBezTo>
                      <a:pt x="91338" y="163544"/>
                      <a:pt x="138677" y="163449"/>
                      <a:pt x="176396" y="170307"/>
                    </a:cubicBezTo>
                    <a:cubicBezTo>
                      <a:pt x="166300" y="125254"/>
                      <a:pt x="141535" y="88011"/>
                      <a:pt x="106197" y="58769"/>
                    </a:cubicBezTo>
                    <a:cubicBezTo>
                      <a:pt x="77336" y="34957"/>
                      <a:pt x="42760" y="18764"/>
                      <a:pt x="7232" y="7144"/>
                    </a:cubicBezTo>
                    <a:cubicBezTo>
                      <a:pt x="6660" y="32004"/>
                      <a:pt x="8756" y="57245"/>
                      <a:pt x="16757" y="80867"/>
                    </a:cubicBezTo>
                    <a:cubicBezTo>
                      <a:pt x="24853" y="104489"/>
                      <a:pt x="39045" y="126397"/>
                      <a:pt x="59334" y="14077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/>
              <p:cNvSpPr/>
              <p:nvPr/>
            </p:nvSpPr>
            <p:spPr>
              <a:xfrm>
                <a:off x="2160410" y="5316450"/>
                <a:ext cx="495300" cy="457200"/>
              </a:xfrm>
              <a:custGeom>
                <a:avLst/>
                <a:gdLst>
                  <a:gd name="connsiteX0" fmla="*/ 252545 w 495300"/>
                  <a:gd name="connsiteY0" fmla="*/ 7146 h 457200"/>
                  <a:gd name="connsiteX1" fmla="*/ 297026 w 495300"/>
                  <a:gd name="connsiteY1" fmla="*/ 81631 h 457200"/>
                  <a:gd name="connsiteX2" fmla="*/ 378560 w 495300"/>
                  <a:gd name="connsiteY2" fmla="*/ 56866 h 457200"/>
                  <a:gd name="connsiteX3" fmla="*/ 388371 w 495300"/>
                  <a:gd name="connsiteY3" fmla="*/ 135257 h 457200"/>
                  <a:gd name="connsiteX4" fmla="*/ 463047 w 495300"/>
                  <a:gd name="connsiteY4" fmla="*/ 159165 h 457200"/>
                  <a:gd name="connsiteX5" fmla="*/ 429138 w 495300"/>
                  <a:gd name="connsiteY5" fmla="*/ 229840 h 457200"/>
                  <a:gd name="connsiteX6" fmla="*/ 471429 w 495300"/>
                  <a:gd name="connsiteY6" fmla="*/ 262606 h 457200"/>
                  <a:gd name="connsiteX7" fmla="*/ 489336 w 495300"/>
                  <a:gd name="connsiteY7" fmla="*/ 288991 h 457200"/>
                  <a:gd name="connsiteX8" fmla="*/ 466095 w 495300"/>
                  <a:gd name="connsiteY8" fmla="*/ 332520 h 457200"/>
                  <a:gd name="connsiteX9" fmla="*/ 414946 w 495300"/>
                  <a:gd name="connsiteY9" fmla="*/ 344236 h 457200"/>
                  <a:gd name="connsiteX10" fmla="*/ 407040 w 495300"/>
                  <a:gd name="connsiteY10" fmla="*/ 417102 h 457200"/>
                  <a:gd name="connsiteX11" fmla="*/ 349795 w 495300"/>
                  <a:gd name="connsiteY11" fmla="*/ 406053 h 457200"/>
                  <a:gd name="connsiteX12" fmla="*/ 294836 w 495300"/>
                  <a:gd name="connsiteY12" fmla="*/ 456631 h 457200"/>
                  <a:gd name="connsiteX13" fmla="*/ 240734 w 495300"/>
                  <a:gd name="connsiteY13" fmla="*/ 405101 h 457200"/>
                  <a:gd name="connsiteX14" fmla="*/ 199300 w 495300"/>
                  <a:gd name="connsiteY14" fmla="*/ 447963 h 457200"/>
                  <a:gd name="connsiteX15" fmla="*/ 142340 w 495300"/>
                  <a:gd name="connsiteY15" fmla="*/ 453392 h 457200"/>
                  <a:gd name="connsiteX16" fmla="*/ 128339 w 495300"/>
                  <a:gd name="connsiteY16" fmla="*/ 402624 h 457200"/>
                  <a:gd name="connsiteX17" fmla="*/ 59473 w 495300"/>
                  <a:gd name="connsiteY17" fmla="*/ 397576 h 457200"/>
                  <a:gd name="connsiteX18" fmla="*/ 86714 w 495300"/>
                  <a:gd name="connsiteY18" fmla="*/ 334139 h 457200"/>
                  <a:gd name="connsiteX19" fmla="*/ 8705 w 495300"/>
                  <a:gd name="connsiteY19" fmla="*/ 295754 h 457200"/>
                  <a:gd name="connsiteX20" fmla="*/ 61759 w 495300"/>
                  <a:gd name="connsiteY20" fmla="*/ 237080 h 457200"/>
                  <a:gd name="connsiteX21" fmla="*/ 24421 w 495300"/>
                  <a:gd name="connsiteY21" fmla="*/ 177739 h 457200"/>
                  <a:gd name="connsiteX22" fmla="*/ 107765 w 495300"/>
                  <a:gd name="connsiteY22" fmla="*/ 162499 h 457200"/>
                  <a:gd name="connsiteX23" fmla="*/ 129958 w 495300"/>
                  <a:gd name="connsiteY23" fmla="*/ 48008 h 457200"/>
                  <a:gd name="connsiteX24" fmla="*/ 201014 w 495300"/>
                  <a:gd name="connsiteY24" fmla="*/ 74297 h 457200"/>
                  <a:gd name="connsiteX25" fmla="*/ 252545 w 495300"/>
                  <a:gd name="connsiteY25" fmla="*/ 714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5300" h="457200">
                    <a:moveTo>
                      <a:pt x="252545" y="7146"/>
                    </a:moveTo>
                    <a:cubicBezTo>
                      <a:pt x="287692" y="6765"/>
                      <a:pt x="314933" y="51437"/>
                      <a:pt x="297026" y="81631"/>
                    </a:cubicBezTo>
                    <a:cubicBezTo>
                      <a:pt x="313981" y="55343"/>
                      <a:pt x="351129" y="42007"/>
                      <a:pt x="378560" y="56866"/>
                    </a:cubicBezTo>
                    <a:cubicBezTo>
                      <a:pt x="406088" y="71726"/>
                      <a:pt x="413136" y="116207"/>
                      <a:pt x="388371" y="135257"/>
                    </a:cubicBezTo>
                    <a:cubicBezTo>
                      <a:pt x="413708" y="119922"/>
                      <a:pt x="451331" y="131923"/>
                      <a:pt x="463047" y="159165"/>
                    </a:cubicBezTo>
                    <a:cubicBezTo>
                      <a:pt x="474763" y="186406"/>
                      <a:pt x="457618" y="222030"/>
                      <a:pt x="429138" y="229840"/>
                    </a:cubicBezTo>
                    <a:cubicBezTo>
                      <a:pt x="444283" y="239365"/>
                      <a:pt x="458475" y="250319"/>
                      <a:pt x="471429" y="262606"/>
                    </a:cubicBezTo>
                    <a:cubicBezTo>
                      <a:pt x="479240" y="270036"/>
                      <a:pt x="486955" y="278513"/>
                      <a:pt x="489336" y="288991"/>
                    </a:cubicBezTo>
                    <a:cubicBezTo>
                      <a:pt x="493337" y="306231"/>
                      <a:pt x="481526" y="323852"/>
                      <a:pt x="466095" y="332520"/>
                    </a:cubicBezTo>
                    <a:cubicBezTo>
                      <a:pt x="450665" y="341188"/>
                      <a:pt x="432472" y="342807"/>
                      <a:pt x="414946" y="344236"/>
                    </a:cubicBezTo>
                    <a:cubicBezTo>
                      <a:pt x="424280" y="369001"/>
                      <a:pt x="435139" y="399005"/>
                      <a:pt x="407040" y="417102"/>
                    </a:cubicBezTo>
                    <a:cubicBezTo>
                      <a:pt x="389038" y="428722"/>
                      <a:pt x="362273" y="423579"/>
                      <a:pt x="349795" y="406053"/>
                    </a:cubicBezTo>
                    <a:cubicBezTo>
                      <a:pt x="347795" y="433390"/>
                      <a:pt x="322268" y="456916"/>
                      <a:pt x="294836" y="456631"/>
                    </a:cubicBezTo>
                    <a:cubicBezTo>
                      <a:pt x="267404" y="456440"/>
                      <a:pt x="242353" y="432437"/>
                      <a:pt x="240734" y="405101"/>
                    </a:cubicBezTo>
                    <a:cubicBezTo>
                      <a:pt x="228732" y="421103"/>
                      <a:pt x="216159" y="437295"/>
                      <a:pt x="199300" y="447963"/>
                    </a:cubicBezTo>
                    <a:cubicBezTo>
                      <a:pt x="182346" y="458631"/>
                      <a:pt x="159962" y="462822"/>
                      <a:pt x="142340" y="453392"/>
                    </a:cubicBezTo>
                    <a:cubicBezTo>
                      <a:pt x="124719" y="443963"/>
                      <a:pt x="115956" y="418340"/>
                      <a:pt x="128339" y="402624"/>
                    </a:cubicBezTo>
                    <a:cubicBezTo>
                      <a:pt x="111194" y="423293"/>
                      <a:pt x="73379" y="420531"/>
                      <a:pt x="59473" y="397576"/>
                    </a:cubicBezTo>
                    <a:cubicBezTo>
                      <a:pt x="45471" y="374621"/>
                      <a:pt x="60425" y="339854"/>
                      <a:pt x="86714" y="334139"/>
                    </a:cubicBezTo>
                    <a:cubicBezTo>
                      <a:pt x="55758" y="342807"/>
                      <a:pt x="17658" y="326614"/>
                      <a:pt x="8705" y="295754"/>
                    </a:cubicBezTo>
                    <a:cubicBezTo>
                      <a:pt x="-249" y="264893"/>
                      <a:pt x="30898" y="228031"/>
                      <a:pt x="61759" y="237080"/>
                    </a:cubicBezTo>
                    <a:cubicBezTo>
                      <a:pt x="34422" y="235746"/>
                      <a:pt x="13848" y="202980"/>
                      <a:pt x="24421" y="177739"/>
                    </a:cubicBezTo>
                    <a:cubicBezTo>
                      <a:pt x="41090" y="138115"/>
                      <a:pt x="79190" y="160689"/>
                      <a:pt x="107765" y="162499"/>
                    </a:cubicBezTo>
                    <a:cubicBezTo>
                      <a:pt x="79952" y="130114"/>
                      <a:pt x="88905" y="66963"/>
                      <a:pt x="129958" y="48008"/>
                    </a:cubicBezTo>
                    <a:cubicBezTo>
                      <a:pt x="155485" y="36197"/>
                      <a:pt x="189394" y="48770"/>
                      <a:pt x="201014" y="74297"/>
                    </a:cubicBezTo>
                    <a:cubicBezTo>
                      <a:pt x="188156" y="46484"/>
                      <a:pt x="226446" y="7432"/>
                      <a:pt x="252545" y="714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/>
              <p:cNvSpPr/>
              <p:nvPr/>
            </p:nvSpPr>
            <p:spPr>
              <a:xfrm>
                <a:off x="2276592" y="5457899"/>
                <a:ext cx="285750" cy="238125"/>
              </a:xfrm>
              <a:custGeom>
                <a:avLst/>
                <a:gdLst>
                  <a:gd name="connsiteX0" fmla="*/ 93119 w 285750"/>
                  <a:gd name="connsiteY0" fmla="*/ 140875 h 238125"/>
                  <a:gd name="connsiteX1" fmla="*/ 42351 w 285750"/>
                  <a:gd name="connsiteY1" fmla="*/ 7144 h 238125"/>
                  <a:gd name="connsiteX2" fmla="*/ 9014 w 285750"/>
                  <a:gd name="connsiteY2" fmla="*/ 76391 h 238125"/>
                  <a:gd name="connsiteX3" fmla="*/ 127219 w 285750"/>
                  <a:gd name="connsiteY3" fmla="*/ 234601 h 238125"/>
                  <a:gd name="connsiteX4" fmla="*/ 231708 w 285750"/>
                  <a:gd name="connsiteY4" fmla="*/ 207931 h 238125"/>
                  <a:gd name="connsiteX5" fmla="*/ 262760 w 285750"/>
                  <a:gd name="connsiteY5" fmla="*/ 180118 h 238125"/>
                  <a:gd name="connsiteX6" fmla="*/ 277428 w 285750"/>
                  <a:gd name="connsiteY6" fmla="*/ 145447 h 238125"/>
                  <a:gd name="connsiteX7" fmla="*/ 283048 w 285750"/>
                  <a:gd name="connsiteY7" fmla="*/ 103156 h 238125"/>
                  <a:gd name="connsiteX8" fmla="*/ 93119 w 285750"/>
                  <a:gd name="connsiteY8" fmla="*/ 14087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8125">
                    <a:moveTo>
                      <a:pt x="93119" y="140875"/>
                    </a:moveTo>
                    <a:cubicBezTo>
                      <a:pt x="48066" y="122873"/>
                      <a:pt x="22349" y="60388"/>
                      <a:pt x="42351" y="7144"/>
                    </a:cubicBezTo>
                    <a:cubicBezTo>
                      <a:pt x="25777" y="25337"/>
                      <a:pt x="13681" y="48482"/>
                      <a:pt x="9014" y="76391"/>
                    </a:cubicBezTo>
                    <a:cubicBezTo>
                      <a:pt x="-3464" y="151638"/>
                      <a:pt x="47685" y="230124"/>
                      <a:pt x="127219" y="234601"/>
                    </a:cubicBezTo>
                    <a:cubicBezTo>
                      <a:pt x="163414" y="236696"/>
                      <a:pt x="200847" y="227267"/>
                      <a:pt x="231708" y="207931"/>
                    </a:cubicBezTo>
                    <a:cubicBezTo>
                      <a:pt x="243519" y="200501"/>
                      <a:pt x="254759" y="191548"/>
                      <a:pt x="262760" y="180118"/>
                    </a:cubicBezTo>
                    <a:cubicBezTo>
                      <a:pt x="269999" y="169736"/>
                      <a:pt x="274380" y="157734"/>
                      <a:pt x="277428" y="145447"/>
                    </a:cubicBezTo>
                    <a:cubicBezTo>
                      <a:pt x="280952" y="131636"/>
                      <a:pt x="282857" y="117443"/>
                      <a:pt x="283048" y="103156"/>
                    </a:cubicBezTo>
                    <a:cubicBezTo>
                      <a:pt x="237899" y="155353"/>
                      <a:pt x="165605" y="177165"/>
                      <a:pt x="93119" y="140875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/>
              <p:cNvSpPr/>
              <p:nvPr/>
            </p:nvSpPr>
            <p:spPr>
              <a:xfrm>
                <a:off x="2304930" y="5411734"/>
                <a:ext cx="257175" cy="209550"/>
              </a:xfrm>
              <a:custGeom>
                <a:avLst/>
                <a:gdLst>
                  <a:gd name="connsiteX0" fmla="*/ 245185 w 257175"/>
                  <a:gd name="connsiteY0" fmla="*/ 92171 h 209550"/>
                  <a:gd name="connsiteX1" fmla="*/ 14013 w 257175"/>
                  <a:gd name="connsiteY1" fmla="*/ 53404 h 209550"/>
                  <a:gd name="connsiteX2" fmla="*/ 64781 w 257175"/>
                  <a:gd name="connsiteY2" fmla="*/ 187135 h 209550"/>
                  <a:gd name="connsiteX3" fmla="*/ 254710 w 257175"/>
                  <a:gd name="connsiteY3" fmla="*/ 149511 h 209550"/>
                  <a:gd name="connsiteX4" fmla="*/ 245185 w 257175"/>
                  <a:gd name="connsiteY4" fmla="*/ 92171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209550">
                    <a:moveTo>
                      <a:pt x="245185" y="92171"/>
                    </a:moveTo>
                    <a:cubicBezTo>
                      <a:pt x="206132" y="-11080"/>
                      <a:pt x="77069" y="-15652"/>
                      <a:pt x="14013" y="53404"/>
                    </a:cubicBezTo>
                    <a:cubicBezTo>
                      <a:pt x="-5989" y="106553"/>
                      <a:pt x="19728" y="169037"/>
                      <a:pt x="64781" y="187135"/>
                    </a:cubicBezTo>
                    <a:cubicBezTo>
                      <a:pt x="137267" y="223330"/>
                      <a:pt x="209562" y="201613"/>
                      <a:pt x="254710" y="149511"/>
                    </a:cubicBezTo>
                    <a:cubicBezTo>
                      <a:pt x="254996" y="129890"/>
                      <a:pt x="252138" y="110363"/>
                      <a:pt x="245185" y="92171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94" name="任意多边形: 形状 393"/>
            <p:cNvSpPr/>
            <p:nvPr userDrawn="1"/>
          </p:nvSpPr>
          <p:spPr>
            <a:xfrm>
              <a:off x="-204295" y="5300745"/>
              <a:ext cx="690698" cy="1103869"/>
            </a:xfrm>
            <a:custGeom>
              <a:avLst/>
              <a:gdLst>
                <a:gd name="connsiteX0" fmla="*/ 505854 w 690698"/>
                <a:gd name="connsiteY0" fmla="*/ 829 h 1103869"/>
                <a:gd name="connsiteX1" fmla="*/ 214024 w 690698"/>
                <a:gd name="connsiteY1" fmla="*/ 487212 h 1103869"/>
                <a:gd name="connsiteX2" fmla="*/ 16 w 690698"/>
                <a:gd name="connsiteY2" fmla="*/ 1070872 h 1103869"/>
                <a:gd name="connsiteX3" fmla="*/ 204297 w 690698"/>
                <a:gd name="connsiteY3" fmla="*/ 1031961 h 1103869"/>
                <a:gd name="connsiteX4" fmla="*/ 505854 w 690698"/>
                <a:gd name="connsiteY4" fmla="*/ 1041689 h 1103869"/>
                <a:gd name="connsiteX5" fmla="*/ 690680 w 690698"/>
                <a:gd name="connsiteY5" fmla="*/ 603944 h 1103869"/>
                <a:gd name="connsiteX6" fmla="*/ 505854 w 690698"/>
                <a:gd name="connsiteY6" fmla="*/ 829 h 110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698" h="1103869">
                  <a:moveTo>
                    <a:pt x="505854" y="829"/>
                  </a:moveTo>
                  <a:cubicBezTo>
                    <a:pt x="426411" y="-18626"/>
                    <a:pt x="298330" y="308872"/>
                    <a:pt x="214024" y="487212"/>
                  </a:cubicBezTo>
                  <a:cubicBezTo>
                    <a:pt x="129718" y="665552"/>
                    <a:pt x="1637" y="980081"/>
                    <a:pt x="16" y="1070872"/>
                  </a:cubicBezTo>
                  <a:cubicBezTo>
                    <a:pt x="-1605" y="1161664"/>
                    <a:pt x="119991" y="1036825"/>
                    <a:pt x="204297" y="1031961"/>
                  </a:cubicBezTo>
                  <a:cubicBezTo>
                    <a:pt x="288603" y="1027097"/>
                    <a:pt x="424790" y="1113025"/>
                    <a:pt x="505854" y="1041689"/>
                  </a:cubicBezTo>
                  <a:cubicBezTo>
                    <a:pt x="586918" y="970353"/>
                    <a:pt x="689059" y="770935"/>
                    <a:pt x="690680" y="603944"/>
                  </a:cubicBezTo>
                  <a:cubicBezTo>
                    <a:pt x="692301" y="436953"/>
                    <a:pt x="585297" y="20284"/>
                    <a:pt x="505854" y="829"/>
                  </a:cubicBezTo>
                  <a:close/>
                </a:path>
              </a:pathLst>
            </a:custGeom>
            <a:solidFill>
              <a:srgbClr val="2B4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5" name="组合 394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96" name="矩形 395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矩形 396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矩形 397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9" name="矩形 398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形 1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9" y="-155347"/>
            <a:ext cx="2714625" cy="1409700"/>
          </a:xfrm>
          <a:prstGeom prst="rect">
            <a:avLst/>
          </a:prstGeom>
        </p:spPr>
      </p:pic>
      <p:pic>
        <p:nvPicPr>
          <p:cNvPr id="175" name="图形 17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3726" y="-274636"/>
            <a:ext cx="2906936" cy="1617480"/>
          </a:xfrm>
          <a:prstGeom prst="rect">
            <a:avLst/>
          </a:prstGeom>
        </p:spPr>
      </p:pic>
      <p:pic>
        <p:nvPicPr>
          <p:cNvPr id="176" name="图形 175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5370" y="216127"/>
            <a:ext cx="876300" cy="561975"/>
          </a:xfrm>
          <a:prstGeom prst="rect">
            <a:avLst/>
          </a:prstGeom>
        </p:spPr>
      </p:pic>
      <p:grpSp>
        <p:nvGrpSpPr>
          <p:cNvPr id="193" name="图形 12"/>
          <p:cNvGrpSpPr/>
          <p:nvPr userDrawn="1"/>
        </p:nvGrpSpPr>
        <p:grpSpPr>
          <a:xfrm>
            <a:off x="-380872" y="3385330"/>
            <a:ext cx="8816380" cy="3888339"/>
            <a:chOff x="-528556" y="2593922"/>
            <a:chExt cx="8816380" cy="3888339"/>
          </a:xfrm>
        </p:grpSpPr>
        <p:sp>
          <p:nvSpPr>
            <p:cNvPr id="194" name="任意多边形: 形状 193"/>
            <p:cNvSpPr/>
            <p:nvPr/>
          </p:nvSpPr>
          <p:spPr>
            <a:xfrm>
              <a:off x="189058" y="3538831"/>
              <a:ext cx="3095625" cy="2095500"/>
            </a:xfrm>
            <a:custGeom>
              <a:avLst/>
              <a:gdLst>
                <a:gd name="connsiteX0" fmla="*/ 615410 w 3095625"/>
                <a:gd name="connsiteY0" fmla="*/ 257622 h 2095500"/>
                <a:gd name="connsiteX1" fmla="*/ 1345692 w 3095625"/>
                <a:gd name="connsiteY1" fmla="*/ 52930 h 2095500"/>
                <a:gd name="connsiteX2" fmla="*/ 1698117 w 3095625"/>
                <a:gd name="connsiteY2" fmla="*/ 724443 h 2095500"/>
                <a:gd name="connsiteX3" fmla="*/ 2158079 w 3095625"/>
                <a:gd name="connsiteY3" fmla="*/ 831027 h 2095500"/>
                <a:gd name="connsiteX4" fmla="*/ 2323719 w 3095625"/>
                <a:gd name="connsiteY4" fmla="*/ 1273083 h 2095500"/>
                <a:gd name="connsiteX5" fmla="*/ 2898744 w 3095625"/>
                <a:gd name="connsiteY5" fmla="*/ 1390240 h 2095500"/>
                <a:gd name="connsiteX6" fmla="*/ 3097054 w 3095625"/>
                <a:gd name="connsiteY6" fmla="*/ 1976409 h 2095500"/>
                <a:gd name="connsiteX7" fmla="*/ 3071432 w 3095625"/>
                <a:gd name="connsiteY7" fmla="*/ 2076326 h 2095500"/>
                <a:gd name="connsiteX8" fmla="*/ 2971705 w 3095625"/>
                <a:gd name="connsiteY8" fmla="*/ 2072040 h 2095500"/>
                <a:gd name="connsiteX9" fmla="*/ 7144 w 3095625"/>
                <a:gd name="connsiteY9" fmla="*/ 2072040 h 2095500"/>
                <a:gd name="connsiteX10" fmla="*/ 615410 w 3095625"/>
                <a:gd name="connsiteY10" fmla="*/ 257622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5625" h="2095500">
                  <a:moveTo>
                    <a:pt x="615410" y="257622"/>
                  </a:moveTo>
                  <a:cubicBezTo>
                    <a:pt x="773621" y="34642"/>
                    <a:pt x="1094613" y="-55369"/>
                    <a:pt x="1345692" y="52930"/>
                  </a:cubicBezTo>
                  <a:cubicBezTo>
                    <a:pt x="1596771" y="161230"/>
                    <a:pt x="1751648" y="456314"/>
                    <a:pt x="1698117" y="724443"/>
                  </a:cubicBezTo>
                  <a:cubicBezTo>
                    <a:pt x="1856327" y="681580"/>
                    <a:pt x="2034826" y="723014"/>
                    <a:pt x="2158079" y="831027"/>
                  </a:cubicBezTo>
                  <a:cubicBezTo>
                    <a:pt x="2281333" y="939136"/>
                    <a:pt x="2345627" y="1110682"/>
                    <a:pt x="2323719" y="1273083"/>
                  </a:cubicBezTo>
                  <a:cubicBezTo>
                    <a:pt x="2506790" y="1167832"/>
                    <a:pt x="2754916" y="1235650"/>
                    <a:pt x="2898744" y="1390240"/>
                  </a:cubicBezTo>
                  <a:cubicBezTo>
                    <a:pt x="3042666" y="1544831"/>
                    <a:pt x="3096387" y="1765240"/>
                    <a:pt x="3097054" y="1976409"/>
                  </a:cubicBezTo>
                  <a:cubicBezTo>
                    <a:pt x="3097149" y="2011651"/>
                    <a:pt x="3094768" y="2050037"/>
                    <a:pt x="3071432" y="2076326"/>
                  </a:cubicBezTo>
                  <a:cubicBezTo>
                    <a:pt x="3048095" y="2102615"/>
                    <a:pt x="2984659" y="2104711"/>
                    <a:pt x="2971705" y="2072040"/>
                  </a:cubicBezTo>
                  <a:lnTo>
                    <a:pt x="7144" y="2072040"/>
                  </a:lnTo>
                  <a:lnTo>
                    <a:pt x="615410" y="257622"/>
                  </a:ln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/>
            <p:cNvSpPr/>
            <p:nvPr/>
          </p:nvSpPr>
          <p:spPr>
            <a:xfrm>
              <a:off x="-528556" y="3197236"/>
              <a:ext cx="942975" cy="2095500"/>
            </a:xfrm>
            <a:custGeom>
              <a:avLst/>
              <a:gdLst>
                <a:gd name="connsiteX0" fmla="*/ 938879 w 942975"/>
                <a:gd name="connsiteY0" fmla="*/ 200406 h 2095500"/>
                <a:gd name="connsiteX1" fmla="*/ 647414 w 942975"/>
                <a:gd name="connsiteY1" fmla="*/ 1211199 h 2095500"/>
                <a:gd name="connsiteX2" fmla="*/ 596456 w 942975"/>
                <a:gd name="connsiteY2" fmla="*/ 2089309 h 2095500"/>
                <a:gd name="connsiteX3" fmla="*/ 9239 w 942975"/>
                <a:gd name="connsiteY3" fmla="*/ 2085022 h 2095500"/>
                <a:gd name="connsiteX4" fmla="*/ 7144 w 942975"/>
                <a:gd name="connsiteY4" fmla="*/ 537496 h 2095500"/>
                <a:gd name="connsiteX5" fmla="*/ 434054 w 942975"/>
                <a:gd name="connsiteY5" fmla="*/ 7144 h 2095500"/>
                <a:gd name="connsiteX6" fmla="*/ 441865 w 942975"/>
                <a:gd name="connsiteY6" fmla="*/ 71438 h 2095500"/>
                <a:gd name="connsiteX7" fmla="*/ 484632 w 942975"/>
                <a:gd name="connsiteY7" fmla="*/ 95726 h 2095500"/>
                <a:gd name="connsiteX8" fmla="*/ 739045 w 942975"/>
                <a:gd name="connsiteY8" fmla="*/ 34385 h 2095500"/>
                <a:gd name="connsiteX9" fmla="*/ 838772 w 942975"/>
                <a:gd name="connsiteY9" fmla="*/ 225457 h 2095500"/>
                <a:gd name="connsiteX10" fmla="*/ 938879 w 942975"/>
                <a:gd name="connsiteY10" fmla="*/ 200406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5" h="2095500">
                  <a:moveTo>
                    <a:pt x="938879" y="200406"/>
                  </a:moveTo>
                  <a:cubicBezTo>
                    <a:pt x="803243" y="519494"/>
                    <a:pt x="732854" y="869156"/>
                    <a:pt x="647414" y="1211199"/>
                  </a:cubicBezTo>
                  <a:cubicBezTo>
                    <a:pt x="577215" y="1503807"/>
                    <a:pt x="576834" y="1796605"/>
                    <a:pt x="596456" y="2089309"/>
                  </a:cubicBezTo>
                  <a:lnTo>
                    <a:pt x="9239" y="2085022"/>
                  </a:lnTo>
                  <a:lnTo>
                    <a:pt x="7144" y="537496"/>
                  </a:lnTo>
                  <a:cubicBezTo>
                    <a:pt x="107252" y="331470"/>
                    <a:pt x="254699" y="149066"/>
                    <a:pt x="434054" y="7144"/>
                  </a:cubicBezTo>
                  <a:cubicBezTo>
                    <a:pt x="427006" y="30099"/>
                    <a:pt x="427006" y="53626"/>
                    <a:pt x="441865" y="71438"/>
                  </a:cubicBezTo>
                  <a:cubicBezTo>
                    <a:pt x="452438" y="84201"/>
                    <a:pt x="468535" y="91059"/>
                    <a:pt x="484632" y="95726"/>
                  </a:cubicBezTo>
                  <a:cubicBezTo>
                    <a:pt x="572072" y="122206"/>
                    <a:pt x="672941" y="97727"/>
                    <a:pt x="739045" y="34385"/>
                  </a:cubicBezTo>
                  <a:cubicBezTo>
                    <a:pt x="704564" y="109823"/>
                    <a:pt x="757238" y="210788"/>
                    <a:pt x="838772" y="225457"/>
                  </a:cubicBezTo>
                  <a:cubicBezTo>
                    <a:pt x="874014" y="231934"/>
                    <a:pt x="910114" y="221171"/>
                    <a:pt x="938879" y="200406"/>
                  </a:cubicBezTo>
                  <a:close/>
                </a:path>
              </a:pathLst>
            </a:custGeom>
            <a:solidFill>
              <a:srgbClr val="2B47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/>
            <p:cNvSpPr/>
            <p:nvPr/>
          </p:nvSpPr>
          <p:spPr>
            <a:xfrm>
              <a:off x="49704" y="3026643"/>
              <a:ext cx="1695450" cy="2276475"/>
            </a:xfrm>
            <a:custGeom>
              <a:avLst/>
              <a:gdLst>
                <a:gd name="connsiteX0" fmla="*/ 1002986 w 1695450"/>
                <a:gd name="connsiteY0" fmla="*/ 473869 h 2276475"/>
                <a:gd name="connsiteX1" fmla="*/ 791340 w 1695450"/>
                <a:gd name="connsiteY1" fmla="*/ 176498 h 2276475"/>
                <a:gd name="connsiteX2" fmla="*/ 724284 w 1695450"/>
                <a:gd name="connsiteY2" fmla="*/ 112585 h 2276475"/>
                <a:gd name="connsiteX3" fmla="*/ 558549 w 1695450"/>
                <a:gd name="connsiteY3" fmla="*/ 7144 h 2276475"/>
                <a:gd name="connsiteX4" fmla="*/ 69250 w 1695450"/>
                <a:gd name="connsiteY4" fmla="*/ 1381697 h 2276475"/>
                <a:gd name="connsiteX5" fmla="*/ 18196 w 1695450"/>
                <a:gd name="connsiteY5" fmla="*/ 2259806 h 2276475"/>
                <a:gd name="connsiteX6" fmla="*/ 1691358 w 1695450"/>
                <a:gd name="connsiteY6" fmla="*/ 2272094 h 2276475"/>
                <a:gd name="connsiteX7" fmla="*/ 1002986 w 1695450"/>
                <a:gd name="connsiteY7" fmla="*/ 473869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450" h="2276475">
                  <a:moveTo>
                    <a:pt x="1002986" y="473869"/>
                  </a:moveTo>
                  <a:cubicBezTo>
                    <a:pt x="941835" y="368618"/>
                    <a:pt x="874970" y="264509"/>
                    <a:pt x="791340" y="176498"/>
                  </a:cubicBezTo>
                  <a:cubicBezTo>
                    <a:pt x="770195" y="154114"/>
                    <a:pt x="747811" y="132778"/>
                    <a:pt x="724284" y="112585"/>
                  </a:cubicBezTo>
                  <a:cubicBezTo>
                    <a:pt x="674564" y="70199"/>
                    <a:pt x="618366" y="33814"/>
                    <a:pt x="558549" y="7144"/>
                  </a:cubicBezTo>
                  <a:cubicBezTo>
                    <a:pt x="278514" y="411194"/>
                    <a:pt x="188693" y="903923"/>
                    <a:pt x="69250" y="1381697"/>
                  </a:cubicBezTo>
                  <a:cubicBezTo>
                    <a:pt x="-949" y="1674400"/>
                    <a:pt x="-1330" y="1967103"/>
                    <a:pt x="18196" y="2259806"/>
                  </a:cubicBezTo>
                  <a:lnTo>
                    <a:pt x="1691358" y="2272094"/>
                  </a:lnTo>
                  <a:cubicBezTo>
                    <a:pt x="1509811" y="1654969"/>
                    <a:pt x="1325407" y="1030891"/>
                    <a:pt x="1002986" y="47386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/>
            <p:cNvSpPr/>
            <p:nvPr/>
          </p:nvSpPr>
          <p:spPr>
            <a:xfrm>
              <a:off x="-106127" y="2978161"/>
              <a:ext cx="714375" cy="447675"/>
            </a:xfrm>
            <a:custGeom>
              <a:avLst/>
              <a:gdLst>
                <a:gd name="connsiteX0" fmla="*/ 714285 w 714375"/>
                <a:gd name="connsiteY0" fmla="*/ 55626 h 447675"/>
                <a:gd name="connsiteX1" fmla="*/ 516546 w 714375"/>
                <a:gd name="connsiteY1" fmla="*/ 419386 h 447675"/>
                <a:gd name="connsiteX2" fmla="*/ 416438 w 714375"/>
                <a:gd name="connsiteY2" fmla="*/ 444436 h 447675"/>
                <a:gd name="connsiteX3" fmla="*/ 316711 w 714375"/>
                <a:gd name="connsiteY3" fmla="*/ 253365 h 447675"/>
                <a:gd name="connsiteX4" fmla="*/ 62298 w 714375"/>
                <a:gd name="connsiteY4" fmla="*/ 314706 h 447675"/>
                <a:gd name="connsiteX5" fmla="*/ 19531 w 714375"/>
                <a:gd name="connsiteY5" fmla="*/ 290417 h 447675"/>
                <a:gd name="connsiteX6" fmla="*/ 11721 w 714375"/>
                <a:gd name="connsiteY6" fmla="*/ 226123 h 447675"/>
                <a:gd name="connsiteX7" fmla="*/ 164216 w 714375"/>
                <a:gd name="connsiteY7" fmla="*/ 119920 h 447675"/>
                <a:gd name="connsiteX8" fmla="*/ 460539 w 714375"/>
                <a:gd name="connsiteY8" fmla="*/ 8953 h 447675"/>
                <a:gd name="connsiteX9" fmla="*/ 499972 w 714375"/>
                <a:gd name="connsiteY9" fmla="*/ 7144 h 447675"/>
                <a:gd name="connsiteX10" fmla="*/ 525690 w 714375"/>
                <a:gd name="connsiteY10" fmla="*/ 7906 h 447675"/>
                <a:gd name="connsiteX11" fmla="*/ 540930 w 714375"/>
                <a:gd name="connsiteY11" fmla="*/ 9049 h 447675"/>
                <a:gd name="connsiteX12" fmla="*/ 554836 w 714375"/>
                <a:gd name="connsiteY12" fmla="*/ 10382 h 447675"/>
                <a:gd name="connsiteX13" fmla="*/ 576363 w 714375"/>
                <a:gd name="connsiteY13" fmla="*/ 13525 h 447675"/>
                <a:gd name="connsiteX14" fmla="*/ 577506 w 714375"/>
                <a:gd name="connsiteY14" fmla="*/ 13525 h 447675"/>
                <a:gd name="connsiteX15" fmla="*/ 602556 w 714375"/>
                <a:gd name="connsiteY15" fmla="*/ 18383 h 447675"/>
                <a:gd name="connsiteX16" fmla="*/ 622559 w 714375"/>
                <a:gd name="connsiteY16" fmla="*/ 23050 h 447675"/>
                <a:gd name="connsiteX17" fmla="*/ 649229 w 714375"/>
                <a:gd name="connsiteY17" fmla="*/ 30670 h 447675"/>
                <a:gd name="connsiteX18" fmla="*/ 662373 w 714375"/>
                <a:gd name="connsiteY18" fmla="*/ 34957 h 447675"/>
                <a:gd name="connsiteX19" fmla="*/ 687424 w 714375"/>
                <a:gd name="connsiteY19" fmla="*/ 44196 h 447675"/>
                <a:gd name="connsiteX20" fmla="*/ 690377 w 714375"/>
                <a:gd name="connsiteY20" fmla="*/ 45339 h 447675"/>
                <a:gd name="connsiteX21" fmla="*/ 714285 w 714375"/>
                <a:gd name="connsiteY21" fmla="*/ 5562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375" h="447675">
                  <a:moveTo>
                    <a:pt x="714285" y="55626"/>
                  </a:moveTo>
                  <a:cubicBezTo>
                    <a:pt x="634751" y="170498"/>
                    <a:pt x="570457" y="292608"/>
                    <a:pt x="516546" y="419386"/>
                  </a:cubicBezTo>
                  <a:cubicBezTo>
                    <a:pt x="487780" y="440150"/>
                    <a:pt x="451680" y="450913"/>
                    <a:pt x="416438" y="444436"/>
                  </a:cubicBezTo>
                  <a:cubicBezTo>
                    <a:pt x="334904" y="429768"/>
                    <a:pt x="282135" y="328803"/>
                    <a:pt x="316711" y="253365"/>
                  </a:cubicBezTo>
                  <a:cubicBezTo>
                    <a:pt x="250703" y="316706"/>
                    <a:pt x="149738" y="341186"/>
                    <a:pt x="62298" y="314706"/>
                  </a:cubicBezTo>
                  <a:cubicBezTo>
                    <a:pt x="46201" y="310039"/>
                    <a:pt x="30199" y="303181"/>
                    <a:pt x="19531" y="290417"/>
                  </a:cubicBezTo>
                  <a:cubicBezTo>
                    <a:pt x="4672" y="272605"/>
                    <a:pt x="4672" y="249079"/>
                    <a:pt x="11721" y="226123"/>
                  </a:cubicBezTo>
                  <a:cubicBezTo>
                    <a:pt x="60298" y="187547"/>
                    <a:pt x="111257" y="152019"/>
                    <a:pt x="164216" y="119920"/>
                  </a:cubicBezTo>
                  <a:cubicBezTo>
                    <a:pt x="255180" y="64675"/>
                    <a:pt x="354525" y="18193"/>
                    <a:pt x="460539" y="8953"/>
                  </a:cubicBezTo>
                  <a:cubicBezTo>
                    <a:pt x="473683" y="7810"/>
                    <a:pt x="486828" y="7144"/>
                    <a:pt x="499972" y="7144"/>
                  </a:cubicBezTo>
                  <a:cubicBezTo>
                    <a:pt x="508640" y="7144"/>
                    <a:pt x="517212" y="7334"/>
                    <a:pt x="525690" y="7906"/>
                  </a:cubicBezTo>
                  <a:cubicBezTo>
                    <a:pt x="530738" y="8096"/>
                    <a:pt x="535881" y="8477"/>
                    <a:pt x="540930" y="9049"/>
                  </a:cubicBezTo>
                  <a:cubicBezTo>
                    <a:pt x="545597" y="9430"/>
                    <a:pt x="550359" y="9811"/>
                    <a:pt x="554836" y="10382"/>
                  </a:cubicBezTo>
                  <a:cubicBezTo>
                    <a:pt x="562075" y="11144"/>
                    <a:pt x="569314" y="12192"/>
                    <a:pt x="576363" y="13525"/>
                  </a:cubicBezTo>
                  <a:lnTo>
                    <a:pt x="577506" y="13525"/>
                  </a:lnTo>
                  <a:cubicBezTo>
                    <a:pt x="585888" y="14859"/>
                    <a:pt x="594365" y="16478"/>
                    <a:pt x="602556" y="18383"/>
                  </a:cubicBezTo>
                  <a:cubicBezTo>
                    <a:pt x="609224" y="19717"/>
                    <a:pt x="616082" y="21336"/>
                    <a:pt x="622559" y="23050"/>
                  </a:cubicBezTo>
                  <a:cubicBezTo>
                    <a:pt x="631608" y="25432"/>
                    <a:pt x="640371" y="27908"/>
                    <a:pt x="649229" y="30670"/>
                  </a:cubicBezTo>
                  <a:cubicBezTo>
                    <a:pt x="653706" y="32004"/>
                    <a:pt x="658087" y="33433"/>
                    <a:pt x="662373" y="34957"/>
                  </a:cubicBezTo>
                  <a:cubicBezTo>
                    <a:pt x="670755" y="37909"/>
                    <a:pt x="679233" y="40862"/>
                    <a:pt x="687424" y="44196"/>
                  </a:cubicBezTo>
                  <a:cubicBezTo>
                    <a:pt x="688377" y="44387"/>
                    <a:pt x="689424" y="44767"/>
                    <a:pt x="690377" y="45339"/>
                  </a:cubicBezTo>
                  <a:cubicBezTo>
                    <a:pt x="698378" y="48768"/>
                    <a:pt x="706379" y="52102"/>
                    <a:pt x="714285" y="55626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/>
            <p:cNvSpPr/>
            <p:nvPr/>
          </p:nvSpPr>
          <p:spPr>
            <a:xfrm>
              <a:off x="403180" y="3026643"/>
              <a:ext cx="438150" cy="371475"/>
            </a:xfrm>
            <a:custGeom>
              <a:avLst/>
              <a:gdLst>
                <a:gd name="connsiteX0" fmla="*/ 437769 w 438150"/>
                <a:gd name="connsiteY0" fmla="*/ 176498 h 371475"/>
                <a:gd name="connsiteX1" fmla="*/ 432911 w 438150"/>
                <a:gd name="connsiteY1" fmla="*/ 197453 h 371475"/>
                <a:gd name="connsiteX2" fmla="*/ 210026 w 438150"/>
                <a:gd name="connsiteY2" fmla="*/ 342519 h 371475"/>
                <a:gd name="connsiteX3" fmla="*/ 67532 w 438150"/>
                <a:gd name="connsiteY3" fmla="*/ 252127 h 371475"/>
                <a:gd name="connsiteX4" fmla="*/ 7144 w 438150"/>
                <a:gd name="connsiteY4" fmla="*/ 370904 h 371475"/>
                <a:gd name="connsiteX5" fmla="*/ 204883 w 438150"/>
                <a:gd name="connsiteY5" fmla="*/ 7144 h 371475"/>
                <a:gd name="connsiteX6" fmla="*/ 370713 w 438150"/>
                <a:gd name="connsiteY6" fmla="*/ 112585 h 371475"/>
                <a:gd name="connsiteX7" fmla="*/ 437769 w 438150"/>
                <a:gd name="connsiteY7" fmla="*/ 17649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371475">
                  <a:moveTo>
                    <a:pt x="437769" y="176498"/>
                  </a:moveTo>
                  <a:cubicBezTo>
                    <a:pt x="436436" y="183547"/>
                    <a:pt x="434816" y="190595"/>
                    <a:pt x="432911" y="197453"/>
                  </a:cubicBezTo>
                  <a:cubicBezTo>
                    <a:pt x="406241" y="292703"/>
                    <a:pt x="304514" y="371094"/>
                    <a:pt x="210026" y="342519"/>
                  </a:cubicBezTo>
                  <a:cubicBezTo>
                    <a:pt x="155924" y="326041"/>
                    <a:pt x="116300" y="280416"/>
                    <a:pt x="67532" y="252127"/>
                  </a:cubicBezTo>
                  <a:cubicBezTo>
                    <a:pt x="70866" y="298799"/>
                    <a:pt x="44958" y="343662"/>
                    <a:pt x="7144" y="370904"/>
                  </a:cubicBezTo>
                  <a:cubicBezTo>
                    <a:pt x="61055" y="244126"/>
                    <a:pt x="125349" y="122015"/>
                    <a:pt x="204883" y="7144"/>
                  </a:cubicBezTo>
                  <a:cubicBezTo>
                    <a:pt x="264890" y="33814"/>
                    <a:pt x="320897" y="70104"/>
                    <a:pt x="370713" y="112585"/>
                  </a:cubicBezTo>
                  <a:cubicBezTo>
                    <a:pt x="394240" y="132778"/>
                    <a:pt x="416623" y="154210"/>
                    <a:pt x="437769" y="176498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/>
            <p:cNvSpPr/>
            <p:nvPr/>
          </p:nvSpPr>
          <p:spPr>
            <a:xfrm>
              <a:off x="-275668" y="5280649"/>
              <a:ext cx="6110413" cy="1022773"/>
            </a:xfrm>
            <a:custGeom>
              <a:avLst/>
              <a:gdLst>
                <a:gd name="connsiteX0" fmla="*/ 7144 w 4438650"/>
                <a:gd name="connsiteY0" fmla="*/ 54091 h 742950"/>
                <a:gd name="connsiteX1" fmla="*/ 109633 w 4438650"/>
                <a:gd name="connsiteY1" fmla="*/ 737319 h 742950"/>
                <a:gd name="connsiteX2" fmla="*/ 4435221 w 4438650"/>
                <a:gd name="connsiteY2" fmla="*/ 737319 h 742950"/>
                <a:gd name="connsiteX3" fmla="*/ 2491740 w 4438650"/>
                <a:gd name="connsiteY3" fmla="*/ 146864 h 742950"/>
                <a:gd name="connsiteX4" fmla="*/ 7144 w 4438650"/>
                <a:gd name="connsiteY4" fmla="*/ 54091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650" h="742950">
                  <a:moveTo>
                    <a:pt x="7144" y="54091"/>
                  </a:moveTo>
                  <a:lnTo>
                    <a:pt x="109633" y="737319"/>
                  </a:lnTo>
                  <a:lnTo>
                    <a:pt x="4435221" y="737319"/>
                  </a:lnTo>
                  <a:cubicBezTo>
                    <a:pt x="3824478" y="464714"/>
                    <a:pt x="3155347" y="292025"/>
                    <a:pt x="2491740" y="146864"/>
                  </a:cubicBezTo>
                  <a:cubicBezTo>
                    <a:pt x="1652969" y="-24300"/>
                    <a:pt x="829056" y="-16013"/>
                    <a:pt x="7144" y="54091"/>
                  </a:cubicBezTo>
                  <a:close/>
                </a:path>
              </a:pathLst>
            </a:custGeom>
            <a:solidFill>
              <a:srgbClr val="F37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/>
            <p:cNvSpPr/>
            <p:nvPr/>
          </p:nvSpPr>
          <p:spPr>
            <a:xfrm>
              <a:off x="-353296" y="4790752"/>
              <a:ext cx="8641120" cy="1691509"/>
            </a:xfrm>
            <a:custGeom>
              <a:avLst/>
              <a:gdLst>
                <a:gd name="connsiteX0" fmla="*/ 7144 w 6276975"/>
                <a:gd name="connsiteY0" fmla="*/ 26496 h 1228725"/>
                <a:gd name="connsiteX1" fmla="*/ 84773 w 6276975"/>
                <a:gd name="connsiteY1" fmla="*/ 543989 h 1228725"/>
                <a:gd name="connsiteX2" fmla="*/ 2569369 w 6276975"/>
                <a:gd name="connsiteY2" fmla="*/ 636858 h 1228725"/>
                <a:gd name="connsiteX3" fmla="*/ 4512850 w 6276975"/>
                <a:gd name="connsiteY3" fmla="*/ 1227312 h 1228725"/>
                <a:gd name="connsiteX4" fmla="*/ 6277452 w 6276975"/>
                <a:gd name="connsiteY4" fmla="*/ 1227312 h 1228725"/>
                <a:gd name="connsiteX5" fmla="*/ 7144 w 6276975"/>
                <a:gd name="connsiteY5" fmla="*/ 26496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6975" h="1228725">
                  <a:moveTo>
                    <a:pt x="7144" y="26496"/>
                  </a:moveTo>
                  <a:lnTo>
                    <a:pt x="84773" y="543989"/>
                  </a:lnTo>
                  <a:cubicBezTo>
                    <a:pt x="906780" y="473885"/>
                    <a:pt x="1730597" y="465598"/>
                    <a:pt x="2569369" y="636858"/>
                  </a:cubicBezTo>
                  <a:cubicBezTo>
                    <a:pt x="3232976" y="782019"/>
                    <a:pt x="3902107" y="954707"/>
                    <a:pt x="4512850" y="1227312"/>
                  </a:cubicBezTo>
                  <a:lnTo>
                    <a:pt x="6277452" y="1227312"/>
                  </a:lnTo>
                  <a:cubicBezTo>
                    <a:pt x="6277547" y="1227217"/>
                    <a:pt x="3055811" y="-172386"/>
                    <a:pt x="7144" y="2649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/>
            <p:cNvSpPr/>
            <p:nvPr/>
          </p:nvSpPr>
          <p:spPr>
            <a:xfrm>
              <a:off x="3067799" y="5313119"/>
              <a:ext cx="247650" cy="161925"/>
            </a:xfrm>
            <a:custGeom>
              <a:avLst/>
              <a:gdLst>
                <a:gd name="connsiteX0" fmla="*/ 34576 w 247650"/>
                <a:gd name="connsiteY0" fmla="*/ 146399 h 161925"/>
                <a:gd name="connsiteX1" fmla="*/ 7144 w 247650"/>
                <a:gd name="connsiteY1" fmla="*/ 54959 h 161925"/>
                <a:gd name="connsiteX2" fmla="*/ 78772 w 247650"/>
                <a:gd name="connsiteY2" fmla="*/ 98870 h 161925"/>
                <a:gd name="connsiteX3" fmla="*/ 111062 w 247650"/>
                <a:gd name="connsiteY3" fmla="*/ 7144 h 161925"/>
                <a:gd name="connsiteX4" fmla="*/ 155829 w 247650"/>
                <a:gd name="connsiteY4" fmla="*/ 79629 h 161925"/>
                <a:gd name="connsiteX5" fmla="*/ 163925 w 247650"/>
                <a:gd name="connsiteY5" fmla="*/ 86773 h 161925"/>
                <a:gd name="connsiteX6" fmla="*/ 171831 w 247650"/>
                <a:gd name="connsiteY6" fmla="*/ 84201 h 161925"/>
                <a:gd name="connsiteX7" fmla="*/ 240887 w 247650"/>
                <a:gd name="connsiteY7" fmla="*/ 43339 h 161925"/>
                <a:gd name="connsiteX8" fmla="*/ 201168 w 247650"/>
                <a:gd name="connsiteY8" fmla="*/ 163068 h 161925"/>
                <a:gd name="connsiteX9" fmla="*/ 34576 w 247650"/>
                <a:gd name="connsiteY9" fmla="*/ 14639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161925">
                  <a:moveTo>
                    <a:pt x="34576" y="146399"/>
                  </a:moveTo>
                  <a:cubicBezTo>
                    <a:pt x="21431" y="117348"/>
                    <a:pt x="12192" y="86487"/>
                    <a:pt x="7144" y="54959"/>
                  </a:cubicBezTo>
                  <a:cubicBezTo>
                    <a:pt x="31813" y="68294"/>
                    <a:pt x="55721" y="82963"/>
                    <a:pt x="78772" y="98870"/>
                  </a:cubicBezTo>
                  <a:cubicBezTo>
                    <a:pt x="86106" y="67246"/>
                    <a:pt x="96964" y="36385"/>
                    <a:pt x="111062" y="7144"/>
                  </a:cubicBezTo>
                  <a:cubicBezTo>
                    <a:pt x="126016" y="31337"/>
                    <a:pt x="140875" y="55435"/>
                    <a:pt x="155829" y="79629"/>
                  </a:cubicBezTo>
                  <a:cubicBezTo>
                    <a:pt x="157829" y="82772"/>
                    <a:pt x="160211" y="86296"/>
                    <a:pt x="163925" y="86773"/>
                  </a:cubicBezTo>
                  <a:cubicBezTo>
                    <a:pt x="166688" y="87154"/>
                    <a:pt x="169354" y="85630"/>
                    <a:pt x="171831" y="84201"/>
                  </a:cubicBezTo>
                  <a:cubicBezTo>
                    <a:pt x="194881" y="70580"/>
                    <a:pt x="217932" y="56959"/>
                    <a:pt x="240887" y="43339"/>
                  </a:cubicBezTo>
                  <a:cubicBezTo>
                    <a:pt x="227647" y="83248"/>
                    <a:pt x="214408" y="123158"/>
                    <a:pt x="201168" y="163068"/>
                  </a:cubicBezTo>
                  <a:lnTo>
                    <a:pt x="34576" y="146399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/>
            <p:cNvSpPr/>
            <p:nvPr/>
          </p:nvSpPr>
          <p:spPr>
            <a:xfrm>
              <a:off x="572248" y="5586486"/>
              <a:ext cx="257175" cy="219075"/>
            </a:xfrm>
            <a:custGeom>
              <a:avLst/>
              <a:gdLst>
                <a:gd name="connsiteX0" fmla="*/ 95917 w 257175"/>
                <a:gd name="connsiteY0" fmla="*/ 218027 h 219075"/>
                <a:gd name="connsiteX1" fmla="*/ 7144 w 257175"/>
                <a:gd name="connsiteY1" fmla="*/ 117253 h 219075"/>
                <a:gd name="connsiteX2" fmla="*/ 89440 w 257175"/>
                <a:gd name="connsiteY2" fmla="*/ 135731 h 219075"/>
                <a:gd name="connsiteX3" fmla="*/ 122873 w 257175"/>
                <a:gd name="connsiteY3" fmla="*/ 7144 h 219075"/>
                <a:gd name="connsiteX4" fmla="*/ 167640 w 257175"/>
                <a:gd name="connsiteY4" fmla="*/ 120301 h 219075"/>
                <a:gd name="connsiteX5" fmla="*/ 259175 w 257175"/>
                <a:gd name="connsiteY5" fmla="*/ 57150 h 219075"/>
                <a:gd name="connsiteX6" fmla="*/ 214122 w 257175"/>
                <a:gd name="connsiteY6" fmla="*/ 216884 h 219075"/>
                <a:gd name="connsiteX7" fmla="*/ 95917 w 257175"/>
                <a:gd name="connsiteY7" fmla="*/ 21802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75" h="219075">
                  <a:moveTo>
                    <a:pt x="95917" y="218027"/>
                  </a:moveTo>
                  <a:cubicBezTo>
                    <a:pt x="66294" y="184404"/>
                    <a:pt x="36767" y="150781"/>
                    <a:pt x="7144" y="117253"/>
                  </a:cubicBezTo>
                  <a:cubicBezTo>
                    <a:pt x="35528" y="116110"/>
                    <a:pt x="64294" y="122492"/>
                    <a:pt x="89440" y="135731"/>
                  </a:cubicBezTo>
                  <a:cubicBezTo>
                    <a:pt x="100584" y="92869"/>
                    <a:pt x="111728" y="50006"/>
                    <a:pt x="122873" y="7144"/>
                  </a:cubicBezTo>
                  <a:cubicBezTo>
                    <a:pt x="140684" y="43625"/>
                    <a:pt x="155639" y="81534"/>
                    <a:pt x="167640" y="120301"/>
                  </a:cubicBezTo>
                  <a:cubicBezTo>
                    <a:pt x="196120" y="96584"/>
                    <a:pt x="226790" y="75343"/>
                    <a:pt x="259175" y="57150"/>
                  </a:cubicBezTo>
                  <a:cubicBezTo>
                    <a:pt x="248222" y="111443"/>
                    <a:pt x="233077" y="164878"/>
                    <a:pt x="214122" y="216884"/>
                  </a:cubicBezTo>
                  <a:lnTo>
                    <a:pt x="95917" y="218027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/>
            <p:cNvSpPr/>
            <p:nvPr/>
          </p:nvSpPr>
          <p:spPr>
            <a:xfrm>
              <a:off x="3724166" y="5646780"/>
              <a:ext cx="190500" cy="171450"/>
            </a:xfrm>
            <a:custGeom>
              <a:avLst/>
              <a:gdLst>
                <a:gd name="connsiteX0" fmla="*/ 55912 w 190500"/>
                <a:gd name="connsiteY0" fmla="*/ 151352 h 171450"/>
                <a:gd name="connsiteX1" fmla="*/ 7144 w 190500"/>
                <a:gd name="connsiteY1" fmla="*/ 70009 h 171450"/>
                <a:gd name="connsiteX2" fmla="*/ 62865 w 190500"/>
                <a:gd name="connsiteY2" fmla="*/ 93345 h 171450"/>
                <a:gd name="connsiteX3" fmla="*/ 89725 w 190500"/>
                <a:gd name="connsiteY3" fmla="*/ 7144 h 171450"/>
                <a:gd name="connsiteX4" fmla="*/ 117824 w 190500"/>
                <a:gd name="connsiteY4" fmla="*/ 91440 h 171450"/>
                <a:gd name="connsiteX5" fmla="*/ 185356 w 190500"/>
                <a:gd name="connsiteY5" fmla="*/ 64579 h 171450"/>
                <a:gd name="connsiteX6" fmla="*/ 129159 w 190500"/>
                <a:gd name="connsiteY6" fmla="*/ 164401 h 171450"/>
                <a:gd name="connsiteX7" fmla="*/ 55912 w 190500"/>
                <a:gd name="connsiteY7" fmla="*/ 15135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171450">
                  <a:moveTo>
                    <a:pt x="55912" y="151352"/>
                  </a:moveTo>
                  <a:cubicBezTo>
                    <a:pt x="36576" y="126301"/>
                    <a:pt x="20193" y="98870"/>
                    <a:pt x="7144" y="70009"/>
                  </a:cubicBezTo>
                  <a:cubicBezTo>
                    <a:pt x="28004" y="68104"/>
                    <a:pt x="49530" y="77153"/>
                    <a:pt x="62865" y="93345"/>
                  </a:cubicBezTo>
                  <a:cubicBezTo>
                    <a:pt x="71818" y="64579"/>
                    <a:pt x="80772" y="35814"/>
                    <a:pt x="89725" y="7144"/>
                  </a:cubicBezTo>
                  <a:cubicBezTo>
                    <a:pt x="99060" y="35242"/>
                    <a:pt x="108490" y="63341"/>
                    <a:pt x="117824" y="91440"/>
                  </a:cubicBezTo>
                  <a:cubicBezTo>
                    <a:pt x="137350" y="76676"/>
                    <a:pt x="160972" y="67246"/>
                    <a:pt x="185356" y="64579"/>
                  </a:cubicBezTo>
                  <a:cubicBezTo>
                    <a:pt x="166592" y="97822"/>
                    <a:pt x="147923" y="131159"/>
                    <a:pt x="129159" y="164401"/>
                  </a:cubicBezTo>
                  <a:cubicBezTo>
                    <a:pt x="134112" y="156686"/>
                    <a:pt x="55912" y="151352"/>
                    <a:pt x="55912" y="151352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/>
            <p:cNvSpPr/>
            <p:nvPr/>
          </p:nvSpPr>
          <p:spPr>
            <a:xfrm>
              <a:off x="463949" y="3998193"/>
              <a:ext cx="790575" cy="352425"/>
            </a:xfrm>
            <a:custGeom>
              <a:avLst/>
              <a:gdLst>
                <a:gd name="connsiteX0" fmla="*/ 788480 w 790575"/>
                <a:gd name="connsiteY0" fmla="*/ 7144 h 352425"/>
                <a:gd name="connsiteX1" fmla="*/ 788480 w 790575"/>
                <a:gd name="connsiteY1" fmla="*/ 350520 h 352425"/>
                <a:gd name="connsiteX2" fmla="*/ 618458 w 790575"/>
                <a:gd name="connsiteY2" fmla="*/ 350520 h 352425"/>
                <a:gd name="connsiteX3" fmla="*/ 397764 w 790575"/>
                <a:gd name="connsiteY3" fmla="*/ 132493 h 352425"/>
                <a:gd name="connsiteX4" fmla="*/ 177165 w 790575"/>
                <a:gd name="connsiteY4" fmla="*/ 350520 h 352425"/>
                <a:gd name="connsiteX5" fmla="*/ 7144 w 790575"/>
                <a:gd name="connsiteY5" fmla="*/ 350520 h 352425"/>
                <a:gd name="connsiteX6" fmla="*/ 7144 w 790575"/>
                <a:gd name="connsiteY6" fmla="*/ 7144 h 352425"/>
                <a:gd name="connsiteX7" fmla="*/ 788480 w 790575"/>
                <a:gd name="connsiteY7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575" h="352425">
                  <a:moveTo>
                    <a:pt x="788480" y="7144"/>
                  </a:moveTo>
                  <a:lnTo>
                    <a:pt x="788480" y="350520"/>
                  </a:lnTo>
                  <a:lnTo>
                    <a:pt x="618458" y="350520"/>
                  </a:lnTo>
                  <a:cubicBezTo>
                    <a:pt x="617030" y="229934"/>
                    <a:pt x="518732" y="132493"/>
                    <a:pt x="397764" y="132493"/>
                  </a:cubicBezTo>
                  <a:cubicBezTo>
                    <a:pt x="276796" y="132493"/>
                    <a:pt x="178594" y="229838"/>
                    <a:pt x="177165" y="350520"/>
                  </a:cubicBezTo>
                  <a:lnTo>
                    <a:pt x="7144" y="350520"/>
                  </a:lnTo>
                  <a:lnTo>
                    <a:pt x="7144" y="7144"/>
                  </a:lnTo>
                  <a:lnTo>
                    <a:pt x="788480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/>
            <p:cNvSpPr/>
            <p:nvPr/>
          </p:nvSpPr>
          <p:spPr>
            <a:xfrm>
              <a:off x="463949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/>
            <p:cNvSpPr/>
            <p:nvPr/>
          </p:nvSpPr>
          <p:spPr>
            <a:xfrm>
              <a:off x="1075264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/>
            <p:cNvSpPr/>
            <p:nvPr/>
          </p:nvSpPr>
          <p:spPr>
            <a:xfrm>
              <a:off x="463949" y="3607477"/>
              <a:ext cx="790575" cy="400050"/>
            </a:xfrm>
            <a:custGeom>
              <a:avLst/>
              <a:gdLst>
                <a:gd name="connsiteX0" fmla="*/ 7144 w 790575"/>
                <a:gd name="connsiteY0" fmla="*/ 397859 h 400050"/>
                <a:gd name="connsiteX1" fmla="*/ 397859 w 790575"/>
                <a:gd name="connsiteY1" fmla="*/ 7144 h 400050"/>
                <a:gd name="connsiteX2" fmla="*/ 788480 w 790575"/>
                <a:gd name="connsiteY2" fmla="*/ 39785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00050">
                  <a:moveTo>
                    <a:pt x="7144" y="397859"/>
                  </a:moveTo>
                  <a:lnTo>
                    <a:pt x="397859" y="7144"/>
                  </a:lnTo>
                  <a:lnTo>
                    <a:pt x="788480" y="397859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1245285" y="4436057"/>
              <a:ext cx="561975" cy="561975"/>
            </a:xfrm>
            <a:custGeom>
              <a:avLst/>
              <a:gdLst>
                <a:gd name="connsiteX0" fmla="*/ 559689 w 561975"/>
                <a:gd name="connsiteY0" fmla="*/ 559594 h 561975"/>
                <a:gd name="connsiteX1" fmla="*/ 7144 w 561975"/>
                <a:gd name="connsiteY1" fmla="*/ 559594 h 561975"/>
                <a:gd name="connsiteX2" fmla="*/ 7144 w 561975"/>
                <a:gd name="connsiteY2" fmla="*/ 714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5" h="561975">
                  <a:moveTo>
                    <a:pt x="559689" y="559594"/>
                  </a:moveTo>
                  <a:lnTo>
                    <a:pt x="7144" y="5595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1521510" y="4712282"/>
              <a:ext cx="561975" cy="561975"/>
            </a:xfrm>
            <a:custGeom>
              <a:avLst/>
              <a:gdLst>
                <a:gd name="connsiteX0" fmla="*/ 7144 w 561975"/>
                <a:gd name="connsiteY0" fmla="*/ 7144 h 561975"/>
                <a:gd name="connsiteX1" fmla="*/ 559594 w 561975"/>
                <a:gd name="connsiteY1" fmla="*/ 7144 h 561975"/>
                <a:gd name="connsiteX2" fmla="*/ 559594 w 561975"/>
                <a:gd name="connsiteY2" fmla="*/ 559594 h 561975"/>
                <a:gd name="connsiteX3" fmla="*/ 7144 w 561975"/>
                <a:gd name="connsiteY3" fmla="*/ 55959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561975">
                  <a:moveTo>
                    <a:pt x="7144" y="7144"/>
                  </a:moveTo>
                  <a:lnTo>
                    <a:pt x="559594" y="7144"/>
                  </a:lnTo>
                  <a:lnTo>
                    <a:pt x="559594" y="559594"/>
                  </a:lnTo>
                  <a:lnTo>
                    <a:pt x="7144" y="55959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/>
            <p:cNvSpPr/>
            <p:nvPr/>
          </p:nvSpPr>
          <p:spPr>
            <a:xfrm>
              <a:off x="1521510" y="4194979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/>
            <p:cNvSpPr/>
            <p:nvPr/>
          </p:nvSpPr>
          <p:spPr>
            <a:xfrm>
              <a:off x="152387" y="4341569"/>
              <a:ext cx="323850" cy="657225"/>
            </a:xfrm>
            <a:custGeom>
              <a:avLst/>
              <a:gdLst>
                <a:gd name="connsiteX0" fmla="*/ 7144 w 323850"/>
                <a:gd name="connsiteY0" fmla="*/ 7144 h 657225"/>
                <a:gd name="connsiteX1" fmla="*/ 318706 w 323850"/>
                <a:gd name="connsiteY1" fmla="*/ 7144 h 657225"/>
                <a:gd name="connsiteX2" fmla="*/ 318706 w 323850"/>
                <a:gd name="connsiteY2" fmla="*/ 654082 h 657225"/>
                <a:gd name="connsiteX3" fmla="*/ 7144 w 323850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657225">
                  <a:moveTo>
                    <a:pt x="7144" y="7144"/>
                  </a:moveTo>
                  <a:lnTo>
                    <a:pt x="318706" y="7144"/>
                  </a:lnTo>
                  <a:lnTo>
                    <a:pt x="318706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/>
            <p:cNvSpPr/>
            <p:nvPr/>
          </p:nvSpPr>
          <p:spPr>
            <a:xfrm>
              <a:off x="1521510" y="4471204"/>
              <a:ext cx="561975" cy="247650"/>
            </a:xfrm>
            <a:custGeom>
              <a:avLst/>
              <a:gdLst>
                <a:gd name="connsiteX0" fmla="*/ 7144 w 561975"/>
                <a:gd name="connsiteY0" fmla="*/ 7144 h 247650"/>
                <a:gd name="connsiteX1" fmla="*/ 559594 w 561975"/>
                <a:gd name="connsiteY1" fmla="*/ 7144 h 247650"/>
                <a:gd name="connsiteX2" fmla="*/ 559594 w 561975"/>
                <a:gd name="connsiteY2" fmla="*/ 248221 h 247650"/>
                <a:gd name="connsiteX3" fmla="*/ 7144 w 561975"/>
                <a:gd name="connsiteY3" fmla="*/ 24822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7144" y="7144"/>
                  </a:moveTo>
                  <a:lnTo>
                    <a:pt x="559594" y="7144"/>
                  </a:lnTo>
                  <a:lnTo>
                    <a:pt x="559594" y="248221"/>
                  </a:lnTo>
                  <a:lnTo>
                    <a:pt x="7144" y="248221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/>
            <p:cNvSpPr/>
            <p:nvPr/>
          </p:nvSpPr>
          <p:spPr>
            <a:xfrm>
              <a:off x="81501" y="5365659"/>
              <a:ext cx="561975" cy="247650"/>
            </a:xfrm>
            <a:custGeom>
              <a:avLst/>
              <a:gdLst>
                <a:gd name="connsiteX0" fmla="*/ 559594 w 561975"/>
                <a:gd name="connsiteY0" fmla="*/ 248222 h 247650"/>
                <a:gd name="connsiteX1" fmla="*/ 7144 w 561975"/>
                <a:gd name="connsiteY1" fmla="*/ 248222 h 247650"/>
                <a:gd name="connsiteX2" fmla="*/ 7144 w 561975"/>
                <a:gd name="connsiteY2" fmla="*/ 7144 h 247650"/>
                <a:gd name="connsiteX3" fmla="*/ 559594 w 561975"/>
                <a:gd name="connsiteY3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559594" y="248222"/>
                  </a:moveTo>
                  <a:lnTo>
                    <a:pt x="7144" y="248222"/>
                  </a:lnTo>
                  <a:lnTo>
                    <a:pt x="7144" y="7144"/>
                  </a:lnTo>
                  <a:lnTo>
                    <a:pt x="55959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/>
            <p:cNvSpPr/>
            <p:nvPr/>
          </p:nvSpPr>
          <p:spPr>
            <a:xfrm>
              <a:off x="81521" y="5089377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/>
            <p:cNvSpPr/>
            <p:nvPr/>
          </p:nvSpPr>
          <p:spPr>
            <a:xfrm>
              <a:off x="6372688" y="2593922"/>
              <a:ext cx="66675" cy="66675"/>
            </a:xfrm>
            <a:custGeom>
              <a:avLst/>
              <a:gdLst>
                <a:gd name="connsiteX0" fmla="*/ 65627 w 66675"/>
                <a:gd name="connsiteY0" fmla="*/ 36386 h 66675"/>
                <a:gd name="connsiteX1" fmla="*/ 36385 w 66675"/>
                <a:gd name="connsiteY1" fmla="*/ 65627 h 66675"/>
                <a:gd name="connsiteX2" fmla="*/ 7144 w 66675"/>
                <a:gd name="connsiteY2" fmla="*/ 36386 h 66675"/>
                <a:gd name="connsiteX3" fmla="*/ 36385 w 66675"/>
                <a:gd name="connsiteY3" fmla="*/ 7144 h 66675"/>
                <a:gd name="connsiteX4" fmla="*/ 65627 w 66675"/>
                <a:gd name="connsiteY4" fmla="*/ 3638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6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6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>
              <a:off x="1470688" y="5347979"/>
              <a:ext cx="85725" cy="1028700"/>
            </a:xfrm>
            <a:custGeom>
              <a:avLst/>
              <a:gdLst>
                <a:gd name="connsiteX0" fmla="*/ 39011 w 85725"/>
                <a:gd name="connsiteY0" fmla="*/ 16956 h 1028700"/>
                <a:gd name="connsiteX1" fmla="*/ 18532 w 85725"/>
                <a:gd name="connsiteY1" fmla="*/ 814960 h 1028700"/>
                <a:gd name="connsiteX2" fmla="*/ 28724 w 85725"/>
                <a:gd name="connsiteY2" fmla="*/ 925831 h 1028700"/>
                <a:gd name="connsiteX3" fmla="*/ 35392 w 85725"/>
                <a:gd name="connsiteY3" fmla="*/ 981171 h 1028700"/>
                <a:gd name="connsiteX4" fmla="*/ 40345 w 85725"/>
                <a:gd name="connsiteY4" fmla="*/ 998983 h 1028700"/>
                <a:gd name="connsiteX5" fmla="*/ 51203 w 85725"/>
                <a:gd name="connsiteY5" fmla="*/ 1009080 h 1028700"/>
                <a:gd name="connsiteX6" fmla="*/ 59204 w 85725"/>
                <a:gd name="connsiteY6" fmla="*/ 995078 h 1028700"/>
                <a:gd name="connsiteX7" fmla="*/ 57109 w 85725"/>
                <a:gd name="connsiteY7" fmla="*/ 995935 h 1028700"/>
                <a:gd name="connsiteX8" fmla="*/ 69301 w 85725"/>
                <a:gd name="connsiteY8" fmla="*/ 994316 h 1028700"/>
                <a:gd name="connsiteX9" fmla="*/ 75682 w 85725"/>
                <a:gd name="connsiteY9" fmla="*/ 1000221 h 1028700"/>
                <a:gd name="connsiteX10" fmla="*/ 69205 w 85725"/>
                <a:gd name="connsiteY10" fmla="*/ 1016224 h 1028700"/>
                <a:gd name="connsiteX11" fmla="*/ 70825 w 85725"/>
                <a:gd name="connsiteY11" fmla="*/ 1015366 h 1028700"/>
                <a:gd name="connsiteX12" fmla="*/ 63871 w 85725"/>
                <a:gd name="connsiteY12" fmla="*/ 989839 h 1028700"/>
                <a:gd name="connsiteX13" fmla="*/ 62062 w 85725"/>
                <a:gd name="connsiteY13" fmla="*/ 989839 h 1028700"/>
                <a:gd name="connsiteX14" fmla="*/ 48441 w 85725"/>
                <a:gd name="connsiteY14" fmla="*/ 1000221 h 1028700"/>
                <a:gd name="connsiteX15" fmla="*/ 78826 w 85725"/>
                <a:gd name="connsiteY15" fmla="*/ 1020414 h 1028700"/>
                <a:gd name="connsiteX16" fmla="*/ 83683 w 85725"/>
                <a:gd name="connsiteY16" fmla="*/ 990696 h 1028700"/>
                <a:gd name="connsiteX17" fmla="*/ 73015 w 85725"/>
                <a:gd name="connsiteY17" fmla="*/ 978409 h 1028700"/>
                <a:gd name="connsiteX18" fmla="*/ 69491 w 85725"/>
                <a:gd name="connsiteY18" fmla="*/ 949453 h 1028700"/>
                <a:gd name="connsiteX19" fmla="*/ 49108 w 85725"/>
                <a:gd name="connsiteY19" fmla="*/ 723616 h 1028700"/>
                <a:gd name="connsiteX20" fmla="*/ 42345 w 85725"/>
                <a:gd name="connsiteY20" fmla="*/ 274417 h 1028700"/>
                <a:gd name="connsiteX21" fmla="*/ 59585 w 85725"/>
                <a:gd name="connsiteY21" fmla="*/ 16765 h 1028700"/>
                <a:gd name="connsiteX22" fmla="*/ 39011 w 85725"/>
                <a:gd name="connsiteY22" fmla="*/ 16956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725" h="1028700">
                  <a:moveTo>
                    <a:pt x="39011" y="16956"/>
                  </a:moveTo>
                  <a:cubicBezTo>
                    <a:pt x="5864" y="281751"/>
                    <a:pt x="-2232" y="548832"/>
                    <a:pt x="18532" y="814960"/>
                  </a:cubicBezTo>
                  <a:cubicBezTo>
                    <a:pt x="21390" y="851917"/>
                    <a:pt x="24628" y="888969"/>
                    <a:pt x="28724" y="925831"/>
                  </a:cubicBezTo>
                  <a:cubicBezTo>
                    <a:pt x="30724" y="944310"/>
                    <a:pt x="33010" y="962693"/>
                    <a:pt x="35392" y="981171"/>
                  </a:cubicBezTo>
                  <a:cubicBezTo>
                    <a:pt x="36154" y="987268"/>
                    <a:pt x="36916" y="993649"/>
                    <a:pt x="40345" y="998983"/>
                  </a:cubicBezTo>
                  <a:cubicBezTo>
                    <a:pt x="41488" y="1000793"/>
                    <a:pt x="51108" y="1009461"/>
                    <a:pt x="51203" y="1009080"/>
                  </a:cubicBezTo>
                  <a:cubicBezTo>
                    <a:pt x="53870" y="1004412"/>
                    <a:pt x="56537" y="999745"/>
                    <a:pt x="59204" y="995078"/>
                  </a:cubicBezTo>
                  <a:lnTo>
                    <a:pt x="57109" y="995935"/>
                  </a:lnTo>
                  <a:cubicBezTo>
                    <a:pt x="61204" y="995459"/>
                    <a:pt x="65205" y="994887"/>
                    <a:pt x="69301" y="994316"/>
                  </a:cubicBezTo>
                  <a:cubicBezTo>
                    <a:pt x="71396" y="996316"/>
                    <a:pt x="73587" y="998221"/>
                    <a:pt x="75682" y="1000221"/>
                  </a:cubicBezTo>
                  <a:cubicBezTo>
                    <a:pt x="73492" y="1005555"/>
                    <a:pt x="71301" y="1010889"/>
                    <a:pt x="69205" y="1016224"/>
                  </a:cubicBezTo>
                  <a:lnTo>
                    <a:pt x="70825" y="1015366"/>
                  </a:lnTo>
                  <a:cubicBezTo>
                    <a:pt x="83398" y="1008985"/>
                    <a:pt x="76825" y="990125"/>
                    <a:pt x="63871" y="989839"/>
                  </a:cubicBezTo>
                  <a:lnTo>
                    <a:pt x="62062" y="989839"/>
                  </a:lnTo>
                  <a:cubicBezTo>
                    <a:pt x="55680" y="989649"/>
                    <a:pt x="50155" y="994316"/>
                    <a:pt x="48441" y="1000221"/>
                  </a:cubicBezTo>
                  <a:cubicBezTo>
                    <a:pt x="42821" y="1018510"/>
                    <a:pt x="64157" y="1032987"/>
                    <a:pt x="78826" y="1020414"/>
                  </a:cubicBezTo>
                  <a:cubicBezTo>
                    <a:pt x="87303" y="1013080"/>
                    <a:pt x="88636" y="1000412"/>
                    <a:pt x="83683" y="990696"/>
                  </a:cubicBezTo>
                  <a:cubicBezTo>
                    <a:pt x="81207" y="985839"/>
                    <a:pt x="75016" y="982981"/>
                    <a:pt x="73015" y="978409"/>
                  </a:cubicBezTo>
                  <a:cubicBezTo>
                    <a:pt x="69491" y="970313"/>
                    <a:pt x="70444" y="958311"/>
                    <a:pt x="69491" y="949453"/>
                  </a:cubicBezTo>
                  <a:cubicBezTo>
                    <a:pt x="61204" y="874301"/>
                    <a:pt x="53870" y="799149"/>
                    <a:pt x="49108" y="723616"/>
                  </a:cubicBezTo>
                  <a:cubicBezTo>
                    <a:pt x="39583" y="574073"/>
                    <a:pt x="37773" y="424245"/>
                    <a:pt x="42345" y="274417"/>
                  </a:cubicBezTo>
                  <a:cubicBezTo>
                    <a:pt x="44917" y="188406"/>
                    <a:pt x="51203" y="102395"/>
                    <a:pt x="59585" y="16765"/>
                  </a:cubicBezTo>
                  <a:cubicBezTo>
                    <a:pt x="60728" y="3716"/>
                    <a:pt x="40630" y="4097"/>
                    <a:pt x="39011" y="16956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/>
            <p:cNvSpPr/>
            <p:nvPr/>
          </p:nvSpPr>
          <p:spPr>
            <a:xfrm>
              <a:off x="1496078" y="5575628"/>
              <a:ext cx="352425" cy="342900"/>
            </a:xfrm>
            <a:custGeom>
              <a:avLst/>
              <a:gdLst>
                <a:gd name="connsiteX0" fmla="*/ 244792 w 352425"/>
                <a:gd name="connsiteY0" fmla="*/ 278225 h 342900"/>
                <a:gd name="connsiteX1" fmla="*/ 7144 w 352425"/>
                <a:gd name="connsiteY1" fmla="*/ 338233 h 342900"/>
                <a:gd name="connsiteX2" fmla="*/ 149638 w 352425"/>
                <a:gd name="connsiteY2" fmla="*/ 111823 h 342900"/>
                <a:gd name="connsiteX3" fmla="*/ 350520 w 352425"/>
                <a:gd name="connsiteY3" fmla="*/ 7144 h 342900"/>
                <a:gd name="connsiteX4" fmla="*/ 331089 w 352425"/>
                <a:gd name="connsiteY4" fmla="*/ 156686 h 342900"/>
                <a:gd name="connsiteX5" fmla="*/ 244792 w 352425"/>
                <a:gd name="connsiteY5" fmla="*/ 2782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342900">
                  <a:moveTo>
                    <a:pt x="244792" y="278225"/>
                  </a:moveTo>
                  <a:cubicBezTo>
                    <a:pt x="179737" y="324421"/>
                    <a:pt x="83820" y="324136"/>
                    <a:pt x="7144" y="338233"/>
                  </a:cubicBezTo>
                  <a:cubicBezTo>
                    <a:pt x="27623" y="246888"/>
                    <a:pt x="77819" y="171164"/>
                    <a:pt x="149638" y="111823"/>
                  </a:cubicBezTo>
                  <a:cubicBezTo>
                    <a:pt x="208217" y="63437"/>
                    <a:pt x="278321" y="30671"/>
                    <a:pt x="350520" y="7144"/>
                  </a:cubicBezTo>
                  <a:cubicBezTo>
                    <a:pt x="351758" y="57626"/>
                    <a:pt x="347377" y="108871"/>
                    <a:pt x="331089" y="156686"/>
                  </a:cubicBezTo>
                  <a:cubicBezTo>
                    <a:pt x="314896" y="204502"/>
                    <a:pt x="286036" y="248983"/>
                    <a:pt x="244792" y="278225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/>
            <p:cNvSpPr/>
            <p:nvPr/>
          </p:nvSpPr>
          <p:spPr>
            <a:xfrm>
              <a:off x="1210652" y="5523717"/>
              <a:ext cx="266700" cy="257175"/>
            </a:xfrm>
            <a:custGeom>
              <a:avLst/>
              <a:gdLst>
                <a:gd name="connsiteX0" fmla="*/ 87402 w 266700"/>
                <a:gd name="connsiteY0" fmla="*/ 212217 h 257175"/>
                <a:gd name="connsiteX1" fmla="*/ 267139 w 266700"/>
                <a:gd name="connsiteY1" fmla="*/ 257651 h 257175"/>
                <a:gd name="connsiteX2" fmla="*/ 159316 w 266700"/>
                <a:gd name="connsiteY2" fmla="*/ 86392 h 257175"/>
                <a:gd name="connsiteX3" fmla="*/ 7297 w 266700"/>
                <a:gd name="connsiteY3" fmla="*/ 7144 h 257175"/>
                <a:gd name="connsiteX4" fmla="*/ 21965 w 266700"/>
                <a:gd name="connsiteY4" fmla="*/ 120301 h 257175"/>
                <a:gd name="connsiteX5" fmla="*/ 87402 w 266700"/>
                <a:gd name="connsiteY5" fmla="*/ 21221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257175">
                  <a:moveTo>
                    <a:pt x="87402" y="212217"/>
                  </a:moveTo>
                  <a:cubicBezTo>
                    <a:pt x="136551" y="247174"/>
                    <a:pt x="209131" y="246983"/>
                    <a:pt x="267139" y="257651"/>
                  </a:cubicBezTo>
                  <a:cubicBezTo>
                    <a:pt x="251708" y="188500"/>
                    <a:pt x="213608" y="131254"/>
                    <a:pt x="159316" y="86392"/>
                  </a:cubicBezTo>
                  <a:cubicBezTo>
                    <a:pt x="115024" y="49816"/>
                    <a:pt x="61970" y="25051"/>
                    <a:pt x="7297" y="7144"/>
                  </a:cubicBezTo>
                  <a:cubicBezTo>
                    <a:pt x="6344" y="45339"/>
                    <a:pt x="9678" y="84106"/>
                    <a:pt x="21965" y="120301"/>
                  </a:cubicBezTo>
                  <a:cubicBezTo>
                    <a:pt x="34443" y="156401"/>
                    <a:pt x="56255" y="190024"/>
                    <a:pt x="87402" y="21221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/>
            <p:cNvSpPr/>
            <p:nvPr/>
          </p:nvSpPr>
          <p:spPr>
            <a:xfrm>
              <a:off x="1125428" y="4882203"/>
              <a:ext cx="752475" cy="704850"/>
            </a:xfrm>
            <a:custGeom>
              <a:avLst/>
              <a:gdLst>
                <a:gd name="connsiteX0" fmla="*/ 383985 w 752475"/>
                <a:gd name="connsiteY0" fmla="*/ 7149 h 704850"/>
                <a:gd name="connsiteX1" fmla="*/ 452184 w 752475"/>
                <a:gd name="connsiteY1" fmla="*/ 121544 h 704850"/>
                <a:gd name="connsiteX2" fmla="*/ 577438 w 752475"/>
                <a:gd name="connsiteY2" fmla="*/ 83539 h 704850"/>
                <a:gd name="connsiteX3" fmla="*/ 592487 w 752475"/>
                <a:gd name="connsiteY3" fmla="*/ 203840 h 704850"/>
                <a:gd name="connsiteX4" fmla="*/ 707168 w 752475"/>
                <a:gd name="connsiteY4" fmla="*/ 240511 h 704850"/>
                <a:gd name="connsiteX5" fmla="*/ 655067 w 752475"/>
                <a:gd name="connsiteY5" fmla="*/ 349096 h 704850"/>
                <a:gd name="connsiteX6" fmla="*/ 720027 w 752475"/>
                <a:gd name="connsiteY6" fmla="*/ 399483 h 704850"/>
                <a:gd name="connsiteX7" fmla="*/ 747554 w 752475"/>
                <a:gd name="connsiteY7" fmla="*/ 439964 h 704850"/>
                <a:gd name="connsiteX8" fmla="*/ 711931 w 752475"/>
                <a:gd name="connsiteY8" fmla="*/ 506830 h 704850"/>
                <a:gd name="connsiteX9" fmla="*/ 633350 w 752475"/>
                <a:gd name="connsiteY9" fmla="*/ 524832 h 704850"/>
                <a:gd name="connsiteX10" fmla="*/ 621253 w 752475"/>
                <a:gd name="connsiteY10" fmla="*/ 636656 h 704850"/>
                <a:gd name="connsiteX11" fmla="*/ 533337 w 752475"/>
                <a:gd name="connsiteY11" fmla="*/ 619701 h 704850"/>
                <a:gd name="connsiteX12" fmla="*/ 449041 w 752475"/>
                <a:gd name="connsiteY12" fmla="*/ 697425 h 704850"/>
                <a:gd name="connsiteX13" fmla="*/ 366078 w 752475"/>
                <a:gd name="connsiteY13" fmla="*/ 618368 h 704850"/>
                <a:gd name="connsiteX14" fmla="*/ 302356 w 752475"/>
                <a:gd name="connsiteY14" fmla="*/ 684186 h 704850"/>
                <a:gd name="connsiteX15" fmla="*/ 214821 w 752475"/>
                <a:gd name="connsiteY15" fmla="*/ 692568 h 704850"/>
                <a:gd name="connsiteX16" fmla="*/ 193295 w 752475"/>
                <a:gd name="connsiteY16" fmla="*/ 614653 h 704850"/>
                <a:gd name="connsiteX17" fmla="*/ 87567 w 752475"/>
                <a:gd name="connsiteY17" fmla="*/ 606938 h 704850"/>
                <a:gd name="connsiteX18" fmla="*/ 129382 w 752475"/>
                <a:gd name="connsiteY18" fmla="*/ 509497 h 704850"/>
                <a:gd name="connsiteX19" fmla="*/ 9557 w 752475"/>
                <a:gd name="connsiteY19" fmla="*/ 450537 h 704850"/>
                <a:gd name="connsiteX20" fmla="*/ 90996 w 752475"/>
                <a:gd name="connsiteY20" fmla="*/ 360431 h 704850"/>
                <a:gd name="connsiteX21" fmla="*/ 33751 w 752475"/>
                <a:gd name="connsiteY21" fmla="*/ 269372 h 704850"/>
                <a:gd name="connsiteX22" fmla="*/ 161671 w 752475"/>
                <a:gd name="connsiteY22" fmla="*/ 246036 h 704850"/>
                <a:gd name="connsiteX23" fmla="*/ 195676 w 752475"/>
                <a:gd name="connsiteY23" fmla="*/ 70299 h 704850"/>
                <a:gd name="connsiteX24" fmla="*/ 304832 w 752475"/>
                <a:gd name="connsiteY24" fmla="*/ 110685 h 704850"/>
                <a:gd name="connsiteX25" fmla="*/ 383985 w 752475"/>
                <a:gd name="connsiteY25" fmla="*/ 714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2475" h="704850">
                  <a:moveTo>
                    <a:pt x="383985" y="7149"/>
                  </a:moveTo>
                  <a:cubicBezTo>
                    <a:pt x="437896" y="6482"/>
                    <a:pt x="479711" y="75157"/>
                    <a:pt x="452184" y="121544"/>
                  </a:cubicBezTo>
                  <a:cubicBezTo>
                    <a:pt x="478187" y="81253"/>
                    <a:pt x="535242" y="60774"/>
                    <a:pt x="577438" y="83539"/>
                  </a:cubicBezTo>
                  <a:cubicBezTo>
                    <a:pt x="619634" y="106304"/>
                    <a:pt x="630492" y="174598"/>
                    <a:pt x="592487" y="203840"/>
                  </a:cubicBezTo>
                  <a:cubicBezTo>
                    <a:pt x="631349" y="180313"/>
                    <a:pt x="689166" y="198792"/>
                    <a:pt x="707168" y="240511"/>
                  </a:cubicBezTo>
                  <a:cubicBezTo>
                    <a:pt x="725171" y="282230"/>
                    <a:pt x="698882" y="336999"/>
                    <a:pt x="655067" y="349096"/>
                  </a:cubicBezTo>
                  <a:cubicBezTo>
                    <a:pt x="678308" y="363669"/>
                    <a:pt x="700120" y="380529"/>
                    <a:pt x="720027" y="399483"/>
                  </a:cubicBezTo>
                  <a:cubicBezTo>
                    <a:pt x="732029" y="410913"/>
                    <a:pt x="743840" y="423867"/>
                    <a:pt x="747554" y="439964"/>
                  </a:cubicBezTo>
                  <a:cubicBezTo>
                    <a:pt x="753650" y="466349"/>
                    <a:pt x="735553" y="493590"/>
                    <a:pt x="711931" y="506830"/>
                  </a:cubicBezTo>
                  <a:cubicBezTo>
                    <a:pt x="688309" y="520070"/>
                    <a:pt x="660400" y="522546"/>
                    <a:pt x="633350" y="524832"/>
                  </a:cubicBezTo>
                  <a:cubicBezTo>
                    <a:pt x="647637" y="562837"/>
                    <a:pt x="664306" y="608938"/>
                    <a:pt x="621253" y="636656"/>
                  </a:cubicBezTo>
                  <a:cubicBezTo>
                    <a:pt x="593535" y="654468"/>
                    <a:pt x="552482" y="646562"/>
                    <a:pt x="533337" y="619701"/>
                  </a:cubicBezTo>
                  <a:cubicBezTo>
                    <a:pt x="530289" y="661706"/>
                    <a:pt x="491046" y="697711"/>
                    <a:pt x="449041" y="697425"/>
                  </a:cubicBezTo>
                  <a:cubicBezTo>
                    <a:pt x="406940" y="697044"/>
                    <a:pt x="368459" y="660373"/>
                    <a:pt x="366078" y="618368"/>
                  </a:cubicBezTo>
                  <a:cubicBezTo>
                    <a:pt x="347600" y="642942"/>
                    <a:pt x="328359" y="667803"/>
                    <a:pt x="302356" y="684186"/>
                  </a:cubicBezTo>
                  <a:cubicBezTo>
                    <a:pt x="276353" y="700569"/>
                    <a:pt x="241967" y="707046"/>
                    <a:pt x="214821" y="692568"/>
                  </a:cubicBezTo>
                  <a:cubicBezTo>
                    <a:pt x="187675" y="678089"/>
                    <a:pt x="174340" y="638847"/>
                    <a:pt x="193295" y="614653"/>
                  </a:cubicBezTo>
                  <a:cubicBezTo>
                    <a:pt x="166910" y="646467"/>
                    <a:pt x="108998" y="642180"/>
                    <a:pt x="87567" y="606938"/>
                  </a:cubicBezTo>
                  <a:cubicBezTo>
                    <a:pt x="66136" y="571695"/>
                    <a:pt x="88996" y="518260"/>
                    <a:pt x="129382" y="509497"/>
                  </a:cubicBezTo>
                  <a:cubicBezTo>
                    <a:pt x="81852" y="522832"/>
                    <a:pt x="23369" y="497972"/>
                    <a:pt x="9557" y="450537"/>
                  </a:cubicBezTo>
                  <a:cubicBezTo>
                    <a:pt x="-4254" y="403103"/>
                    <a:pt x="43657" y="346524"/>
                    <a:pt x="90996" y="360431"/>
                  </a:cubicBezTo>
                  <a:cubicBezTo>
                    <a:pt x="49086" y="358335"/>
                    <a:pt x="17463" y="308138"/>
                    <a:pt x="33751" y="269372"/>
                  </a:cubicBezTo>
                  <a:cubicBezTo>
                    <a:pt x="59278" y="208507"/>
                    <a:pt x="117857" y="243273"/>
                    <a:pt x="161671" y="246036"/>
                  </a:cubicBezTo>
                  <a:cubicBezTo>
                    <a:pt x="118904" y="196315"/>
                    <a:pt x="132716" y="99351"/>
                    <a:pt x="195676" y="70299"/>
                  </a:cubicBezTo>
                  <a:cubicBezTo>
                    <a:pt x="234824" y="52202"/>
                    <a:pt x="286830" y="71442"/>
                    <a:pt x="304832" y="110685"/>
                  </a:cubicBezTo>
                  <a:cubicBezTo>
                    <a:pt x="285020" y="67537"/>
                    <a:pt x="343885" y="7625"/>
                    <a:pt x="383985" y="7149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/>
            <p:cNvSpPr/>
            <p:nvPr/>
          </p:nvSpPr>
          <p:spPr>
            <a:xfrm>
              <a:off x="1303950" y="5099473"/>
              <a:ext cx="428625" cy="361950"/>
            </a:xfrm>
            <a:custGeom>
              <a:avLst/>
              <a:gdLst>
                <a:gd name="connsiteX0" fmla="*/ 139074 w 428625"/>
                <a:gd name="connsiteY0" fmla="*/ 212408 h 361950"/>
                <a:gd name="connsiteX1" fmla="*/ 61159 w 428625"/>
                <a:gd name="connsiteY1" fmla="*/ 7144 h 361950"/>
                <a:gd name="connsiteX2" fmla="*/ 10010 w 428625"/>
                <a:gd name="connsiteY2" fmla="*/ 113443 h 361950"/>
                <a:gd name="connsiteX3" fmla="*/ 191461 w 428625"/>
                <a:gd name="connsiteY3" fmla="*/ 356330 h 361950"/>
                <a:gd name="connsiteX4" fmla="*/ 351767 w 428625"/>
                <a:gd name="connsiteY4" fmla="*/ 315373 h 361950"/>
                <a:gd name="connsiteX5" fmla="*/ 399392 w 428625"/>
                <a:gd name="connsiteY5" fmla="*/ 272701 h 361950"/>
                <a:gd name="connsiteX6" fmla="*/ 421966 w 428625"/>
                <a:gd name="connsiteY6" fmla="*/ 219551 h 361950"/>
                <a:gd name="connsiteX7" fmla="*/ 430634 w 428625"/>
                <a:gd name="connsiteY7" fmla="*/ 154591 h 361950"/>
                <a:gd name="connsiteX8" fmla="*/ 139074 w 428625"/>
                <a:gd name="connsiteY8" fmla="*/ 21240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5" h="361950">
                  <a:moveTo>
                    <a:pt x="139074" y="212408"/>
                  </a:moveTo>
                  <a:cubicBezTo>
                    <a:pt x="69922" y="184785"/>
                    <a:pt x="30394" y="88868"/>
                    <a:pt x="61159" y="7144"/>
                  </a:cubicBezTo>
                  <a:cubicBezTo>
                    <a:pt x="35727" y="35052"/>
                    <a:pt x="17058" y="70580"/>
                    <a:pt x="10010" y="113443"/>
                  </a:cubicBezTo>
                  <a:cubicBezTo>
                    <a:pt x="-9135" y="228886"/>
                    <a:pt x="69446" y="349472"/>
                    <a:pt x="191461" y="356330"/>
                  </a:cubicBezTo>
                  <a:cubicBezTo>
                    <a:pt x="247087" y="359474"/>
                    <a:pt x="304523" y="345091"/>
                    <a:pt x="351767" y="315373"/>
                  </a:cubicBezTo>
                  <a:cubicBezTo>
                    <a:pt x="369960" y="303943"/>
                    <a:pt x="387105" y="290322"/>
                    <a:pt x="399392" y="272701"/>
                  </a:cubicBezTo>
                  <a:cubicBezTo>
                    <a:pt x="410441" y="256794"/>
                    <a:pt x="417204" y="238316"/>
                    <a:pt x="421966" y="219551"/>
                  </a:cubicBezTo>
                  <a:cubicBezTo>
                    <a:pt x="427395" y="198406"/>
                    <a:pt x="430253" y="176499"/>
                    <a:pt x="430634" y="154591"/>
                  </a:cubicBezTo>
                  <a:cubicBezTo>
                    <a:pt x="361387" y="234601"/>
                    <a:pt x="250326" y="268034"/>
                    <a:pt x="139074" y="212408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/>
            <p:cNvSpPr/>
            <p:nvPr/>
          </p:nvSpPr>
          <p:spPr>
            <a:xfrm>
              <a:off x="1347394" y="5028507"/>
              <a:ext cx="390525" cy="314325"/>
            </a:xfrm>
            <a:custGeom>
              <a:avLst/>
              <a:gdLst>
                <a:gd name="connsiteX0" fmla="*/ 372617 w 390525"/>
                <a:gd name="connsiteY0" fmla="*/ 137642 h 314325"/>
                <a:gd name="connsiteX1" fmla="*/ 17715 w 390525"/>
                <a:gd name="connsiteY1" fmla="*/ 78110 h 314325"/>
                <a:gd name="connsiteX2" fmla="*/ 95630 w 390525"/>
                <a:gd name="connsiteY2" fmla="*/ 283374 h 314325"/>
                <a:gd name="connsiteX3" fmla="*/ 387190 w 390525"/>
                <a:gd name="connsiteY3" fmla="*/ 225557 h 314325"/>
                <a:gd name="connsiteX4" fmla="*/ 372617 w 390525"/>
                <a:gd name="connsiteY4" fmla="*/ 13764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14325">
                  <a:moveTo>
                    <a:pt x="372617" y="137642"/>
                  </a:moveTo>
                  <a:cubicBezTo>
                    <a:pt x="312609" y="-20854"/>
                    <a:pt x="114585" y="-27808"/>
                    <a:pt x="17715" y="78110"/>
                  </a:cubicBezTo>
                  <a:cubicBezTo>
                    <a:pt x="-13050" y="159740"/>
                    <a:pt x="26478" y="255656"/>
                    <a:pt x="95630" y="283374"/>
                  </a:cubicBezTo>
                  <a:cubicBezTo>
                    <a:pt x="206882" y="339000"/>
                    <a:pt x="317943" y="305567"/>
                    <a:pt x="387190" y="225557"/>
                  </a:cubicBezTo>
                  <a:cubicBezTo>
                    <a:pt x="387666" y="195649"/>
                    <a:pt x="383190" y="165645"/>
                    <a:pt x="372617" y="137642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/>
            <p:cNvSpPr/>
            <p:nvPr/>
          </p:nvSpPr>
          <p:spPr>
            <a:xfrm>
              <a:off x="2385239" y="5619846"/>
              <a:ext cx="57150" cy="676275"/>
            </a:xfrm>
            <a:custGeom>
              <a:avLst/>
              <a:gdLst>
                <a:gd name="connsiteX0" fmla="*/ 27906 w 57150"/>
                <a:gd name="connsiteY0" fmla="*/ 13503 h 676275"/>
                <a:gd name="connsiteX1" fmla="*/ 14571 w 57150"/>
                <a:gd name="connsiteY1" fmla="*/ 533283 h 676275"/>
                <a:gd name="connsiteX2" fmla="*/ 21239 w 57150"/>
                <a:gd name="connsiteY2" fmla="*/ 605482 h 676275"/>
                <a:gd name="connsiteX3" fmla="*/ 25525 w 57150"/>
                <a:gd name="connsiteY3" fmla="*/ 641487 h 676275"/>
                <a:gd name="connsiteX4" fmla="*/ 28763 w 57150"/>
                <a:gd name="connsiteY4" fmla="*/ 653107 h 676275"/>
                <a:gd name="connsiteX5" fmla="*/ 35812 w 57150"/>
                <a:gd name="connsiteY5" fmla="*/ 659679 h 676275"/>
                <a:gd name="connsiteX6" fmla="*/ 41051 w 57150"/>
                <a:gd name="connsiteY6" fmla="*/ 650536 h 676275"/>
                <a:gd name="connsiteX7" fmla="*/ 39717 w 57150"/>
                <a:gd name="connsiteY7" fmla="*/ 651107 h 676275"/>
                <a:gd name="connsiteX8" fmla="*/ 47718 w 57150"/>
                <a:gd name="connsiteY8" fmla="*/ 650059 h 676275"/>
                <a:gd name="connsiteX9" fmla="*/ 51909 w 57150"/>
                <a:gd name="connsiteY9" fmla="*/ 653869 h 676275"/>
                <a:gd name="connsiteX10" fmla="*/ 47623 w 57150"/>
                <a:gd name="connsiteY10" fmla="*/ 664252 h 676275"/>
                <a:gd name="connsiteX11" fmla="*/ 48671 w 57150"/>
                <a:gd name="connsiteY11" fmla="*/ 663680 h 676275"/>
                <a:gd name="connsiteX12" fmla="*/ 44194 w 57150"/>
                <a:gd name="connsiteY12" fmla="*/ 647011 h 676275"/>
                <a:gd name="connsiteX13" fmla="*/ 42956 w 57150"/>
                <a:gd name="connsiteY13" fmla="*/ 647011 h 676275"/>
                <a:gd name="connsiteX14" fmla="*/ 34097 w 57150"/>
                <a:gd name="connsiteY14" fmla="*/ 653774 h 676275"/>
                <a:gd name="connsiteX15" fmla="*/ 53814 w 57150"/>
                <a:gd name="connsiteY15" fmla="*/ 666919 h 676275"/>
                <a:gd name="connsiteX16" fmla="*/ 56958 w 57150"/>
                <a:gd name="connsiteY16" fmla="*/ 647583 h 676275"/>
                <a:gd name="connsiteX17" fmla="*/ 50004 w 57150"/>
                <a:gd name="connsiteY17" fmla="*/ 639582 h 676275"/>
                <a:gd name="connsiteX18" fmla="*/ 47718 w 57150"/>
                <a:gd name="connsiteY18" fmla="*/ 620722 h 676275"/>
                <a:gd name="connsiteX19" fmla="*/ 34383 w 57150"/>
                <a:gd name="connsiteY19" fmla="*/ 473656 h 676275"/>
                <a:gd name="connsiteX20" fmla="*/ 30002 w 57150"/>
                <a:gd name="connsiteY20" fmla="*/ 181048 h 676275"/>
                <a:gd name="connsiteX21" fmla="*/ 41241 w 57150"/>
                <a:gd name="connsiteY21" fmla="*/ 13218 h 676275"/>
                <a:gd name="connsiteX22" fmla="*/ 27906 w 57150"/>
                <a:gd name="connsiteY22" fmla="*/ 1350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50" h="676275">
                  <a:moveTo>
                    <a:pt x="27906" y="13503"/>
                  </a:moveTo>
                  <a:cubicBezTo>
                    <a:pt x="6285" y="186001"/>
                    <a:pt x="1046" y="359928"/>
                    <a:pt x="14571" y="533283"/>
                  </a:cubicBezTo>
                  <a:cubicBezTo>
                    <a:pt x="16476" y="557381"/>
                    <a:pt x="18572" y="581479"/>
                    <a:pt x="21239" y="605482"/>
                  </a:cubicBezTo>
                  <a:cubicBezTo>
                    <a:pt x="22572" y="617484"/>
                    <a:pt x="24001" y="629485"/>
                    <a:pt x="25525" y="641487"/>
                  </a:cubicBezTo>
                  <a:cubicBezTo>
                    <a:pt x="26001" y="645487"/>
                    <a:pt x="26573" y="649583"/>
                    <a:pt x="28763" y="653107"/>
                  </a:cubicBezTo>
                  <a:cubicBezTo>
                    <a:pt x="29526" y="654250"/>
                    <a:pt x="35812" y="659965"/>
                    <a:pt x="35812" y="659679"/>
                  </a:cubicBezTo>
                  <a:cubicBezTo>
                    <a:pt x="37527" y="656631"/>
                    <a:pt x="39336" y="653583"/>
                    <a:pt x="41051" y="650536"/>
                  </a:cubicBezTo>
                  <a:lnTo>
                    <a:pt x="39717" y="651107"/>
                  </a:lnTo>
                  <a:cubicBezTo>
                    <a:pt x="42384" y="650726"/>
                    <a:pt x="45051" y="650440"/>
                    <a:pt x="47718" y="650059"/>
                  </a:cubicBezTo>
                  <a:cubicBezTo>
                    <a:pt x="49147" y="651393"/>
                    <a:pt x="50480" y="652631"/>
                    <a:pt x="51909" y="653869"/>
                  </a:cubicBezTo>
                  <a:cubicBezTo>
                    <a:pt x="50480" y="657394"/>
                    <a:pt x="49052" y="660822"/>
                    <a:pt x="47623" y="664252"/>
                  </a:cubicBezTo>
                  <a:lnTo>
                    <a:pt x="48671" y="663680"/>
                  </a:lnTo>
                  <a:cubicBezTo>
                    <a:pt x="56862" y="659489"/>
                    <a:pt x="52576" y="647202"/>
                    <a:pt x="44194" y="647011"/>
                  </a:cubicBezTo>
                  <a:lnTo>
                    <a:pt x="42956" y="647011"/>
                  </a:lnTo>
                  <a:cubicBezTo>
                    <a:pt x="38860" y="646916"/>
                    <a:pt x="35240" y="649964"/>
                    <a:pt x="34097" y="653774"/>
                  </a:cubicBezTo>
                  <a:cubicBezTo>
                    <a:pt x="30478" y="665680"/>
                    <a:pt x="44289" y="675110"/>
                    <a:pt x="53814" y="666919"/>
                  </a:cubicBezTo>
                  <a:cubicBezTo>
                    <a:pt x="59339" y="662156"/>
                    <a:pt x="60196" y="653869"/>
                    <a:pt x="56958" y="647583"/>
                  </a:cubicBezTo>
                  <a:cubicBezTo>
                    <a:pt x="55338" y="644439"/>
                    <a:pt x="51338" y="642630"/>
                    <a:pt x="50004" y="639582"/>
                  </a:cubicBezTo>
                  <a:cubicBezTo>
                    <a:pt x="47718" y="634343"/>
                    <a:pt x="48290" y="626532"/>
                    <a:pt x="47718" y="620722"/>
                  </a:cubicBezTo>
                  <a:cubicBezTo>
                    <a:pt x="42289" y="571764"/>
                    <a:pt x="37527" y="522805"/>
                    <a:pt x="34383" y="473656"/>
                  </a:cubicBezTo>
                  <a:cubicBezTo>
                    <a:pt x="28192" y="376215"/>
                    <a:pt x="27049" y="278584"/>
                    <a:pt x="30002" y="181048"/>
                  </a:cubicBezTo>
                  <a:cubicBezTo>
                    <a:pt x="31716" y="125041"/>
                    <a:pt x="35812" y="69034"/>
                    <a:pt x="41241" y="13218"/>
                  </a:cubicBezTo>
                  <a:cubicBezTo>
                    <a:pt x="42098" y="4931"/>
                    <a:pt x="28954" y="5217"/>
                    <a:pt x="27906" y="13503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>
              <a:off x="2401906" y="5768128"/>
              <a:ext cx="228600" cy="228600"/>
            </a:xfrm>
            <a:custGeom>
              <a:avLst/>
              <a:gdLst>
                <a:gd name="connsiteX0" fmla="*/ 161925 w 228600"/>
                <a:gd name="connsiteY0" fmla="*/ 183737 h 228600"/>
                <a:gd name="connsiteX1" fmla="*/ 7144 w 228600"/>
                <a:gd name="connsiteY1" fmla="*/ 222790 h 228600"/>
                <a:gd name="connsiteX2" fmla="*/ 99917 w 228600"/>
                <a:gd name="connsiteY2" fmla="*/ 75343 h 228600"/>
                <a:gd name="connsiteX3" fmla="*/ 230791 w 228600"/>
                <a:gd name="connsiteY3" fmla="*/ 7144 h 228600"/>
                <a:gd name="connsiteX4" fmla="*/ 218122 w 228600"/>
                <a:gd name="connsiteY4" fmla="*/ 104489 h 228600"/>
                <a:gd name="connsiteX5" fmla="*/ 161925 w 228600"/>
                <a:gd name="connsiteY5" fmla="*/ 1837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228600">
                  <a:moveTo>
                    <a:pt x="161925" y="183737"/>
                  </a:moveTo>
                  <a:cubicBezTo>
                    <a:pt x="119539" y="213836"/>
                    <a:pt x="57055" y="213646"/>
                    <a:pt x="7144" y="222790"/>
                  </a:cubicBezTo>
                  <a:cubicBezTo>
                    <a:pt x="20479" y="163259"/>
                    <a:pt x="53245" y="114014"/>
                    <a:pt x="99917" y="75343"/>
                  </a:cubicBezTo>
                  <a:cubicBezTo>
                    <a:pt x="138017" y="43815"/>
                    <a:pt x="183737" y="22479"/>
                    <a:pt x="230791" y="7144"/>
                  </a:cubicBezTo>
                  <a:cubicBezTo>
                    <a:pt x="231553" y="40005"/>
                    <a:pt x="228790" y="73343"/>
                    <a:pt x="218122" y="104489"/>
                  </a:cubicBezTo>
                  <a:cubicBezTo>
                    <a:pt x="207550" y="135731"/>
                    <a:pt x="188690" y="164687"/>
                    <a:pt x="161925" y="18373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/>
            <p:cNvSpPr/>
            <p:nvPr/>
          </p:nvSpPr>
          <p:spPr>
            <a:xfrm>
              <a:off x="2215985" y="5734219"/>
              <a:ext cx="180975" cy="171450"/>
            </a:xfrm>
            <a:custGeom>
              <a:avLst/>
              <a:gdLst>
                <a:gd name="connsiteX0" fmla="*/ 59334 w 180975"/>
                <a:gd name="connsiteY0" fmla="*/ 140779 h 171450"/>
                <a:gd name="connsiteX1" fmla="*/ 176396 w 180975"/>
                <a:gd name="connsiteY1" fmla="*/ 170307 h 171450"/>
                <a:gd name="connsiteX2" fmla="*/ 106197 w 180975"/>
                <a:gd name="connsiteY2" fmla="*/ 58769 h 171450"/>
                <a:gd name="connsiteX3" fmla="*/ 7232 w 180975"/>
                <a:gd name="connsiteY3" fmla="*/ 7144 h 171450"/>
                <a:gd name="connsiteX4" fmla="*/ 16757 w 180975"/>
                <a:gd name="connsiteY4" fmla="*/ 80867 h 171450"/>
                <a:gd name="connsiteX5" fmla="*/ 59334 w 180975"/>
                <a:gd name="connsiteY5" fmla="*/ 14077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171450">
                  <a:moveTo>
                    <a:pt x="59334" y="140779"/>
                  </a:moveTo>
                  <a:cubicBezTo>
                    <a:pt x="91338" y="163544"/>
                    <a:pt x="138677" y="163449"/>
                    <a:pt x="176396" y="170307"/>
                  </a:cubicBezTo>
                  <a:cubicBezTo>
                    <a:pt x="166300" y="125254"/>
                    <a:pt x="141535" y="88011"/>
                    <a:pt x="106197" y="58769"/>
                  </a:cubicBezTo>
                  <a:cubicBezTo>
                    <a:pt x="77336" y="34957"/>
                    <a:pt x="42760" y="18764"/>
                    <a:pt x="7232" y="7144"/>
                  </a:cubicBezTo>
                  <a:cubicBezTo>
                    <a:pt x="6660" y="32004"/>
                    <a:pt x="8756" y="57245"/>
                    <a:pt x="16757" y="80867"/>
                  </a:cubicBezTo>
                  <a:cubicBezTo>
                    <a:pt x="24853" y="104489"/>
                    <a:pt x="39045" y="126397"/>
                    <a:pt x="59334" y="14077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/>
            <p:cNvSpPr/>
            <p:nvPr/>
          </p:nvSpPr>
          <p:spPr>
            <a:xfrm>
              <a:off x="2160410" y="5316450"/>
              <a:ext cx="495300" cy="457200"/>
            </a:xfrm>
            <a:custGeom>
              <a:avLst/>
              <a:gdLst>
                <a:gd name="connsiteX0" fmla="*/ 252545 w 495300"/>
                <a:gd name="connsiteY0" fmla="*/ 7146 h 457200"/>
                <a:gd name="connsiteX1" fmla="*/ 297026 w 495300"/>
                <a:gd name="connsiteY1" fmla="*/ 81631 h 457200"/>
                <a:gd name="connsiteX2" fmla="*/ 378560 w 495300"/>
                <a:gd name="connsiteY2" fmla="*/ 56866 h 457200"/>
                <a:gd name="connsiteX3" fmla="*/ 388371 w 495300"/>
                <a:gd name="connsiteY3" fmla="*/ 135257 h 457200"/>
                <a:gd name="connsiteX4" fmla="*/ 463047 w 495300"/>
                <a:gd name="connsiteY4" fmla="*/ 159165 h 457200"/>
                <a:gd name="connsiteX5" fmla="*/ 429138 w 495300"/>
                <a:gd name="connsiteY5" fmla="*/ 229840 h 457200"/>
                <a:gd name="connsiteX6" fmla="*/ 471429 w 495300"/>
                <a:gd name="connsiteY6" fmla="*/ 262606 h 457200"/>
                <a:gd name="connsiteX7" fmla="*/ 489336 w 495300"/>
                <a:gd name="connsiteY7" fmla="*/ 288991 h 457200"/>
                <a:gd name="connsiteX8" fmla="*/ 466095 w 495300"/>
                <a:gd name="connsiteY8" fmla="*/ 332520 h 457200"/>
                <a:gd name="connsiteX9" fmla="*/ 414946 w 495300"/>
                <a:gd name="connsiteY9" fmla="*/ 344236 h 457200"/>
                <a:gd name="connsiteX10" fmla="*/ 407040 w 495300"/>
                <a:gd name="connsiteY10" fmla="*/ 417102 h 457200"/>
                <a:gd name="connsiteX11" fmla="*/ 349795 w 495300"/>
                <a:gd name="connsiteY11" fmla="*/ 406053 h 457200"/>
                <a:gd name="connsiteX12" fmla="*/ 294836 w 495300"/>
                <a:gd name="connsiteY12" fmla="*/ 456631 h 457200"/>
                <a:gd name="connsiteX13" fmla="*/ 240734 w 495300"/>
                <a:gd name="connsiteY13" fmla="*/ 405101 h 457200"/>
                <a:gd name="connsiteX14" fmla="*/ 199300 w 495300"/>
                <a:gd name="connsiteY14" fmla="*/ 447963 h 457200"/>
                <a:gd name="connsiteX15" fmla="*/ 142340 w 495300"/>
                <a:gd name="connsiteY15" fmla="*/ 453392 h 457200"/>
                <a:gd name="connsiteX16" fmla="*/ 128339 w 495300"/>
                <a:gd name="connsiteY16" fmla="*/ 402624 h 457200"/>
                <a:gd name="connsiteX17" fmla="*/ 59473 w 495300"/>
                <a:gd name="connsiteY17" fmla="*/ 397576 h 457200"/>
                <a:gd name="connsiteX18" fmla="*/ 86714 w 495300"/>
                <a:gd name="connsiteY18" fmla="*/ 334139 h 457200"/>
                <a:gd name="connsiteX19" fmla="*/ 8705 w 495300"/>
                <a:gd name="connsiteY19" fmla="*/ 295754 h 457200"/>
                <a:gd name="connsiteX20" fmla="*/ 61759 w 495300"/>
                <a:gd name="connsiteY20" fmla="*/ 237080 h 457200"/>
                <a:gd name="connsiteX21" fmla="*/ 24421 w 495300"/>
                <a:gd name="connsiteY21" fmla="*/ 177739 h 457200"/>
                <a:gd name="connsiteX22" fmla="*/ 107765 w 495300"/>
                <a:gd name="connsiteY22" fmla="*/ 162499 h 457200"/>
                <a:gd name="connsiteX23" fmla="*/ 129958 w 495300"/>
                <a:gd name="connsiteY23" fmla="*/ 48008 h 457200"/>
                <a:gd name="connsiteX24" fmla="*/ 201014 w 495300"/>
                <a:gd name="connsiteY24" fmla="*/ 74297 h 457200"/>
                <a:gd name="connsiteX25" fmla="*/ 252545 w 495300"/>
                <a:gd name="connsiteY25" fmla="*/ 714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300" h="457200">
                  <a:moveTo>
                    <a:pt x="252545" y="7146"/>
                  </a:moveTo>
                  <a:cubicBezTo>
                    <a:pt x="287692" y="6765"/>
                    <a:pt x="314933" y="51437"/>
                    <a:pt x="297026" y="81631"/>
                  </a:cubicBezTo>
                  <a:cubicBezTo>
                    <a:pt x="313981" y="55343"/>
                    <a:pt x="351129" y="42007"/>
                    <a:pt x="378560" y="56866"/>
                  </a:cubicBezTo>
                  <a:cubicBezTo>
                    <a:pt x="406088" y="71726"/>
                    <a:pt x="413136" y="116207"/>
                    <a:pt x="388371" y="135257"/>
                  </a:cubicBezTo>
                  <a:cubicBezTo>
                    <a:pt x="413708" y="119922"/>
                    <a:pt x="451331" y="131923"/>
                    <a:pt x="463047" y="159165"/>
                  </a:cubicBezTo>
                  <a:cubicBezTo>
                    <a:pt x="474763" y="186406"/>
                    <a:pt x="457618" y="222030"/>
                    <a:pt x="429138" y="229840"/>
                  </a:cubicBezTo>
                  <a:cubicBezTo>
                    <a:pt x="444283" y="239365"/>
                    <a:pt x="458475" y="250319"/>
                    <a:pt x="471429" y="262606"/>
                  </a:cubicBezTo>
                  <a:cubicBezTo>
                    <a:pt x="479240" y="270036"/>
                    <a:pt x="486955" y="278513"/>
                    <a:pt x="489336" y="288991"/>
                  </a:cubicBezTo>
                  <a:cubicBezTo>
                    <a:pt x="493337" y="306231"/>
                    <a:pt x="481526" y="323852"/>
                    <a:pt x="466095" y="332520"/>
                  </a:cubicBezTo>
                  <a:cubicBezTo>
                    <a:pt x="450665" y="341188"/>
                    <a:pt x="432472" y="342807"/>
                    <a:pt x="414946" y="344236"/>
                  </a:cubicBezTo>
                  <a:cubicBezTo>
                    <a:pt x="424280" y="369001"/>
                    <a:pt x="435139" y="399005"/>
                    <a:pt x="407040" y="417102"/>
                  </a:cubicBezTo>
                  <a:cubicBezTo>
                    <a:pt x="389038" y="428722"/>
                    <a:pt x="362273" y="423579"/>
                    <a:pt x="349795" y="406053"/>
                  </a:cubicBezTo>
                  <a:cubicBezTo>
                    <a:pt x="347795" y="433390"/>
                    <a:pt x="322268" y="456916"/>
                    <a:pt x="294836" y="456631"/>
                  </a:cubicBezTo>
                  <a:cubicBezTo>
                    <a:pt x="267404" y="456440"/>
                    <a:pt x="242353" y="432437"/>
                    <a:pt x="240734" y="405101"/>
                  </a:cubicBezTo>
                  <a:cubicBezTo>
                    <a:pt x="228732" y="421103"/>
                    <a:pt x="216159" y="437295"/>
                    <a:pt x="199300" y="447963"/>
                  </a:cubicBezTo>
                  <a:cubicBezTo>
                    <a:pt x="182346" y="458631"/>
                    <a:pt x="159962" y="462822"/>
                    <a:pt x="142340" y="453392"/>
                  </a:cubicBezTo>
                  <a:cubicBezTo>
                    <a:pt x="124719" y="443963"/>
                    <a:pt x="115956" y="418340"/>
                    <a:pt x="128339" y="402624"/>
                  </a:cubicBezTo>
                  <a:cubicBezTo>
                    <a:pt x="111194" y="423293"/>
                    <a:pt x="73379" y="420531"/>
                    <a:pt x="59473" y="397576"/>
                  </a:cubicBezTo>
                  <a:cubicBezTo>
                    <a:pt x="45471" y="374621"/>
                    <a:pt x="60425" y="339854"/>
                    <a:pt x="86714" y="334139"/>
                  </a:cubicBezTo>
                  <a:cubicBezTo>
                    <a:pt x="55758" y="342807"/>
                    <a:pt x="17658" y="326614"/>
                    <a:pt x="8705" y="295754"/>
                  </a:cubicBezTo>
                  <a:cubicBezTo>
                    <a:pt x="-249" y="264893"/>
                    <a:pt x="30898" y="228031"/>
                    <a:pt x="61759" y="237080"/>
                  </a:cubicBezTo>
                  <a:cubicBezTo>
                    <a:pt x="34422" y="235746"/>
                    <a:pt x="13848" y="202980"/>
                    <a:pt x="24421" y="177739"/>
                  </a:cubicBezTo>
                  <a:cubicBezTo>
                    <a:pt x="41090" y="138115"/>
                    <a:pt x="79190" y="160689"/>
                    <a:pt x="107765" y="162499"/>
                  </a:cubicBezTo>
                  <a:cubicBezTo>
                    <a:pt x="79952" y="130114"/>
                    <a:pt x="88905" y="66963"/>
                    <a:pt x="129958" y="48008"/>
                  </a:cubicBezTo>
                  <a:cubicBezTo>
                    <a:pt x="155485" y="36197"/>
                    <a:pt x="189394" y="48770"/>
                    <a:pt x="201014" y="74297"/>
                  </a:cubicBezTo>
                  <a:cubicBezTo>
                    <a:pt x="188156" y="46484"/>
                    <a:pt x="226446" y="7432"/>
                    <a:pt x="252545" y="7146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/>
            <p:cNvSpPr/>
            <p:nvPr/>
          </p:nvSpPr>
          <p:spPr>
            <a:xfrm>
              <a:off x="2276592" y="5457899"/>
              <a:ext cx="285750" cy="238125"/>
            </a:xfrm>
            <a:custGeom>
              <a:avLst/>
              <a:gdLst>
                <a:gd name="connsiteX0" fmla="*/ 93119 w 285750"/>
                <a:gd name="connsiteY0" fmla="*/ 140875 h 238125"/>
                <a:gd name="connsiteX1" fmla="*/ 42351 w 285750"/>
                <a:gd name="connsiteY1" fmla="*/ 7144 h 238125"/>
                <a:gd name="connsiteX2" fmla="*/ 9014 w 285750"/>
                <a:gd name="connsiteY2" fmla="*/ 76391 h 238125"/>
                <a:gd name="connsiteX3" fmla="*/ 127219 w 285750"/>
                <a:gd name="connsiteY3" fmla="*/ 234601 h 238125"/>
                <a:gd name="connsiteX4" fmla="*/ 231708 w 285750"/>
                <a:gd name="connsiteY4" fmla="*/ 207931 h 238125"/>
                <a:gd name="connsiteX5" fmla="*/ 262760 w 285750"/>
                <a:gd name="connsiteY5" fmla="*/ 180118 h 238125"/>
                <a:gd name="connsiteX6" fmla="*/ 277428 w 285750"/>
                <a:gd name="connsiteY6" fmla="*/ 145447 h 238125"/>
                <a:gd name="connsiteX7" fmla="*/ 283048 w 285750"/>
                <a:gd name="connsiteY7" fmla="*/ 103156 h 238125"/>
                <a:gd name="connsiteX8" fmla="*/ 93119 w 285750"/>
                <a:gd name="connsiteY8" fmla="*/ 14087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238125">
                  <a:moveTo>
                    <a:pt x="93119" y="140875"/>
                  </a:moveTo>
                  <a:cubicBezTo>
                    <a:pt x="48066" y="122873"/>
                    <a:pt x="22349" y="60388"/>
                    <a:pt x="42351" y="7144"/>
                  </a:cubicBezTo>
                  <a:cubicBezTo>
                    <a:pt x="25777" y="25337"/>
                    <a:pt x="13681" y="48482"/>
                    <a:pt x="9014" y="76391"/>
                  </a:cubicBezTo>
                  <a:cubicBezTo>
                    <a:pt x="-3464" y="151638"/>
                    <a:pt x="47685" y="230124"/>
                    <a:pt x="127219" y="234601"/>
                  </a:cubicBezTo>
                  <a:cubicBezTo>
                    <a:pt x="163414" y="236696"/>
                    <a:pt x="200847" y="227267"/>
                    <a:pt x="231708" y="207931"/>
                  </a:cubicBezTo>
                  <a:cubicBezTo>
                    <a:pt x="243519" y="200501"/>
                    <a:pt x="254759" y="191548"/>
                    <a:pt x="262760" y="180118"/>
                  </a:cubicBezTo>
                  <a:cubicBezTo>
                    <a:pt x="269999" y="169736"/>
                    <a:pt x="274380" y="157734"/>
                    <a:pt x="277428" y="145447"/>
                  </a:cubicBezTo>
                  <a:cubicBezTo>
                    <a:pt x="280952" y="131636"/>
                    <a:pt x="282857" y="117443"/>
                    <a:pt x="283048" y="103156"/>
                  </a:cubicBezTo>
                  <a:cubicBezTo>
                    <a:pt x="237899" y="155353"/>
                    <a:pt x="165605" y="177165"/>
                    <a:pt x="93119" y="140875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/>
            <p:cNvSpPr/>
            <p:nvPr/>
          </p:nvSpPr>
          <p:spPr>
            <a:xfrm>
              <a:off x="2304930" y="5411734"/>
              <a:ext cx="257175" cy="209550"/>
            </a:xfrm>
            <a:custGeom>
              <a:avLst/>
              <a:gdLst>
                <a:gd name="connsiteX0" fmla="*/ 245185 w 257175"/>
                <a:gd name="connsiteY0" fmla="*/ 92171 h 209550"/>
                <a:gd name="connsiteX1" fmla="*/ 14013 w 257175"/>
                <a:gd name="connsiteY1" fmla="*/ 53404 h 209550"/>
                <a:gd name="connsiteX2" fmla="*/ 64781 w 257175"/>
                <a:gd name="connsiteY2" fmla="*/ 187135 h 209550"/>
                <a:gd name="connsiteX3" fmla="*/ 254710 w 257175"/>
                <a:gd name="connsiteY3" fmla="*/ 149511 h 209550"/>
                <a:gd name="connsiteX4" fmla="*/ 245185 w 257175"/>
                <a:gd name="connsiteY4" fmla="*/ 921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09550">
                  <a:moveTo>
                    <a:pt x="245185" y="92171"/>
                  </a:moveTo>
                  <a:cubicBezTo>
                    <a:pt x="206132" y="-11080"/>
                    <a:pt x="77069" y="-15652"/>
                    <a:pt x="14013" y="53404"/>
                  </a:cubicBezTo>
                  <a:cubicBezTo>
                    <a:pt x="-5989" y="106553"/>
                    <a:pt x="19728" y="169037"/>
                    <a:pt x="64781" y="187135"/>
                  </a:cubicBezTo>
                  <a:cubicBezTo>
                    <a:pt x="137267" y="223330"/>
                    <a:pt x="209562" y="201613"/>
                    <a:pt x="254710" y="149511"/>
                  </a:cubicBezTo>
                  <a:cubicBezTo>
                    <a:pt x="254996" y="129890"/>
                    <a:pt x="252138" y="110363"/>
                    <a:pt x="245185" y="92171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28" name="图形 13"/>
          <p:cNvGrpSpPr/>
          <p:nvPr userDrawn="1"/>
        </p:nvGrpSpPr>
        <p:grpSpPr>
          <a:xfrm>
            <a:off x="4185538" y="1791914"/>
            <a:ext cx="8296681" cy="6092771"/>
            <a:chOff x="4124405" y="840021"/>
            <a:chExt cx="8296681" cy="6092771"/>
          </a:xfrm>
        </p:grpSpPr>
        <p:sp>
          <p:nvSpPr>
            <p:cNvPr id="229" name="任意多边形: 形状 228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/>
            <p:cNvSpPr/>
            <p:nvPr/>
          </p:nvSpPr>
          <p:spPr>
            <a:xfrm>
              <a:off x="4124405" y="4434767"/>
              <a:ext cx="8149044" cy="2498025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/>
            <p:cNvSpPr/>
            <p:nvPr/>
          </p:nvSpPr>
          <p:spPr>
            <a:xfrm>
              <a:off x="9163441" y="4770512"/>
              <a:ext cx="3105150" cy="1219200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2" name="图形 205"/>
          <p:cNvGrpSpPr/>
          <p:nvPr userDrawn="1"/>
        </p:nvGrpSpPr>
        <p:grpSpPr>
          <a:xfrm>
            <a:off x="2336482" y="-1177695"/>
            <a:ext cx="1409700" cy="3115356"/>
            <a:chOff x="2429984" y="-1256795"/>
            <a:chExt cx="1409700" cy="3115356"/>
          </a:xfrm>
        </p:grpSpPr>
        <p:sp>
          <p:nvSpPr>
            <p:cNvPr id="313" name="任意多边形: 形状 312"/>
            <p:cNvSpPr/>
            <p:nvPr/>
          </p:nvSpPr>
          <p:spPr>
            <a:xfrm>
              <a:off x="3114913" y="-1256795"/>
              <a:ext cx="9525" cy="2619375"/>
            </a:xfrm>
            <a:custGeom>
              <a:avLst/>
              <a:gdLst>
                <a:gd name="connsiteX0" fmla="*/ 7144 w 9525"/>
                <a:gd name="connsiteY0" fmla="*/ 2619947 h 2619375"/>
                <a:gd name="connsiteX1" fmla="*/ 7144 w 9525"/>
                <a:gd name="connsiteY1" fmla="*/ 7144 h 26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19375">
                  <a:moveTo>
                    <a:pt x="7144" y="2619947"/>
                  </a:moveTo>
                  <a:lnTo>
                    <a:pt x="7144" y="7144"/>
                  </a:lnTo>
                </a:path>
              </a:pathLst>
            </a:custGeom>
            <a:ln w="9525" cap="flat">
              <a:solidFill>
                <a:srgbClr val="B6E4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2429984" y="1058461"/>
              <a:ext cx="1409700" cy="800100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5" name="图形 3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0663" y="-313361"/>
            <a:ext cx="1400175" cy="1847850"/>
          </a:xfrm>
          <a:prstGeom prst="rect">
            <a:avLst/>
          </a:prstGeom>
        </p:spPr>
      </p:pic>
      <p:grpSp>
        <p:nvGrpSpPr>
          <p:cNvPr id="316" name="组合 315"/>
          <p:cNvGrpSpPr/>
          <p:nvPr userDrawn="1"/>
        </p:nvGrpSpPr>
        <p:grpSpPr>
          <a:xfrm>
            <a:off x="9306753" y="1416365"/>
            <a:ext cx="3414471" cy="3857625"/>
            <a:chOff x="9306753" y="1416365"/>
            <a:chExt cx="3414471" cy="3857625"/>
          </a:xfrm>
        </p:grpSpPr>
        <p:grpSp>
          <p:nvGrpSpPr>
            <p:cNvPr id="317" name="图形 180"/>
            <p:cNvGrpSpPr/>
            <p:nvPr/>
          </p:nvGrpSpPr>
          <p:grpSpPr>
            <a:xfrm rot="20758017">
              <a:off x="10797174" y="1416365"/>
              <a:ext cx="1924050" cy="3857625"/>
              <a:chOff x="10797174" y="1416365"/>
              <a:chExt cx="1924050" cy="3857625"/>
            </a:xfrm>
          </p:grpSpPr>
          <p:sp>
            <p:nvSpPr>
              <p:cNvPr id="319" name="任意多边形: 形状 318"/>
              <p:cNvSpPr/>
              <p:nvPr/>
            </p:nvSpPr>
            <p:spPr>
              <a:xfrm>
                <a:off x="11092314" y="2194699"/>
                <a:ext cx="1628775" cy="3086100"/>
              </a:xfrm>
              <a:custGeom>
                <a:avLst/>
                <a:gdLst>
                  <a:gd name="connsiteX0" fmla="*/ 9617 w 1628775"/>
                  <a:gd name="connsiteY0" fmla="*/ 35967 h 3086100"/>
                  <a:gd name="connsiteX1" fmla="*/ 60972 w 1628775"/>
                  <a:gd name="connsiteY1" fmla="*/ 9617 h 3086100"/>
                  <a:gd name="connsiteX2" fmla="*/ 1624397 w 1628775"/>
                  <a:gd name="connsiteY2" fmla="*/ 3056670 h 3086100"/>
                  <a:gd name="connsiteX3" fmla="*/ 1573042 w 1628775"/>
                  <a:gd name="connsiteY3" fmla="*/ 308302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3086100">
                    <a:moveTo>
                      <a:pt x="9617" y="35967"/>
                    </a:moveTo>
                    <a:lnTo>
                      <a:pt x="60972" y="9617"/>
                    </a:lnTo>
                    <a:lnTo>
                      <a:pt x="1624397" y="3056670"/>
                    </a:lnTo>
                    <a:lnTo>
                      <a:pt x="1573042" y="308302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/>
              <p:cNvSpPr/>
              <p:nvPr/>
            </p:nvSpPr>
            <p:spPr>
              <a:xfrm>
                <a:off x="10838489" y="2051192"/>
                <a:ext cx="352425" cy="752475"/>
              </a:xfrm>
              <a:custGeom>
                <a:avLst/>
                <a:gdLst>
                  <a:gd name="connsiteX0" fmla="*/ 350734 w 352425"/>
                  <a:gd name="connsiteY0" fmla="*/ 436450 h 752475"/>
                  <a:gd name="connsiteX1" fmla="*/ 301299 w 352425"/>
                  <a:gd name="connsiteY1" fmla="*/ 745727 h 752475"/>
                  <a:gd name="connsiteX2" fmla="*/ 23931 w 352425"/>
                  <a:gd name="connsiteY2" fmla="*/ 336628 h 752475"/>
                  <a:gd name="connsiteX3" fmla="*/ 156900 w 352425"/>
                  <a:gd name="connsiteY3" fmla="*/ 7349 h 752475"/>
                  <a:gd name="connsiteX4" fmla="*/ 350734 w 352425"/>
                  <a:gd name="connsiteY4" fmla="*/ 436450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752475">
                    <a:moveTo>
                      <a:pt x="350734" y="436450"/>
                    </a:moveTo>
                    <a:cubicBezTo>
                      <a:pt x="219670" y="509030"/>
                      <a:pt x="299870" y="695816"/>
                      <a:pt x="301299" y="745727"/>
                    </a:cubicBezTo>
                    <a:cubicBezTo>
                      <a:pt x="302728" y="795542"/>
                      <a:pt x="94797" y="632093"/>
                      <a:pt x="23931" y="336628"/>
                    </a:cubicBezTo>
                    <a:cubicBezTo>
                      <a:pt x="-52459" y="18112"/>
                      <a:pt x="156614" y="4967"/>
                      <a:pt x="156900" y="7349"/>
                    </a:cubicBezTo>
                    <a:lnTo>
                      <a:pt x="350734" y="436450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/>
              <p:cNvSpPr/>
              <p:nvPr/>
            </p:nvSpPr>
            <p:spPr>
              <a:xfrm>
                <a:off x="11170364" y="1933996"/>
                <a:ext cx="485775" cy="647700"/>
              </a:xfrm>
              <a:custGeom>
                <a:avLst/>
                <a:gdLst>
                  <a:gd name="connsiteX0" fmla="*/ 200977 w 485775"/>
                  <a:gd name="connsiteY0" fmla="*/ 471350 h 647700"/>
                  <a:gd name="connsiteX1" fmla="*/ 465677 w 485775"/>
                  <a:gd name="connsiteY1" fmla="*/ 638704 h 647700"/>
                  <a:gd name="connsiteX2" fmla="*/ 342138 w 485775"/>
                  <a:gd name="connsiteY2" fmla="*/ 160168 h 647700"/>
                  <a:gd name="connsiteX3" fmla="*/ 7144 w 485775"/>
                  <a:gd name="connsiteY3" fmla="*/ 42154 h 647700"/>
                  <a:gd name="connsiteX4" fmla="*/ 200977 w 485775"/>
                  <a:gd name="connsiteY4" fmla="*/ 47135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647700">
                    <a:moveTo>
                      <a:pt x="200977" y="471350"/>
                    </a:moveTo>
                    <a:cubicBezTo>
                      <a:pt x="342138" y="421058"/>
                      <a:pt x="429292" y="604700"/>
                      <a:pt x="465677" y="638704"/>
                    </a:cubicBezTo>
                    <a:cubicBezTo>
                      <a:pt x="502063" y="672709"/>
                      <a:pt x="514160" y="410676"/>
                      <a:pt x="342138" y="160168"/>
                    </a:cubicBezTo>
                    <a:cubicBezTo>
                      <a:pt x="170117" y="-90339"/>
                      <a:pt x="7144" y="42154"/>
                      <a:pt x="7144" y="42154"/>
                    </a:cubicBezTo>
                    <a:lnTo>
                      <a:pt x="200977" y="471350"/>
                    </a:ln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/>
              <p:cNvSpPr/>
              <p:nvPr/>
            </p:nvSpPr>
            <p:spPr>
              <a:xfrm>
                <a:off x="10790046" y="1430653"/>
                <a:ext cx="161925" cy="266700"/>
              </a:xfrm>
              <a:custGeom>
                <a:avLst/>
                <a:gdLst>
                  <a:gd name="connsiteX0" fmla="*/ 12081 w 161925"/>
                  <a:gd name="connsiteY0" fmla="*/ 9525 h 266700"/>
                  <a:gd name="connsiteX1" fmla="*/ 13415 w 161925"/>
                  <a:gd name="connsiteY1" fmla="*/ 265367 h 266700"/>
                  <a:gd name="connsiteX2" fmla="*/ 155433 w 161925"/>
                  <a:gd name="connsiteY2" fmla="*/ 223171 h 266700"/>
                  <a:gd name="connsiteX3" fmla="*/ 12558 w 161925"/>
                  <a:gd name="connsiteY3" fmla="*/ 7144 h 266700"/>
                  <a:gd name="connsiteX4" fmla="*/ 12081 w 161925"/>
                  <a:gd name="connsiteY4" fmla="*/ 9525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66700">
                    <a:moveTo>
                      <a:pt x="12081" y="9525"/>
                    </a:moveTo>
                    <a:cubicBezTo>
                      <a:pt x="7700" y="60674"/>
                      <a:pt x="3033" y="154115"/>
                      <a:pt x="13415" y="265367"/>
                    </a:cubicBezTo>
                    <a:cubicBezTo>
                      <a:pt x="64088" y="263462"/>
                      <a:pt x="111618" y="247936"/>
                      <a:pt x="155433" y="223171"/>
                    </a:cubicBezTo>
                    <a:cubicBezTo>
                      <a:pt x="111618" y="148781"/>
                      <a:pt x="64278" y="76676"/>
                      <a:pt x="12558" y="7144"/>
                    </a:cubicBezTo>
                    <a:cubicBezTo>
                      <a:pt x="12462" y="8001"/>
                      <a:pt x="12177" y="8668"/>
                      <a:pt x="12081" y="9525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/>
              <p:cNvSpPr/>
              <p:nvPr/>
            </p:nvSpPr>
            <p:spPr>
              <a:xfrm>
                <a:off x="10795459" y="1409238"/>
                <a:ext cx="238125" cy="247650"/>
              </a:xfrm>
              <a:custGeom>
                <a:avLst/>
                <a:gdLst>
                  <a:gd name="connsiteX0" fmla="*/ 45911 w 238125"/>
                  <a:gd name="connsiteY0" fmla="*/ 13223 h 247650"/>
                  <a:gd name="connsiteX1" fmla="*/ 7144 w 238125"/>
                  <a:gd name="connsiteY1" fmla="*/ 28558 h 247650"/>
                  <a:gd name="connsiteX2" fmla="*/ 150019 w 238125"/>
                  <a:gd name="connsiteY2" fmla="*/ 244585 h 247650"/>
                  <a:gd name="connsiteX3" fmla="*/ 235458 w 238125"/>
                  <a:gd name="connsiteY3" fmla="*/ 181625 h 247650"/>
                  <a:gd name="connsiteX4" fmla="*/ 45911 w 238125"/>
                  <a:gd name="connsiteY4" fmla="*/ 132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47650">
                    <a:moveTo>
                      <a:pt x="45911" y="13223"/>
                    </a:moveTo>
                    <a:cubicBezTo>
                      <a:pt x="28861" y="650"/>
                      <a:pt x="10287" y="8460"/>
                      <a:pt x="7144" y="28558"/>
                    </a:cubicBezTo>
                    <a:cubicBezTo>
                      <a:pt x="58865" y="97995"/>
                      <a:pt x="106204" y="170195"/>
                      <a:pt x="150019" y="244585"/>
                    </a:cubicBezTo>
                    <a:cubicBezTo>
                      <a:pt x="180213" y="227535"/>
                      <a:pt x="208788" y="206104"/>
                      <a:pt x="235458" y="181625"/>
                    </a:cubicBezTo>
                    <a:cubicBezTo>
                      <a:pt x="159449" y="101234"/>
                      <a:pt x="86963" y="43512"/>
                      <a:pt x="45911" y="13223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/>
              <p:cNvSpPr/>
              <p:nvPr/>
            </p:nvSpPr>
            <p:spPr>
              <a:xfrm>
                <a:off x="10796317" y="1646680"/>
                <a:ext cx="466725" cy="800100"/>
              </a:xfrm>
              <a:custGeom>
                <a:avLst/>
                <a:gdLst>
                  <a:gd name="connsiteX0" fmla="*/ 149162 w 466725"/>
                  <a:gd name="connsiteY0" fmla="*/ 7144 h 800100"/>
                  <a:gd name="connsiteX1" fmla="*/ 7144 w 466725"/>
                  <a:gd name="connsiteY1" fmla="*/ 49340 h 800100"/>
                  <a:gd name="connsiteX2" fmla="*/ 109728 w 466725"/>
                  <a:gd name="connsiteY2" fmla="*/ 435769 h 800100"/>
                  <a:gd name="connsiteX3" fmla="*/ 341852 w 466725"/>
                  <a:gd name="connsiteY3" fmla="*/ 793242 h 800100"/>
                  <a:gd name="connsiteX4" fmla="*/ 467773 w 466725"/>
                  <a:gd name="connsiteY4" fmla="*/ 734282 h 800100"/>
                  <a:gd name="connsiteX5" fmla="*/ 149162 w 4667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800100">
                    <a:moveTo>
                      <a:pt x="149162" y="7144"/>
                    </a:moveTo>
                    <a:cubicBezTo>
                      <a:pt x="105251" y="31909"/>
                      <a:pt x="57817" y="47339"/>
                      <a:pt x="7144" y="49340"/>
                    </a:cubicBezTo>
                    <a:cubicBezTo>
                      <a:pt x="18193" y="167830"/>
                      <a:pt x="46196" y="306515"/>
                      <a:pt x="109728" y="435769"/>
                    </a:cubicBezTo>
                    <a:cubicBezTo>
                      <a:pt x="204978" y="629507"/>
                      <a:pt x="290322" y="738188"/>
                      <a:pt x="341852" y="793242"/>
                    </a:cubicBezTo>
                    <a:cubicBezTo>
                      <a:pt x="384048" y="774954"/>
                      <a:pt x="426053" y="755047"/>
                      <a:pt x="467773" y="734282"/>
                    </a:cubicBezTo>
                    <a:cubicBezTo>
                      <a:pt x="382238" y="480917"/>
                      <a:pt x="282416" y="233839"/>
                      <a:pt x="149162" y="7144"/>
                    </a:cubicBezTo>
                    <a:close/>
                  </a:path>
                </a:pathLst>
              </a:custGeom>
              <a:solidFill>
                <a:srgbClr val="D4EE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/>
              <p:cNvSpPr/>
              <p:nvPr/>
            </p:nvSpPr>
            <p:spPr>
              <a:xfrm>
                <a:off x="10938334" y="1583719"/>
                <a:ext cx="428625" cy="800100"/>
              </a:xfrm>
              <a:custGeom>
                <a:avLst/>
                <a:gdLst>
                  <a:gd name="connsiteX0" fmla="*/ 92583 w 428625"/>
                  <a:gd name="connsiteY0" fmla="*/ 7144 h 800100"/>
                  <a:gd name="connsiteX1" fmla="*/ 7144 w 428625"/>
                  <a:gd name="connsiteY1" fmla="*/ 70104 h 800100"/>
                  <a:gd name="connsiteX2" fmla="*/ 325660 w 428625"/>
                  <a:gd name="connsiteY2" fmla="*/ 797147 h 800100"/>
                  <a:gd name="connsiteX3" fmla="*/ 430149 w 428625"/>
                  <a:gd name="connsiteY3" fmla="*/ 743426 h 800100"/>
                  <a:gd name="connsiteX4" fmla="*/ 316230 w 428625"/>
                  <a:gd name="connsiteY4" fmla="*/ 341186 h 800100"/>
                  <a:gd name="connsiteX5" fmla="*/ 92583 w 4286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800100">
                    <a:moveTo>
                      <a:pt x="92583" y="7144"/>
                    </a:moveTo>
                    <a:cubicBezTo>
                      <a:pt x="65913" y="31718"/>
                      <a:pt x="37433" y="53150"/>
                      <a:pt x="7144" y="70104"/>
                    </a:cubicBezTo>
                    <a:cubicBezTo>
                      <a:pt x="140399" y="296704"/>
                      <a:pt x="240221" y="543782"/>
                      <a:pt x="325660" y="797147"/>
                    </a:cubicBezTo>
                    <a:cubicBezTo>
                      <a:pt x="360617" y="779717"/>
                      <a:pt x="395478" y="761714"/>
                      <a:pt x="430149" y="743426"/>
                    </a:cubicBezTo>
                    <a:cubicBezTo>
                      <a:pt x="421958" y="666845"/>
                      <a:pt x="395669" y="533495"/>
                      <a:pt x="316230" y="341186"/>
                    </a:cubicBezTo>
                    <a:cubicBezTo>
                      <a:pt x="260890" y="207264"/>
                      <a:pt x="174689" y="94012"/>
                      <a:pt x="92583" y="7144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/>
              <p:cNvSpPr/>
              <p:nvPr/>
            </p:nvSpPr>
            <p:spPr>
              <a:xfrm>
                <a:off x="11130930" y="2373818"/>
                <a:ext cx="152400" cy="114300"/>
              </a:xfrm>
              <a:custGeom>
                <a:avLst/>
                <a:gdLst>
                  <a:gd name="connsiteX0" fmla="*/ 7144 w 152400"/>
                  <a:gd name="connsiteY0" fmla="*/ 66104 h 114300"/>
                  <a:gd name="connsiteX1" fmla="*/ 58198 w 152400"/>
                  <a:gd name="connsiteY1" fmla="*/ 113824 h 114300"/>
                  <a:gd name="connsiteX2" fmla="*/ 149257 w 152400"/>
                  <a:gd name="connsiteY2" fmla="*/ 72676 h 114300"/>
                  <a:gd name="connsiteX3" fmla="*/ 154019 w 152400"/>
                  <a:gd name="connsiteY3" fmla="*/ 70485 h 114300"/>
                  <a:gd name="connsiteX4" fmla="*/ 132969 w 152400"/>
                  <a:gd name="connsiteY4" fmla="*/ 7144 h 114300"/>
                  <a:gd name="connsiteX5" fmla="*/ 7144 w 152400"/>
                  <a:gd name="connsiteY5" fmla="*/ 6610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14300">
                    <a:moveTo>
                      <a:pt x="7144" y="66104"/>
                    </a:moveTo>
                    <a:cubicBezTo>
                      <a:pt x="39243" y="100394"/>
                      <a:pt x="58198" y="113824"/>
                      <a:pt x="58198" y="113824"/>
                    </a:cubicBezTo>
                    <a:lnTo>
                      <a:pt x="149257" y="72676"/>
                    </a:lnTo>
                    <a:lnTo>
                      <a:pt x="154019" y="70485"/>
                    </a:lnTo>
                    <a:cubicBezTo>
                      <a:pt x="147066" y="49340"/>
                      <a:pt x="140113" y="28194"/>
                      <a:pt x="132969" y="7144"/>
                    </a:cubicBezTo>
                    <a:cubicBezTo>
                      <a:pt x="91345" y="27908"/>
                      <a:pt x="49340" y="47816"/>
                      <a:pt x="7144" y="661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/>
              <p:cNvSpPr/>
              <p:nvPr/>
            </p:nvSpPr>
            <p:spPr>
              <a:xfrm>
                <a:off x="11256850" y="2320097"/>
                <a:ext cx="114300" cy="123825"/>
              </a:xfrm>
              <a:custGeom>
                <a:avLst/>
                <a:gdLst>
                  <a:gd name="connsiteX0" fmla="*/ 111633 w 114300"/>
                  <a:gd name="connsiteY0" fmla="*/ 7144 h 123825"/>
                  <a:gd name="connsiteX1" fmla="*/ 7144 w 114300"/>
                  <a:gd name="connsiteY1" fmla="*/ 60865 h 123825"/>
                  <a:gd name="connsiteX2" fmla="*/ 28194 w 114300"/>
                  <a:gd name="connsiteY2" fmla="*/ 124206 h 123825"/>
                  <a:gd name="connsiteX3" fmla="*/ 114395 w 114300"/>
                  <a:gd name="connsiteY3" fmla="*/ 85249 h 123825"/>
                  <a:gd name="connsiteX4" fmla="*/ 111633 w 114300"/>
                  <a:gd name="connsiteY4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23825">
                    <a:moveTo>
                      <a:pt x="111633" y="7144"/>
                    </a:moveTo>
                    <a:cubicBezTo>
                      <a:pt x="76962" y="25432"/>
                      <a:pt x="42101" y="43434"/>
                      <a:pt x="7144" y="60865"/>
                    </a:cubicBezTo>
                    <a:cubicBezTo>
                      <a:pt x="14288" y="81915"/>
                      <a:pt x="21241" y="103061"/>
                      <a:pt x="28194" y="124206"/>
                    </a:cubicBezTo>
                    <a:lnTo>
                      <a:pt x="114395" y="85249"/>
                    </a:lnTo>
                    <a:cubicBezTo>
                      <a:pt x="114491" y="85249"/>
                      <a:pt x="117253" y="59436"/>
                      <a:pt x="111633" y="7144"/>
                    </a:cubicBezTo>
                    <a:close/>
                  </a:path>
                </a:pathLst>
              </a:custGeom>
              <a:solidFill>
                <a:srgbClr val="1C3A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/>
              <p:cNvSpPr/>
              <p:nvPr/>
            </p:nvSpPr>
            <p:spPr>
              <a:xfrm>
                <a:off x="10860868" y="1648570"/>
                <a:ext cx="276225" cy="314325"/>
              </a:xfrm>
              <a:custGeom>
                <a:avLst/>
                <a:gdLst>
                  <a:gd name="connsiteX0" fmla="*/ 223342 w 276225"/>
                  <a:gd name="connsiteY0" fmla="*/ 120916 h 314325"/>
                  <a:gd name="connsiteX1" fmla="*/ 191905 w 276225"/>
                  <a:gd name="connsiteY1" fmla="*/ 269312 h 314325"/>
                  <a:gd name="connsiteX2" fmla="*/ 59790 w 276225"/>
                  <a:gd name="connsiteY2" fmla="*/ 194778 h 314325"/>
                  <a:gd name="connsiteX3" fmla="*/ 91227 w 276225"/>
                  <a:gd name="connsiteY3" fmla="*/ 46382 h 314325"/>
                  <a:gd name="connsiteX4" fmla="*/ 223342 w 276225"/>
                  <a:gd name="connsiteY4" fmla="*/ 120916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314325">
                    <a:moveTo>
                      <a:pt x="223342" y="120916"/>
                    </a:moveTo>
                    <a:cubicBezTo>
                      <a:pt x="251143" y="182477"/>
                      <a:pt x="237069" y="248916"/>
                      <a:pt x="191905" y="269312"/>
                    </a:cubicBezTo>
                    <a:cubicBezTo>
                      <a:pt x="146742" y="289709"/>
                      <a:pt x="87592" y="256339"/>
                      <a:pt x="59790" y="194778"/>
                    </a:cubicBezTo>
                    <a:cubicBezTo>
                      <a:pt x="31989" y="133218"/>
                      <a:pt x="46063" y="66779"/>
                      <a:pt x="91227" y="46382"/>
                    </a:cubicBezTo>
                    <a:cubicBezTo>
                      <a:pt x="136391" y="25986"/>
                      <a:pt x="195540" y="59356"/>
                      <a:pt x="223342" y="12091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/>
              <p:cNvSpPr/>
              <p:nvPr/>
            </p:nvSpPr>
            <p:spPr>
              <a:xfrm>
                <a:off x="10963290" y="1725261"/>
                <a:ext cx="38100" cy="38100"/>
              </a:xfrm>
              <a:custGeom>
                <a:avLst/>
                <a:gdLst>
                  <a:gd name="connsiteX0" fmla="*/ 39148 w 38100"/>
                  <a:gd name="connsiteY0" fmla="*/ 23146 h 38100"/>
                  <a:gd name="connsiteX1" fmla="*/ 23146 w 38100"/>
                  <a:gd name="connsiteY1" fmla="*/ 39148 h 38100"/>
                  <a:gd name="connsiteX2" fmla="*/ 7144 w 38100"/>
                  <a:gd name="connsiteY2" fmla="*/ 23146 h 38100"/>
                  <a:gd name="connsiteX3" fmla="*/ 23146 w 38100"/>
                  <a:gd name="connsiteY3" fmla="*/ 7144 h 38100"/>
                  <a:gd name="connsiteX4" fmla="*/ 39148 w 38100"/>
                  <a:gd name="connsiteY4" fmla="*/ 23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148" y="23146"/>
                    </a:moveTo>
                    <a:cubicBezTo>
                      <a:pt x="39148" y="31983"/>
                      <a:pt x="31983" y="39148"/>
                      <a:pt x="23146" y="39148"/>
                    </a:cubicBezTo>
                    <a:cubicBezTo>
                      <a:pt x="14308" y="39148"/>
                      <a:pt x="7144" y="31983"/>
                      <a:pt x="7144" y="23146"/>
                    </a:cubicBezTo>
                    <a:cubicBezTo>
                      <a:pt x="7144" y="14308"/>
                      <a:pt x="14308" y="7144"/>
                      <a:pt x="23146" y="7144"/>
                    </a:cubicBezTo>
                    <a:cubicBezTo>
                      <a:pt x="31983" y="7144"/>
                      <a:pt x="39148" y="14308"/>
                      <a:pt x="39148" y="23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/>
              <p:cNvSpPr/>
              <p:nvPr/>
            </p:nvSpPr>
            <p:spPr>
              <a:xfrm>
                <a:off x="11161276" y="2398202"/>
                <a:ext cx="419100" cy="666750"/>
              </a:xfrm>
              <a:custGeom>
                <a:avLst/>
                <a:gdLst>
                  <a:gd name="connsiteX0" fmla="*/ 27947 w 419100"/>
                  <a:gd name="connsiteY0" fmla="*/ 89440 h 666750"/>
                  <a:gd name="connsiteX1" fmla="*/ 398850 w 419100"/>
                  <a:gd name="connsiteY1" fmla="*/ 667988 h 666750"/>
                  <a:gd name="connsiteX2" fmla="*/ 209969 w 419100"/>
                  <a:gd name="connsiteY2" fmla="*/ 7144 h 666750"/>
                  <a:gd name="connsiteX3" fmla="*/ 27947 w 419100"/>
                  <a:gd name="connsiteY3" fmla="*/ 8944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666750">
                    <a:moveTo>
                      <a:pt x="27947" y="89440"/>
                    </a:moveTo>
                    <a:cubicBezTo>
                      <a:pt x="-99307" y="358902"/>
                      <a:pt x="398850" y="667988"/>
                      <a:pt x="398850" y="667988"/>
                    </a:cubicBezTo>
                    <a:cubicBezTo>
                      <a:pt x="398850" y="667988"/>
                      <a:pt x="498291" y="193834"/>
                      <a:pt x="209969" y="7144"/>
                    </a:cubicBezTo>
                    <a:cubicBezTo>
                      <a:pt x="87668" y="62389"/>
                      <a:pt x="27947" y="89440"/>
                      <a:pt x="27947" y="89440"/>
                    </a:cubicBezTo>
                    <a:close/>
                  </a:path>
                </a:pathLst>
              </a:custGeom>
              <a:solidFill>
                <a:srgbClr val="FBAE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/>
              <p:cNvSpPr/>
              <p:nvPr/>
            </p:nvSpPr>
            <p:spPr>
              <a:xfrm>
                <a:off x="11213236" y="2420586"/>
                <a:ext cx="209550" cy="342900"/>
              </a:xfrm>
              <a:custGeom>
                <a:avLst/>
                <a:gdLst>
                  <a:gd name="connsiteX0" fmla="*/ 17516 w 209550"/>
                  <a:gd name="connsiteY0" fmla="*/ 48196 h 342900"/>
                  <a:gd name="connsiteX1" fmla="*/ 203063 w 209550"/>
                  <a:gd name="connsiteY1" fmla="*/ 337566 h 342900"/>
                  <a:gd name="connsiteX2" fmla="*/ 108671 w 209550"/>
                  <a:gd name="connsiteY2" fmla="*/ 7144 h 342900"/>
                  <a:gd name="connsiteX3" fmla="*/ 17516 w 209550"/>
                  <a:gd name="connsiteY3" fmla="*/ 48196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" h="342900">
                    <a:moveTo>
                      <a:pt x="17516" y="48196"/>
                    </a:moveTo>
                    <a:cubicBezTo>
                      <a:pt x="-46015" y="182975"/>
                      <a:pt x="203063" y="337566"/>
                      <a:pt x="203063" y="337566"/>
                    </a:cubicBezTo>
                    <a:cubicBezTo>
                      <a:pt x="203063" y="337566"/>
                      <a:pt x="252784" y="100489"/>
                      <a:pt x="108671" y="7144"/>
                    </a:cubicBezTo>
                    <a:cubicBezTo>
                      <a:pt x="47425" y="34766"/>
                      <a:pt x="17516" y="48196"/>
                      <a:pt x="17516" y="4819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318" name="图形 31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06753" y="2467653"/>
              <a:ext cx="333375" cy="323850"/>
            </a:xfrm>
            <a:prstGeom prst="rect">
              <a:avLst/>
            </a:prstGeom>
          </p:spPr>
        </p:pic>
      </p:grpSp>
      <p:grpSp>
        <p:nvGrpSpPr>
          <p:cNvPr id="332" name="组合 331"/>
          <p:cNvGrpSpPr/>
          <p:nvPr userDrawn="1"/>
        </p:nvGrpSpPr>
        <p:grpSpPr>
          <a:xfrm>
            <a:off x="320565" y="2000028"/>
            <a:ext cx="2517968" cy="979774"/>
            <a:chOff x="320565" y="2000028"/>
            <a:chExt cx="2517968" cy="979774"/>
          </a:xfrm>
        </p:grpSpPr>
        <p:pic>
          <p:nvPicPr>
            <p:cNvPr id="333" name="图形 332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5158" y="2462147"/>
              <a:ext cx="333375" cy="323850"/>
            </a:xfrm>
            <a:prstGeom prst="rect">
              <a:avLst/>
            </a:prstGeom>
          </p:spPr>
        </p:pic>
        <p:grpSp>
          <p:nvGrpSpPr>
            <p:cNvPr id="334" name="组合 333"/>
            <p:cNvGrpSpPr/>
            <p:nvPr/>
          </p:nvGrpSpPr>
          <p:grpSpPr>
            <a:xfrm rot="20983350" flipH="1">
              <a:off x="320565" y="2000028"/>
              <a:ext cx="1870391" cy="979774"/>
              <a:chOff x="1348487" y="2935568"/>
              <a:chExt cx="1870391" cy="979774"/>
            </a:xfrm>
          </p:grpSpPr>
          <p:sp>
            <p:nvSpPr>
              <p:cNvPr id="335" name="任意多边形: 形状 334"/>
              <p:cNvSpPr/>
              <p:nvPr/>
            </p:nvSpPr>
            <p:spPr>
              <a:xfrm>
                <a:off x="1964343" y="3511216"/>
                <a:ext cx="76200" cy="276225"/>
              </a:xfrm>
              <a:custGeom>
                <a:avLst/>
                <a:gdLst>
                  <a:gd name="connsiteX0" fmla="*/ 36895 w 76200"/>
                  <a:gd name="connsiteY0" fmla="*/ 7895 h 276225"/>
                  <a:gd name="connsiteX1" fmla="*/ 72865 w 76200"/>
                  <a:gd name="connsiteY1" fmla="*/ 11927 h 276225"/>
                  <a:gd name="connsiteX2" fmla="*/ 43866 w 76200"/>
                  <a:gd name="connsiteY2" fmla="*/ 270632 h 276225"/>
                  <a:gd name="connsiteX3" fmla="*/ 7895 w 76200"/>
                  <a:gd name="connsiteY3" fmla="*/ 26660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276225">
                    <a:moveTo>
                      <a:pt x="36895" y="7895"/>
                    </a:moveTo>
                    <a:lnTo>
                      <a:pt x="72865" y="11927"/>
                    </a:lnTo>
                    <a:lnTo>
                      <a:pt x="43866" y="270632"/>
                    </a:lnTo>
                    <a:lnTo>
                      <a:pt x="7895" y="26660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/>
              <p:cNvSpPr/>
              <p:nvPr/>
            </p:nvSpPr>
            <p:spPr>
              <a:xfrm>
                <a:off x="1993777" y="3527527"/>
                <a:ext cx="304800" cy="295275"/>
              </a:xfrm>
              <a:custGeom>
                <a:avLst/>
                <a:gdLst>
                  <a:gd name="connsiteX0" fmla="*/ 278815 w 304800"/>
                  <a:gd name="connsiteY0" fmla="*/ 10096 h 295275"/>
                  <a:gd name="connsiteX1" fmla="*/ 303457 w 304800"/>
                  <a:gd name="connsiteY1" fmla="*/ 36605 h 295275"/>
                  <a:gd name="connsiteX2" fmla="*/ 34737 w 304800"/>
                  <a:gd name="connsiteY2" fmla="*/ 286392 h 295275"/>
                  <a:gd name="connsiteX3" fmla="*/ 10095 w 304800"/>
                  <a:gd name="connsiteY3" fmla="*/ 25988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295275">
                    <a:moveTo>
                      <a:pt x="278815" y="10096"/>
                    </a:moveTo>
                    <a:lnTo>
                      <a:pt x="303457" y="36605"/>
                    </a:lnTo>
                    <a:lnTo>
                      <a:pt x="34737" y="286392"/>
                    </a:lnTo>
                    <a:lnTo>
                      <a:pt x="10095" y="259883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/>
              <p:cNvSpPr/>
              <p:nvPr/>
            </p:nvSpPr>
            <p:spPr>
              <a:xfrm>
                <a:off x="1867901" y="3677217"/>
                <a:ext cx="238125" cy="238125"/>
              </a:xfrm>
              <a:custGeom>
                <a:avLst/>
                <a:gdLst>
                  <a:gd name="connsiteX0" fmla="*/ 232647 w 238125"/>
                  <a:gd name="connsiteY0" fmla="*/ 132824 h 238125"/>
                  <a:gd name="connsiteX1" fmla="*/ 107679 w 238125"/>
                  <a:gd name="connsiteY1" fmla="*/ 232646 h 238125"/>
                  <a:gd name="connsiteX2" fmla="*/ 7857 w 238125"/>
                  <a:gd name="connsiteY2" fmla="*/ 107678 h 238125"/>
                  <a:gd name="connsiteX3" fmla="*/ 132825 w 238125"/>
                  <a:gd name="connsiteY3" fmla="*/ 7856 h 238125"/>
                  <a:gd name="connsiteX4" fmla="*/ 232647 w 238125"/>
                  <a:gd name="connsiteY4" fmla="*/ 13282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232647" y="132824"/>
                    </a:moveTo>
                    <a:cubicBezTo>
                      <a:pt x="225694" y="194927"/>
                      <a:pt x="169687" y="239599"/>
                      <a:pt x="107679" y="232646"/>
                    </a:cubicBezTo>
                    <a:cubicBezTo>
                      <a:pt x="45576" y="225692"/>
                      <a:pt x="904" y="169685"/>
                      <a:pt x="7857" y="107678"/>
                    </a:cubicBezTo>
                    <a:cubicBezTo>
                      <a:pt x="14810" y="45670"/>
                      <a:pt x="70817" y="902"/>
                      <a:pt x="132825" y="7856"/>
                    </a:cubicBezTo>
                    <a:cubicBezTo>
                      <a:pt x="194833" y="14809"/>
                      <a:pt x="239600" y="70721"/>
                      <a:pt x="232647" y="13282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/>
              <p:cNvSpPr/>
              <p:nvPr/>
            </p:nvSpPr>
            <p:spPr>
              <a:xfrm>
                <a:off x="1923954" y="3733270"/>
                <a:ext cx="123825" cy="123825"/>
              </a:xfrm>
              <a:custGeom>
                <a:avLst/>
                <a:gdLst>
                  <a:gd name="connsiteX0" fmla="*/ 121063 w 123825"/>
                  <a:gd name="connsiteY0" fmla="*/ 64103 h 123825"/>
                  <a:gd name="connsiteX1" fmla="*/ 64103 w 123825"/>
                  <a:gd name="connsiteY1" fmla="*/ 121063 h 123825"/>
                  <a:gd name="connsiteX2" fmla="*/ 7144 w 123825"/>
                  <a:gd name="connsiteY2" fmla="*/ 64103 h 123825"/>
                  <a:gd name="connsiteX3" fmla="*/ 64103 w 123825"/>
                  <a:gd name="connsiteY3" fmla="*/ 7144 h 123825"/>
                  <a:gd name="connsiteX4" fmla="*/ 121063 w 123825"/>
                  <a:gd name="connsiteY4" fmla="*/ 641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23825">
                    <a:moveTo>
                      <a:pt x="121063" y="64103"/>
                    </a:moveTo>
                    <a:cubicBezTo>
                      <a:pt x="121063" y="95561"/>
                      <a:pt x="95561" y="121063"/>
                      <a:pt x="64103" y="121063"/>
                    </a:cubicBezTo>
                    <a:cubicBezTo>
                      <a:pt x="32645" y="121063"/>
                      <a:pt x="7144" y="95561"/>
                      <a:pt x="7144" y="64103"/>
                    </a:cubicBezTo>
                    <a:cubicBezTo>
                      <a:pt x="7144" y="32645"/>
                      <a:pt x="32645" y="7144"/>
                      <a:pt x="64103" y="7144"/>
                    </a:cubicBezTo>
                    <a:cubicBezTo>
                      <a:pt x="95561" y="7144"/>
                      <a:pt x="121063" y="32645"/>
                      <a:pt x="121063" y="64103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/>
              <p:cNvSpPr/>
              <p:nvPr/>
            </p:nvSpPr>
            <p:spPr>
              <a:xfrm>
                <a:off x="1469990" y="3222612"/>
                <a:ext cx="104775" cy="114300"/>
              </a:xfrm>
              <a:custGeom>
                <a:avLst/>
                <a:gdLst>
                  <a:gd name="connsiteX0" fmla="*/ 22616 w 104775"/>
                  <a:gd name="connsiteY0" fmla="*/ 8196 h 114300"/>
                  <a:gd name="connsiteX1" fmla="*/ 100653 w 104775"/>
                  <a:gd name="connsiteY1" fmla="*/ 20861 h 114300"/>
                  <a:gd name="connsiteX2" fmla="*/ 86234 w 104775"/>
                  <a:gd name="connsiteY2" fmla="*/ 109711 h 114300"/>
                  <a:gd name="connsiteX3" fmla="*/ 8196 w 104775"/>
                  <a:gd name="connsiteY3" fmla="*/ 9704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14300">
                    <a:moveTo>
                      <a:pt x="22616" y="8196"/>
                    </a:moveTo>
                    <a:lnTo>
                      <a:pt x="100653" y="20861"/>
                    </a:lnTo>
                    <a:lnTo>
                      <a:pt x="86234" y="109711"/>
                    </a:lnTo>
                    <a:lnTo>
                      <a:pt x="8196" y="97046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/>
              <p:cNvSpPr/>
              <p:nvPr/>
            </p:nvSpPr>
            <p:spPr>
              <a:xfrm>
                <a:off x="2818828" y="3130001"/>
                <a:ext cx="400050" cy="352425"/>
              </a:xfrm>
              <a:custGeom>
                <a:avLst/>
                <a:gdLst>
                  <a:gd name="connsiteX0" fmla="*/ 282607 w 400050"/>
                  <a:gd name="connsiteY0" fmla="*/ 347427 h 352425"/>
                  <a:gd name="connsiteX1" fmla="*/ 394525 w 400050"/>
                  <a:gd name="connsiteY1" fmla="*/ 34341 h 352425"/>
                  <a:gd name="connsiteX2" fmla="*/ 155829 w 400050"/>
                  <a:gd name="connsiteY2" fmla="*/ 85490 h 352425"/>
                  <a:gd name="connsiteX3" fmla="*/ 7144 w 400050"/>
                  <a:gd name="connsiteY3" fmla="*/ 224174 h 352425"/>
                  <a:gd name="connsiteX4" fmla="*/ 282607 w 400050"/>
                  <a:gd name="connsiteY4" fmla="*/ 347427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352425">
                    <a:moveTo>
                      <a:pt x="282607" y="347427"/>
                    </a:moveTo>
                    <a:cubicBezTo>
                      <a:pt x="358997" y="281324"/>
                      <a:pt x="410909" y="40341"/>
                      <a:pt x="394525" y="34341"/>
                    </a:cubicBezTo>
                    <a:cubicBezTo>
                      <a:pt x="269938" y="-11760"/>
                      <a:pt x="218218" y="-2140"/>
                      <a:pt x="155829" y="85490"/>
                    </a:cubicBezTo>
                    <a:cubicBezTo>
                      <a:pt x="103632" y="158832"/>
                      <a:pt x="7144" y="224174"/>
                      <a:pt x="7144" y="224174"/>
                    </a:cubicBezTo>
                    <a:cubicBezTo>
                      <a:pt x="7144" y="224174"/>
                      <a:pt x="126111" y="335712"/>
                      <a:pt x="282607" y="34742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/>
              <p:cNvSpPr/>
              <p:nvPr/>
            </p:nvSpPr>
            <p:spPr>
              <a:xfrm>
                <a:off x="1510548" y="3241398"/>
                <a:ext cx="161925" cy="276225"/>
              </a:xfrm>
              <a:custGeom>
                <a:avLst/>
                <a:gdLst>
                  <a:gd name="connsiteX0" fmla="*/ 21262 w 161925"/>
                  <a:gd name="connsiteY0" fmla="*/ 211646 h 276225"/>
                  <a:gd name="connsiteX1" fmla="*/ 133372 w 161925"/>
                  <a:gd name="connsiteY1" fmla="*/ 269938 h 276225"/>
                  <a:gd name="connsiteX2" fmla="*/ 159661 w 161925"/>
                  <a:gd name="connsiteY2" fmla="*/ 69533 h 276225"/>
                  <a:gd name="connsiteX3" fmla="*/ 22024 w 161925"/>
                  <a:gd name="connsiteY3" fmla="*/ 7144 h 276225"/>
                  <a:gd name="connsiteX4" fmla="*/ 21262 w 161925"/>
                  <a:gd name="connsiteY4" fmla="*/ 21164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76225">
                    <a:moveTo>
                      <a:pt x="21262" y="211646"/>
                    </a:moveTo>
                    <a:cubicBezTo>
                      <a:pt x="30025" y="231553"/>
                      <a:pt x="71650" y="251270"/>
                      <a:pt x="133372" y="269938"/>
                    </a:cubicBezTo>
                    <a:cubicBezTo>
                      <a:pt x="142897" y="203168"/>
                      <a:pt x="151469" y="136588"/>
                      <a:pt x="159661" y="69533"/>
                    </a:cubicBezTo>
                    <a:cubicBezTo>
                      <a:pt x="113274" y="50197"/>
                      <a:pt x="67363" y="29432"/>
                      <a:pt x="22024" y="7144"/>
                    </a:cubicBezTo>
                    <a:cubicBezTo>
                      <a:pt x="3832" y="80391"/>
                      <a:pt x="879" y="165640"/>
                      <a:pt x="21262" y="211646"/>
                    </a:cubicBezTo>
                    <a:close/>
                  </a:path>
                </a:pathLst>
              </a:custGeom>
              <a:solidFill>
                <a:srgbClr val="71A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/>
              <p:cNvSpPr/>
              <p:nvPr/>
            </p:nvSpPr>
            <p:spPr>
              <a:xfrm>
                <a:off x="1525428" y="3108722"/>
                <a:ext cx="171450" cy="200025"/>
              </a:xfrm>
              <a:custGeom>
                <a:avLst/>
                <a:gdLst>
                  <a:gd name="connsiteX0" fmla="*/ 103346 w 171450"/>
                  <a:gd name="connsiteY0" fmla="*/ 7518 h 200025"/>
                  <a:gd name="connsiteX1" fmla="*/ 7144 w 171450"/>
                  <a:gd name="connsiteY1" fmla="*/ 139820 h 200025"/>
                  <a:gd name="connsiteX2" fmla="*/ 144780 w 171450"/>
                  <a:gd name="connsiteY2" fmla="*/ 202209 h 200025"/>
                  <a:gd name="connsiteX3" fmla="*/ 166402 w 171450"/>
                  <a:gd name="connsiteY3" fmla="*/ 16186 h 200025"/>
                  <a:gd name="connsiteX4" fmla="*/ 103346 w 171450"/>
                  <a:gd name="connsiteY4" fmla="*/ 7518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00025">
                    <a:moveTo>
                      <a:pt x="103346" y="7518"/>
                    </a:moveTo>
                    <a:cubicBezTo>
                      <a:pt x="60865" y="1708"/>
                      <a:pt x="25908" y="64382"/>
                      <a:pt x="7144" y="139820"/>
                    </a:cubicBezTo>
                    <a:cubicBezTo>
                      <a:pt x="52483" y="162109"/>
                      <a:pt x="98298" y="182873"/>
                      <a:pt x="144780" y="202209"/>
                    </a:cubicBezTo>
                    <a:cubicBezTo>
                      <a:pt x="152210" y="140868"/>
                      <a:pt x="159353" y="79051"/>
                      <a:pt x="166402" y="16186"/>
                    </a:cubicBezTo>
                    <a:cubicBezTo>
                      <a:pt x="145637" y="13328"/>
                      <a:pt x="124682" y="10471"/>
                      <a:pt x="103346" y="7518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/>
              <p:cNvSpPr/>
              <p:nvPr/>
            </p:nvSpPr>
            <p:spPr>
              <a:xfrm>
                <a:off x="1663064" y="3117764"/>
                <a:ext cx="1476375" cy="409575"/>
              </a:xfrm>
              <a:custGeom>
                <a:avLst/>
                <a:gdLst>
                  <a:gd name="connsiteX0" fmla="*/ 1427798 w 1476375"/>
                  <a:gd name="connsiteY0" fmla="*/ 387858 h 409575"/>
                  <a:gd name="connsiteX1" fmla="*/ 1473327 w 1476375"/>
                  <a:gd name="connsiteY1" fmla="*/ 337566 h 409575"/>
                  <a:gd name="connsiteX2" fmla="*/ 631412 w 1476375"/>
                  <a:gd name="connsiteY2" fmla="*/ 101537 h 409575"/>
                  <a:gd name="connsiteX3" fmla="*/ 532543 w 1476375"/>
                  <a:gd name="connsiteY3" fmla="*/ 146304 h 409575"/>
                  <a:gd name="connsiteX4" fmla="*/ 328613 w 1476375"/>
                  <a:gd name="connsiteY4" fmla="*/ 51244 h 409575"/>
                  <a:gd name="connsiteX5" fmla="*/ 28861 w 1476375"/>
                  <a:gd name="connsiteY5" fmla="*/ 7144 h 409575"/>
                  <a:gd name="connsiteX6" fmla="*/ 7144 w 1476375"/>
                  <a:gd name="connsiteY6" fmla="*/ 193072 h 409575"/>
                  <a:gd name="connsiteX7" fmla="*/ 1427798 w 1476375"/>
                  <a:gd name="connsiteY7" fmla="*/ 387858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6375" h="409575">
                    <a:moveTo>
                      <a:pt x="1427798" y="387858"/>
                    </a:moveTo>
                    <a:cubicBezTo>
                      <a:pt x="1454849" y="370713"/>
                      <a:pt x="1471517" y="353568"/>
                      <a:pt x="1473327" y="337566"/>
                    </a:cubicBezTo>
                    <a:cubicBezTo>
                      <a:pt x="1475899" y="314611"/>
                      <a:pt x="1307402" y="221933"/>
                      <a:pt x="631412" y="101537"/>
                    </a:cubicBezTo>
                    <a:cubicBezTo>
                      <a:pt x="604266" y="128683"/>
                      <a:pt x="570262" y="149162"/>
                      <a:pt x="532543" y="146304"/>
                    </a:cubicBezTo>
                    <a:cubicBezTo>
                      <a:pt x="455676" y="140398"/>
                      <a:pt x="379762" y="121444"/>
                      <a:pt x="328613" y="51244"/>
                    </a:cubicBezTo>
                    <a:cubicBezTo>
                      <a:pt x="235934" y="36671"/>
                      <a:pt x="136208" y="22193"/>
                      <a:pt x="28861" y="7144"/>
                    </a:cubicBezTo>
                    <a:cubicBezTo>
                      <a:pt x="21717" y="69913"/>
                      <a:pt x="14573" y="131731"/>
                      <a:pt x="7144" y="193072"/>
                    </a:cubicBezTo>
                    <a:cubicBezTo>
                      <a:pt x="452342" y="378905"/>
                      <a:pt x="945928" y="432816"/>
                      <a:pt x="1427798" y="387858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/>
              <p:cNvSpPr/>
              <p:nvPr/>
            </p:nvSpPr>
            <p:spPr>
              <a:xfrm>
                <a:off x="1636680" y="3303787"/>
                <a:ext cx="1457325" cy="342900"/>
              </a:xfrm>
              <a:custGeom>
                <a:avLst/>
                <a:gdLst>
                  <a:gd name="connsiteX0" fmla="*/ 33433 w 1457325"/>
                  <a:gd name="connsiteY0" fmla="*/ 7144 h 342900"/>
                  <a:gd name="connsiteX1" fmla="*/ 7144 w 1457325"/>
                  <a:gd name="connsiteY1" fmla="*/ 207454 h 342900"/>
                  <a:gd name="connsiteX2" fmla="*/ 902113 w 1457325"/>
                  <a:gd name="connsiteY2" fmla="*/ 336042 h 342900"/>
                  <a:gd name="connsiteX3" fmla="*/ 1454182 w 1457325"/>
                  <a:gd name="connsiteY3" fmla="*/ 201835 h 342900"/>
                  <a:gd name="connsiteX4" fmla="*/ 33433 w 1457325"/>
                  <a:gd name="connsiteY4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325" h="342900">
                    <a:moveTo>
                      <a:pt x="33433" y="7144"/>
                    </a:moveTo>
                    <a:cubicBezTo>
                      <a:pt x="25241" y="74200"/>
                      <a:pt x="16669" y="140779"/>
                      <a:pt x="7144" y="207454"/>
                    </a:cubicBezTo>
                    <a:cubicBezTo>
                      <a:pt x="235077" y="276606"/>
                      <a:pt x="739616" y="332422"/>
                      <a:pt x="902113" y="336042"/>
                    </a:cubicBezTo>
                    <a:cubicBezTo>
                      <a:pt x="1067562" y="339947"/>
                      <a:pt x="1345406" y="270796"/>
                      <a:pt x="1454182" y="201835"/>
                    </a:cubicBezTo>
                    <a:cubicBezTo>
                      <a:pt x="972312" y="246793"/>
                      <a:pt x="478726" y="192881"/>
                      <a:pt x="33433" y="7144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/>
              <p:cNvSpPr/>
              <p:nvPr/>
            </p:nvSpPr>
            <p:spPr>
              <a:xfrm>
                <a:off x="1883744" y="2935568"/>
                <a:ext cx="666750" cy="180975"/>
              </a:xfrm>
              <a:custGeom>
                <a:avLst/>
                <a:gdLst>
                  <a:gd name="connsiteX0" fmla="*/ 665146 w 666750"/>
                  <a:gd name="connsiteY0" fmla="*/ 166004 h 180975"/>
                  <a:gd name="connsiteX1" fmla="*/ 334057 w 666750"/>
                  <a:gd name="connsiteY1" fmla="*/ 130380 h 180975"/>
                  <a:gd name="connsiteX2" fmla="*/ 7254 w 666750"/>
                  <a:gd name="connsiteY2" fmla="*/ 45131 h 180975"/>
                  <a:gd name="connsiteX3" fmla="*/ 313768 w 666750"/>
                  <a:gd name="connsiteY3" fmla="*/ 21700 h 180975"/>
                  <a:gd name="connsiteX4" fmla="*/ 665146 w 666750"/>
                  <a:gd name="connsiteY4" fmla="*/ 1660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146" y="166004"/>
                    </a:moveTo>
                    <a:cubicBezTo>
                      <a:pt x="640857" y="192769"/>
                      <a:pt x="507793" y="164099"/>
                      <a:pt x="334057" y="130380"/>
                    </a:cubicBezTo>
                    <a:cubicBezTo>
                      <a:pt x="152796" y="95138"/>
                      <a:pt x="2491" y="71039"/>
                      <a:pt x="7254" y="45131"/>
                    </a:cubicBezTo>
                    <a:cubicBezTo>
                      <a:pt x="12016" y="19223"/>
                      <a:pt x="132127" y="-11638"/>
                      <a:pt x="313768" y="21700"/>
                    </a:cubicBezTo>
                    <a:cubicBezTo>
                      <a:pt x="495505" y="55133"/>
                      <a:pt x="682862" y="146477"/>
                      <a:pt x="665146" y="1660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/>
              <p:cNvSpPr/>
              <p:nvPr/>
            </p:nvSpPr>
            <p:spPr>
              <a:xfrm>
                <a:off x="1798404" y="3498429"/>
                <a:ext cx="666750" cy="180975"/>
              </a:xfrm>
              <a:custGeom>
                <a:avLst/>
                <a:gdLst>
                  <a:gd name="connsiteX0" fmla="*/ 665523 w 666750"/>
                  <a:gd name="connsiteY0" fmla="*/ 164451 h 180975"/>
                  <a:gd name="connsiteX1" fmla="*/ 334338 w 666750"/>
                  <a:gd name="connsiteY1" fmla="*/ 129875 h 180975"/>
                  <a:gd name="connsiteX2" fmla="*/ 7250 w 666750"/>
                  <a:gd name="connsiteY2" fmla="*/ 45674 h 180975"/>
                  <a:gd name="connsiteX3" fmla="*/ 313669 w 666750"/>
                  <a:gd name="connsiteY3" fmla="*/ 21290 h 180975"/>
                  <a:gd name="connsiteX4" fmla="*/ 665523 w 666750"/>
                  <a:gd name="connsiteY4" fmla="*/ 164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523" y="164451"/>
                    </a:moveTo>
                    <a:cubicBezTo>
                      <a:pt x="660855" y="190454"/>
                      <a:pt x="516171" y="162641"/>
                      <a:pt x="334338" y="129875"/>
                    </a:cubicBezTo>
                    <a:cubicBezTo>
                      <a:pt x="152601" y="97109"/>
                      <a:pt x="2583" y="71678"/>
                      <a:pt x="7250" y="45674"/>
                    </a:cubicBezTo>
                    <a:cubicBezTo>
                      <a:pt x="11917" y="19671"/>
                      <a:pt x="131932" y="-11571"/>
                      <a:pt x="313669" y="21290"/>
                    </a:cubicBezTo>
                    <a:cubicBezTo>
                      <a:pt x="495501" y="54152"/>
                      <a:pt x="670190" y="138543"/>
                      <a:pt x="665523" y="164451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/>
              <p:cNvSpPr/>
              <p:nvPr/>
            </p:nvSpPr>
            <p:spPr>
              <a:xfrm>
                <a:off x="2026348" y="2995463"/>
                <a:ext cx="66675" cy="581025"/>
              </a:xfrm>
              <a:custGeom>
                <a:avLst/>
                <a:gdLst>
                  <a:gd name="connsiteX0" fmla="*/ 65342 w 66675"/>
                  <a:gd name="connsiteY0" fmla="*/ 570262 h 581025"/>
                  <a:gd name="connsiteX1" fmla="*/ 24670 w 66675"/>
                  <a:gd name="connsiteY1" fmla="*/ 576263 h 581025"/>
                  <a:gd name="connsiteX2" fmla="*/ 7144 w 66675"/>
                  <a:gd name="connsiteY2" fmla="*/ 13049 h 581025"/>
                  <a:gd name="connsiteX3" fmla="*/ 47720 w 66675"/>
                  <a:gd name="connsiteY3" fmla="*/ 7144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81025">
                    <a:moveTo>
                      <a:pt x="65342" y="570262"/>
                    </a:moveTo>
                    <a:lnTo>
                      <a:pt x="24670" y="576263"/>
                    </a:lnTo>
                    <a:lnTo>
                      <a:pt x="7144" y="13049"/>
                    </a:lnTo>
                    <a:lnTo>
                      <a:pt x="47720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/>
              <p:cNvSpPr/>
              <p:nvPr/>
            </p:nvSpPr>
            <p:spPr>
              <a:xfrm>
                <a:off x="2179320" y="3023943"/>
                <a:ext cx="190500" cy="571500"/>
              </a:xfrm>
              <a:custGeom>
                <a:avLst/>
                <a:gdLst>
                  <a:gd name="connsiteX0" fmla="*/ 7144 w 190500"/>
                  <a:gd name="connsiteY0" fmla="*/ 552450 h 571500"/>
                  <a:gd name="connsiteX1" fmla="*/ 45434 w 190500"/>
                  <a:gd name="connsiteY1" fmla="*/ 567214 h 571500"/>
                  <a:gd name="connsiteX2" fmla="*/ 187261 w 190500"/>
                  <a:gd name="connsiteY2" fmla="*/ 22003 h 571500"/>
                  <a:gd name="connsiteX3" fmla="*/ 148971 w 190500"/>
                  <a:gd name="connsiteY3" fmla="*/ 7144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571500">
                    <a:moveTo>
                      <a:pt x="7144" y="552450"/>
                    </a:moveTo>
                    <a:lnTo>
                      <a:pt x="45434" y="567214"/>
                    </a:lnTo>
                    <a:lnTo>
                      <a:pt x="187261" y="22003"/>
                    </a:lnTo>
                    <a:lnTo>
                      <a:pt x="148971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/>
              <p:cNvSpPr/>
              <p:nvPr/>
            </p:nvSpPr>
            <p:spPr>
              <a:xfrm>
                <a:off x="2804037" y="3443370"/>
                <a:ext cx="314325" cy="114300"/>
              </a:xfrm>
              <a:custGeom>
                <a:avLst/>
                <a:gdLst>
                  <a:gd name="connsiteX0" fmla="*/ 311399 w 314325"/>
                  <a:gd name="connsiteY0" fmla="*/ 98257 h 114300"/>
                  <a:gd name="connsiteX1" fmla="*/ 157189 w 314325"/>
                  <a:gd name="connsiteY1" fmla="*/ 88065 h 114300"/>
                  <a:gd name="connsiteX2" fmla="*/ 7266 w 314325"/>
                  <a:gd name="connsiteY2" fmla="*/ 42345 h 114300"/>
                  <a:gd name="connsiteX3" fmla="*/ 152617 w 314325"/>
                  <a:gd name="connsiteY3" fmla="*/ 11674 h 114300"/>
                  <a:gd name="connsiteX4" fmla="*/ 311399 w 314325"/>
                  <a:gd name="connsiteY4" fmla="*/ 98257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5" h="114300">
                    <a:moveTo>
                      <a:pt x="311399" y="98257"/>
                    </a:moveTo>
                    <a:cubicBezTo>
                      <a:pt x="307970" y="116926"/>
                      <a:pt x="241200" y="103495"/>
                      <a:pt x="157189" y="88065"/>
                    </a:cubicBezTo>
                    <a:cubicBezTo>
                      <a:pt x="73179" y="72634"/>
                      <a:pt x="3837" y="61014"/>
                      <a:pt x="7266" y="42345"/>
                    </a:cubicBezTo>
                    <a:cubicBezTo>
                      <a:pt x="10695" y="23676"/>
                      <a:pt x="68607" y="-3756"/>
                      <a:pt x="152617" y="11674"/>
                    </a:cubicBezTo>
                    <a:cubicBezTo>
                      <a:pt x="236628" y="27105"/>
                      <a:pt x="314828" y="79588"/>
                      <a:pt x="311399" y="9825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/>
              <p:cNvSpPr/>
              <p:nvPr/>
            </p:nvSpPr>
            <p:spPr>
              <a:xfrm>
                <a:off x="1350236" y="3184707"/>
                <a:ext cx="114300" cy="152400"/>
              </a:xfrm>
              <a:custGeom>
                <a:avLst/>
                <a:gdLst>
                  <a:gd name="connsiteX0" fmla="*/ 115661 w 114300"/>
                  <a:gd name="connsiteY0" fmla="*/ 7161 h 152400"/>
                  <a:gd name="connsiteX1" fmla="*/ 85848 w 114300"/>
                  <a:gd name="connsiteY1" fmla="*/ 145464 h 152400"/>
                  <a:gd name="connsiteX2" fmla="*/ 8029 w 114300"/>
                  <a:gd name="connsiteY2" fmla="*/ 56310 h 152400"/>
                  <a:gd name="connsiteX3" fmla="*/ 115661 w 114300"/>
                  <a:gd name="connsiteY3" fmla="*/ 7161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152400">
                    <a:moveTo>
                      <a:pt x="115661" y="7161"/>
                    </a:moveTo>
                    <a:lnTo>
                      <a:pt x="85848" y="145464"/>
                    </a:lnTo>
                    <a:cubicBezTo>
                      <a:pt x="33842" y="122604"/>
                      <a:pt x="1266" y="87743"/>
                      <a:pt x="8029" y="56310"/>
                    </a:cubicBezTo>
                    <a:cubicBezTo>
                      <a:pt x="14792" y="24878"/>
                      <a:pt x="58797" y="6494"/>
                      <a:pt x="115661" y="7161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/>
              <p:cNvSpPr/>
              <p:nvPr/>
            </p:nvSpPr>
            <p:spPr>
              <a:xfrm>
                <a:off x="1348487" y="2950929"/>
                <a:ext cx="219075" cy="628650"/>
              </a:xfrm>
              <a:custGeom>
                <a:avLst/>
                <a:gdLst>
                  <a:gd name="connsiteX0" fmla="*/ 178797 w 219075"/>
                  <a:gd name="connsiteY0" fmla="*/ 16562 h 628650"/>
                  <a:gd name="connsiteX1" fmla="*/ 147485 w 219075"/>
                  <a:gd name="connsiteY1" fmla="*/ 324834 h 628650"/>
                  <a:gd name="connsiteX2" fmla="*/ 44412 w 219075"/>
                  <a:gd name="connsiteY2" fmla="*/ 617048 h 628650"/>
                  <a:gd name="connsiteX3" fmla="*/ 75724 w 219075"/>
                  <a:gd name="connsiteY3" fmla="*/ 308775 h 628650"/>
                  <a:gd name="connsiteX4" fmla="*/ 178797 w 219075"/>
                  <a:gd name="connsiteY4" fmla="*/ 16562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628650">
                    <a:moveTo>
                      <a:pt x="178797" y="16562"/>
                    </a:moveTo>
                    <a:cubicBezTo>
                      <a:pt x="198613" y="20996"/>
                      <a:pt x="184594" y="159015"/>
                      <a:pt x="147485" y="324834"/>
                    </a:cubicBezTo>
                    <a:cubicBezTo>
                      <a:pt x="110376" y="490654"/>
                      <a:pt x="64228" y="621482"/>
                      <a:pt x="44412" y="617048"/>
                    </a:cubicBezTo>
                    <a:cubicBezTo>
                      <a:pt x="24596" y="612613"/>
                      <a:pt x="38615" y="474594"/>
                      <a:pt x="75724" y="308775"/>
                    </a:cubicBezTo>
                    <a:cubicBezTo>
                      <a:pt x="112834" y="142955"/>
                      <a:pt x="158981" y="12127"/>
                      <a:pt x="178797" y="16562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52" name="组合 351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53" name="矩形 352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矩形 353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矩形 354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矩形 355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7" name="任意多边形: 形状 356"/>
          <p:cNvSpPr/>
          <p:nvPr userDrawn="1"/>
        </p:nvSpPr>
        <p:spPr>
          <a:xfrm>
            <a:off x="3225052" y="5054440"/>
            <a:ext cx="750716" cy="507683"/>
          </a:xfrm>
          <a:custGeom>
            <a:avLst/>
            <a:gdLst>
              <a:gd name="connsiteX0" fmla="*/ 421626 w 750716"/>
              <a:gd name="connsiteY0" fmla="*/ 0 h 507683"/>
              <a:gd name="connsiteX1" fmla="*/ 565063 w 750716"/>
              <a:gd name="connsiteY1" fmla="*/ 50716 h 507683"/>
              <a:gd name="connsiteX2" fmla="*/ 595000 w 750716"/>
              <a:gd name="connsiteY2" fmla="*/ 88619 h 507683"/>
              <a:gd name="connsiteX3" fmla="*/ 626825 w 750716"/>
              <a:gd name="connsiteY3" fmla="*/ 94104 h 507683"/>
              <a:gd name="connsiteX4" fmla="*/ 750716 w 750716"/>
              <a:gd name="connsiteY4" fmla="*/ 253652 h 507683"/>
              <a:gd name="connsiteX5" fmla="*/ 626825 w 750716"/>
              <a:gd name="connsiteY5" fmla="*/ 413201 h 507683"/>
              <a:gd name="connsiteX6" fmla="*/ 608797 w 750716"/>
              <a:gd name="connsiteY6" fmla="*/ 416308 h 507683"/>
              <a:gd name="connsiteX7" fmla="*/ 576683 w 750716"/>
              <a:gd name="connsiteY7" fmla="*/ 456967 h 507683"/>
              <a:gd name="connsiteX8" fmla="*/ 433246 w 750716"/>
              <a:gd name="connsiteY8" fmla="*/ 507683 h 507683"/>
              <a:gd name="connsiteX9" fmla="*/ 289809 w 750716"/>
              <a:gd name="connsiteY9" fmla="*/ 456967 h 507683"/>
              <a:gd name="connsiteX10" fmla="*/ 267142 w 750716"/>
              <a:gd name="connsiteY10" fmla="*/ 428268 h 507683"/>
              <a:gd name="connsiteX11" fmla="*/ 202850 w 750716"/>
              <a:gd name="connsiteY11" fmla="*/ 439348 h 507683"/>
              <a:gd name="connsiteX12" fmla="*/ 0 w 750716"/>
              <a:gd name="connsiteY12" fmla="*/ 266192 h 507683"/>
              <a:gd name="connsiteX13" fmla="*/ 202850 w 750716"/>
              <a:gd name="connsiteY13" fmla="*/ 93036 h 507683"/>
              <a:gd name="connsiteX14" fmla="*/ 239742 w 750716"/>
              <a:gd name="connsiteY14" fmla="*/ 99394 h 507683"/>
              <a:gd name="connsiteX15" fmla="*/ 278189 w 750716"/>
              <a:gd name="connsiteY15" fmla="*/ 50716 h 507683"/>
              <a:gd name="connsiteX16" fmla="*/ 421626 w 750716"/>
              <a:gd name="connsiteY16" fmla="*/ 0 h 50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0716" h="507683">
                <a:moveTo>
                  <a:pt x="421626" y="0"/>
                </a:moveTo>
                <a:cubicBezTo>
                  <a:pt x="477642" y="0"/>
                  <a:pt x="528354" y="19381"/>
                  <a:pt x="565063" y="50716"/>
                </a:cubicBezTo>
                <a:lnTo>
                  <a:pt x="595000" y="88619"/>
                </a:lnTo>
                <a:lnTo>
                  <a:pt x="626825" y="94104"/>
                </a:lnTo>
                <a:cubicBezTo>
                  <a:pt x="699630" y="120390"/>
                  <a:pt x="750716" y="181929"/>
                  <a:pt x="750716" y="253652"/>
                </a:cubicBezTo>
                <a:cubicBezTo>
                  <a:pt x="750716" y="325376"/>
                  <a:pt x="699630" y="386914"/>
                  <a:pt x="626825" y="413201"/>
                </a:cubicBezTo>
                <a:lnTo>
                  <a:pt x="608797" y="416308"/>
                </a:lnTo>
                <a:lnTo>
                  <a:pt x="576683" y="456967"/>
                </a:lnTo>
                <a:cubicBezTo>
                  <a:pt x="539974" y="488302"/>
                  <a:pt x="489262" y="507683"/>
                  <a:pt x="433246" y="507683"/>
                </a:cubicBezTo>
                <a:cubicBezTo>
                  <a:pt x="377231" y="507683"/>
                  <a:pt x="326518" y="488302"/>
                  <a:pt x="289809" y="456967"/>
                </a:cubicBezTo>
                <a:lnTo>
                  <a:pt x="267142" y="428268"/>
                </a:lnTo>
                <a:lnTo>
                  <a:pt x="202850" y="439348"/>
                </a:lnTo>
                <a:cubicBezTo>
                  <a:pt x="90819" y="439348"/>
                  <a:pt x="0" y="361823"/>
                  <a:pt x="0" y="266192"/>
                </a:cubicBezTo>
                <a:cubicBezTo>
                  <a:pt x="0" y="170561"/>
                  <a:pt x="90819" y="93036"/>
                  <a:pt x="202850" y="93036"/>
                </a:cubicBezTo>
                <a:lnTo>
                  <a:pt x="239742" y="99394"/>
                </a:lnTo>
                <a:lnTo>
                  <a:pt x="278189" y="50716"/>
                </a:lnTo>
                <a:cubicBezTo>
                  <a:pt x="314898" y="19381"/>
                  <a:pt x="365611" y="0"/>
                  <a:pt x="421626" y="0"/>
                </a:cubicBezTo>
                <a:close/>
              </a:path>
            </a:pathLst>
          </a:custGeom>
          <a:solidFill>
            <a:srgbClr val="D4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8" name="组合 357"/>
          <p:cNvGrpSpPr/>
          <p:nvPr userDrawn="1"/>
        </p:nvGrpSpPr>
        <p:grpSpPr>
          <a:xfrm>
            <a:off x="7977528" y="5056273"/>
            <a:ext cx="723443" cy="370876"/>
            <a:chOff x="7628280" y="5013864"/>
            <a:chExt cx="723443" cy="370876"/>
          </a:xfrm>
        </p:grpSpPr>
        <p:sp>
          <p:nvSpPr>
            <p:cNvPr id="359" name="椭圆 358"/>
            <p:cNvSpPr/>
            <p:nvPr/>
          </p:nvSpPr>
          <p:spPr>
            <a:xfrm>
              <a:off x="7628280" y="5013864"/>
              <a:ext cx="429228" cy="33855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0" name="椭圆 359"/>
            <p:cNvSpPr/>
            <p:nvPr/>
          </p:nvSpPr>
          <p:spPr>
            <a:xfrm>
              <a:off x="7862332" y="5088761"/>
              <a:ext cx="330589" cy="260752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1" name="椭圆 360"/>
            <p:cNvSpPr/>
            <p:nvPr/>
          </p:nvSpPr>
          <p:spPr>
            <a:xfrm>
              <a:off x="8081252" y="5171406"/>
              <a:ext cx="270471" cy="21333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</p:grpSp>
      <p:grpSp>
        <p:nvGrpSpPr>
          <p:cNvPr id="362" name="组合 361"/>
          <p:cNvGrpSpPr/>
          <p:nvPr userDrawn="1"/>
        </p:nvGrpSpPr>
        <p:grpSpPr>
          <a:xfrm>
            <a:off x="217288" y="168703"/>
            <a:ext cx="999419" cy="702200"/>
            <a:chOff x="211362" y="145445"/>
            <a:chExt cx="1056443" cy="742266"/>
          </a:xfrm>
        </p:grpSpPr>
        <p:pic>
          <p:nvPicPr>
            <p:cNvPr id="363" name="图形 362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364" name="图形 363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365" name="图形 364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8" y="-155347"/>
            <a:ext cx="2031986" cy="1055207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6063" y="-274636"/>
            <a:ext cx="2175937" cy="1210737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4277" y="188301"/>
            <a:ext cx="586872" cy="376364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>
          <a:xfrm>
            <a:off x="-195933" y="6096866"/>
            <a:ext cx="5438960" cy="910384"/>
          </a:xfrm>
          <a:custGeom>
            <a:avLst/>
            <a:gdLst>
              <a:gd name="connsiteX0" fmla="*/ 7144 w 4438650"/>
              <a:gd name="connsiteY0" fmla="*/ 54091 h 742950"/>
              <a:gd name="connsiteX1" fmla="*/ 109633 w 4438650"/>
              <a:gd name="connsiteY1" fmla="*/ 737319 h 742950"/>
              <a:gd name="connsiteX2" fmla="*/ 4435221 w 4438650"/>
              <a:gd name="connsiteY2" fmla="*/ 737319 h 742950"/>
              <a:gd name="connsiteX3" fmla="*/ 2491740 w 4438650"/>
              <a:gd name="connsiteY3" fmla="*/ 146864 h 742950"/>
              <a:gd name="connsiteX4" fmla="*/ 7144 w 4438650"/>
              <a:gd name="connsiteY4" fmla="*/ 5409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650" h="742950">
                <a:moveTo>
                  <a:pt x="7144" y="54091"/>
                </a:moveTo>
                <a:lnTo>
                  <a:pt x="109633" y="737319"/>
                </a:lnTo>
                <a:lnTo>
                  <a:pt x="4435221" y="737319"/>
                </a:lnTo>
                <a:cubicBezTo>
                  <a:pt x="3824478" y="464714"/>
                  <a:pt x="3155347" y="292025"/>
                  <a:pt x="2491740" y="146864"/>
                </a:cubicBezTo>
                <a:cubicBezTo>
                  <a:pt x="1652969" y="-24300"/>
                  <a:pt x="829056" y="-16013"/>
                  <a:pt x="7144" y="54091"/>
                </a:cubicBezTo>
                <a:close/>
              </a:path>
            </a:pathLst>
          </a:custGeom>
          <a:solidFill>
            <a:srgbClr val="F37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-145352" y="5738601"/>
            <a:ext cx="7691573" cy="1505634"/>
          </a:xfrm>
          <a:custGeom>
            <a:avLst/>
            <a:gdLst>
              <a:gd name="connsiteX0" fmla="*/ 7144 w 6276975"/>
              <a:gd name="connsiteY0" fmla="*/ 26496 h 1228725"/>
              <a:gd name="connsiteX1" fmla="*/ 84773 w 6276975"/>
              <a:gd name="connsiteY1" fmla="*/ 543989 h 1228725"/>
              <a:gd name="connsiteX2" fmla="*/ 2569369 w 6276975"/>
              <a:gd name="connsiteY2" fmla="*/ 636858 h 1228725"/>
              <a:gd name="connsiteX3" fmla="*/ 4512850 w 6276975"/>
              <a:gd name="connsiteY3" fmla="*/ 1227312 h 1228725"/>
              <a:gd name="connsiteX4" fmla="*/ 6277452 w 6276975"/>
              <a:gd name="connsiteY4" fmla="*/ 1227312 h 1228725"/>
              <a:gd name="connsiteX5" fmla="*/ 7144 w 6276975"/>
              <a:gd name="connsiteY5" fmla="*/ 26496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975" h="1228725">
                <a:moveTo>
                  <a:pt x="7144" y="26496"/>
                </a:moveTo>
                <a:lnTo>
                  <a:pt x="84773" y="543989"/>
                </a:lnTo>
                <a:cubicBezTo>
                  <a:pt x="906780" y="473885"/>
                  <a:pt x="1730597" y="465598"/>
                  <a:pt x="2569369" y="636858"/>
                </a:cubicBezTo>
                <a:cubicBezTo>
                  <a:pt x="3232976" y="782019"/>
                  <a:pt x="3902107" y="954707"/>
                  <a:pt x="4512850" y="1227312"/>
                </a:cubicBezTo>
                <a:lnTo>
                  <a:pt x="6277452" y="1227312"/>
                </a:lnTo>
                <a:cubicBezTo>
                  <a:pt x="6277547" y="1227217"/>
                  <a:pt x="3055811" y="-172386"/>
                  <a:pt x="7144" y="26496"/>
                </a:cubicBezTo>
                <a:close/>
              </a:path>
            </a:pathLst>
          </a:custGeom>
          <a:solidFill>
            <a:srgbClr val="F580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4666055" y="4345809"/>
            <a:ext cx="48760" cy="48760"/>
          </a:xfrm>
          <a:custGeom>
            <a:avLst/>
            <a:gdLst>
              <a:gd name="connsiteX0" fmla="*/ 65627 w 66675"/>
              <a:gd name="connsiteY0" fmla="*/ 36386 h 66675"/>
              <a:gd name="connsiteX1" fmla="*/ 36385 w 66675"/>
              <a:gd name="connsiteY1" fmla="*/ 65627 h 66675"/>
              <a:gd name="connsiteX2" fmla="*/ 7144 w 66675"/>
              <a:gd name="connsiteY2" fmla="*/ 36386 h 66675"/>
              <a:gd name="connsiteX3" fmla="*/ 36385 w 66675"/>
              <a:gd name="connsiteY3" fmla="*/ 7144 h 66675"/>
              <a:gd name="connsiteX4" fmla="*/ 65627 w 66675"/>
              <a:gd name="connsiteY4" fmla="*/ 36386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6675">
                <a:moveTo>
                  <a:pt x="65627" y="36386"/>
                </a:moveTo>
                <a:cubicBezTo>
                  <a:pt x="65627" y="52535"/>
                  <a:pt x="52535" y="65627"/>
                  <a:pt x="36385" y="65627"/>
                </a:cubicBezTo>
                <a:cubicBezTo>
                  <a:pt x="20236" y="65627"/>
                  <a:pt x="7144" y="52535"/>
                  <a:pt x="7144" y="36386"/>
                </a:cubicBezTo>
                <a:cubicBezTo>
                  <a:pt x="7144" y="20236"/>
                  <a:pt x="20236" y="7144"/>
                  <a:pt x="36385" y="7144"/>
                </a:cubicBezTo>
                <a:cubicBezTo>
                  <a:pt x="52535" y="7144"/>
                  <a:pt x="65627" y="20236"/>
                  <a:pt x="65627" y="3638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2" name="任意多边形: 形状 121"/>
          <p:cNvSpPr/>
          <p:nvPr userDrawn="1"/>
        </p:nvSpPr>
        <p:spPr>
          <a:xfrm>
            <a:off x="8484599" y="3109739"/>
            <a:ext cx="6966" cy="6966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314B7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75" name="组合 174"/>
          <p:cNvGrpSpPr/>
          <p:nvPr userDrawn="1"/>
        </p:nvGrpSpPr>
        <p:grpSpPr>
          <a:xfrm>
            <a:off x="190851" y="136511"/>
            <a:ext cx="654617" cy="459939"/>
            <a:chOff x="211362" y="145445"/>
            <a:chExt cx="1056443" cy="742266"/>
          </a:xfrm>
        </p:grpSpPr>
        <p:pic>
          <p:nvPicPr>
            <p:cNvPr id="176" name="图形 175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177" name="图形 176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178" name="图形 17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  <p:grpSp>
        <p:nvGrpSpPr>
          <p:cNvPr id="262" name="组合 261"/>
          <p:cNvGrpSpPr/>
          <p:nvPr userDrawn="1"/>
        </p:nvGrpSpPr>
        <p:grpSpPr>
          <a:xfrm>
            <a:off x="3185595" y="5700808"/>
            <a:ext cx="9025653" cy="2131346"/>
            <a:chOff x="5258384" y="5688108"/>
            <a:chExt cx="6952864" cy="2131346"/>
          </a:xfrm>
        </p:grpSpPr>
        <p:sp>
          <p:nvSpPr>
            <p:cNvPr id="62" name="任意多边形: 形状 61"/>
            <p:cNvSpPr/>
            <p:nvPr userDrawn="1"/>
          </p:nvSpPr>
          <p:spPr>
            <a:xfrm>
              <a:off x="5258384" y="5688108"/>
              <a:ext cx="6952864" cy="2131346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/>
            <p:cNvSpPr/>
            <p:nvPr userDrawn="1"/>
          </p:nvSpPr>
          <p:spPr>
            <a:xfrm>
              <a:off x="8715991" y="5933641"/>
              <a:ext cx="3491703" cy="1370975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5" name="图形 13"/>
          <p:cNvGrpSpPr/>
          <p:nvPr userDrawn="1"/>
        </p:nvGrpSpPr>
        <p:grpSpPr>
          <a:xfrm>
            <a:off x="9132793" y="3607749"/>
            <a:ext cx="3151721" cy="3197865"/>
            <a:chOff x="7177573" y="840021"/>
            <a:chExt cx="5243513" cy="5320284"/>
          </a:xfrm>
        </p:grpSpPr>
        <p:sp>
          <p:nvSpPr>
            <p:cNvPr id="306" name="任意多边形: 形状 305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4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5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6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7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8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9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40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1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3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4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5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6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7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8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1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2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3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4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5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6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7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8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9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60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1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2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3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4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6" name="任意多边形: 形状 365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7" name="任意多边形: 形状 366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8" name="任意多边形: 形状 367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9" name="任意多边形: 形状 368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0" name="任意多边形: 形状 369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1" name="任意多边形: 形状 370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2" name="任意多边形: 形状 371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3" name="任意多边形: 形状 372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4" name="任意多边形: 形状 373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5" name="任意多边形: 形状 374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6" name="任意多边形: 形状 375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7" name="任意多边形: 形状 376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8" name="任意多边形: 形状 377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9" name="任意多边形: 形状 378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0" name="任意多边形: 形状 379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1" name="任意多边形: 形状 380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2" name="任意多边形: 形状 381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3" name="任意多边形: 形状 382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4" name="任意多边形: 形状 383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5" name="任意多边形: 形状 384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6" name="任意多边形: 形状 385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7" name="任意多边形: 形状 386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8" name="任意多边形: 形状 387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0" name="组合 399"/>
          <p:cNvGrpSpPr/>
          <p:nvPr userDrawn="1"/>
        </p:nvGrpSpPr>
        <p:grpSpPr>
          <a:xfrm>
            <a:off x="-223751" y="4615387"/>
            <a:ext cx="4980346" cy="2465216"/>
            <a:chOff x="-204295" y="4615387"/>
            <a:chExt cx="4980346" cy="2465216"/>
          </a:xfrm>
        </p:grpSpPr>
        <p:grpSp>
          <p:nvGrpSpPr>
            <p:cNvPr id="268" name="图形 12"/>
            <p:cNvGrpSpPr/>
            <p:nvPr userDrawn="1"/>
          </p:nvGrpSpPr>
          <p:grpSpPr>
            <a:xfrm>
              <a:off x="235071" y="4615387"/>
              <a:ext cx="4540980" cy="2465216"/>
              <a:chOff x="-528556" y="2593922"/>
              <a:chExt cx="6967919" cy="3782757"/>
            </a:xfrm>
          </p:grpSpPr>
          <p:sp>
            <p:nvSpPr>
              <p:cNvPr id="269" name="任意多边形: 形状 268"/>
              <p:cNvSpPr/>
              <p:nvPr/>
            </p:nvSpPr>
            <p:spPr>
              <a:xfrm>
                <a:off x="-528556" y="3197236"/>
                <a:ext cx="942975" cy="2095500"/>
              </a:xfrm>
              <a:custGeom>
                <a:avLst/>
                <a:gdLst>
                  <a:gd name="connsiteX0" fmla="*/ 938879 w 942975"/>
                  <a:gd name="connsiteY0" fmla="*/ 200406 h 2095500"/>
                  <a:gd name="connsiteX1" fmla="*/ 647414 w 942975"/>
                  <a:gd name="connsiteY1" fmla="*/ 1211199 h 2095500"/>
                  <a:gd name="connsiteX2" fmla="*/ 596456 w 942975"/>
                  <a:gd name="connsiteY2" fmla="*/ 2089309 h 2095500"/>
                  <a:gd name="connsiteX3" fmla="*/ 9239 w 942975"/>
                  <a:gd name="connsiteY3" fmla="*/ 2085022 h 2095500"/>
                  <a:gd name="connsiteX4" fmla="*/ 7144 w 942975"/>
                  <a:gd name="connsiteY4" fmla="*/ 537496 h 2095500"/>
                  <a:gd name="connsiteX5" fmla="*/ 434054 w 942975"/>
                  <a:gd name="connsiteY5" fmla="*/ 7144 h 2095500"/>
                  <a:gd name="connsiteX6" fmla="*/ 441865 w 942975"/>
                  <a:gd name="connsiteY6" fmla="*/ 71438 h 2095500"/>
                  <a:gd name="connsiteX7" fmla="*/ 484632 w 942975"/>
                  <a:gd name="connsiteY7" fmla="*/ 95726 h 2095500"/>
                  <a:gd name="connsiteX8" fmla="*/ 739045 w 942975"/>
                  <a:gd name="connsiteY8" fmla="*/ 34385 h 2095500"/>
                  <a:gd name="connsiteX9" fmla="*/ 838772 w 942975"/>
                  <a:gd name="connsiteY9" fmla="*/ 225457 h 2095500"/>
                  <a:gd name="connsiteX10" fmla="*/ 938879 w 942975"/>
                  <a:gd name="connsiteY10" fmla="*/ 200406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975" h="2095500">
                    <a:moveTo>
                      <a:pt x="938879" y="200406"/>
                    </a:moveTo>
                    <a:cubicBezTo>
                      <a:pt x="803243" y="519494"/>
                      <a:pt x="732854" y="869156"/>
                      <a:pt x="647414" y="1211199"/>
                    </a:cubicBezTo>
                    <a:cubicBezTo>
                      <a:pt x="577215" y="1503807"/>
                      <a:pt x="576834" y="1796605"/>
                      <a:pt x="596456" y="2089309"/>
                    </a:cubicBezTo>
                    <a:lnTo>
                      <a:pt x="9239" y="2085022"/>
                    </a:lnTo>
                    <a:lnTo>
                      <a:pt x="7144" y="537496"/>
                    </a:lnTo>
                    <a:cubicBezTo>
                      <a:pt x="107252" y="331470"/>
                      <a:pt x="254699" y="149066"/>
                      <a:pt x="434054" y="7144"/>
                    </a:cubicBezTo>
                    <a:cubicBezTo>
                      <a:pt x="427006" y="30099"/>
                      <a:pt x="427006" y="53626"/>
                      <a:pt x="441865" y="71438"/>
                    </a:cubicBezTo>
                    <a:cubicBezTo>
                      <a:pt x="452438" y="84201"/>
                      <a:pt x="468535" y="91059"/>
                      <a:pt x="484632" y="95726"/>
                    </a:cubicBezTo>
                    <a:cubicBezTo>
                      <a:pt x="572072" y="122206"/>
                      <a:pt x="672941" y="97727"/>
                      <a:pt x="739045" y="34385"/>
                    </a:cubicBezTo>
                    <a:cubicBezTo>
                      <a:pt x="704564" y="109823"/>
                      <a:pt x="757238" y="210788"/>
                      <a:pt x="838772" y="225457"/>
                    </a:cubicBezTo>
                    <a:cubicBezTo>
                      <a:pt x="874014" y="231934"/>
                      <a:pt x="910114" y="221171"/>
                      <a:pt x="938879" y="200406"/>
                    </a:cubicBezTo>
                    <a:close/>
                  </a:path>
                </a:pathLst>
              </a:custGeom>
              <a:solidFill>
                <a:srgbClr val="2B47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/>
              <p:cNvSpPr/>
              <p:nvPr/>
            </p:nvSpPr>
            <p:spPr>
              <a:xfrm>
                <a:off x="49704" y="3026643"/>
                <a:ext cx="1695450" cy="2276475"/>
              </a:xfrm>
              <a:custGeom>
                <a:avLst/>
                <a:gdLst>
                  <a:gd name="connsiteX0" fmla="*/ 1002986 w 1695450"/>
                  <a:gd name="connsiteY0" fmla="*/ 473869 h 2276475"/>
                  <a:gd name="connsiteX1" fmla="*/ 791340 w 1695450"/>
                  <a:gd name="connsiteY1" fmla="*/ 176498 h 2276475"/>
                  <a:gd name="connsiteX2" fmla="*/ 724284 w 1695450"/>
                  <a:gd name="connsiteY2" fmla="*/ 112585 h 2276475"/>
                  <a:gd name="connsiteX3" fmla="*/ 558549 w 1695450"/>
                  <a:gd name="connsiteY3" fmla="*/ 7144 h 2276475"/>
                  <a:gd name="connsiteX4" fmla="*/ 69250 w 1695450"/>
                  <a:gd name="connsiteY4" fmla="*/ 1381697 h 2276475"/>
                  <a:gd name="connsiteX5" fmla="*/ 18196 w 1695450"/>
                  <a:gd name="connsiteY5" fmla="*/ 2259806 h 2276475"/>
                  <a:gd name="connsiteX6" fmla="*/ 1691358 w 1695450"/>
                  <a:gd name="connsiteY6" fmla="*/ 2272094 h 2276475"/>
                  <a:gd name="connsiteX7" fmla="*/ 1002986 w 1695450"/>
                  <a:gd name="connsiteY7" fmla="*/ 473869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5450" h="2276475">
                    <a:moveTo>
                      <a:pt x="1002986" y="473869"/>
                    </a:moveTo>
                    <a:cubicBezTo>
                      <a:pt x="941835" y="368618"/>
                      <a:pt x="874970" y="264509"/>
                      <a:pt x="791340" y="176498"/>
                    </a:cubicBezTo>
                    <a:cubicBezTo>
                      <a:pt x="770195" y="154114"/>
                      <a:pt x="747811" y="132778"/>
                      <a:pt x="724284" y="112585"/>
                    </a:cubicBezTo>
                    <a:cubicBezTo>
                      <a:pt x="674564" y="70199"/>
                      <a:pt x="618366" y="33814"/>
                      <a:pt x="558549" y="7144"/>
                    </a:cubicBezTo>
                    <a:cubicBezTo>
                      <a:pt x="278514" y="411194"/>
                      <a:pt x="188693" y="903923"/>
                      <a:pt x="69250" y="1381697"/>
                    </a:cubicBezTo>
                    <a:cubicBezTo>
                      <a:pt x="-949" y="1674400"/>
                      <a:pt x="-1330" y="1967103"/>
                      <a:pt x="18196" y="2259806"/>
                    </a:cubicBezTo>
                    <a:lnTo>
                      <a:pt x="1691358" y="2272094"/>
                    </a:lnTo>
                    <a:cubicBezTo>
                      <a:pt x="1509811" y="1654969"/>
                      <a:pt x="1325407" y="1030891"/>
                      <a:pt x="1002986" y="47386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/>
              <p:cNvSpPr/>
              <p:nvPr/>
            </p:nvSpPr>
            <p:spPr>
              <a:xfrm>
                <a:off x="-106127" y="2978161"/>
                <a:ext cx="714375" cy="447675"/>
              </a:xfrm>
              <a:custGeom>
                <a:avLst/>
                <a:gdLst>
                  <a:gd name="connsiteX0" fmla="*/ 714285 w 714375"/>
                  <a:gd name="connsiteY0" fmla="*/ 55626 h 447675"/>
                  <a:gd name="connsiteX1" fmla="*/ 516546 w 714375"/>
                  <a:gd name="connsiteY1" fmla="*/ 419386 h 447675"/>
                  <a:gd name="connsiteX2" fmla="*/ 416438 w 714375"/>
                  <a:gd name="connsiteY2" fmla="*/ 444436 h 447675"/>
                  <a:gd name="connsiteX3" fmla="*/ 316711 w 714375"/>
                  <a:gd name="connsiteY3" fmla="*/ 253365 h 447675"/>
                  <a:gd name="connsiteX4" fmla="*/ 62298 w 714375"/>
                  <a:gd name="connsiteY4" fmla="*/ 314706 h 447675"/>
                  <a:gd name="connsiteX5" fmla="*/ 19531 w 714375"/>
                  <a:gd name="connsiteY5" fmla="*/ 290417 h 447675"/>
                  <a:gd name="connsiteX6" fmla="*/ 11721 w 714375"/>
                  <a:gd name="connsiteY6" fmla="*/ 226123 h 447675"/>
                  <a:gd name="connsiteX7" fmla="*/ 164216 w 714375"/>
                  <a:gd name="connsiteY7" fmla="*/ 119920 h 447675"/>
                  <a:gd name="connsiteX8" fmla="*/ 460539 w 714375"/>
                  <a:gd name="connsiteY8" fmla="*/ 8953 h 447675"/>
                  <a:gd name="connsiteX9" fmla="*/ 499972 w 714375"/>
                  <a:gd name="connsiteY9" fmla="*/ 7144 h 447675"/>
                  <a:gd name="connsiteX10" fmla="*/ 525690 w 714375"/>
                  <a:gd name="connsiteY10" fmla="*/ 7906 h 447675"/>
                  <a:gd name="connsiteX11" fmla="*/ 540930 w 714375"/>
                  <a:gd name="connsiteY11" fmla="*/ 9049 h 447675"/>
                  <a:gd name="connsiteX12" fmla="*/ 554836 w 714375"/>
                  <a:gd name="connsiteY12" fmla="*/ 10382 h 447675"/>
                  <a:gd name="connsiteX13" fmla="*/ 576363 w 714375"/>
                  <a:gd name="connsiteY13" fmla="*/ 13525 h 447675"/>
                  <a:gd name="connsiteX14" fmla="*/ 577506 w 714375"/>
                  <a:gd name="connsiteY14" fmla="*/ 13525 h 447675"/>
                  <a:gd name="connsiteX15" fmla="*/ 602556 w 714375"/>
                  <a:gd name="connsiteY15" fmla="*/ 18383 h 447675"/>
                  <a:gd name="connsiteX16" fmla="*/ 622559 w 714375"/>
                  <a:gd name="connsiteY16" fmla="*/ 23050 h 447675"/>
                  <a:gd name="connsiteX17" fmla="*/ 649229 w 714375"/>
                  <a:gd name="connsiteY17" fmla="*/ 30670 h 447675"/>
                  <a:gd name="connsiteX18" fmla="*/ 662373 w 714375"/>
                  <a:gd name="connsiteY18" fmla="*/ 34957 h 447675"/>
                  <a:gd name="connsiteX19" fmla="*/ 687424 w 714375"/>
                  <a:gd name="connsiteY19" fmla="*/ 44196 h 447675"/>
                  <a:gd name="connsiteX20" fmla="*/ 690377 w 714375"/>
                  <a:gd name="connsiteY20" fmla="*/ 45339 h 447675"/>
                  <a:gd name="connsiteX21" fmla="*/ 714285 w 714375"/>
                  <a:gd name="connsiteY21" fmla="*/ 5562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14375" h="447675">
                    <a:moveTo>
                      <a:pt x="714285" y="55626"/>
                    </a:moveTo>
                    <a:cubicBezTo>
                      <a:pt x="634751" y="170498"/>
                      <a:pt x="570457" y="292608"/>
                      <a:pt x="516546" y="419386"/>
                    </a:cubicBezTo>
                    <a:cubicBezTo>
                      <a:pt x="487780" y="440150"/>
                      <a:pt x="451680" y="450913"/>
                      <a:pt x="416438" y="444436"/>
                    </a:cubicBezTo>
                    <a:cubicBezTo>
                      <a:pt x="334904" y="429768"/>
                      <a:pt x="282135" y="328803"/>
                      <a:pt x="316711" y="253365"/>
                    </a:cubicBezTo>
                    <a:cubicBezTo>
                      <a:pt x="250703" y="316706"/>
                      <a:pt x="149738" y="341186"/>
                      <a:pt x="62298" y="314706"/>
                    </a:cubicBezTo>
                    <a:cubicBezTo>
                      <a:pt x="46201" y="310039"/>
                      <a:pt x="30199" y="303181"/>
                      <a:pt x="19531" y="290417"/>
                    </a:cubicBezTo>
                    <a:cubicBezTo>
                      <a:pt x="4672" y="272605"/>
                      <a:pt x="4672" y="249079"/>
                      <a:pt x="11721" y="226123"/>
                    </a:cubicBezTo>
                    <a:cubicBezTo>
                      <a:pt x="60298" y="187547"/>
                      <a:pt x="111257" y="152019"/>
                      <a:pt x="164216" y="119920"/>
                    </a:cubicBezTo>
                    <a:cubicBezTo>
                      <a:pt x="255180" y="64675"/>
                      <a:pt x="354525" y="18193"/>
                      <a:pt x="460539" y="8953"/>
                    </a:cubicBezTo>
                    <a:cubicBezTo>
                      <a:pt x="473683" y="7810"/>
                      <a:pt x="486828" y="7144"/>
                      <a:pt x="499972" y="7144"/>
                    </a:cubicBezTo>
                    <a:cubicBezTo>
                      <a:pt x="508640" y="7144"/>
                      <a:pt x="517212" y="7334"/>
                      <a:pt x="525690" y="7906"/>
                    </a:cubicBezTo>
                    <a:cubicBezTo>
                      <a:pt x="530738" y="8096"/>
                      <a:pt x="535881" y="8477"/>
                      <a:pt x="540930" y="9049"/>
                    </a:cubicBezTo>
                    <a:cubicBezTo>
                      <a:pt x="545597" y="9430"/>
                      <a:pt x="550359" y="9811"/>
                      <a:pt x="554836" y="10382"/>
                    </a:cubicBezTo>
                    <a:cubicBezTo>
                      <a:pt x="562075" y="11144"/>
                      <a:pt x="569314" y="12192"/>
                      <a:pt x="576363" y="13525"/>
                    </a:cubicBezTo>
                    <a:lnTo>
                      <a:pt x="577506" y="13525"/>
                    </a:lnTo>
                    <a:cubicBezTo>
                      <a:pt x="585888" y="14859"/>
                      <a:pt x="594365" y="16478"/>
                      <a:pt x="602556" y="18383"/>
                    </a:cubicBezTo>
                    <a:cubicBezTo>
                      <a:pt x="609224" y="19717"/>
                      <a:pt x="616082" y="21336"/>
                      <a:pt x="622559" y="23050"/>
                    </a:cubicBezTo>
                    <a:cubicBezTo>
                      <a:pt x="631608" y="25432"/>
                      <a:pt x="640371" y="27908"/>
                      <a:pt x="649229" y="30670"/>
                    </a:cubicBezTo>
                    <a:cubicBezTo>
                      <a:pt x="653706" y="32004"/>
                      <a:pt x="658087" y="33433"/>
                      <a:pt x="662373" y="34957"/>
                    </a:cubicBezTo>
                    <a:cubicBezTo>
                      <a:pt x="670755" y="37909"/>
                      <a:pt x="679233" y="40862"/>
                      <a:pt x="687424" y="44196"/>
                    </a:cubicBezTo>
                    <a:cubicBezTo>
                      <a:pt x="688377" y="44387"/>
                      <a:pt x="689424" y="44767"/>
                      <a:pt x="690377" y="45339"/>
                    </a:cubicBezTo>
                    <a:cubicBezTo>
                      <a:pt x="698378" y="48768"/>
                      <a:pt x="706379" y="52102"/>
                      <a:pt x="714285" y="55626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/>
              <p:cNvSpPr/>
              <p:nvPr/>
            </p:nvSpPr>
            <p:spPr>
              <a:xfrm>
                <a:off x="403180" y="3026643"/>
                <a:ext cx="438150" cy="371475"/>
              </a:xfrm>
              <a:custGeom>
                <a:avLst/>
                <a:gdLst>
                  <a:gd name="connsiteX0" fmla="*/ 437769 w 438150"/>
                  <a:gd name="connsiteY0" fmla="*/ 176498 h 371475"/>
                  <a:gd name="connsiteX1" fmla="*/ 432911 w 438150"/>
                  <a:gd name="connsiteY1" fmla="*/ 197453 h 371475"/>
                  <a:gd name="connsiteX2" fmla="*/ 210026 w 438150"/>
                  <a:gd name="connsiteY2" fmla="*/ 342519 h 371475"/>
                  <a:gd name="connsiteX3" fmla="*/ 67532 w 438150"/>
                  <a:gd name="connsiteY3" fmla="*/ 252127 h 371475"/>
                  <a:gd name="connsiteX4" fmla="*/ 7144 w 438150"/>
                  <a:gd name="connsiteY4" fmla="*/ 370904 h 371475"/>
                  <a:gd name="connsiteX5" fmla="*/ 204883 w 438150"/>
                  <a:gd name="connsiteY5" fmla="*/ 7144 h 371475"/>
                  <a:gd name="connsiteX6" fmla="*/ 370713 w 438150"/>
                  <a:gd name="connsiteY6" fmla="*/ 112585 h 371475"/>
                  <a:gd name="connsiteX7" fmla="*/ 437769 w 438150"/>
                  <a:gd name="connsiteY7" fmla="*/ 17649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371475">
                    <a:moveTo>
                      <a:pt x="437769" y="176498"/>
                    </a:moveTo>
                    <a:cubicBezTo>
                      <a:pt x="436436" y="183547"/>
                      <a:pt x="434816" y="190595"/>
                      <a:pt x="432911" y="197453"/>
                    </a:cubicBezTo>
                    <a:cubicBezTo>
                      <a:pt x="406241" y="292703"/>
                      <a:pt x="304514" y="371094"/>
                      <a:pt x="210026" y="342519"/>
                    </a:cubicBezTo>
                    <a:cubicBezTo>
                      <a:pt x="155924" y="326041"/>
                      <a:pt x="116300" y="280416"/>
                      <a:pt x="67532" y="252127"/>
                    </a:cubicBezTo>
                    <a:cubicBezTo>
                      <a:pt x="70866" y="298799"/>
                      <a:pt x="44958" y="343662"/>
                      <a:pt x="7144" y="370904"/>
                    </a:cubicBezTo>
                    <a:cubicBezTo>
                      <a:pt x="61055" y="244126"/>
                      <a:pt x="125349" y="122015"/>
                      <a:pt x="204883" y="7144"/>
                    </a:cubicBezTo>
                    <a:cubicBezTo>
                      <a:pt x="264890" y="33814"/>
                      <a:pt x="320897" y="70104"/>
                      <a:pt x="370713" y="112585"/>
                    </a:cubicBezTo>
                    <a:cubicBezTo>
                      <a:pt x="394240" y="132778"/>
                      <a:pt x="416623" y="154210"/>
                      <a:pt x="437769" y="176498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/>
              <p:cNvSpPr/>
              <p:nvPr/>
            </p:nvSpPr>
            <p:spPr>
              <a:xfrm>
                <a:off x="3067799" y="5313119"/>
                <a:ext cx="247650" cy="161925"/>
              </a:xfrm>
              <a:custGeom>
                <a:avLst/>
                <a:gdLst>
                  <a:gd name="connsiteX0" fmla="*/ 34576 w 247650"/>
                  <a:gd name="connsiteY0" fmla="*/ 146399 h 161925"/>
                  <a:gd name="connsiteX1" fmla="*/ 7144 w 247650"/>
                  <a:gd name="connsiteY1" fmla="*/ 54959 h 161925"/>
                  <a:gd name="connsiteX2" fmla="*/ 78772 w 247650"/>
                  <a:gd name="connsiteY2" fmla="*/ 98870 h 161925"/>
                  <a:gd name="connsiteX3" fmla="*/ 111062 w 247650"/>
                  <a:gd name="connsiteY3" fmla="*/ 7144 h 161925"/>
                  <a:gd name="connsiteX4" fmla="*/ 155829 w 247650"/>
                  <a:gd name="connsiteY4" fmla="*/ 79629 h 161925"/>
                  <a:gd name="connsiteX5" fmla="*/ 163925 w 247650"/>
                  <a:gd name="connsiteY5" fmla="*/ 86773 h 161925"/>
                  <a:gd name="connsiteX6" fmla="*/ 171831 w 247650"/>
                  <a:gd name="connsiteY6" fmla="*/ 84201 h 161925"/>
                  <a:gd name="connsiteX7" fmla="*/ 240887 w 247650"/>
                  <a:gd name="connsiteY7" fmla="*/ 43339 h 161925"/>
                  <a:gd name="connsiteX8" fmla="*/ 201168 w 247650"/>
                  <a:gd name="connsiteY8" fmla="*/ 163068 h 161925"/>
                  <a:gd name="connsiteX9" fmla="*/ 34576 w 247650"/>
                  <a:gd name="connsiteY9" fmla="*/ 14639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161925">
                    <a:moveTo>
                      <a:pt x="34576" y="146399"/>
                    </a:moveTo>
                    <a:cubicBezTo>
                      <a:pt x="21431" y="117348"/>
                      <a:pt x="12192" y="86487"/>
                      <a:pt x="7144" y="54959"/>
                    </a:cubicBezTo>
                    <a:cubicBezTo>
                      <a:pt x="31813" y="68294"/>
                      <a:pt x="55721" y="82963"/>
                      <a:pt x="78772" y="98870"/>
                    </a:cubicBezTo>
                    <a:cubicBezTo>
                      <a:pt x="86106" y="67246"/>
                      <a:pt x="96964" y="36385"/>
                      <a:pt x="111062" y="7144"/>
                    </a:cubicBezTo>
                    <a:cubicBezTo>
                      <a:pt x="126016" y="31337"/>
                      <a:pt x="140875" y="55435"/>
                      <a:pt x="155829" y="79629"/>
                    </a:cubicBezTo>
                    <a:cubicBezTo>
                      <a:pt x="157829" y="82772"/>
                      <a:pt x="160211" y="86296"/>
                      <a:pt x="163925" y="86773"/>
                    </a:cubicBezTo>
                    <a:cubicBezTo>
                      <a:pt x="166688" y="87154"/>
                      <a:pt x="169354" y="85630"/>
                      <a:pt x="171831" y="84201"/>
                    </a:cubicBezTo>
                    <a:cubicBezTo>
                      <a:pt x="194881" y="70580"/>
                      <a:pt x="217932" y="56959"/>
                      <a:pt x="240887" y="43339"/>
                    </a:cubicBezTo>
                    <a:cubicBezTo>
                      <a:pt x="227647" y="83248"/>
                      <a:pt x="214408" y="123158"/>
                      <a:pt x="201168" y="163068"/>
                    </a:cubicBezTo>
                    <a:lnTo>
                      <a:pt x="34576" y="146399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72248" y="5586486"/>
                <a:ext cx="257175" cy="219075"/>
              </a:xfrm>
              <a:custGeom>
                <a:avLst/>
                <a:gdLst>
                  <a:gd name="connsiteX0" fmla="*/ 95917 w 257175"/>
                  <a:gd name="connsiteY0" fmla="*/ 218027 h 219075"/>
                  <a:gd name="connsiteX1" fmla="*/ 7144 w 257175"/>
                  <a:gd name="connsiteY1" fmla="*/ 117253 h 219075"/>
                  <a:gd name="connsiteX2" fmla="*/ 89440 w 257175"/>
                  <a:gd name="connsiteY2" fmla="*/ 135731 h 219075"/>
                  <a:gd name="connsiteX3" fmla="*/ 122873 w 257175"/>
                  <a:gd name="connsiteY3" fmla="*/ 7144 h 219075"/>
                  <a:gd name="connsiteX4" fmla="*/ 167640 w 257175"/>
                  <a:gd name="connsiteY4" fmla="*/ 120301 h 219075"/>
                  <a:gd name="connsiteX5" fmla="*/ 259175 w 257175"/>
                  <a:gd name="connsiteY5" fmla="*/ 57150 h 219075"/>
                  <a:gd name="connsiteX6" fmla="*/ 214122 w 257175"/>
                  <a:gd name="connsiteY6" fmla="*/ 216884 h 219075"/>
                  <a:gd name="connsiteX7" fmla="*/ 95917 w 257175"/>
                  <a:gd name="connsiteY7" fmla="*/ 21802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175" h="219075">
                    <a:moveTo>
                      <a:pt x="95917" y="218027"/>
                    </a:moveTo>
                    <a:cubicBezTo>
                      <a:pt x="66294" y="184404"/>
                      <a:pt x="36767" y="150781"/>
                      <a:pt x="7144" y="117253"/>
                    </a:cubicBezTo>
                    <a:cubicBezTo>
                      <a:pt x="35528" y="116110"/>
                      <a:pt x="64294" y="122492"/>
                      <a:pt x="89440" y="135731"/>
                    </a:cubicBezTo>
                    <a:cubicBezTo>
                      <a:pt x="100584" y="92869"/>
                      <a:pt x="111728" y="50006"/>
                      <a:pt x="122873" y="7144"/>
                    </a:cubicBezTo>
                    <a:cubicBezTo>
                      <a:pt x="140684" y="43625"/>
                      <a:pt x="155639" y="81534"/>
                      <a:pt x="167640" y="120301"/>
                    </a:cubicBezTo>
                    <a:cubicBezTo>
                      <a:pt x="196120" y="96584"/>
                      <a:pt x="226790" y="75343"/>
                      <a:pt x="259175" y="57150"/>
                    </a:cubicBezTo>
                    <a:cubicBezTo>
                      <a:pt x="248222" y="111443"/>
                      <a:pt x="233077" y="164878"/>
                      <a:pt x="214122" y="216884"/>
                    </a:cubicBezTo>
                    <a:lnTo>
                      <a:pt x="95917" y="218027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3724166" y="5646780"/>
                <a:ext cx="190500" cy="171450"/>
              </a:xfrm>
              <a:custGeom>
                <a:avLst/>
                <a:gdLst>
                  <a:gd name="connsiteX0" fmla="*/ 55912 w 190500"/>
                  <a:gd name="connsiteY0" fmla="*/ 151352 h 171450"/>
                  <a:gd name="connsiteX1" fmla="*/ 7144 w 190500"/>
                  <a:gd name="connsiteY1" fmla="*/ 70009 h 171450"/>
                  <a:gd name="connsiteX2" fmla="*/ 62865 w 190500"/>
                  <a:gd name="connsiteY2" fmla="*/ 93345 h 171450"/>
                  <a:gd name="connsiteX3" fmla="*/ 89725 w 190500"/>
                  <a:gd name="connsiteY3" fmla="*/ 7144 h 171450"/>
                  <a:gd name="connsiteX4" fmla="*/ 117824 w 190500"/>
                  <a:gd name="connsiteY4" fmla="*/ 91440 h 171450"/>
                  <a:gd name="connsiteX5" fmla="*/ 185356 w 190500"/>
                  <a:gd name="connsiteY5" fmla="*/ 64579 h 171450"/>
                  <a:gd name="connsiteX6" fmla="*/ 129159 w 190500"/>
                  <a:gd name="connsiteY6" fmla="*/ 164401 h 171450"/>
                  <a:gd name="connsiteX7" fmla="*/ 55912 w 190500"/>
                  <a:gd name="connsiteY7" fmla="*/ 15135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171450">
                    <a:moveTo>
                      <a:pt x="55912" y="151352"/>
                    </a:moveTo>
                    <a:cubicBezTo>
                      <a:pt x="36576" y="126301"/>
                      <a:pt x="20193" y="98870"/>
                      <a:pt x="7144" y="70009"/>
                    </a:cubicBezTo>
                    <a:cubicBezTo>
                      <a:pt x="28004" y="68104"/>
                      <a:pt x="49530" y="77153"/>
                      <a:pt x="62865" y="93345"/>
                    </a:cubicBezTo>
                    <a:cubicBezTo>
                      <a:pt x="71818" y="64579"/>
                      <a:pt x="80772" y="35814"/>
                      <a:pt x="89725" y="7144"/>
                    </a:cubicBezTo>
                    <a:cubicBezTo>
                      <a:pt x="99060" y="35242"/>
                      <a:pt x="108490" y="63341"/>
                      <a:pt x="117824" y="91440"/>
                    </a:cubicBezTo>
                    <a:cubicBezTo>
                      <a:pt x="137350" y="76676"/>
                      <a:pt x="160972" y="67246"/>
                      <a:pt x="185356" y="64579"/>
                    </a:cubicBezTo>
                    <a:cubicBezTo>
                      <a:pt x="166592" y="97822"/>
                      <a:pt x="147923" y="131159"/>
                      <a:pt x="129159" y="164401"/>
                    </a:cubicBezTo>
                    <a:cubicBezTo>
                      <a:pt x="134112" y="156686"/>
                      <a:pt x="55912" y="151352"/>
                      <a:pt x="55912" y="151352"/>
                    </a:cubicBez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463949" y="3998193"/>
                <a:ext cx="790575" cy="352425"/>
              </a:xfrm>
              <a:custGeom>
                <a:avLst/>
                <a:gdLst>
                  <a:gd name="connsiteX0" fmla="*/ 788480 w 790575"/>
                  <a:gd name="connsiteY0" fmla="*/ 7144 h 352425"/>
                  <a:gd name="connsiteX1" fmla="*/ 788480 w 790575"/>
                  <a:gd name="connsiteY1" fmla="*/ 350520 h 352425"/>
                  <a:gd name="connsiteX2" fmla="*/ 618458 w 790575"/>
                  <a:gd name="connsiteY2" fmla="*/ 350520 h 352425"/>
                  <a:gd name="connsiteX3" fmla="*/ 397764 w 790575"/>
                  <a:gd name="connsiteY3" fmla="*/ 132493 h 352425"/>
                  <a:gd name="connsiteX4" fmla="*/ 177165 w 790575"/>
                  <a:gd name="connsiteY4" fmla="*/ 350520 h 352425"/>
                  <a:gd name="connsiteX5" fmla="*/ 7144 w 790575"/>
                  <a:gd name="connsiteY5" fmla="*/ 350520 h 352425"/>
                  <a:gd name="connsiteX6" fmla="*/ 7144 w 790575"/>
                  <a:gd name="connsiteY6" fmla="*/ 7144 h 352425"/>
                  <a:gd name="connsiteX7" fmla="*/ 788480 w 790575"/>
                  <a:gd name="connsiteY7" fmla="*/ 714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0575" h="352425">
                    <a:moveTo>
                      <a:pt x="788480" y="7144"/>
                    </a:moveTo>
                    <a:lnTo>
                      <a:pt x="788480" y="350520"/>
                    </a:lnTo>
                    <a:lnTo>
                      <a:pt x="618458" y="350520"/>
                    </a:lnTo>
                    <a:cubicBezTo>
                      <a:pt x="617030" y="229934"/>
                      <a:pt x="518732" y="132493"/>
                      <a:pt x="397764" y="132493"/>
                    </a:cubicBezTo>
                    <a:cubicBezTo>
                      <a:pt x="276796" y="132493"/>
                      <a:pt x="178594" y="229838"/>
                      <a:pt x="177165" y="350520"/>
                    </a:cubicBezTo>
                    <a:lnTo>
                      <a:pt x="7144" y="350520"/>
                    </a:lnTo>
                    <a:lnTo>
                      <a:pt x="7144" y="7144"/>
                    </a:lnTo>
                    <a:lnTo>
                      <a:pt x="788480" y="7144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463949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1075264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463949" y="3607477"/>
                <a:ext cx="790575" cy="400050"/>
              </a:xfrm>
              <a:custGeom>
                <a:avLst/>
                <a:gdLst>
                  <a:gd name="connsiteX0" fmla="*/ 7144 w 790575"/>
                  <a:gd name="connsiteY0" fmla="*/ 397859 h 400050"/>
                  <a:gd name="connsiteX1" fmla="*/ 397859 w 790575"/>
                  <a:gd name="connsiteY1" fmla="*/ 7144 h 400050"/>
                  <a:gd name="connsiteX2" fmla="*/ 788480 w 790575"/>
                  <a:gd name="connsiteY2" fmla="*/ 397859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0575" h="400050">
                    <a:moveTo>
                      <a:pt x="7144" y="397859"/>
                    </a:moveTo>
                    <a:lnTo>
                      <a:pt x="397859" y="7144"/>
                    </a:lnTo>
                    <a:lnTo>
                      <a:pt x="788480" y="397859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/>
              <p:cNvSpPr/>
              <p:nvPr/>
            </p:nvSpPr>
            <p:spPr>
              <a:xfrm>
                <a:off x="1245285" y="4436057"/>
                <a:ext cx="561975" cy="561975"/>
              </a:xfrm>
              <a:custGeom>
                <a:avLst/>
                <a:gdLst>
                  <a:gd name="connsiteX0" fmla="*/ 559689 w 561975"/>
                  <a:gd name="connsiteY0" fmla="*/ 559594 h 561975"/>
                  <a:gd name="connsiteX1" fmla="*/ 7144 w 561975"/>
                  <a:gd name="connsiteY1" fmla="*/ 559594 h 561975"/>
                  <a:gd name="connsiteX2" fmla="*/ 7144 w 561975"/>
                  <a:gd name="connsiteY2" fmla="*/ 714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1975" h="561975">
                    <a:moveTo>
                      <a:pt x="559689" y="559594"/>
                    </a:moveTo>
                    <a:lnTo>
                      <a:pt x="7144" y="55959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1521510" y="4712282"/>
                <a:ext cx="561975" cy="561975"/>
              </a:xfrm>
              <a:custGeom>
                <a:avLst/>
                <a:gdLst>
                  <a:gd name="connsiteX0" fmla="*/ 7144 w 561975"/>
                  <a:gd name="connsiteY0" fmla="*/ 7144 h 561975"/>
                  <a:gd name="connsiteX1" fmla="*/ 559594 w 561975"/>
                  <a:gd name="connsiteY1" fmla="*/ 7144 h 561975"/>
                  <a:gd name="connsiteX2" fmla="*/ 559594 w 561975"/>
                  <a:gd name="connsiteY2" fmla="*/ 559594 h 561975"/>
                  <a:gd name="connsiteX3" fmla="*/ 7144 w 561975"/>
                  <a:gd name="connsiteY3" fmla="*/ 55959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561975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559594"/>
                    </a:lnTo>
                    <a:lnTo>
                      <a:pt x="7144" y="55959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1521510" y="4194979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152387" y="4341569"/>
                <a:ext cx="323850" cy="657225"/>
              </a:xfrm>
              <a:custGeom>
                <a:avLst/>
                <a:gdLst>
                  <a:gd name="connsiteX0" fmla="*/ 7144 w 323850"/>
                  <a:gd name="connsiteY0" fmla="*/ 7144 h 657225"/>
                  <a:gd name="connsiteX1" fmla="*/ 318706 w 323850"/>
                  <a:gd name="connsiteY1" fmla="*/ 7144 h 657225"/>
                  <a:gd name="connsiteX2" fmla="*/ 318706 w 323850"/>
                  <a:gd name="connsiteY2" fmla="*/ 654082 h 657225"/>
                  <a:gd name="connsiteX3" fmla="*/ 7144 w 323850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657225">
                    <a:moveTo>
                      <a:pt x="7144" y="7144"/>
                    </a:moveTo>
                    <a:lnTo>
                      <a:pt x="318706" y="7144"/>
                    </a:lnTo>
                    <a:lnTo>
                      <a:pt x="318706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1521510" y="4471204"/>
                <a:ext cx="561975" cy="247650"/>
              </a:xfrm>
              <a:custGeom>
                <a:avLst/>
                <a:gdLst>
                  <a:gd name="connsiteX0" fmla="*/ 7144 w 561975"/>
                  <a:gd name="connsiteY0" fmla="*/ 7144 h 247650"/>
                  <a:gd name="connsiteX1" fmla="*/ 559594 w 561975"/>
                  <a:gd name="connsiteY1" fmla="*/ 7144 h 247650"/>
                  <a:gd name="connsiteX2" fmla="*/ 559594 w 561975"/>
                  <a:gd name="connsiteY2" fmla="*/ 248221 h 247650"/>
                  <a:gd name="connsiteX3" fmla="*/ 7144 w 561975"/>
                  <a:gd name="connsiteY3" fmla="*/ 248221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248221"/>
                    </a:lnTo>
                    <a:lnTo>
                      <a:pt x="7144" y="248221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81501" y="5365659"/>
                <a:ext cx="561975" cy="247650"/>
              </a:xfrm>
              <a:custGeom>
                <a:avLst/>
                <a:gdLst>
                  <a:gd name="connsiteX0" fmla="*/ 559594 w 561975"/>
                  <a:gd name="connsiteY0" fmla="*/ 248222 h 247650"/>
                  <a:gd name="connsiteX1" fmla="*/ 7144 w 561975"/>
                  <a:gd name="connsiteY1" fmla="*/ 248222 h 247650"/>
                  <a:gd name="connsiteX2" fmla="*/ 7144 w 561975"/>
                  <a:gd name="connsiteY2" fmla="*/ 7144 h 247650"/>
                  <a:gd name="connsiteX3" fmla="*/ 559594 w 561975"/>
                  <a:gd name="connsiteY3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559594" y="248222"/>
                    </a:moveTo>
                    <a:lnTo>
                      <a:pt x="7144" y="248222"/>
                    </a:lnTo>
                    <a:lnTo>
                      <a:pt x="7144" y="7144"/>
                    </a:lnTo>
                    <a:lnTo>
                      <a:pt x="55959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81521" y="5089377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/>
              <p:cNvSpPr/>
              <p:nvPr/>
            </p:nvSpPr>
            <p:spPr>
              <a:xfrm>
                <a:off x="6372688" y="2593922"/>
                <a:ext cx="66675" cy="66675"/>
              </a:xfrm>
              <a:custGeom>
                <a:avLst/>
                <a:gdLst>
                  <a:gd name="connsiteX0" fmla="*/ 65627 w 66675"/>
                  <a:gd name="connsiteY0" fmla="*/ 36386 h 66675"/>
                  <a:gd name="connsiteX1" fmla="*/ 36385 w 66675"/>
                  <a:gd name="connsiteY1" fmla="*/ 65627 h 66675"/>
                  <a:gd name="connsiteX2" fmla="*/ 7144 w 66675"/>
                  <a:gd name="connsiteY2" fmla="*/ 36386 h 66675"/>
                  <a:gd name="connsiteX3" fmla="*/ 36385 w 66675"/>
                  <a:gd name="connsiteY3" fmla="*/ 7144 h 66675"/>
                  <a:gd name="connsiteX4" fmla="*/ 65627 w 66675"/>
                  <a:gd name="connsiteY4" fmla="*/ 3638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5627" y="36386"/>
                    </a:moveTo>
                    <a:cubicBezTo>
                      <a:pt x="65627" y="52535"/>
                      <a:pt x="52535" y="65627"/>
                      <a:pt x="36385" y="65627"/>
                    </a:cubicBezTo>
                    <a:cubicBezTo>
                      <a:pt x="20236" y="65627"/>
                      <a:pt x="7144" y="52535"/>
                      <a:pt x="7144" y="36386"/>
                    </a:cubicBezTo>
                    <a:cubicBezTo>
                      <a:pt x="7144" y="20236"/>
                      <a:pt x="20236" y="7144"/>
                      <a:pt x="36385" y="7144"/>
                    </a:cubicBezTo>
                    <a:cubicBezTo>
                      <a:pt x="52535" y="7144"/>
                      <a:pt x="65627" y="20236"/>
                      <a:pt x="65627" y="363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/>
              <p:cNvSpPr/>
              <p:nvPr/>
            </p:nvSpPr>
            <p:spPr>
              <a:xfrm>
                <a:off x="1470688" y="5347979"/>
                <a:ext cx="85725" cy="1028700"/>
              </a:xfrm>
              <a:custGeom>
                <a:avLst/>
                <a:gdLst>
                  <a:gd name="connsiteX0" fmla="*/ 39011 w 85725"/>
                  <a:gd name="connsiteY0" fmla="*/ 16956 h 1028700"/>
                  <a:gd name="connsiteX1" fmla="*/ 18532 w 85725"/>
                  <a:gd name="connsiteY1" fmla="*/ 814960 h 1028700"/>
                  <a:gd name="connsiteX2" fmla="*/ 28724 w 85725"/>
                  <a:gd name="connsiteY2" fmla="*/ 925831 h 1028700"/>
                  <a:gd name="connsiteX3" fmla="*/ 35392 w 85725"/>
                  <a:gd name="connsiteY3" fmla="*/ 981171 h 1028700"/>
                  <a:gd name="connsiteX4" fmla="*/ 40345 w 85725"/>
                  <a:gd name="connsiteY4" fmla="*/ 998983 h 1028700"/>
                  <a:gd name="connsiteX5" fmla="*/ 51203 w 85725"/>
                  <a:gd name="connsiteY5" fmla="*/ 1009080 h 1028700"/>
                  <a:gd name="connsiteX6" fmla="*/ 59204 w 85725"/>
                  <a:gd name="connsiteY6" fmla="*/ 995078 h 1028700"/>
                  <a:gd name="connsiteX7" fmla="*/ 57109 w 85725"/>
                  <a:gd name="connsiteY7" fmla="*/ 995935 h 1028700"/>
                  <a:gd name="connsiteX8" fmla="*/ 69301 w 85725"/>
                  <a:gd name="connsiteY8" fmla="*/ 994316 h 1028700"/>
                  <a:gd name="connsiteX9" fmla="*/ 75682 w 85725"/>
                  <a:gd name="connsiteY9" fmla="*/ 1000221 h 1028700"/>
                  <a:gd name="connsiteX10" fmla="*/ 69205 w 85725"/>
                  <a:gd name="connsiteY10" fmla="*/ 1016224 h 1028700"/>
                  <a:gd name="connsiteX11" fmla="*/ 70825 w 85725"/>
                  <a:gd name="connsiteY11" fmla="*/ 1015366 h 1028700"/>
                  <a:gd name="connsiteX12" fmla="*/ 63871 w 85725"/>
                  <a:gd name="connsiteY12" fmla="*/ 989839 h 1028700"/>
                  <a:gd name="connsiteX13" fmla="*/ 62062 w 85725"/>
                  <a:gd name="connsiteY13" fmla="*/ 989839 h 1028700"/>
                  <a:gd name="connsiteX14" fmla="*/ 48441 w 85725"/>
                  <a:gd name="connsiteY14" fmla="*/ 1000221 h 1028700"/>
                  <a:gd name="connsiteX15" fmla="*/ 78826 w 85725"/>
                  <a:gd name="connsiteY15" fmla="*/ 1020414 h 1028700"/>
                  <a:gd name="connsiteX16" fmla="*/ 83683 w 85725"/>
                  <a:gd name="connsiteY16" fmla="*/ 990696 h 1028700"/>
                  <a:gd name="connsiteX17" fmla="*/ 73015 w 85725"/>
                  <a:gd name="connsiteY17" fmla="*/ 978409 h 1028700"/>
                  <a:gd name="connsiteX18" fmla="*/ 69491 w 85725"/>
                  <a:gd name="connsiteY18" fmla="*/ 949453 h 1028700"/>
                  <a:gd name="connsiteX19" fmla="*/ 49108 w 85725"/>
                  <a:gd name="connsiteY19" fmla="*/ 723616 h 1028700"/>
                  <a:gd name="connsiteX20" fmla="*/ 42345 w 85725"/>
                  <a:gd name="connsiteY20" fmla="*/ 274417 h 1028700"/>
                  <a:gd name="connsiteX21" fmla="*/ 59585 w 85725"/>
                  <a:gd name="connsiteY21" fmla="*/ 16765 h 1028700"/>
                  <a:gd name="connsiteX22" fmla="*/ 39011 w 85725"/>
                  <a:gd name="connsiteY22" fmla="*/ 16956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725" h="1028700">
                    <a:moveTo>
                      <a:pt x="39011" y="16956"/>
                    </a:moveTo>
                    <a:cubicBezTo>
                      <a:pt x="5864" y="281751"/>
                      <a:pt x="-2232" y="548832"/>
                      <a:pt x="18532" y="814960"/>
                    </a:cubicBezTo>
                    <a:cubicBezTo>
                      <a:pt x="21390" y="851917"/>
                      <a:pt x="24628" y="888969"/>
                      <a:pt x="28724" y="925831"/>
                    </a:cubicBezTo>
                    <a:cubicBezTo>
                      <a:pt x="30724" y="944310"/>
                      <a:pt x="33010" y="962693"/>
                      <a:pt x="35392" y="981171"/>
                    </a:cubicBezTo>
                    <a:cubicBezTo>
                      <a:pt x="36154" y="987268"/>
                      <a:pt x="36916" y="993649"/>
                      <a:pt x="40345" y="998983"/>
                    </a:cubicBezTo>
                    <a:cubicBezTo>
                      <a:pt x="41488" y="1000793"/>
                      <a:pt x="51108" y="1009461"/>
                      <a:pt x="51203" y="1009080"/>
                    </a:cubicBezTo>
                    <a:cubicBezTo>
                      <a:pt x="53870" y="1004412"/>
                      <a:pt x="56537" y="999745"/>
                      <a:pt x="59204" y="995078"/>
                    </a:cubicBezTo>
                    <a:lnTo>
                      <a:pt x="57109" y="995935"/>
                    </a:lnTo>
                    <a:cubicBezTo>
                      <a:pt x="61204" y="995459"/>
                      <a:pt x="65205" y="994887"/>
                      <a:pt x="69301" y="994316"/>
                    </a:cubicBezTo>
                    <a:cubicBezTo>
                      <a:pt x="71396" y="996316"/>
                      <a:pt x="73587" y="998221"/>
                      <a:pt x="75682" y="1000221"/>
                    </a:cubicBezTo>
                    <a:cubicBezTo>
                      <a:pt x="73492" y="1005555"/>
                      <a:pt x="71301" y="1010889"/>
                      <a:pt x="69205" y="1016224"/>
                    </a:cubicBezTo>
                    <a:lnTo>
                      <a:pt x="70825" y="1015366"/>
                    </a:lnTo>
                    <a:cubicBezTo>
                      <a:pt x="83398" y="1008985"/>
                      <a:pt x="76825" y="990125"/>
                      <a:pt x="63871" y="989839"/>
                    </a:cubicBezTo>
                    <a:lnTo>
                      <a:pt x="62062" y="989839"/>
                    </a:lnTo>
                    <a:cubicBezTo>
                      <a:pt x="55680" y="989649"/>
                      <a:pt x="50155" y="994316"/>
                      <a:pt x="48441" y="1000221"/>
                    </a:cubicBezTo>
                    <a:cubicBezTo>
                      <a:pt x="42821" y="1018510"/>
                      <a:pt x="64157" y="1032987"/>
                      <a:pt x="78826" y="1020414"/>
                    </a:cubicBezTo>
                    <a:cubicBezTo>
                      <a:pt x="87303" y="1013080"/>
                      <a:pt x="88636" y="1000412"/>
                      <a:pt x="83683" y="990696"/>
                    </a:cubicBezTo>
                    <a:cubicBezTo>
                      <a:pt x="81207" y="985839"/>
                      <a:pt x="75016" y="982981"/>
                      <a:pt x="73015" y="978409"/>
                    </a:cubicBezTo>
                    <a:cubicBezTo>
                      <a:pt x="69491" y="970313"/>
                      <a:pt x="70444" y="958311"/>
                      <a:pt x="69491" y="949453"/>
                    </a:cubicBezTo>
                    <a:cubicBezTo>
                      <a:pt x="61204" y="874301"/>
                      <a:pt x="53870" y="799149"/>
                      <a:pt x="49108" y="723616"/>
                    </a:cubicBezTo>
                    <a:cubicBezTo>
                      <a:pt x="39583" y="574073"/>
                      <a:pt x="37773" y="424245"/>
                      <a:pt x="42345" y="274417"/>
                    </a:cubicBezTo>
                    <a:cubicBezTo>
                      <a:pt x="44917" y="188406"/>
                      <a:pt x="51203" y="102395"/>
                      <a:pt x="59585" y="16765"/>
                    </a:cubicBezTo>
                    <a:cubicBezTo>
                      <a:pt x="60728" y="3716"/>
                      <a:pt x="40630" y="4097"/>
                      <a:pt x="39011" y="1695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/>
              <p:cNvSpPr/>
              <p:nvPr/>
            </p:nvSpPr>
            <p:spPr>
              <a:xfrm>
                <a:off x="1496078" y="5575628"/>
                <a:ext cx="352425" cy="342900"/>
              </a:xfrm>
              <a:custGeom>
                <a:avLst/>
                <a:gdLst>
                  <a:gd name="connsiteX0" fmla="*/ 244792 w 352425"/>
                  <a:gd name="connsiteY0" fmla="*/ 278225 h 342900"/>
                  <a:gd name="connsiteX1" fmla="*/ 7144 w 352425"/>
                  <a:gd name="connsiteY1" fmla="*/ 338233 h 342900"/>
                  <a:gd name="connsiteX2" fmla="*/ 149638 w 352425"/>
                  <a:gd name="connsiteY2" fmla="*/ 111823 h 342900"/>
                  <a:gd name="connsiteX3" fmla="*/ 350520 w 352425"/>
                  <a:gd name="connsiteY3" fmla="*/ 7144 h 342900"/>
                  <a:gd name="connsiteX4" fmla="*/ 331089 w 352425"/>
                  <a:gd name="connsiteY4" fmla="*/ 156686 h 342900"/>
                  <a:gd name="connsiteX5" fmla="*/ 244792 w 352425"/>
                  <a:gd name="connsiteY5" fmla="*/ 278225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342900">
                    <a:moveTo>
                      <a:pt x="244792" y="278225"/>
                    </a:moveTo>
                    <a:cubicBezTo>
                      <a:pt x="179737" y="324421"/>
                      <a:pt x="83820" y="324136"/>
                      <a:pt x="7144" y="338233"/>
                    </a:cubicBezTo>
                    <a:cubicBezTo>
                      <a:pt x="27623" y="246888"/>
                      <a:pt x="77819" y="171164"/>
                      <a:pt x="149638" y="111823"/>
                    </a:cubicBezTo>
                    <a:cubicBezTo>
                      <a:pt x="208217" y="63437"/>
                      <a:pt x="278321" y="30671"/>
                      <a:pt x="350520" y="7144"/>
                    </a:cubicBezTo>
                    <a:cubicBezTo>
                      <a:pt x="351758" y="57626"/>
                      <a:pt x="347377" y="108871"/>
                      <a:pt x="331089" y="156686"/>
                    </a:cubicBezTo>
                    <a:cubicBezTo>
                      <a:pt x="314896" y="204502"/>
                      <a:pt x="286036" y="248983"/>
                      <a:pt x="244792" y="278225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/>
              <p:cNvSpPr/>
              <p:nvPr/>
            </p:nvSpPr>
            <p:spPr>
              <a:xfrm>
                <a:off x="1210652" y="5523717"/>
                <a:ext cx="266700" cy="257175"/>
              </a:xfrm>
              <a:custGeom>
                <a:avLst/>
                <a:gdLst>
                  <a:gd name="connsiteX0" fmla="*/ 87402 w 266700"/>
                  <a:gd name="connsiteY0" fmla="*/ 212217 h 257175"/>
                  <a:gd name="connsiteX1" fmla="*/ 267139 w 266700"/>
                  <a:gd name="connsiteY1" fmla="*/ 257651 h 257175"/>
                  <a:gd name="connsiteX2" fmla="*/ 159316 w 266700"/>
                  <a:gd name="connsiteY2" fmla="*/ 86392 h 257175"/>
                  <a:gd name="connsiteX3" fmla="*/ 7297 w 266700"/>
                  <a:gd name="connsiteY3" fmla="*/ 7144 h 257175"/>
                  <a:gd name="connsiteX4" fmla="*/ 21965 w 266700"/>
                  <a:gd name="connsiteY4" fmla="*/ 120301 h 257175"/>
                  <a:gd name="connsiteX5" fmla="*/ 87402 w 266700"/>
                  <a:gd name="connsiteY5" fmla="*/ 21221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257175">
                    <a:moveTo>
                      <a:pt x="87402" y="212217"/>
                    </a:moveTo>
                    <a:cubicBezTo>
                      <a:pt x="136551" y="247174"/>
                      <a:pt x="209131" y="246983"/>
                      <a:pt x="267139" y="257651"/>
                    </a:cubicBezTo>
                    <a:cubicBezTo>
                      <a:pt x="251708" y="188500"/>
                      <a:pt x="213608" y="131254"/>
                      <a:pt x="159316" y="86392"/>
                    </a:cubicBezTo>
                    <a:cubicBezTo>
                      <a:pt x="115024" y="49816"/>
                      <a:pt x="61970" y="25051"/>
                      <a:pt x="7297" y="7144"/>
                    </a:cubicBezTo>
                    <a:cubicBezTo>
                      <a:pt x="6344" y="45339"/>
                      <a:pt x="9678" y="84106"/>
                      <a:pt x="21965" y="120301"/>
                    </a:cubicBezTo>
                    <a:cubicBezTo>
                      <a:pt x="34443" y="156401"/>
                      <a:pt x="56255" y="190024"/>
                      <a:pt x="87402" y="21221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/>
              <p:cNvSpPr/>
              <p:nvPr/>
            </p:nvSpPr>
            <p:spPr>
              <a:xfrm>
                <a:off x="1125428" y="4882203"/>
                <a:ext cx="752475" cy="704850"/>
              </a:xfrm>
              <a:custGeom>
                <a:avLst/>
                <a:gdLst>
                  <a:gd name="connsiteX0" fmla="*/ 383985 w 752475"/>
                  <a:gd name="connsiteY0" fmla="*/ 7149 h 704850"/>
                  <a:gd name="connsiteX1" fmla="*/ 452184 w 752475"/>
                  <a:gd name="connsiteY1" fmla="*/ 121544 h 704850"/>
                  <a:gd name="connsiteX2" fmla="*/ 577438 w 752475"/>
                  <a:gd name="connsiteY2" fmla="*/ 83539 h 704850"/>
                  <a:gd name="connsiteX3" fmla="*/ 592487 w 752475"/>
                  <a:gd name="connsiteY3" fmla="*/ 203840 h 704850"/>
                  <a:gd name="connsiteX4" fmla="*/ 707168 w 752475"/>
                  <a:gd name="connsiteY4" fmla="*/ 240511 h 704850"/>
                  <a:gd name="connsiteX5" fmla="*/ 655067 w 752475"/>
                  <a:gd name="connsiteY5" fmla="*/ 349096 h 704850"/>
                  <a:gd name="connsiteX6" fmla="*/ 720027 w 752475"/>
                  <a:gd name="connsiteY6" fmla="*/ 399483 h 704850"/>
                  <a:gd name="connsiteX7" fmla="*/ 747554 w 752475"/>
                  <a:gd name="connsiteY7" fmla="*/ 439964 h 704850"/>
                  <a:gd name="connsiteX8" fmla="*/ 711931 w 752475"/>
                  <a:gd name="connsiteY8" fmla="*/ 506830 h 704850"/>
                  <a:gd name="connsiteX9" fmla="*/ 633350 w 752475"/>
                  <a:gd name="connsiteY9" fmla="*/ 524832 h 704850"/>
                  <a:gd name="connsiteX10" fmla="*/ 621253 w 752475"/>
                  <a:gd name="connsiteY10" fmla="*/ 636656 h 704850"/>
                  <a:gd name="connsiteX11" fmla="*/ 533337 w 752475"/>
                  <a:gd name="connsiteY11" fmla="*/ 619701 h 704850"/>
                  <a:gd name="connsiteX12" fmla="*/ 449041 w 752475"/>
                  <a:gd name="connsiteY12" fmla="*/ 697425 h 704850"/>
                  <a:gd name="connsiteX13" fmla="*/ 366078 w 752475"/>
                  <a:gd name="connsiteY13" fmla="*/ 618368 h 704850"/>
                  <a:gd name="connsiteX14" fmla="*/ 302356 w 752475"/>
                  <a:gd name="connsiteY14" fmla="*/ 684186 h 704850"/>
                  <a:gd name="connsiteX15" fmla="*/ 214821 w 752475"/>
                  <a:gd name="connsiteY15" fmla="*/ 692568 h 704850"/>
                  <a:gd name="connsiteX16" fmla="*/ 193295 w 752475"/>
                  <a:gd name="connsiteY16" fmla="*/ 614653 h 704850"/>
                  <a:gd name="connsiteX17" fmla="*/ 87567 w 752475"/>
                  <a:gd name="connsiteY17" fmla="*/ 606938 h 704850"/>
                  <a:gd name="connsiteX18" fmla="*/ 129382 w 752475"/>
                  <a:gd name="connsiteY18" fmla="*/ 509497 h 704850"/>
                  <a:gd name="connsiteX19" fmla="*/ 9557 w 752475"/>
                  <a:gd name="connsiteY19" fmla="*/ 450537 h 704850"/>
                  <a:gd name="connsiteX20" fmla="*/ 90996 w 752475"/>
                  <a:gd name="connsiteY20" fmla="*/ 360431 h 704850"/>
                  <a:gd name="connsiteX21" fmla="*/ 33751 w 752475"/>
                  <a:gd name="connsiteY21" fmla="*/ 269372 h 704850"/>
                  <a:gd name="connsiteX22" fmla="*/ 161671 w 752475"/>
                  <a:gd name="connsiteY22" fmla="*/ 246036 h 704850"/>
                  <a:gd name="connsiteX23" fmla="*/ 195676 w 752475"/>
                  <a:gd name="connsiteY23" fmla="*/ 70299 h 704850"/>
                  <a:gd name="connsiteX24" fmla="*/ 304832 w 752475"/>
                  <a:gd name="connsiteY24" fmla="*/ 110685 h 704850"/>
                  <a:gd name="connsiteX25" fmla="*/ 383985 w 752475"/>
                  <a:gd name="connsiteY25" fmla="*/ 7149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52475" h="704850">
                    <a:moveTo>
                      <a:pt x="383985" y="7149"/>
                    </a:moveTo>
                    <a:cubicBezTo>
                      <a:pt x="437896" y="6482"/>
                      <a:pt x="479711" y="75157"/>
                      <a:pt x="452184" y="121544"/>
                    </a:cubicBezTo>
                    <a:cubicBezTo>
                      <a:pt x="478187" y="81253"/>
                      <a:pt x="535242" y="60774"/>
                      <a:pt x="577438" y="83539"/>
                    </a:cubicBezTo>
                    <a:cubicBezTo>
                      <a:pt x="619634" y="106304"/>
                      <a:pt x="630492" y="174598"/>
                      <a:pt x="592487" y="203840"/>
                    </a:cubicBezTo>
                    <a:cubicBezTo>
                      <a:pt x="631349" y="180313"/>
                      <a:pt x="689166" y="198792"/>
                      <a:pt x="707168" y="240511"/>
                    </a:cubicBezTo>
                    <a:cubicBezTo>
                      <a:pt x="725171" y="282230"/>
                      <a:pt x="698882" y="336999"/>
                      <a:pt x="655067" y="349096"/>
                    </a:cubicBezTo>
                    <a:cubicBezTo>
                      <a:pt x="678308" y="363669"/>
                      <a:pt x="700120" y="380529"/>
                      <a:pt x="720027" y="399483"/>
                    </a:cubicBezTo>
                    <a:cubicBezTo>
                      <a:pt x="732029" y="410913"/>
                      <a:pt x="743840" y="423867"/>
                      <a:pt x="747554" y="439964"/>
                    </a:cubicBezTo>
                    <a:cubicBezTo>
                      <a:pt x="753650" y="466349"/>
                      <a:pt x="735553" y="493590"/>
                      <a:pt x="711931" y="506830"/>
                    </a:cubicBezTo>
                    <a:cubicBezTo>
                      <a:pt x="688309" y="520070"/>
                      <a:pt x="660400" y="522546"/>
                      <a:pt x="633350" y="524832"/>
                    </a:cubicBezTo>
                    <a:cubicBezTo>
                      <a:pt x="647637" y="562837"/>
                      <a:pt x="664306" y="608938"/>
                      <a:pt x="621253" y="636656"/>
                    </a:cubicBezTo>
                    <a:cubicBezTo>
                      <a:pt x="593535" y="654468"/>
                      <a:pt x="552482" y="646562"/>
                      <a:pt x="533337" y="619701"/>
                    </a:cubicBezTo>
                    <a:cubicBezTo>
                      <a:pt x="530289" y="661706"/>
                      <a:pt x="491046" y="697711"/>
                      <a:pt x="449041" y="697425"/>
                    </a:cubicBezTo>
                    <a:cubicBezTo>
                      <a:pt x="406940" y="697044"/>
                      <a:pt x="368459" y="660373"/>
                      <a:pt x="366078" y="618368"/>
                    </a:cubicBezTo>
                    <a:cubicBezTo>
                      <a:pt x="347600" y="642942"/>
                      <a:pt x="328359" y="667803"/>
                      <a:pt x="302356" y="684186"/>
                    </a:cubicBezTo>
                    <a:cubicBezTo>
                      <a:pt x="276353" y="700569"/>
                      <a:pt x="241967" y="707046"/>
                      <a:pt x="214821" y="692568"/>
                    </a:cubicBezTo>
                    <a:cubicBezTo>
                      <a:pt x="187675" y="678089"/>
                      <a:pt x="174340" y="638847"/>
                      <a:pt x="193295" y="614653"/>
                    </a:cubicBezTo>
                    <a:cubicBezTo>
                      <a:pt x="166910" y="646467"/>
                      <a:pt x="108998" y="642180"/>
                      <a:pt x="87567" y="606938"/>
                    </a:cubicBezTo>
                    <a:cubicBezTo>
                      <a:pt x="66136" y="571695"/>
                      <a:pt x="88996" y="518260"/>
                      <a:pt x="129382" y="509497"/>
                    </a:cubicBezTo>
                    <a:cubicBezTo>
                      <a:pt x="81852" y="522832"/>
                      <a:pt x="23369" y="497972"/>
                      <a:pt x="9557" y="450537"/>
                    </a:cubicBezTo>
                    <a:cubicBezTo>
                      <a:pt x="-4254" y="403103"/>
                      <a:pt x="43657" y="346524"/>
                      <a:pt x="90996" y="360431"/>
                    </a:cubicBezTo>
                    <a:cubicBezTo>
                      <a:pt x="49086" y="358335"/>
                      <a:pt x="17463" y="308138"/>
                      <a:pt x="33751" y="269372"/>
                    </a:cubicBezTo>
                    <a:cubicBezTo>
                      <a:pt x="59278" y="208507"/>
                      <a:pt x="117857" y="243273"/>
                      <a:pt x="161671" y="246036"/>
                    </a:cubicBezTo>
                    <a:cubicBezTo>
                      <a:pt x="118904" y="196315"/>
                      <a:pt x="132716" y="99351"/>
                      <a:pt x="195676" y="70299"/>
                    </a:cubicBezTo>
                    <a:cubicBezTo>
                      <a:pt x="234824" y="52202"/>
                      <a:pt x="286830" y="71442"/>
                      <a:pt x="304832" y="110685"/>
                    </a:cubicBezTo>
                    <a:cubicBezTo>
                      <a:pt x="285020" y="67537"/>
                      <a:pt x="343885" y="7625"/>
                      <a:pt x="383985" y="7149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/>
              <p:cNvSpPr/>
              <p:nvPr/>
            </p:nvSpPr>
            <p:spPr>
              <a:xfrm>
                <a:off x="1303950" y="5099473"/>
                <a:ext cx="428625" cy="361950"/>
              </a:xfrm>
              <a:custGeom>
                <a:avLst/>
                <a:gdLst>
                  <a:gd name="connsiteX0" fmla="*/ 139074 w 428625"/>
                  <a:gd name="connsiteY0" fmla="*/ 212408 h 361950"/>
                  <a:gd name="connsiteX1" fmla="*/ 61159 w 428625"/>
                  <a:gd name="connsiteY1" fmla="*/ 7144 h 361950"/>
                  <a:gd name="connsiteX2" fmla="*/ 10010 w 428625"/>
                  <a:gd name="connsiteY2" fmla="*/ 113443 h 361950"/>
                  <a:gd name="connsiteX3" fmla="*/ 191461 w 428625"/>
                  <a:gd name="connsiteY3" fmla="*/ 356330 h 361950"/>
                  <a:gd name="connsiteX4" fmla="*/ 351767 w 428625"/>
                  <a:gd name="connsiteY4" fmla="*/ 315373 h 361950"/>
                  <a:gd name="connsiteX5" fmla="*/ 399392 w 428625"/>
                  <a:gd name="connsiteY5" fmla="*/ 272701 h 361950"/>
                  <a:gd name="connsiteX6" fmla="*/ 421966 w 428625"/>
                  <a:gd name="connsiteY6" fmla="*/ 219551 h 361950"/>
                  <a:gd name="connsiteX7" fmla="*/ 430634 w 428625"/>
                  <a:gd name="connsiteY7" fmla="*/ 154591 h 361950"/>
                  <a:gd name="connsiteX8" fmla="*/ 139074 w 428625"/>
                  <a:gd name="connsiteY8" fmla="*/ 21240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625" h="361950">
                    <a:moveTo>
                      <a:pt x="139074" y="212408"/>
                    </a:moveTo>
                    <a:cubicBezTo>
                      <a:pt x="69922" y="184785"/>
                      <a:pt x="30394" y="88868"/>
                      <a:pt x="61159" y="7144"/>
                    </a:cubicBezTo>
                    <a:cubicBezTo>
                      <a:pt x="35727" y="35052"/>
                      <a:pt x="17058" y="70580"/>
                      <a:pt x="10010" y="113443"/>
                    </a:cubicBezTo>
                    <a:cubicBezTo>
                      <a:pt x="-9135" y="228886"/>
                      <a:pt x="69446" y="349472"/>
                      <a:pt x="191461" y="356330"/>
                    </a:cubicBezTo>
                    <a:cubicBezTo>
                      <a:pt x="247087" y="359474"/>
                      <a:pt x="304523" y="345091"/>
                      <a:pt x="351767" y="315373"/>
                    </a:cubicBezTo>
                    <a:cubicBezTo>
                      <a:pt x="369960" y="303943"/>
                      <a:pt x="387105" y="290322"/>
                      <a:pt x="399392" y="272701"/>
                    </a:cubicBezTo>
                    <a:cubicBezTo>
                      <a:pt x="410441" y="256794"/>
                      <a:pt x="417204" y="238316"/>
                      <a:pt x="421966" y="219551"/>
                    </a:cubicBezTo>
                    <a:cubicBezTo>
                      <a:pt x="427395" y="198406"/>
                      <a:pt x="430253" y="176499"/>
                      <a:pt x="430634" y="154591"/>
                    </a:cubicBezTo>
                    <a:cubicBezTo>
                      <a:pt x="361387" y="234601"/>
                      <a:pt x="250326" y="268034"/>
                      <a:pt x="139074" y="212408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/>
              <p:cNvSpPr/>
              <p:nvPr/>
            </p:nvSpPr>
            <p:spPr>
              <a:xfrm>
                <a:off x="1347394" y="5028507"/>
                <a:ext cx="390525" cy="314325"/>
              </a:xfrm>
              <a:custGeom>
                <a:avLst/>
                <a:gdLst>
                  <a:gd name="connsiteX0" fmla="*/ 372617 w 390525"/>
                  <a:gd name="connsiteY0" fmla="*/ 137642 h 314325"/>
                  <a:gd name="connsiteX1" fmla="*/ 17715 w 390525"/>
                  <a:gd name="connsiteY1" fmla="*/ 78110 h 314325"/>
                  <a:gd name="connsiteX2" fmla="*/ 95630 w 390525"/>
                  <a:gd name="connsiteY2" fmla="*/ 283374 h 314325"/>
                  <a:gd name="connsiteX3" fmla="*/ 387190 w 390525"/>
                  <a:gd name="connsiteY3" fmla="*/ 225557 h 314325"/>
                  <a:gd name="connsiteX4" fmla="*/ 372617 w 390525"/>
                  <a:gd name="connsiteY4" fmla="*/ 137642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314325">
                    <a:moveTo>
                      <a:pt x="372617" y="137642"/>
                    </a:moveTo>
                    <a:cubicBezTo>
                      <a:pt x="312609" y="-20854"/>
                      <a:pt x="114585" y="-27808"/>
                      <a:pt x="17715" y="78110"/>
                    </a:cubicBezTo>
                    <a:cubicBezTo>
                      <a:pt x="-13050" y="159740"/>
                      <a:pt x="26478" y="255656"/>
                      <a:pt x="95630" y="283374"/>
                    </a:cubicBezTo>
                    <a:cubicBezTo>
                      <a:pt x="206882" y="339000"/>
                      <a:pt x="317943" y="305567"/>
                      <a:pt x="387190" y="225557"/>
                    </a:cubicBezTo>
                    <a:cubicBezTo>
                      <a:pt x="387666" y="195649"/>
                      <a:pt x="383190" y="165645"/>
                      <a:pt x="372617" y="137642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/>
              <p:cNvSpPr/>
              <p:nvPr/>
            </p:nvSpPr>
            <p:spPr>
              <a:xfrm>
                <a:off x="2385239" y="5619846"/>
                <a:ext cx="57150" cy="676275"/>
              </a:xfrm>
              <a:custGeom>
                <a:avLst/>
                <a:gdLst>
                  <a:gd name="connsiteX0" fmla="*/ 27906 w 57150"/>
                  <a:gd name="connsiteY0" fmla="*/ 13503 h 676275"/>
                  <a:gd name="connsiteX1" fmla="*/ 14571 w 57150"/>
                  <a:gd name="connsiteY1" fmla="*/ 533283 h 676275"/>
                  <a:gd name="connsiteX2" fmla="*/ 21239 w 57150"/>
                  <a:gd name="connsiteY2" fmla="*/ 605482 h 676275"/>
                  <a:gd name="connsiteX3" fmla="*/ 25525 w 57150"/>
                  <a:gd name="connsiteY3" fmla="*/ 641487 h 676275"/>
                  <a:gd name="connsiteX4" fmla="*/ 28763 w 57150"/>
                  <a:gd name="connsiteY4" fmla="*/ 653107 h 676275"/>
                  <a:gd name="connsiteX5" fmla="*/ 35812 w 57150"/>
                  <a:gd name="connsiteY5" fmla="*/ 659679 h 676275"/>
                  <a:gd name="connsiteX6" fmla="*/ 41051 w 57150"/>
                  <a:gd name="connsiteY6" fmla="*/ 650536 h 676275"/>
                  <a:gd name="connsiteX7" fmla="*/ 39717 w 57150"/>
                  <a:gd name="connsiteY7" fmla="*/ 651107 h 676275"/>
                  <a:gd name="connsiteX8" fmla="*/ 47718 w 57150"/>
                  <a:gd name="connsiteY8" fmla="*/ 650059 h 676275"/>
                  <a:gd name="connsiteX9" fmla="*/ 51909 w 57150"/>
                  <a:gd name="connsiteY9" fmla="*/ 653869 h 676275"/>
                  <a:gd name="connsiteX10" fmla="*/ 47623 w 57150"/>
                  <a:gd name="connsiteY10" fmla="*/ 664252 h 676275"/>
                  <a:gd name="connsiteX11" fmla="*/ 48671 w 57150"/>
                  <a:gd name="connsiteY11" fmla="*/ 663680 h 676275"/>
                  <a:gd name="connsiteX12" fmla="*/ 44194 w 57150"/>
                  <a:gd name="connsiteY12" fmla="*/ 647011 h 676275"/>
                  <a:gd name="connsiteX13" fmla="*/ 42956 w 57150"/>
                  <a:gd name="connsiteY13" fmla="*/ 647011 h 676275"/>
                  <a:gd name="connsiteX14" fmla="*/ 34097 w 57150"/>
                  <a:gd name="connsiteY14" fmla="*/ 653774 h 676275"/>
                  <a:gd name="connsiteX15" fmla="*/ 53814 w 57150"/>
                  <a:gd name="connsiteY15" fmla="*/ 666919 h 676275"/>
                  <a:gd name="connsiteX16" fmla="*/ 56958 w 57150"/>
                  <a:gd name="connsiteY16" fmla="*/ 647583 h 676275"/>
                  <a:gd name="connsiteX17" fmla="*/ 50004 w 57150"/>
                  <a:gd name="connsiteY17" fmla="*/ 639582 h 676275"/>
                  <a:gd name="connsiteX18" fmla="*/ 47718 w 57150"/>
                  <a:gd name="connsiteY18" fmla="*/ 620722 h 676275"/>
                  <a:gd name="connsiteX19" fmla="*/ 34383 w 57150"/>
                  <a:gd name="connsiteY19" fmla="*/ 473656 h 676275"/>
                  <a:gd name="connsiteX20" fmla="*/ 30002 w 57150"/>
                  <a:gd name="connsiteY20" fmla="*/ 181048 h 676275"/>
                  <a:gd name="connsiteX21" fmla="*/ 41241 w 57150"/>
                  <a:gd name="connsiteY21" fmla="*/ 13218 h 676275"/>
                  <a:gd name="connsiteX22" fmla="*/ 27906 w 57150"/>
                  <a:gd name="connsiteY22" fmla="*/ 13503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50" h="676275">
                    <a:moveTo>
                      <a:pt x="27906" y="13503"/>
                    </a:moveTo>
                    <a:cubicBezTo>
                      <a:pt x="6285" y="186001"/>
                      <a:pt x="1046" y="359928"/>
                      <a:pt x="14571" y="533283"/>
                    </a:cubicBezTo>
                    <a:cubicBezTo>
                      <a:pt x="16476" y="557381"/>
                      <a:pt x="18572" y="581479"/>
                      <a:pt x="21239" y="605482"/>
                    </a:cubicBezTo>
                    <a:cubicBezTo>
                      <a:pt x="22572" y="617484"/>
                      <a:pt x="24001" y="629485"/>
                      <a:pt x="25525" y="641487"/>
                    </a:cubicBezTo>
                    <a:cubicBezTo>
                      <a:pt x="26001" y="645487"/>
                      <a:pt x="26573" y="649583"/>
                      <a:pt x="28763" y="653107"/>
                    </a:cubicBezTo>
                    <a:cubicBezTo>
                      <a:pt x="29526" y="654250"/>
                      <a:pt x="35812" y="659965"/>
                      <a:pt x="35812" y="659679"/>
                    </a:cubicBezTo>
                    <a:cubicBezTo>
                      <a:pt x="37527" y="656631"/>
                      <a:pt x="39336" y="653583"/>
                      <a:pt x="41051" y="650536"/>
                    </a:cubicBezTo>
                    <a:lnTo>
                      <a:pt x="39717" y="651107"/>
                    </a:lnTo>
                    <a:cubicBezTo>
                      <a:pt x="42384" y="650726"/>
                      <a:pt x="45051" y="650440"/>
                      <a:pt x="47718" y="650059"/>
                    </a:cubicBezTo>
                    <a:cubicBezTo>
                      <a:pt x="49147" y="651393"/>
                      <a:pt x="50480" y="652631"/>
                      <a:pt x="51909" y="653869"/>
                    </a:cubicBezTo>
                    <a:cubicBezTo>
                      <a:pt x="50480" y="657394"/>
                      <a:pt x="49052" y="660822"/>
                      <a:pt x="47623" y="664252"/>
                    </a:cubicBezTo>
                    <a:lnTo>
                      <a:pt x="48671" y="663680"/>
                    </a:lnTo>
                    <a:cubicBezTo>
                      <a:pt x="56862" y="659489"/>
                      <a:pt x="52576" y="647202"/>
                      <a:pt x="44194" y="647011"/>
                    </a:cubicBezTo>
                    <a:lnTo>
                      <a:pt x="42956" y="647011"/>
                    </a:lnTo>
                    <a:cubicBezTo>
                      <a:pt x="38860" y="646916"/>
                      <a:pt x="35240" y="649964"/>
                      <a:pt x="34097" y="653774"/>
                    </a:cubicBezTo>
                    <a:cubicBezTo>
                      <a:pt x="30478" y="665680"/>
                      <a:pt x="44289" y="675110"/>
                      <a:pt x="53814" y="666919"/>
                    </a:cubicBezTo>
                    <a:cubicBezTo>
                      <a:pt x="59339" y="662156"/>
                      <a:pt x="60196" y="653869"/>
                      <a:pt x="56958" y="647583"/>
                    </a:cubicBezTo>
                    <a:cubicBezTo>
                      <a:pt x="55338" y="644439"/>
                      <a:pt x="51338" y="642630"/>
                      <a:pt x="50004" y="639582"/>
                    </a:cubicBezTo>
                    <a:cubicBezTo>
                      <a:pt x="47718" y="634343"/>
                      <a:pt x="48290" y="626532"/>
                      <a:pt x="47718" y="620722"/>
                    </a:cubicBezTo>
                    <a:cubicBezTo>
                      <a:pt x="42289" y="571764"/>
                      <a:pt x="37527" y="522805"/>
                      <a:pt x="34383" y="473656"/>
                    </a:cubicBezTo>
                    <a:cubicBezTo>
                      <a:pt x="28192" y="376215"/>
                      <a:pt x="27049" y="278584"/>
                      <a:pt x="30002" y="181048"/>
                    </a:cubicBezTo>
                    <a:cubicBezTo>
                      <a:pt x="31716" y="125041"/>
                      <a:pt x="35812" y="69034"/>
                      <a:pt x="41241" y="13218"/>
                    </a:cubicBezTo>
                    <a:cubicBezTo>
                      <a:pt x="42098" y="4931"/>
                      <a:pt x="28954" y="5217"/>
                      <a:pt x="27906" y="13503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/>
              <p:cNvSpPr/>
              <p:nvPr/>
            </p:nvSpPr>
            <p:spPr>
              <a:xfrm>
                <a:off x="2401906" y="5768128"/>
                <a:ext cx="228600" cy="228600"/>
              </a:xfrm>
              <a:custGeom>
                <a:avLst/>
                <a:gdLst>
                  <a:gd name="connsiteX0" fmla="*/ 161925 w 228600"/>
                  <a:gd name="connsiteY0" fmla="*/ 183737 h 228600"/>
                  <a:gd name="connsiteX1" fmla="*/ 7144 w 228600"/>
                  <a:gd name="connsiteY1" fmla="*/ 222790 h 228600"/>
                  <a:gd name="connsiteX2" fmla="*/ 99917 w 228600"/>
                  <a:gd name="connsiteY2" fmla="*/ 75343 h 228600"/>
                  <a:gd name="connsiteX3" fmla="*/ 230791 w 228600"/>
                  <a:gd name="connsiteY3" fmla="*/ 7144 h 228600"/>
                  <a:gd name="connsiteX4" fmla="*/ 218122 w 228600"/>
                  <a:gd name="connsiteY4" fmla="*/ 104489 h 228600"/>
                  <a:gd name="connsiteX5" fmla="*/ 161925 w 228600"/>
                  <a:gd name="connsiteY5" fmla="*/ 1837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228600">
                    <a:moveTo>
                      <a:pt x="161925" y="183737"/>
                    </a:moveTo>
                    <a:cubicBezTo>
                      <a:pt x="119539" y="213836"/>
                      <a:pt x="57055" y="213646"/>
                      <a:pt x="7144" y="222790"/>
                    </a:cubicBezTo>
                    <a:cubicBezTo>
                      <a:pt x="20479" y="163259"/>
                      <a:pt x="53245" y="114014"/>
                      <a:pt x="99917" y="75343"/>
                    </a:cubicBezTo>
                    <a:cubicBezTo>
                      <a:pt x="138017" y="43815"/>
                      <a:pt x="183737" y="22479"/>
                      <a:pt x="230791" y="7144"/>
                    </a:cubicBezTo>
                    <a:cubicBezTo>
                      <a:pt x="231553" y="40005"/>
                      <a:pt x="228790" y="73343"/>
                      <a:pt x="218122" y="104489"/>
                    </a:cubicBezTo>
                    <a:cubicBezTo>
                      <a:pt x="207550" y="135731"/>
                      <a:pt x="188690" y="164687"/>
                      <a:pt x="161925" y="18373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/>
              <p:cNvSpPr/>
              <p:nvPr/>
            </p:nvSpPr>
            <p:spPr>
              <a:xfrm>
                <a:off x="2215985" y="5734219"/>
                <a:ext cx="180975" cy="171450"/>
              </a:xfrm>
              <a:custGeom>
                <a:avLst/>
                <a:gdLst>
                  <a:gd name="connsiteX0" fmla="*/ 59334 w 180975"/>
                  <a:gd name="connsiteY0" fmla="*/ 140779 h 171450"/>
                  <a:gd name="connsiteX1" fmla="*/ 176396 w 180975"/>
                  <a:gd name="connsiteY1" fmla="*/ 170307 h 171450"/>
                  <a:gd name="connsiteX2" fmla="*/ 106197 w 180975"/>
                  <a:gd name="connsiteY2" fmla="*/ 58769 h 171450"/>
                  <a:gd name="connsiteX3" fmla="*/ 7232 w 180975"/>
                  <a:gd name="connsiteY3" fmla="*/ 7144 h 171450"/>
                  <a:gd name="connsiteX4" fmla="*/ 16757 w 180975"/>
                  <a:gd name="connsiteY4" fmla="*/ 80867 h 171450"/>
                  <a:gd name="connsiteX5" fmla="*/ 59334 w 180975"/>
                  <a:gd name="connsiteY5" fmla="*/ 14077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" h="171450">
                    <a:moveTo>
                      <a:pt x="59334" y="140779"/>
                    </a:moveTo>
                    <a:cubicBezTo>
                      <a:pt x="91338" y="163544"/>
                      <a:pt x="138677" y="163449"/>
                      <a:pt x="176396" y="170307"/>
                    </a:cubicBezTo>
                    <a:cubicBezTo>
                      <a:pt x="166300" y="125254"/>
                      <a:pt x="141535" y="88011"/>
                      <a:pt x="106197" y="58769"/>
                    </a:cubicBezTo>
                    <a:cubicBezTo>
                      <a:pt x="77336" y="34957"/>
                      <a:pt x="42760" y="18764"/>
                      <a:pt x="7232" y="7144"/>
                    </a:cubicBezTo>
                    <a:cubicBezTo>
                      <a:pt x="6660" y="32004"/>
                      <a:pt x="8756" y="57245"/>
                      <a:pt x="16757" y="80867"/>
                    </a:cubicBezTo>
                    <a:cubicBezTo>
                      <a:pt x="24853" y="104489"/>
                      <a:pt x="39045" y="126397"/>
                      <a:pt x="59334" y="14077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/>
              <p:cNvSpPr/>
              <p:nvPr/>
            </p:nvSpPr>
            <p:spPr>
              <a:xfrm>
                <a:off x="2160410" y="5316450"/>
                <a:ext cx="495300" cy="457200"/>
              </a:xfrm>
              <a:custGeom>
                <a:avLst/>
                <a:gdLst>
                  <a:gd name="connsiteX0" fmla="*/ 252545 w 495300"/>
                  <a:gd name="connsiteY0" fmla="*/ 7146 h 457200"/>
                  <a:gd name="connsiteX1" fmla="*/ 297026 w 495300"/>
                  <a:gd name="connsiteY1" fmla="*/ 81631 h 457200"/>
                  <a:gd name="connsiteX2" fmla="*/ 378560 w 495300"/>
                  <a:gd name="connsiteY2" fmla="*/ 56866 h 457200"/>
                  <a:gd name="connsiteX3" fmla="*/ 388371 w 495300"/>
                  <a:gd name="connsiteY3" fmla="*/ 135257 h 457200"/>
                  <a:gd name="connsiteX4" fmla="*/ 463047 w 495300"/>
                  <a:gd name="connsiteY4" fmla="*/ 159165 h 457200"/>
                  <a:gd name="connsiteX5" fmla="*/ 429138 w 495300"/>
                  <a:gd name="connsiteY5" fmla="*/ 229840 h 457200"/>
                  <a:gd name="connsiteX6" fmla="*/ 471429 w 495300"/>
                  <a:gd name="connsiteY6" fmla="*/ 262606 h 457200"/>
                  <a:gd name="connsiteX7" fmla="*/ 489336 w 495300"/>
                  <a:gd name="connsiteY7" fmla="*/ 288991 h 457200"/>
                  <a:gd name="connsiteX8" fmla="*/ 466095 w 495300"/>
                  <a:gd name="connsiteY8" fmla="*/ 332520 h 457200"/>
                  <a:gd name="connsiteX9" fmla="*/ 414946 w 495300"/>
                  <a:gd name="connsiteY9" fmla="*/ 344236 h 457200"/>
                  <a:gd name="connsiteX10" fmla="*/ 407040 w 495300"/>
                  <a:gd name="connsiteY10" fmla="*/ 417102 h 457200"/>
                  <a:gd name="connsiteX11" fmla="*/ 349795 w 495300"/>
                  <a:gd name="connsiteY11" fmla="*/ 406053 h 457200"/>
                  <a:gd name="connsiteX12" fmla="*/ 294836 w 495300"/>
                  <a:gd name="connsiteY12" fmla="*/ 456631 h 457200"/>
                  <a:gd name="connsiteX13" fmla="*/ 240734 w 495300"/>
                  <a:gd name="connsiteY13" fmla="*/ 405101 h 457200"/>
                  <a:gd name="connsiteX14" fmla="*/ 199300 w 495300"/>
                  <a:gd name="connsiteY14" fmla="*/ 447963 h 457200"/>
                  <a:gd name="connsiteX15" fmla="*/ 142340 w 495300"/>
                  <a:gd name="connsiteY15" fmla="*/ 453392 h 457200"/>
                  <a:gd name="connsiteX16" fmla="*/ 128339 w 495300"/>
                  <a:gd name="connsiteY16" fmla="*/ 402624 h 457200"/>
                  <a:gd name="connsiteX17" fmla="*/ 59473 w 495300"/>
                  <a:gd name="connsiteY17" fmla="*/ 397576 h 457200"/>
                  <a:gd name="connsiteX18" fmla="*/ 86714 w 495300"/>
                  <a:gd name="connsiteY18" fmla="*/ 334139 h 457200"/>
                  <a:gd name="connsiteX19" fmla="*/ 8705 w 495300"/>
                  <a:gd name="connsiteY19" fmla="*/ 295754 h 457200"/>
                  <a:gd name="connsiteX20" fmla="*/ 61759 w 495300"/>
                  <a:gd name="connsiteY20" fmla="*/ 237080 h 457200"/>
                  <a:gd name="connsiteX21" fmla="*/ 24421 w 495300"/>
                  <a:gd name="connsiteY21" fmla="*/ 177739 h 457200"/>
                  <a:gd name="connsiteX22" fmla="*/ 107765 w 495300"/>
                  <a:gd name="connsiteY22" fmla="*/ 162499 h 457200"/>
                  <a:gd name="connsiteX23" fmla="*/ 129958 w 495300"/>
                  <a:gd name="connsiteY23" fmla="*/ 48008 h 457200"/>
                  <a:gd name="connsiteX24" fmla="*/ 201014 w 495300"/>
                  <a:gd name="connsiteY24" fmla="*/ 74297 h 457200"/>
                  <a:gd name="connsiteX25" fmla="*/ 252545 w 495300"/>
                  <a:gd name="connsiteY25" fmla="*/ 714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5300" h="457200">
                    <a:moveTo>
                      <a:pt x="252545" y="7146"/>
                    </a:moveTo>
                    <a:cubicBezTo>
                      <a:pt x="287692" y="6765"/>
                      <a:pt x="314933" y="51437"/>
                      <a:pt x="297026" y="81631"/>
                    </a:cubicBezTo>
                    <a:cubicBezTo>
                      <a:pt x="313981" y="55343"/>
                      <a:pt x="351129" y="42007"/>
                      <a:pt x="378560" y="56866"/>
                    </a:cubicBezTo>
                    <a:cubicBezTo>
                      <a:pt x="406088" y="71726"/>
                      <a:pt x="413136" y="116207"/>
                      <a:pt x="388371" y="135257"/>
                    </a:cubicBezTo>
                    <a:cubicBezTo>
                      <a:pt x="413708" y="119922"/>
                      <a:pt x="451331" y="131923"/>
                      <a:pt x="463047" y="159165"/>
                    </a:cubicBezTo>
                    <a:cubicBezTo>
                      <a:pt x="474763" y="186406"/>
                      <a:pt x="457618" y="222030"/>
                      <a:pt x="429138" y="229840"/>
                    </a:cubicBezTo>
                    <a:cubicBezTo>
                      <a:pt x="444283" y="239365"/>
                      <a:pt x="458475" y="250319"/>
                      <a:pt x="471429" y="262606"/>
                    </a:cubicBezTo>
                    <a:cubicBezTo>
                      <a:pt x="479240" y="270036"/>
                      <a:pt x="486955" y="278513"/>
                      <a:pt x="489336" y="288991"/>
                    </a:cubicBezTo>
                    <a:cubicBezTo>
                      <a:pt x="493337" y="306231"/>
                      <a:pt x="481526" y="323852"/>
                      <a:pt x="466095" y="332520"/>
                    </a:cubicBezTo>
                    <a:cubicBezTo>
                      <a:pt x="450665" y="341188"/>
                      <a:pt x="432472" y="342807"/>
                      <a:pt x="414946" y="344236"/>
                    </a:cubicBezTo>
                    <a:cubicBezTo>
                      <a:pt x="424280" y="369001"/>
                      <a:pt x="435139" y="399005"/>
                      <a:pt x="407040" y="417102"/>
                    </a:cubicBezTo>
                    <a:cubicBezTo>
                      <a:pt x="389038" y="428722"/>
                      <a:pt x="362273" y="423579"/>
                      <a:pt x="349795" y="406053"/>
                    </a:cubicBezTo>
                    <a:cubicBezTo>
                      <a:pt x="347795" y="433390"/>
                      <a:pt x="322268" y="456916"/>
                      <a:pt x="294836" y="456631"/>
                    </a:cubicBezTo>
                    <a:cubicBezTo>
                      <a:pt x="267404" y="456440"/>
                      <a:pt x="242353" y="432437"/>
                      <a:pt x="240734" y="405101"/>
                    </a:cubicBezTo>
                    <a:cubicBezTo>
                      <a:pt x="228732" y="421103"/>
                      <a:pt x="216159" y="437295"/>
                      <a:pt x="199300" y="447963"/>
                    </a:cubicBezTo>
                    <a:cubicBezTo>
                      <a:pt x="182346" y="458631"/>
                      <a:pt x="159962" y="462822"/>
                      <a:pt x="142340" y="453392"/>
                    </a:cubicBezTo>
                    <a:cubicBezTo>
                      <a:pt x="124719" y="443963"/>
                      <a:pt x="115956" y="418340"/>
                      <a:pt x="128339" y="402624"/>
                    </a:cubicBezTo>
                    <a:cubicBezTo>
                      <a:pt x="111194" y="423293"/>
                      <a:pt x="73379" y="420531"/>
                      <a:pt x="59473" y="397576"/>
                    </a:cubicBezTo>
                    <a:cubicBezTo>
                      <a:pt x="45471" y="374621"/>
                      <a:pt x="60425" y="339854"/>
                      <a:pt x="86714" y="334139"/>
                    </a:cubicBezTo>
                    <a:cubicBezTo>
                      <a:pt x="55758" y="342807"/>
                      <a:pt x="17658" y="326614"/>
                      <a:pt x="8705" y="295754"/>
                    </a:cubicBezTo>
                    <a:cubicBezTo>
                      <a:pt x="-249" y="264893"/>
                      <a:pt x="30898" y="228031"/>
                      <a:pt x="61759" y="237080"/>
                    </a:cubicBezTo>
                    <a:cubicBezTo>
                      <a:pt x="34422" y="235746"/>
                      <a:pt x="13848" y="202980"/>
                      <a:pt x="24421" y="177739"/>
                    </a:cubicBezTo>
                    <a:cubicBezTo>
                      <a:pt x="41090" y="138115"/>
                      <a:pt x="79190" y="160689"/>
                      <a:pt x="107765" y="162499"/>
                    </a:cubicBezTo>
                    <a:cubicBezTo>
                      <a:pt x="79952" y="130114"/>
                      <a:pt x="88905" y="66963"/>
                      <a:pt x="129958" y="48008"/>
                    </a:cubicBezTo>
                    <a:cubicBezTo>
                      <a:pt x="155485" y="36197"/>
                      <a:pt x="189394" y="48770"/>
                      <a:pt x="201014" y="74297"/>
                    </a:cubicBezTo>
                    <a:cubicBezTo>
                      <a:pt x="188156" y="46484"/>
                      <a:pt x="226446" y="7432"/>
                      <a:pt x="252545" y="714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/>
              <p:cNvSpPr/>
              <p:nvPr/>
            </p:nvSpPr>
            <p:spPr>
              <a:xfrm>
                <a:off x="2276592" y="5457899"/>
                <a:ext cx="285750" cy="238125"/>
              </a:xfrm>
              <a:custGeom>
                <a:avLst/>
                <a:gdLst>
                  <a:gd name="connsiteX0" fmla="*/ 93119 w 285750"/>
                  <a:gd name="connsiteY0" fmla="*/ 140875 h 238125"/>
                  <a:gd name="connsiteX1" fmla="*/ 42351 w 285750"/>
                  <a:gd name="connsiteY1" fmla="*/ 7144 h 238125"/>
                  <a:gd name="connsiteX2" fmla="*/ 9014 w 285750"/>
                  <a:gd name="connsiteY2" fmla="*/ 76391 h 238125"/>
                  <a:gd name="connsiteX3" fmla="*/ 127219 w 285750"/>
                  <a:gd name="connsiteY3" fmla="*/ 234601 h 238125"/>
                  <a:gd name="connsiteX4" fmla="*/ 231708 w 285750"/>
                  <a:gd name="connsiteY4" fmla="*/ 207931 h 238125"/>
                  <a:gd name="connsiteX5" fmla="*/ 262760 w 285750"/>
                  <a:gd name="connsiteY5" fmla="*/ 180118 h 238125"/>
                  <a:gd name="connsiteX6" fmla="*/ 277428 w 285750"/>
                  <a:gd name="connsiteY6" fmla="*/ 145447 h 238125"/>
                  <a:gd name="connsiteX7" fmla="*/ 283048 w 285750"/>
                  <a:gd name="connsiteY7" fmla="*/ 103156 h 238125"/>
                  <a:gd name="connsiteX8" fmla="*/ 93119 w 285750"/>
                  <a:gd name="connsiteY8" fmla="*/ 14087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8125">
                    <a:moveTo>
                      <a:pt x="93119" y="140875"/>
                    </a:moveTo>
                    <a:cubicBezTo>
                      <a:pt x="48066" y="122873"/>
                      <a:pt x="22349" y="60388"/>
                      <a:pt x="42351" y="7144"/>
                    </a:cubicBezTo>
                    <a:cubicBezTo>
                      <a:pt x="25777" y="25337"/>
                      <a:pt x="13681" y="48482"/>
                      <a:pt x="9014" y="76391"/>
                    </a:cubicBezTo>
                    <a:cubicBezTo>
                      <a:pt x="-3464" y="151638"/>
                      <a:pt x="47685" y="230124"/>
                      <a:pt x="127219" y="234601"/>
                    </a:cubicBezTo>
                    <a:cubicBezTo>
                      <a:pt x="163414" y="236696"/>
                      <a:pt x="200847" y="227267"/>
                      <a:pt x="231708" y="207931"/>
                    </a:cubicBezTo>
                    <a:cubicBezTo>
                      <a:pt x="243519" y="200501"/>
                      <a:pt x="254759" y="191548"/>
                      <a:pt x="262760" y="180118"/>
                    </a:cubicBezTo>
                    <a:cubicBezTo>
                      <a:pt x="269999" y="169736"/>
                      <a:pt x="274380" y="157734"/>
                      <a:pt x="277428" y="145447"/>
                    </a:cubicBezTo>
                    <a:cubicBezTo>
                      <a:pt x="280952" y="131636"/>
                      <a:pt x="282857" y="117443"/>
                      <a:pt x="283048" y="103156"/>
                    </a:cubicBezTo>
                    <a:cubicBezTo>
                      <a:pt x="237899" y="155353"/>
                      <a:pt x="165605" y="177165"/>
                      <a:pt x="93119" y="140875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/>
              <p:cNvSpPr/>
              <p:nvPr/>
            </p:nvSpPr>
            <p:spPr>
              <a:xfrm>
                <a:off x="2304930" y="5411734"/>
                <a:ext cx="257175" cy="209550"/>
              </a:xfrm>
              <a:custGeom>
                <a:avLst/>
                <a:gdLst>
                  <a:gd name="connsiteX0" fmla="*/ 245185 w 257175"/>
                  <a:gd name="connsiteY0" fmla="*/ 92171 h 209550"/>
                  <a:gd name="connsiteX1" fmla="*/ 14013 w 257175"/>
                  <a:gd name="connsiteY1" fmla="*/ 53404 h 209550"/>
                  <a:gd name="connsiteX2" fmla="*/ 64781 w 257175"/>
                  <a:gd name="connsiteY2" fmla="*/ 187135 h 209550"/>
                  <a:gd name="connsiteX3" fmla="*/ 254710 w 257175"/>
                  <a:gd name="connsiteY3" fmla="*/ 149511 h 209550"/>
                  <a:gd name="connsiteX4" fmla="*/ 245185 w 257175"/>
                  <a:gd name="connsiteY4" fmla="*/ 92171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209550">
                    <a:moveTo>
                      <a:pt x="245185" y="92171"/>
                    </a:moveTo>
                    <a:cubicBezTo>
                      <a:pt x="206132" y="-11080"/>
                      <a:pt x="77069" y="-15652"/>
                      <a:pt x="14013" y="53404"/>
                    </a:cubicBezTo>
                    <a:cubicBezTo>
                      <a:pt x="-5989" y="106553"/>
                      <a:pt x="19728" y="169037"/>
                      <a:pt x="64781" y="187135"/>
                    </a:cubicBezTo>
                    <a:cubicBezTo>
                      <a:pt x="137267" y="223330"/>
                      <a:pt x="209562" y="201613"/>
                      <a:pt x="254710" y="149511"/>
                    </a:cubicBezTo>
                    <a:cubicBezTo>
                      <a:pt x="254996" y="129890"/>
                      <a:pt x="252138" y="110363"/>
                      <a:pt x="245185" y="92171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94" name="任意多边形: 形状 393"/>
            <p:cNvSpPr/>
            <p:nvPr userDrawn="1"/>
          </p:nvSpPr>
          <p:spPr>
            <a:xfrm>
              <a:off x="-204295" y="5300745"/>
              <a:ext cx="690698" cy="1103869"/>
            </a:xfrm>
            <a:custGeom>
              <a:avLst/>
              <a:gdLst>
                <a:gd name="connsiteX0" fmla="*/ 505854 w 690698"/>
                <a:gd name="connsiteY0" fmla="*/ 829 h 1103869"/>
                <a:gd name="connsiteX1" fmla="*/ 214024 w 690698"/>
                <a:gd name="connsiteY1" fmla="*/ 487212 h 1103869"/>
                <a:gd name="connsiteX2" fmla="*/ 16 w 690698"/>
                <a:gd name="connsiteY2" fmla="*/ 1070872 h 1103869"/>
                <a:gd name="connsiteX3" fmla="*/ 204297 w 690698"/>
                <a:gd name="connsiteY3" fmla="*/ 1031961 h 1103869"/>
                <a:gd name="connsiteX4" fmla="*/ 505854 w 690698"/>
                <a:gd name="connsiteY4" fmla="*/ 1041689 h 1103869"/>
                <a:gd name="connsiteX5" fmla="*/ 690680 w 690698"/>
                <a:gd name="connsiteY5" fmla="*/ 603944 h 1103869"/>
                <a:gd name="connsiteX6" fmla="*/ 505854 w 690698"/>
                <a:gd name="connsiteY6" fmla="*/ 829 h 110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698" h="1103869">
                  <a:moveTo>
                    <a:pt x="505854" y="829"/>
                  </a:moveTo>
                  <a:cubicBezTo>
                    <a:pt x="426411" y="-18626"/>
                    <a:pt x="298330" y="308872"/>
                    <a:pt x="214024" y="487212"/>
                  </a:cubicBezTo>
                  <a:cubicBezTo>
                    <a:pt x="129718" y="665552"/>
                    <a:pt x="1637" y="980081"/>
                    <a:pt x="16" y="1070872"/>
                  </a:cubicBezTo>
                  <a:cubicBezTo>
                    <a:pt x="-1605" y="1161664"/>
                    <a:pt x="119991" y="1036825"/>
                    <a:pt x="204297" y="1031961"/>
                  </a:cubicBezTo>
                  <a:cubicBezTo>
                    <a:pt x="288603" y="1027097"/>
                    <a:pt x="424790" y="1113025"/>
                    <a:pt x="505854" y="1041689"/>
                  </a:cubicBezTo>
                  <a:cubicBezTo>
                    <a:pt x="586918" y="970353"/>
                    <a:pt x="689059" y="770935"/>
                    <a:pt x="690680" y="603944"/>
                  </a:cubicBezTo>
                  <a:cubicBezTo>
                    <a:pt x="692301" y="436953"/>
                    <a:pt x="585297" y="20284"/>
                    <a:pt x="505854" y="829"/>
                  </a:cubicBezTo>
                  <a:close/>
                </a:path>
              </a:pathLst>
            </a:custGeom>
            <a:solidFill>
              <a:srgbClr val="2B4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5" name="组合 394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96" name="矩形 395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矩形 396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矩形 397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9" name="矩形 398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8" y="-155347"/>
            <a:ext cx="2031986" cy="1055207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6063" y="-274636"/>
            <a:ext cx="2175937" cy="1210737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4277" y="188301"/>
            <a:ext cx="586872" cy="376364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>
          <a:xfrm>
            <a:off x="-195933" y="6096866"/>
            <a:ext cx="5438960" cy="910384"/>
          </a:xfrm>
          <a:custGeom>
            <a:avLst/>
            <a:gdLst>
              <a:gd name="connsiteX0" fmla="*/ 7144 w 4438650"/>
              <a:gd name="connsiteY0" fmla="*/ 54091 h 742950"/>
              <a:gd name="connsiteX1" fmla="*/ 109633 w 4438650"/>
              <a:gd name="connsiteY1" fmla="*/ 737319 h 742950"/>
              <a:gd name="connsiteX2" fmla="*/ 4435221 w 4438650"/>
              <a:gd name="connsiteY2" fmla="*/ 737319 h 742950"/>
              <a:gd name="connsiteX3" fmla="*/ 2491740 w 4438650"/>
              <a:gd name="connsiteY3" fmla="*/ 146864 h 742950"/>
              <a:gd name="connsiteX4" fmla="*/ 7144 w 4438650"/>
              <a:gd name="connsiteY4" fmla="*/ 5409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650" h="742950">
                <a:moveTo>
                  <a:pt x="7144" y="54091"/>
                </a:moveTo>
                <a:lnTo>
                  <a:pt x="109633" y="737319"/>
                </a:lnTo>
                <a:lnTo>
                  <a:pt x="4435221" y="737319"/>
                </a:lnTo>
                <a:cubicBezTo>
                  <a:pt x="3824478" y="464714"/>
                  <a:pt x="3155347" y="292025"/>
                  <a:pt x="2491740" y="146864"/>
                </a:cubicBezTo>
                <a:cubicBezTo>
                  <a:pt x="1652969" y="-24300"/>
                  <a:pt x="829056" y="-16013"/>
                  <a:pt x="7144" y="54091"/>
                </a:cubicBezTo>
                <a:close/>
              </a:path>
            </a:pathLst>
          </a:custGeom>
          <a:solidFill>
            <a:srgbClr val="F37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-145352" y="5738601"/>
            <a:ext cx="7691573" cy="1505634"/>
          </a:xfrm>
          <a:custGeom>
            <a:avLst/>
            <a:gdLst>
              <a:gd name="connsiteX0" fmla="*/ 7144 w 6276975"/>
              <a:gd name="connsiteY0" fmla="*/ 26496 h 1228725"/>
              <a:gd name="connsiteX1" fmla="*/ 84773 w 6276975"/>
              <a:gd name="connsiteY1" fmla="*/ 543989 h 1228725"/>
              <a:gd name="connsiteX2" fmla="*/ 2569369 w 6276975"/>
              <a:gd name="connsiteY2" fmla="*/ 636858 h 1228725"/>
              <a:gd name="connsiteX3" fmla="*/ 4512850 w 6276975"/>
              <a:gd name="connsiteY3" fmla="*/ 1227312 h 1228725"/>
              <a:gd name="connsiteX4" fmla="*/ 6277452 w 6276975"/>
              <a:gd name="connsiteY4" fmla="*/ 1227312 h 1228725"/>
              <a:gd name="connsiteX5" fmla="*/ 7144 w 6276975"/>
              <a:gd name="connsiteY5" fmla="*/ 26496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975" h="1228725">
                <a:moveTo>
                  <a:pt x="7144" y="26496"/>
                </a:moveTo>
                <a:lnTo>
                  <a:pt x="84773" y="543989"/>
                </a:lnTo>
                <a:cubicBezTo>
                  <a:pt x="906780" y="473885"/>
                  <a:pt x="1730597" y="465598"/>
                  <a:pt x="2569369" y="636858"/>
                </a:cubicBezTo>
                <a:cubicBezTo>
                  <a:pt x="3232976" y="782019"/>
                  <a:pt x="3902107" y="954707"/>
                  <a:pt x="4512850" y="1227312"/>
                </a:cubicBezTo>
                <a:lnTo>
                  <a:pt x="6277452" y="1227312"/>
                </a:lnTo>
                <a:cubicBezTo>
                  <a:pt x="6277547" y="1227217"/>
                  <a:pt x="3055811" y="-172386"/>
                  <a:pt x="7144" y="26496"/>
                </a:cubicBezTo>
                <a:close/>
              </a:path>
            </a:pathLst>
          </a:custGeom>
          <a:solidFill>
            <a:srgbClr val="F580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4666055" y="4345809"/>
            <a:ext cx="48760" cy="48760"/>
          </a:xfrm>
          <a:custGeom>
            <a:avLst/>
            <a:gdLst>
              <a:gd name="connsiteX0" fmla="*/ 65627 w 66675"/>
              <a:gd name="connsiteY0" fmla="*/ 36386 h 66675"/>
              <a:gd name="connsiteX1" fmla="*/ 36385 w 66675"/>
              <a:gd name="connsiteY1" fmla="*/ 65627 h 66675"/>
              <a:gd name="connsiteX2" fmla="*/ 7144 w 66675"/>
              <a:gd name="connsiteY2" fmla="*/ 36386 h 66675"/>
              <a:gd name="connsiteX3" fmla="*/ 36385 w 66675"/>
              <a:gd name="connsiteY3" fmla="*/ 7144 h 66675"/>
              <a:gd name="connsiteX4" fmla="*/ 65627 w 66675"/>
              <a:gd name="connsiteY4" fmla="*/ 36386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6675">
                <a:moveTo>
                  <a:pt x="65627" y="36386"/>
                </a:moveTo>
                <a:cubicBezTo>
                  <a:pt x="65627" y="52535"/>
                  <a:pt x="52535" y="65627"/>
                  <a:pt x="36385" y="65627"/>
                </a:cubicBezTo>
                <a:cubicBezTo>
                  <a:pt x="20236" y="65627"/>
                  <a:pt x="7144" y="52535"/>
                  <a:pt x="7144" y="36386"/>
                </a:cubicBezTo>
                <a:cubicBezTo>
                  <a:pt x="7144" y="20236"/>
                  <a:pt x="20236" y="7144"/>
                  <a:pt x="36385" y="7144"/>
                </a:cubicBezTo>
                <a:cubicBezTo>
                  <a:pt x="52535" y="7144"/>
                  <a:pt x="65627" y="20236"/>
                  <a:pt x="65627" y="3638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2" name="任意多边形: 形状 121"/>
          <p:cNvSpPr/>
          <p:nvPr userDrawn="1"/>
        </p:nvSpPr>
        <p:spPr>
          <a:xfrm>
            <a:off x="8484599" y="3109739"/>
            <a:ext cx="6966" cy="6966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314B7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75" name="组合 174"/>
          <p:cNvGrpSpPr/>
          <p:nvPr userDrawn="1"/>
        </p:nvGrpSpPr>
        <p:grpSpPr>
          <a:xfrm>
            <a:off x="190851" y="136511"/>
            <a:ext cx="654617" cy="459939"/>
            <a:chOff x="211362" y="145445"/>
            <a:chExt cx="1056443" cy="742266"/>
          </a:xfrm>
        </p:grpSpPr>
        <p:pic>
          <p:nvPicPr>
            <p:cNvPr id="176" name="图形 175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177" name="图形 176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178" name="图形 17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  <p:grpSp>
        <p:nvGrpSpPr>
          <p:cNvPr id="262" name="组合 261"/>
          <p:cNvGrpSpPr/>
          <p:nvPr userDrawn="1"/>
        </p:nvGrpSpPr>
        <p:grpSpPr>
          <a:xfrm>
            <a:off x="3185595" y="5700808"/>
            <a:ext cx="9025653" cy="2131346"/>
            <a:chOff x="5258384" y="5688108"/>
            <a:chExt cx="6952864" cy="2131346"/>
          </a:xfrm>
        </p:grpSpPr>
        <p:sp>
          <p:nvSpPr>
            <p:cNvPr id="62" name="任意多边形: 形状 61"/>
            <p:cNvSpPr/>
            <p:nvPr userDrawn="1"/>
          </p:nvSpPr>
          <p:spPr>
            <a:xfrm>
              <a:off x="5258384" y="5688108"/>
              <a:ext cx="6952864" cy="2131346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/>
            <p:cNvSpPr/>
            <p:nvPr userDrawn="1"/>
          </p:nvSpPr>
          <p:spPr>
            <a:xfrm>
              <a:off x="8715991" y="5933641"/>
              <a:ext cx="3491703" cy="1370975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5" name="图形 13"/>
          <p:cNvGrpSpPr/>
          <p:nvPr userDrawn="1"/>
        </p:nvGrpSpPr>
        <p:grpSpPr>
          <a:xfrm>
            <a:off x="9132793" y="3607749"/>
            <a:ext cx="3151721" cy="3197865"/>
            <a:chOff x="7177573" y="840021"/>
            <a:chExt cx="5243513" cy="5320284"/>
          </a:xfrm>
        </p:grpSpPr>
        <p:sp>
          <p:nvSpPr>
            <p:cNvPr id="306" name="任意多边形: 形状 305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4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5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6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7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8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9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40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1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3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4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5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6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7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8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1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2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3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4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5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6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7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8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9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60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1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2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3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4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6" name="任意多边形: 形状 365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7" name="任意多边形: 形状 366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8" name="任意多边形: 形状 367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9" name="任意多边形: 形状 368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0" name="任意多边形: 形状 369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1" name="任意多边形: 形状 370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2" name="任意多边形: 形状 371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3" name="任意多边形: 形状 372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4" name="任意多边形: 形状 373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5" name="任意多边形: 形状 374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6" name="任意多边形: 形状 375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7" name="任意多边形: 形状 376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8" name="任意多边形: 形状 377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9" name="任意多边形: 形状 378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0" name="任意多边形: 形状 379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1" name="任意多边形: 形状 380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2" name="任意多边形: 形状 381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3" name="任意多边形: 形状 382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4" name="任意多边形: 形状 383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5" name="任意多边形: 形状 384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6" name="任意多边形: 形状 385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7" name="任意多边形: 形状 386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8" name="任意多边形: 形状 387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0" name="组合 399"/>
          <p:cNvGrpSpPr/>
          <p:nvPr userDrawn="1"/>
        </p:nvGrpSpPr>
        <p:grpSpPr>
          <a:xfrm>
            <a:off x="-223751" y="4615387"/>
            <a:ext cx="4980346" cy="2465216"/>
            <a:chOff x="-204295" y="4615387"/>
            <a:chExt cx="4980346" cy="2465216"/>
          </a:xfrm>
        </p:grpSpPr>
        <p:grpSp>
          <p:nvGrpSpPr>
            <p:cNvPr id="268" name="图形 12"/>
            <p:cNvGrpSpPr/>
            <p:nvPr userDrawn="1"/>
          </p:nvGrpSpPr>
          <p:grpSpPr>
            <a:xfrm>
              <a:off x="235071" y="4615387"/>
              <a:ext cx="4540980" cy="2465216"/>
              <a:chOff x="-528556" y="2593922"/>
              <a:chExt cx="6967919" cy="3782757"/>
            </a:xfrm>
          </p:grpSpPr>
          <p:sp>
            <p:nvSpPr>
              <p:cNvPr id="269" name="任意多边形: 形状 268"/>
              <p:cNvSpPr/>
              <p:nvPr/>
            </p:nvSpPr>
            <p:spPr>
              <a:xfrm>
                <a:off x="-528556" y="3197236"/>
                <a:ext cx="942975" cy="2095500"/>
              </a:xfrm>
              <a:custGeom>
                <a:avLst/>
                <a:gdLst>
                  <a:gd name="connsiteX0" fmla="*/ 938879 w 942975"/>
                  <a:gd name="connsiteY0" fmla="*/ 200406 h 2095500"/>
                  <a:gd name="connsiteX1" fmla="*/ 647414 w 942975"/>
                  <a:gd name="connsiteY1" fmla="*/ 1211199 h 2095500"/>
                  <a:gd name="connsiteX2" fmla="*/ 596456 w 942975"/>
                  <a:gd name="connsiteY2" fmla="*/ 2089309 h 2095500"/>
                  <a:gd name="connsiteX3" fmla="*/ 9239 w 942975"/>
                  <a:gd name="connsiteY3" fmla="*/ 2085022 h 2095500"/>
                  <a:gd name="connsiteX4" fmla="*/ 7144 w 942975"/>
                  <a:gd name="connsiteY4" fmla="*/ 537496 h 2095500"/>
                  <a:gd name="connsiteX5" fmla="*/ 434054 w 942975"/>
                  <a:gd name="connsiteY5" fmla="*/ 7144 h 2095500"/>
                  <a:gd name="connsiteX6" fmla="*/ 441865 w 942975"/>
                  <a:gd name="connsiteY6" fmla="*/ 71438 h 2095500"/>
                  <a:gd name="connsiteX7" fmla="*/ 484632 w 942975"/>
                  <a:gd name="connsiteY7" fmla="*/ 95726 h 2095500"/>
                  <a:gd name="connsiteX8" fmla="*/ 739045 w 942975"/>
                  <a:gd name="connsiteY8" fmla="*/ 34385 h 2095500"/>
                  <a:gd name="connsiteX9" fmla="*/ 838772 w 942975"/>
                  <a:gd name="connsiteY9" fmla="*/ 225457 h 2095500"/>
                  <a:gd name="connsiteX10" fmla="*/ 938879 w 942975"/>
                  <a:gd name="connsiteY10" fmla="*/ 200406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975" h="2095500">
                    <a:moveTo>
                      <a:pt x="938879" y="200406"/>
                    </a:moveTo>
                    <a:cubicBezTo>
                      <a:pt x="803243" y="519494"/>
                      <a:pt x="732854" y="869156"/>
                      <a:pt x="647414" y="1211199"/>
                    </a:cubicBezTo>
                    <a:cubicBezTo>
                      <a:pt x="577215" y="1503807"/>
                      <a:pt x="576834" y="1796605"/>
                      <a:pt x="596456" y="2089309"/>
                    </a:cubicBezTo>
                    <a:lnTo>
                      <a:pt x="9239" y="2085022"/>
                    </a:lnTo>
                    <a:lnTo>
                      <a:pt x="7144" y="537496"/>
                    </a:lnTo>
                    <a:cubicBezTo>
                      <a:pt x="107252" y="331470"/>
                      <a:pt x="254699" y="149066"/>
                      <a:pt x="434054" y="7144"/>
                    </a:cubicBezTo>
                    <a:cubicBezTo>
                      <a:pt x="427006" y="30099"/>
                      <a:pt x="427006" y="53626"/>
                      <a:pt x="441865" y="71438"/>
                    </a:cubicBezTo>
                    <a:cubicBezTo>
                      <a:pt x="452438" y="84201"/>
                      <a:pt x="468535" y="91059"/>
                      <a:pt x="484632" y="95726"/>
                    </a:cubicBezTo>
                    <a:cubicBezTo>
                      <a:pt x="572072" y="122206"/>
                      <a:pt x="672941" y="97727"/>
                      <a:pt x="739045" y="34385"/>
                    </a:cubicBezTo>
                    <a:cubicBezTo>
                      <a:pt x="704564" y="109823"/>
                      <a:pt x="757238" y="210788"/>
                      <a:pt x="838772" y="225457"/>
                    </a:cubicBezTo>
                    <a:cubicBezTo>
                      <a:pt x="874014" y="231934"/>
                      <a:pt x="910114" y="221171"/>
                      <a:pt x="938879" y="200406"/>
                    </a:cubicBezTo>
                    <a:close/>
                  </a:path>
                </a:pathLst>
              </a:custGeom>
              <a:solidFill>
                <a:srgbClr val="2B47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/>
              <p:cNvSpPr/>
              <p:nvPr/>
            </p:nvSpPr>
            <p:spPr>
              <a:xfrm>
                <a:off x="49704" y="3026643"/>
                <a:ext cx="1695450" cy="2276475"/>
              </a:xfrm>
              <a:custGeom>
                <a:avLst/>
                <a:gdLst>
                  <a:gd name="connsiteX0" fmla="*/ 1002986 w 1695450"/>
                  <a:gd name="connsiteY0" fmla="*/ 473869 h 2276475"/>
                  <a:gd name="connsiteX1" fmla="*/ 791340 w 1695450"/>
                  <a:gd name="connsiteY1" fmla="*/ 176498 h 2276475"/>
                  <a:gd name="connsiteX2" fmla="*/ 724284 w 1695450"/>
                  <a:gd name="connsiteY2" fmla="*/ 112585 h 2276475"/>
                  <a:gd name="connsiteX3" fmla="*/ 558549 w 1695450"/>
                  <a:gd name="connsiteY3" fmla="*/ 7144 h 2276475"/>
                  <a:gd name="connsiteX4" fmla="*/ 69250 w 1695450"/>
                  <a:gd name="connsiteY4" fmla="*/ 1381697 h 2276475"/>
                  <a:gd name="connsiteX5" fmla="*/ 18196 w 1695450"/>
                  <a:gd name="connsiteY5" fmla="*/ 2259806 h 2276475"/>
                  <a:gd name="connsiteX6" fmla="*/ 1691358 w 1695450"/>
                  <a:gd name="connsiteY6" fmla="*/ 2272094 h 2276475"/>
                  <a:gd name="connsiteX7" fmla="*/ 1002986 w 1695450"/>
                  <a:gd name="connsiteY7" fmla="*/ 473869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5450" h="2276475">
                    <a:moveTo>
                      <a:pt x="1002986" y="473869"/>
                    </a:moveTo>
                    <a:cubicBezTo>
                      <a:pt x="941835" y="368618"/>
                      <a:pt x="874970" y="264509"/>
                      <a:pt x="791340" y="176498"/>
                    </a:cubicBezTo>
                    <a:cubicBezTo>
                      <a:pt x="770195" y="154114"/>
                      <a:pt x="747811" y="132778"/>
                      <a:pt x="724284" y="112585"/>
                    </a:cubicBezTo>
                    <a:cubicBezTo>
                      <a:pt x="674564" y="70199"/>
                      <a:pt x="618366" y="33814"/>
                      <a:pt x="558549" y="7144"/>
                    </a:cubicBezTo>
                    <a:cubicBezTo>
                      <a:pt x="278514" y="411194"/>
                      <a:pt x="188693" y="903923"/>
                      <a:pt x="69250" y="1381697"/>
                    </a:cubicBezTo>
                    <a:cubicBezTo>
                      <a:pt x="-949" y="1674400"/>
                      <a:pt x="-1330" y="1967103"/>
                      <a:pt x="18196" y="2259806"/>
                    </a:cubicBezTo>
                    <a:lnTo>
                      <a:pt x="1691358" y="2272094"/>
                    </a:lnTo>
                    <a:cubicBezTo>
                      <a:pt x="1509811" y="1654969"/>
                      <a:pt x="1325407" y="1030891"/>
                      <a:pt x="1002986" y="47386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/>
              <p:cNvSpPr/>
              <p:nvPr/>
            </p:nvSpPr>
            <p:spPr>
              <a:xfrm>
                <a:off x="-106127" y="2978161"/>
                <a:ext cx="714375" cy="447675"/>
              </a:xfrm>
              <a:custGeom>
                <a:avLst/>
                <a:gdLst>
                  <a:gd name="connsiteX0" fmla="*/ 714285 w 714375"/>
                  <a:gd name="connsiteY0" fmla="*/ 55626 h 447675"/>
                  <a:gd name="connsiteX1" fmla="*/ 516546 w 714375"/>
                  <a:gd name="connsiteY1" fmla="*/ 419386 h 447675"/>
                  <a:gd name="connsiteX2" fmla="*/ 416438 w 714375"/>
                  <a:gd name="connsiteY2" fmla="*/ 444436 h 447675"/>
                  <a:gd name="connsiteX3" fmla="*/ 316711 w 714375"/>
                  <a:gd name="connsiteY3" fmla="*/ 253365 h 447675"/>
                  <a:gd name="connsiteX4" fmla="*/ 62298 w 714375"/>
                  <a:gd name="connsiteY4" fmla="*/ 314706 h 447675"/>
                  <a:gd name="connsiteX5" fmla="*/ 19531 w 714375"/>
                  <a:gd name="connsiteY5" fmla="*/ 290417 h 447675"/>
                  <a:gd name="connsiteX6" fmla="*/ 11721 w 714375"/>
                  <a:gd name="connsiteY6" fmla="*/ 226123 h 447675"/>
                  <a:gd name="connsiteX7" fmla="*/ 164216 w 714375"/>
                  <a:gd name="connsiteY7" fmla="*/ 119920 h 447675"/>
                  <a:gd name="connsiteX8" fmla="*/ 460539 w 714375"/>
                  <a:gd name="connsiteY8" fmla="*/ 8953 h 447675"/>
                  <a:gd name="connsiteX9" fmla="*/ 499972 w 714375"/>
                  <a:gd name="connsiteY9" fmla="*/ 7144 h 447675"/>
                  <a:gd name="connsiteX10" fmla="*/ 525690 w 714375"/>
                  <a:gd name="connsiteY10" fmla="*/ 7906 h 447675"/>
                  <a:gd name="connsiteX11" fmla="*/ 540930 w 714375"/>
                  <a:gd name="connsiteY11" fmla="*/ 9049 h 447675"/>
                  <a:gd name="connsiteX12" fmla="*/ 554836 w 714375"/>
                  <a:gd name="connsiteY12" fmla="*/ 10382 h 447675"/>
                  <a:gd name="connsiteX13" fmla="*/ 576363 w 714375"/>
                  <a:gd name="connsiteY13" fmla="*/ 13525 h 447675"/>
                  <a:gd name="connsiteX14" fmla="*/ 577506 w 714375"/>
                  <a:gd name="connsiteY14" fmla="*/ 13525 h 447675"/>
                  <a:gd name="connsiteX15" fmla="*/ 602556 w 714375"/>
                  <a:gd name="connsiteY15" fmla="*/ 18383 h 447675"/>
                  <a:gd name="connsiteX16" fmla="*/ 622559 w 714375"/>
                  <a:gd name="connsiteY16" fmla="*/ 23050 h 447675"/>
                  <a:gd name="connsiteX17" fmla="*/ 649229 w 714375"/>
                  <a:gd name="connsiteY17" fmla="*/ 30670 h 447675"/>
                  <a:gd name="connsiteX18" fmla="*/ 662373 w 714375"/>
                  <a:gd name="connsiteY18" fmla="*/ 34957 h 447675"/>
                  <a:gd name="connsiteX19" fmla="*/ 687424 w 714375"/>
                  <a:gd name="connsiteY19" fmla="*/ 44196 h 447675"/>
                  <a:gd name="connsiteX20" fmla="*/ 690377 w 714375"/>
                  <a:gd name="connsiteY20" fmla="*/ 45339 h 447675"/>
                  <a:gd name="connsiteX21" fmla="*/ 714285 w 714375"/>
                  <a:gd name="connsiteY21" fmla="*/ 5562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14375" h="447675">
                    <a:moveTo>
                      <a:pt x="714285" y="55626"/>
                    </a:moveTo>
                    <a:cubicBezTo>
                      <a:pt x="634751" y="170498"/>
                      <a:pt x="570457" y="292608"/>
                      <a:pt x="516546" y="419386"/>
                    </a:cubicBezTo>
                    <a:cubicBezTo>
                      <a:pt x="487780" y="440150"/>
                      <a:pt x="451680" y="450913"/>
                      <a:pt x="416438" y="444436"/>
                    </a:cubicBezTo>
                    <a:cubicBezTo>
                      <a:pt x="334904" y="429768"/>
                      <a:pt x="282135" y="328803"/>
                      <a:pt x="316711" y="253365"/>
                    </a:cubicBezTo>
                    <a:cubicBezTo>
                      <a:pt x="250703" y="316706"/>
                      <a:pt x="149738" y="341186"/>
                      <a:pt x="62298" y="314706"/>
                    </a:cubicBezTo>
                    <a:cubicBezTo>
                      <a:pt x="46201" y="310039"/>
                      <a:pt x="30199" y="303181"/>
                      <a:pt x="19531" y="290417"/>
                    </a:cubicBezTo>
                    <a:cubicBezTo>
                      <a:pt x="4672" y="272605"/>
                      <a:pt x="4672" y="249079"/>
                      <a:pt x="11721" y="226123"/>
                    </a:cubicBezTo>
                    <a:cubicBezTo>
                      <a:pt x="60298" y="187547"/>
                      <a:pt x="111257" y="152019"/>
                      <a:pt x="164216" y="119920"/>
                    </a:cubicBezTo>
                    <a:cubicBezTo>
                      <a:pt x="255180" y="64675"/>
                      <a:pt x="354525" y="18193"/>
                      <a:pt x="460539" y="8953"/>
                    </a:cubicBezTo>
                    <a:cubicBezTo>
                      <a:pt x="473683" y="7810"/>
                      <a:pt x="486828" y="7144"/>
                      <a:pt x="499972" y="7144"/>
                    </a:cubicBezTo>
                    <a:cubicBezTo>
                      <a:pt x="508640" y="7144"/>
                      <a:pt x="517212" y="7334"/>
                      <a:pt x="525690" y="7906"/>
                    </a:cubicBezTo>
                    <a:cubicBezTo>
                      <a:pt x="530738" y="8096"/>
                      <a:pt x="535881" y="8477"/>
                      <a:pt x="540930" y="9049"/>
                    </a:cubicBezTo>
                    <a:cubicBezTo>
                      <a:pt x="545597" y="9430"/>
                      <a:pt x="550359" y="9811"/>
                      <a:pt x="554836" y="10382"/>
                    </a:cubicBezTo>
                    <a:cubicBezTo>
                      <a:pt x="562075" y="11144"/>
                      <a:pt x="569314" y="12192"/>
                      <a:pt x="576363" y="13525"/>
                    </a:cubicBezTo>
                    <a:lnTo>
                      <a:pt x="577506" y="13525"/>
                    </a:lnTo>
                    <a:cubicBezTo>
                      <a:pt x="585888" y="14859"/>
                      <a:pt x="594365" y="16478"/>
                      <a:pt x="602556" y="18383"/>
                    </a:cubicBezTo>
                    <a:cubicBezTo>
                      <a:pt x="609224" y="19717"/>
                      <a:pt x="616082" y="21336"/>
                      <a:pt x="622559" y="23050"/>
                    </a:cubicBezTo>
                    <a:cubicBezTo>
                      <a:pt x="631608" y="25432"/>
                      <a:pt x="640371" y="27908"/>
                      <a:pt x="649229" y="30670"/>
                    </a:cubicBezTo>
                    <a:cubicBezTo>
                      <a:pt x="653706" y="32004"/>
                      <a:pt x="658087" y="33433"/>
                      <a:pt x="662373" y="34957"/>
                    </a:cubicBezTo>
                    <a:cubicBezTo>
                      <a:pt x="670755" y="37909"/>
                      <a:pt x="679233" y="40862"/>
                      <a:pt x="687424" y="44196"/>
                    </a:cubicBezTo>
                    <a:cubicBezTo>
                      <a:pt x="688377" y="44387"/>
                      <a:pt x="689424" y="44767"/>
                      <a:pt x="690377" y="45339"/>
                    </a:cubicBezTo>
                    <a:cubicBezTo>
                      <a:pt x="698378" y="48768"/>
                      <a:pt x="706379" y="52102"/>
                      <a:pt x="714285" y="55626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/>
              <p:cNvSpPr/>
              <p:nvPr/>
            </p:nvSpPr>
            <p:spPr>
              <a:xfrm>
                <a:off x="403180" y="3026643"/>
                <a:ext cx="438150" cy="371475"/>
              </a:xfrm>
              <a:custGeom>
                <a:avLst/>
                <a:gdLst>
                  <a:gd name="connsiteX0" fmla="*/ 437769 w 438150"/>
                  <a:gd name="connsiteY0" fmla="*/ 176498 h 371475"/>
                  <a:gd name="connsiteX1" fmla="*/ 432911 w 438150"/>
                  <a:gd name="connsiteY1" fmla="*/ 197453 h 371475"/>
                  <a:gd name="connsiteX2" fmla="*/ 210026 w 438150"/>
                  <a:gd name="connsiteY2" fmla="*/ 342519 h 371475"/>
                  <a:gd name="connsiteX3" fmla="*/ 67532 w 438150"/>
                  <a:gd name="connsiteY3" fmla="*/ 252127 h 371475"/>
                  <a:gd name="connsiteX4" fmla="*/ 7144 w 438150"/>
                  <a:gd name="connsiteY4" fmla="*/ 370904 h 371475"/>
                  <a:gd name="connsiteX5" fmla="*/ 204883 w 438150"/>
                  <a:gd name="connsiteY5" fmla="*/ 7144 h 371475"/>
                  <a:gd name="connsiteX6" fmla="*/ 370713 w 438150"/>
                  <a:gd name="connsiteY6" fmla="*/ 112585 h 371475"/>
                  <a:gd name="connsiteX7" fmla="*/ 437769 w 438150"/>
                  <a:gd name="connsiteY7" fmla="*/ 17649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371475">
                    <a:moveTo>
                      <a:pt x="437769" y="176498"/>
                    </a:moveTo>
                    <a:cubicBezTo>
                      <a:pt x="436436" y="183547"/>
                      <a:pt x="434816" y="190595"/>
                      <a:pt x="432911" y="197453"/>
                    </a:cubicBezTo>
                    <a:cubicBezTo>
                      <a:pt x="406241" y="292703"/>
                      <a:pt x="304514" y="371094"/>
                      <a:pt x="210026" y="342519"/>
                    </a:cubicBezTo>
                    <a:cubicBezTo>
                      <a:pt x="155924" y="326041"/>
                      <a:pt x="116300" y="280416"/>
                      <a:pt x="67532" y="252127"/>
                    </a:cubicBezTo>
                    <a:cubicBezTo>
                      <a:pt x="70866" y="298799"/>
                      <a:pt x="44958" y="343662"/>
                      <a:pt x="7144" y="370904"/>
                    </a:cubicBezTo>
                    <a:cubicBezTo>
                      <a:pt x="61055" y="244126"/>
                      <a:pt x="125349" y="122015"/>
                      <a:pt x="204883" y="7144"/>
                    </a:cubicBezTo>
                    <a:cubicBezTo>
                      <a:pt x="264890" y="33814"/>
                      <a:pt x="320897" y="70104"/>
                      <a:pt x="370713" y="112585"/>
                    </a:cubicBezTo>
                    <a:cubicBezTo>
                      <a:pt x="394240" y="132778"/>
                      <a:pt x="416623" y="154210"/>
                      <a:pt x="437769" y="176498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/>
              <p:cNvSpPr/>
              <p:nvPr/>
            </p:nvSpPr>
            <p:spPr>
              <a:xfrm>
                <a:off x="3067799" y="5313119"/>
                <a:ext cx="247650" cy="161925"/>
              </a:xfrm>
              <a:custGeom>
                <a:avLst/>
                <a:gdLst>
                  <a:gd name="connsiteX0" fmla="*/ 34576 w 247650"/>
                  <a:gd name="connsiteY0" fmla="*/ 146399 h 161925"/>
                  <a:gd name="connsiteX1" fmla="*/ 7144 w 247650"/>
                  <a:gd name="connsiteY1" fmla="*/ 54959 h 161925"/>
                  <a:gd name="connsiteX2" fmla="*/ 78772 w 247650"/>
                  <a:gd name="connsiteY2" fmla="*/ 98870 h 161925"/>
                  <a:gd name="connsiteX3" fmla="*/ 111062 w 247650"/>
                  <a:gd name="connsiteY3" fmla="*/ 7144 h 161925"/>
                  <a:gd name="connsiteX4" fmla="*/ 155829 w 247650"/>
                  <a:gd name="connsiteY4" fmla="*/ 79629 h 161925"/>
                  <a:gd name="connsiteX5" fmla="*/ 163925 w 247650"/>
                  <a:gd name="connsiteY5" fmla="*/ 86773 h 161925"/>
                  <a:gd name="connsiteX6" fmla="*/ 171831 w 247650"/>
                  <a:gd name="connsiteY6" fmla="*/ 84201 h 161925"/>
                  <a:gd name="connsiteX7" fmla="*/ 240887 w 247650"/>
                  <a:gd name="connsiteY7" fmla="*/ 43339 h 161925"/>
                  <a:gd name="connsiteX8" fmla="*/ 201168 w 247650"/>
                  <a:gd name="connsiteY8" fmla="*/ 163068 h 161925"/>
                  <a:gd name="connsiteX9" fmla="*/ 34576 w 247650"/>
                  <a:gd name="connsiteY9" fmla="*/ 14639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161925">
                    <a:moveTo>
                      <a:pt x="34576" y="146399"/>
                    </a:moveTo>
                    <a:cubicBezTo>
                      <a:pt x="21431" y="117348"/>
                      <a:pt x="12192" y="86487"/>
                      <a:pt x="7144" y="54959"/>
                    </a:cubicBezTo>
                    <a:cubicBezTo>
                      <a:pt x="31813" y="68294"/>
                      <a:pt x="55721" y="82963"/>
                      <a:pt x="78772" y="98870"/>
                    </a:cubicBezTo>
                    <a:cubicBezTo>
                      <a:pt x="86106" y="67246"/>
                      <a:pt x="96964" y="36385"/>
                      <a:pt x="111062" y="7144"/>
                    </a:cubicBezTo>
                    <a:cubicBezTo>
                      <a:pt x="126016" y="31337"/>
                      <a:pt x="140875" y="55435"/>
                      <a:pt x="155829" y="79629"/>
                    </a:cubicBezTo>
                    <a:cubicBezTo>
                      <a:pt x="157829" y="82772"/>
                      <a:pt x="160211" y="86296"/>
                      <a:pt x="163925" y="86773"/>
                    </a:cubicBezTo>
                    <a:cubicBezTo>
                      <a:pt x="166688" y="87154"/>
                      <a:pt x="169354" y="85630"/>
                      <a:pt x="171831" y="84201"/>
                    </a:cubicBezTo>
                    <a:cubicBezTo>
                      <a:pt x="194881" y="70580"/>
                      <a:pt x="217932" y="56959"/>
                      <a:pt x="240887" y="43339"/>
                    </a:cubicBezTo>
                    <a:cubicBezTo>
                      <a:pt x="227647" y="83248"/>
                      <a:pt x="214408" y="123158"/>
                      <a:pt x="201168" y="163068"/>
                    </a:cubicBezTo>
                    <a:lnTo>
                      <a:pt x="34576" y="146399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72248" y="5586486"/>
                <a:ext cx="257175" cy="219075"/>
              </a:xfrm>
              <a:custGeom>
                <a:avLst/>
                <a:gdLst>
                  <a:gd name="connsiteX0" fmla="*/ 95917 w 257175"/>
                  <a:gd name="connsiteY0" fmla="*/ 218027 h 219075"/>
                  <a:gd name="connsiteX1" fmla="*/ 7144 w 257175"/>
                  <a:gd name="connsiteY1" fmla="*/ 117253 h 219075"/>
                  <a:gd name="connsiteX2" fmla="*/ 89440 w 257175"/>
                  <a:gd name="connsiteY2" fmla="*/ 135731 h 219075"/>
                  <a:gd name="connsiteX3" fmla="*/ 122873 w 257175"/>
                  <a:gd name="connsiteY3" fmla="*/ 7144 h 219075"/>
                  <a:gd name="connsiteX4" fmla="*/ 167640 w 257175"/>
                  <a:gd name="connsiteY4" fmla="*/ 120301 h 219075"/>
                  <a:gd name="connsiteX5" fmla="*/ 259175 w 257175"/>
                  <a:gd name="connsiteY5" fmla="*/ 57150 h 219075"/>
                  <a:gd name="connsiteX6" fmla="*/ 214122 w 257175"/>
                  <a:gd name="connsiteY6" fmla="*/ 216884 h 219075"/>
                  <a:gd name="connsiteX7" fmla="*/ 95917 w 257175"/>
                  <a:gd name="connsiteY7" fmla="*/ 21802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175" h="219075">
                    <a:moveTo>
                      <a:pt x="95917" y="218027"/>
                    </a:moveTo>
                    <a:cubicBezTo>
                      <a:pt x="66294" y="184404"/>
                      <a:pt x="36767" y="150781"/>
                      <a:pt x="7144" y="117253"/>
                    </a:cubicBezTo>
                    <a:cubicBezTo>
                      <a:pt x="35528" y="116110"/>
                      <a:pt x="64294" y="122492"/>
                      <a:pt x="89440" y="135731"/>
                    </a:cubicBezTo>
                    <a:cubicBezTo>
                      <a:pt x="100584" y="92869"/>
                      <a:pt x="111728" y="50006"/>
                      <a:pt x="122873" y="7144"/>
                    </a:cubicBezTo>
                    <a:cubicBezTo>
                      <a:pt x="140684" y="43625"/>
                      <a:pt x="155639" y="81534"/>
                      <a:pt x="167640" y="120301"/>
                    </a:cubicBezTo>
                    <a:cubicBezTo>
                      <a:pt x="196120" y="96584"/>
                      <a:pt x="226790" y="75343"/>
                      <a:pt x="259175" y="57150"/>
                    </a:cubicBezTo>
                    <a:cubicBezTo>
                      <a:pt x="248222" y="111443"/>
                      <a:pt x="233077" y="164878"/>
                      <a:pt x="214122" y="216884"/>
                    </a:cubicBezTo>
                    <a:lnTo>
                      <a:pt x="95917" y="218027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3724166" y="5646780"/>
                <a:ext cx="190500" cy="171450"/>
              </a:xfrm>
              <a:custGeom>
                <a:avLst/>
                <a:gdLst>
                  <a:gd name="connsiteX0" fmla="*/ 55912 w 190500"/>
                  <a:gd name="connsiteY0" fmla="*/ 151352 h 171450"/>
                  <a:gd name="connsiteX1" fmla="*/ 7144 w 190500"/>
                  <a:gd name="connsiteY1" fmla="*/ 70009 h 171450"/>
                  <a:gd name="connsiteX2" fmla="*/ 62865 w 190500"/>
                  <a:gd name="connsiteY2" fmla="*/ 93345 h 171450"/>
                  <a:gd name="connsiteX3" fmla="*/ 89725 w 190500"/>
                  <a:gd name="connsiteY3" fmla="*/ 7144 h 171450"/>
                  <a:gd name="connsiteX4" fmla="*/ 117824 w 190500"/>
                  <a:gd name="connsiteY4" fmla="*/ 91440 h 171450"/>
                  <a:gd name="connsiteX5" fmla="*/ 185356 w 190500"/>
                  <a:gd name="connsiteY5" fmla="*/ 64579 h 171450"/>
                  <a:gd name="connsiteX6" fmla="*/ 129159 w 190500"/>
                  <a:gd name="connsiteY6" fmla="*/ 164401 h 171450"/>
                  <a:gd name="connsiteX7" fmla="*/ 55912 w 190500"/>
                  <a:gd name="connsiteY7" fmla="*/ 15135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171450">
                    <a:moveTo>
                      <a:pt x="55912" y="151352"/>
                    </a:moveTo>
                    <a:cubicBezTo>
                      <a:pt x="36576" y="126301"/>
                      <a:pt x="20193" y="98870"/>
                      <a:pt x="7144" y="70009"/>
                    </a:cubicBezTo>
                    <a:cubicBezTo>
                      <a:pt x="28004" y="68104"/>
                      <a:pt x="49530" y="77153"/>
                      <a:pt x="62865" y="93345"/>
                    </a:cubicBezTo>
                    <a:cubicBezTo>
                      <a:pt x="71818" y="64579"/>
                      <a:pt x="80772" y="35814"/>
                      <a:pt x="89725" y="7144"/>
                    </a:cubicBezTo>
                    <a:cubicBezTo>
                      <a:pt x="99060" y="35242"/>
                      <a:pt x="108490" y="63341"/>
                      <a:pt x="117824" y="91440"/>
                    </a:cubicBezTo>
                    <a:cubicBezTo>
                      <a:pt x="137350" y="76676"/>
                      <a:pt x="160972" y="67246"/>
                      <a:pt x="185356" y="64579"/>
                    </a:cubicBezTo>
                    <a:cubicBezTo>
                      <a:pt x="166592" y="97822"/>
                      <a:pt x="147923" y="131159"/>
                      <a:pt x="129159" y="164401"/>
                    </a:cubicBezTo>
                    <a:cubicBezTo>
                      <a:pt x="134112" y="156686"/>
                      <a:pt x="55912" y="151352"/>
                      <a:pt x="55912" y="151352"/>
                    </a:cubicBez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463949" y="3998193"/>
                <a:ext cx="790575" cy="352425"/>
              </a:xfrm>
              <a:custGeom>
                <a:avLst/>
                <a:gdLst>
                  <a:gd name="connsiteX0" fmla="*/ 788480 w 790575"/>
                  <a:gd name="connsiteY0" fmla="*/ 7144 h 352425"/>
                  <a:gd name="connsiteX1" fmla="*/ 788480 w 790575"/>
                  <a:gd name="connsiteY1" fmla="*/ 350520 h 352425"/>
                  <a:gd name="connsiteX2" fmla="*/ 618458 w 790575"/>
                  <a:gd name="connsiteY2" fmla="*/ 350520 h 352425"/>
                  <a:gd name="connsiteX3" fmla="*/ 397764 w 790575"/>
                  <a:gd name="connsiteY3" fmla="*/ 132493 h 352425"/>
                  <a:gd name="connsiteX4" fmla="*/ 177165 w 790575"/>
                  <a:gd name="connsiteY4" fmla="*/ 350520 h 352425"/>
                  <a:gd name="connsiteX5" fmla="*/ 7144 w 790575"/>
                  <a:gd name="connsiteY5" fmla="*/ 350520 h 352425"/>
                  <a:gd name="connsiteX6" fmla="*/ 7144 w 790575"/>
                  <a:gd name="connsiteY6" fmla="*/ 7144 h 352425"/>
                  <a:gd name="connsiteX7" fmla="*/ 788480 w 790575"/>
                  <a:gd name="connsiteY7" fmla="*/ 714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0575" h="352425">
                    <a:moveTo>
                      <a:pt x="788480" y="7144"/>
                    </a:moveTo>
                    <a:lnTo>
                      <a:pt x="788480" y="350520"/>
                    </a:lnTo>
                    <a:lnTo>
                      <a:pt x="618458" y="350520"/>
                    </a:lnTo>
                    <a:cubicBezTo>
                      <a:pt x="617030" y="229934"/>
                      <a:pt x="518732" y="132493"/>
                      <a:pt x="397764" y="132493"/>
                    </a:cubicBezTo>
                    <a:cubicBezTo>
                      <a:pt x="276796" y="132493"/>
                      <a:pt x="178594" y="229838"/>
                      <a:pt x="177165" y="350520"/>
                    </a:cubicBezTo>
                    <a:lnTo>
                      <a:pt x="7144" y="350520"/>
                    </a:lnTo>
                    <a:lnTo>
                      <a:pt x="7144" y="7144"/>
                    </a:lnTo>
                    <a:lnTo>
                      <a:pt x="788480" y="7144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463949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1075264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463949" y="3607477"/>
                <a:ext cx="790575" cy="400050"/>
              </a:xfrm>
              <a:custGeom>
                <a:avLst/>
                <a:gdLst>
                  <a:gd name="connsiteX0" fmla="*/ 7144 w 790575"/>
                  <a:gd name="connsiteY0" fmla="*/ 397859 h 400050"/>
                  <a:gd name="connsiteX1" fmla="*/ 397859 w 790575"/>
                  <a:gd name="connsiteY1" fmla="*/ 7144 h 400050"/>
                  <a:gd name="connsiteX2" fmla="*/ 788480 w 790575"/>
                  <a:gd name="connsiteY2" fmla="*/ 397859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0575" h="400050">
                    <a:moveTo>
                      <a:pt x="7144" y="397859"/>
                    </a:moveTo>
                    <a:lnTo>
                      <a:pt x="397859" y="7144"/>
                    </a:lnTo>
                    <a:lnTo>
                      <a:pt x="788480" y="397859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/>
              <p:cNvSpPr/>
              <p:nvPr/>
            </p:nvSpPr>
            <p:spPr>
              <a:xfrm>
                <a:off x="1245285" y="4436057"/>
                <a:ext cx="561975" cy="561975"/>
              </a:xfrm>
              <a:custGeom>
                <a:avLst/>
                <a:gdLst>
                  <a:gd name="connsiteX0" fmla="*/ 559689 w 561975"/>
                  <a:gd name="connsiteY0" fmla="*/ 559594 h 561975"/>
                  <a:gd name="connsiteX1" fmla="*/ 7144 w 561975"/>
                  <a:gd name="connsiteY1" fmla="*/ 559594 h 561975"/>
                  <a:gd name="connsiteX2" fmla="*/ 7144 w 561975"/>
                  <a:gd name="connsiteY2" fmla="*/ 714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1975" h="561975">
                    <a:moveTo>
                      <a:pt x="559689" y="559594"/>
                    </a:moveTo>
                    <a:lnTo>
                      <a:pt x="7144" y="55959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1521510" y="4712282"/>
                <a:ext cx="561975" cy="561975"/>
              </a:xfrm>
              <a:custGeom>
                <a:avLst/>
                <a:gdLst>
                  <a:gd name="connsiteX0" fmla="*/ 7144 w 561975"/>
                  <a:gd name="connsiteY0" fmla="*/ 7144 h 561975"/>
                  <a:gd name="connsiteX1" fmla="*/ 559594 w 561975"/>
                  <a:gd name="connsiteY1" fmla="*/ 7144 h 561975"/>
                  <a:gd name="connsiteX2" fmla="*/ 559594 w 561975"/>
                  <a:gd name="connsiteY2" fmla="*/ 559594 h 561975"/>
                  <a:gd name="connsiteX3" fmla="*/ 7144 w 561975"/>
                  <a:gd name="connsiteY3" fmla="*/ 55959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561975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559594"/>
                    </a:lnTo>
                    <a:lnTo>
                      <a:pt x="7144" y="55959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1521510" y="4194979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152387" y="4341569"/>
                <a:ext cx="323850" cy="657225"/>
              </a:xfrm>
              <a:custGeom>
                <a:avLst/>
                <a:gdLst>
                  <a:gd name="connsiteX0" fmla="*/ 7144 w 323850"/>
                  <a:gd name="connsiteY0" fmla="*/ 7144 h 657225"/>
                  <a:gd name="connsiteX1" fmla="*/ 318706 w 323850"/>
                  <a:gd name="connsiteY1" fmla="*/ 7144 h 657225"/>
                  <a:gd name="connsiteX2" fmla="*/ 318706 w 323850"/>
                  <a:gd name="connsiteY2" fmla="*/ 654082 h 657225"/>
                  <a:gd name="connsiteX3" fmla="*/ 7144 w 323850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657225">
                    <a:moveTo>
                      <a:pt x="7144" y="7144"/>
                    </a:moveTo>
                    <a:lnTo>
                      <a:pt x="318706" y="7144"/>
                    </a:lnTo>
                    <a:lnTo>
                      <a:pt x="318706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1521510" y="4471204"/>
                <a:ext cx="561975" cy="247650"/>
              </a:xfrm>
              <a:custGeom>
                <a:avLst/>
                <a:gdLst>
                  <a:gd name="connsiteX0" fmla="*/ 7144 w 561975"/>
                  <a:gd name="connsiteY0" fmla="*/ 7144 h 247650"/>
                  <a:gd name="connsiteX1" fmla="*/ 559594 w 561975"/>
                  <a:gd name="connsiteY1" fmla="*/ 7144 h 247650"/>
                  <a:gd name="connsiteX2" fmla="*/ 559594 w 561975"/>
                  <a:gd name="connsiteY2" fmla="*/ 248221 h 247650"/>
                  <a:gd name="connsiteX3" fmla="*/ 7144 w 561975"/>
                  <a:gd name="connsiteY3" fmla="*/ 248221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248221"/>
                    </a:lnTo>
                    <a:lnTo>
                      <a:pt x="7144" y="248221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81501" y="5365659"/>
                <a:ext cx="561975" cy="247650"/>
              </a:xfrm>
              <a:custGeom>
                <a:avLst/>
                <a:gdLst>
                  <a:gd name="connsiteX0" fmla="*/ 559594 w 561975"/>
                  <a:gd name="connsiteY0" fmla="*/ 248222 h 247650"/>
                  <a:gd name="connsiteX1" fmla="*/ 7144 w 561975"/>
                  <a:gd name="connsiteY1" fmla="*/ 248222 h 247650"/>
                  <a:gd name="connsiteX2" fmla="*/ 7144 w 561975"/>
                  <a:gd name="connsiteY2" fmla="*/ 7144 h 247650"/>
                  <a:gd name="connsiteX3" fmla="*/ 559594 w 561975"/>
                  <a:gd name="connsiteY3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559594" y="248222"/>
                    </a:moveTo>
                    <a:lnTo>
                      <a:pt x="7144" y="248222"/>
                    </a:lnTo>
                    <a:lnTo>
                      <a:pt x="7144" y="7144"/>
                    </a:lnTo>
                    <a:lnTo>
                      <a:pt x="55959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81521" y="5089377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/>
              <p:cNvSpPr/>
              <p:nvPr/>
            </p:nvSpPr>
            <p:spPr>
              <a:xfrm>
                <a:off x="6372688" y="2593922"/>
                <a:ext cx="66675" cy="66675"/>
              </a:xfrm>
              <a:custGeom>
                <a:avLst/>
                <a:gdLst>
                  <a:gd name="connsiteX0" fmla="*/ 65627 w 66675"/>
                  <a:gd name="connsiteY0" fmla="*/ 36386 h 66675"/>
                  <a:gd name="connsiteX1" fmla="*/ 36385 w 66675"/>
                  <a:gd name="connsiteY1" fmla="*/ 65627 h 66675"/>
                  <a:gd name="connsiteX2" fmla="*/ 7144 w 66675"/>
                  <a:gd name="connsiteY2" fmla="*/ 36386 h 66675"/>
                  <a:gd name="connsiteX3" fmla="*/ 36385 w 66675"/>
                  <a:gd name="connsiteY3" fmla="*/ 7144 h 66675"/>
                  <a:gd name="connsiteX4" fmla="*/ 65627 w 66675"/>
                  <a:gd name="connsiteY4" fmla="*/ 3638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5627" y="36386"/>
                    </a:moveTo>
                    <a:cubicBezTo>
                      <a:pt x="65627" y="52535"/>
                      <a:pt x="52535" y="65627"/>
                      <a:pt x="36385" y="65627"/>
                    </a:cubicBezTo>
                    <a:cubicBezTo>
                      <a:pt x="20236" y="65627"/>
                      <a:pt x="7144" y="52535"/>
                      <a:pt x="7144" y="36386"/>
                    </a:cubicBezTo>
                    <a:cubicBezTo>
                      <a:pt x="7144" y="20236"/>
                      <a:pt x="20236" y="7144"/>
                      <a:pt x="36385" y="7144"/>
                    </a:cubicBezTo>
                    <a:cubicBezTo>
                      <a:pt x="52535" y="7144"/>
                      <a:pt x="65627" y="20236"/>
                      <a:pt x="65627" y="363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/>
              <p:cNvSpPr/>
              <p:nvPr/>
            </p:nvSpPr>
            <p:spPr>
              <a:xfrm>
                <a:off x="1470688" y="5347979"/>
                <a:ext cx="85725" cy="1028700"/>
              </a:xfrm>
              <a:custGeom>
                <a:avLst/>
                <a:gdLst>
                  <a:gd name="connsiteX0" fmla="*/ 39011 w 85725"/>
                  <a:gd name="connsiteY0" fmla="*/ 16956 h 1028700"/>
                  <a:gd name="connsiteX1" fmla="*/ 18532 w 85725"/>
                  <a:gd name="connsiteY1" fmla="*/ 814960 h 1028700"/>
                  <a:gd name="connsiteX2" fmla="*/ 28724 w 85725"/>
                  <a:gd name="connsiteY2" fmla="*/ 925831 h 1028700"/>
                  <a:gd name="connsiteX3" fmla="*/ 35392 w 85725"/>
                  <a:gd name="connsiteY3" fmla="*/ 981171 h 1028700"/>
                  <a:gd name="connsiteX4" fmla="*/ 40345 w 85725"/>
                  <a:gd name="connsiteY4" fmla="*/ 998983 h 1028700"/>
                  <a:gd name="connsiteX5" fmla="*/ 51203 w 85725"/>
                  <a:gd name="connsiteY5" fmla="*/ 1009080 h 1028700"/>
                  <a:gd name="connsiteX6" fmla="*/ 59204 w 85725"/>
                  <a:gd name="connsiteY6" fmla="*/ 995078 h 1028700"/>
                  <a:gd name="connsiteX7" fmla="*/ 57109 w 85725"/>
                  <a:gd name="connsiteY7" fmla="*/ 995935 h 1028700"/>
                  <a:gd name="connsiteX8" fmla="*/ 69301 w 85725"/>
                  <a:gd name="connsiteY8" fmla="*/ 994316 h 1028700"/>
                  <a:gd name="connsiteX9" fmla="*/ 75682 w 85725"/>
                  <a:gd name="connsiteY9" fmla="*/ 1000221 h 1028700"/>
                  <a:gd name="connsiteX10" fmla="*/ 69205 w 85725"/>
                  <a:gd name="connsiteY10" fmla="*/ 1016224 h 1028700"/>
                  <a:gd name="connsiteX11" fmla="*/ 70825 w 85725"/>
                  <a:gd name="connsiteY11" fmla="*/ 1015366 h 1028700"/>
                  <a:gd name="connsiteX12" fmla="*/ 63871 w 85725"/>
                  <a:gd name="connsiteY12" fmla="*/ 989839 h 1028700"/>
                  <a:gd name="connsiteX13" fmla="*/ 62062 w 85725"/>
                  <a:gd name="connsiteY13" fmla="*/ 989839 h 1028700"/>
                  <a:gd name="connsiteX14" fmla="*/ 48441 w 85725"/>
                  <a:gd name="connsiteY14" fmla="*/ 1000221 h 1028700"/>
                  <a:gd name="connsiteX15" fmla="*/ 78826 w 85725"/>
                  <a:gd name="connsiteY15" fmla="*/ 1020414 h 1028700"/>
                  <a:gd name="connsiteX16" fmla="*/ 83683 w 85725"/>
                  <a:gd name="connsiteY16" fmla="*/ 990696 h 1028700"/>
                  <a:gd name="connsiteX17" fmla="*/ 73015 w 85725"/>
                  <a:gd name="connsiteY17" fmla="*/ 978409 h 1028700"/>
                  <a:gd name="connsiteX18" fmla="*/ 69491 w 85725"/>
                  <a:gd name="connsiteY18" fmla="*/ 949453 h 1028700"/>
                  <a:gd name="connsiteX19" fmla="*/ 49108 w 85725"/>
                  <a:gd name="connsiteY19" fmla="*/ 723616 h 1028700"/>
                  <a:gd name="connsiteX20" fmla="*/ 42345 w 85725"/>
                  <a:gd name="connsiteY20" fmla="*/ 274417 h 1028700"/>
                  <a:gd name="connsiteX21" fmla="*/ 59585 w 85725"/>
                  <a:gd name="connsiteY21" fmla="*/ 16765 h 1028700"/>
                  <a:gd name="connsiteX22" fmla="*/ 39011 w 85725"/>
                  <a:gd name="connsiteY22" fmla="*/ 16956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725" h="1028700">
                    <a:moveTo>
                      <a:pt x="39011" y="16956"/>
                    </a:moveTo>
                    <a:cubicBezTo>
                      <a:pt x="5864" y="281751"/>
                      <a:pt x="-2232" y="548832"/>
                      <a:pt x="18532" y="814960"/>
                    </a:cubicBezTo>
                    <a:cubicBezTo>
                      <a:pt x="21390" y="851917"/>
                      <a:pt x="24628" y="888969"/>
                      <a:pt x="28724" y="925831"/>
                    </a:cubicBezTo>
                    <a:cubicBezTo>
                      <a:pt x="30724" y="944310"/>
                      <a:pt x="33010" y="962693"/>
                      <a:pt x="35392" y="981171"/>
                    </a:cubicBezTo>
                    <a:cubicBezTo>
                      <a:pt x="36154" y="987268"/>
                      <a:pt x="36916" y="993649"/>
                      <a:pt x="40345" y="998983"/>
                    </a:cubicBezTo>
                    <a:cubicBezTo>
                      <a:pt x="41488" y="1000793"/>
                      <a:pt x="51108" y="1009461"/>
                      <a:pt x="51203" y="1009080"/>
                    </a:cubicBezTo>
                    <a:cubicBezTo>
                      <a:pt x="53870" y="1004412"/>
                      <a:pt x="56537" y="999745"/>
                      <a:pt x="59204" y="995078"/>
                    </a:cubicBezTo>
                    <a:lnTo>
                      <a:pt x="57109" y="995935"/>
                    </a:lnTo>
                    <a:cubicBezTo>
                      <a:pt x="61204" y="995459"/>
                      <a:pt x="65205" y="994887"/>
                      <a:pt x="69301" y="994316"/>
                    </a:cubicBezTo>
                    <a:cubicBezTo>
                      <a:pt x="71396" y="996316"/>
                      <a:pt x="73587" y="998221"/>
                      <a:pt x="75682" y="1000221"/>
                    </a:cubicBezTo>
                    <a:cubicBezTo>
                      <a:pt x="73492" y="1005555"/>
                      <a:pt x="71301" y="1010889"/>
                      <a:pt x="69205" y="1016224"/>
                    </a:cubicBezTo>
                    <a:lnTo>
                      <a:pt x="70825" y="1015366"/>
                    </a:lnTo>
                    <a:cubicBezTo>
                      <a:pt x="83398" y="1008985"/>
                      <a:pt x="76825" y="990125"/>
                      <a:pt x="63871" y="989839"/>
                    </a:cubicBezTo>
                    <a:lnTo>
                      <a:pt x="62062" y="989839"/>
                    </a:lnTo>
                    <a:cubicBezTo>
                      <a:pt x="55680" y="989649"/>
                      <a:pt x="50155" y="994316"/>
                      <a:pt x="48441" y="1000221"/>
                    </a:cubicBezTo>
                    <a:cubicBezTo>
                      <a:pt x="42821" y="1018510"/>
                      <a:pt x="64157" y="1032987"/>
                      <a:pt x="78826" y="1020414"/>
                    </a:cubicBezTo>
                    <a:cubicBezTo>
                      <a:pt x="87303" y="1013080"/>
                      <a:pt x="88636" y="1000412"/>
                      <a:pt x="83683" y="990696"/>
                    </a:cubicBezTo>
                    <a:cubicBezTo>
                      <a:pt x="81207" y="985839"/>
                      <a:pt x="75016" y="982981"/>
                      <a:pt x="73015" y="978409"/>
                    </a:cubicBezTo>
                    <a:cubicBezTo>
                      <a:pt x="69491" y="970313"/>
                      <a:pt x="70444" y="958311"/>
                      <a:pt x="69491" y="949453"/>
                    </a:cubicBezTo>
                    <a:cubicBezTo>
                      <a:pt x="61204" y="874301"/>
                      <a:pt x="53870" y="799149"/>
                      <a:pt x="49108" y="723616"/>
                    </a:cubicBezTo>
                    <a:cubicBezTo>
                      <a:pt x="39583" y="574073"/>
                      <a:pt x="37773" y="424245"/>
                      <a:pt x="42345" y="274417"/>
                    </a:cubicBezTo>
                    <a:cubicBezTo>
                      <a:pt x="44917" y="188406"/>
                      <a:pt x="51203" y="102395"/>
                      <a:pt x="59585" y="16765"/>
                    </a:cubicBezTo>
                    <a:cubicBezTo>
                      <a:pt x="60728" y="3716"/>
                      <a:pt x="40630" y="4097"/>
                      <a:pt x="39011" y="1695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/>
              <p:cNvSpPr/>
              <p:nvPr/>
            </p:nvSpPr>
            <p:spPr>
              <a:xfrm>
                <a:off x="1496078" y="5575628"/>
                <a:ext cx="352425" cy="342900"/>
              </a:xfrm>
              <a:custGeom>
                <a:avLst/>
                <a:gdLst>
                  <a:gd name="connsiteX0" fmla="*/ 244792 w 352425"/>
                  <a:gd name="connsiteY0" fmla="*/ 278225 h 342900"/>
                  <a:gd name="connsiteX1" fmla="*/ 7144 w 352425"/>
                  <a:gd name="connsiteY1" fmla="*/ 338233 h 342900"/>
                  <a:gd name="connsiteX2" fmla="*/ 149638 w 352425"/>
                  <a:gd name="connsiteY2" fmla="*/ 111823 h 342900"/>
                  <a:gd name="connsiteX3" fmla="*/ 350520 w 352425"/>
                  <a:gd name="connsiteY3" fmla="*/ 7144 h 342900"/>
                  <a:gd name="connsiteX4" fmla="*/ 331089 w 352425"/>
                  <a:gd name="connsiteY4" fmla="*/ 156686 h 342900"/>
                  <a:gd name="connsiteX5" fmla="*/ 244792 w 352425"/>
                  <a:gd name="connsiteY5" fmla="*/ 278225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342900">
                    <a:moveTo>
                      <a:pt x="244792" y="278225"/>
                    </a:moveTo>
                    <a:cubicBezTo>
                      <a:pt x="179737" y="324421"/>
                      <a:pt x="83820" y="324136"/>
                      <a:pt x="7144" y="338233"/>
                    </a:cubicBezTo>
                    <a:cubicBezTo>
                      <a:pt x="27623" y="246888"/>
                      <a:pt x="77819" y="171164"/>
                      <a:pt x="149638" y="111823"/>
                    </a:cubicBezTo>
                    <a:cubicBezTo>
                      <a:pt x="208217" y="63437"/>
                      <a:pt x="278321" y="30671"/>
                      <a:pt x="350520" y="7144"/>
                    </a:cubicBezTo>
                    <a:cubicBezTo>
                      <a:pt x="351758" y="57626"/>
                      <a:pt x="347377" y="108871"/>
                      <a:pt x="331089" y="156686"/>
                    </a:cubicBezTo>
                    <a:cubicBezTo>
                      <a:pt x="314896" y="204502"/>
                      <a:pt x="286036" y="248983"/>
                      <a:pt x="244792" y="278225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/>
              <p:cNvSpPr/>
              <p:nvPr/>
            </p:nvSpPr>
            <p:spPr>
              <a:xfrm>
                <a:off x="1210652" y="5523717"/>
                <a:ext cx="266700" cy="257175"/>
              </a:xfrm>
              <a:custGeom>
                <a:avLst/>
                <a:gdLst>
                  <a:gd name="connsiteX0" fmla="*/ 87402 w 266700"/>
                  <a:gd name="connsiteY0" fmla="*/ 212217 h 257175"/>
                  <a:gd name="connsiteX1" fmla="*/ 267139 w 266700"/>
                  <a:gd name="connsiteY1" fmla="*/ 257651 h 257175"/>
                  <a:gd name="connsiteX2" fmla="*/ 159316 w 266700"/>
                  <a:gd name="connsiteY2" fmla="*/ 86392 h 257175"/>
                  <a:gd name="connsiteX3" fmla="*/ 7297 w 266700"/>
                  <a:gd name="connsiteY3" fmla="*/ 7144 h 257175"/>
                  <a:gd name="connsiteX4" fmla="*/ 21965 w 266700"/>
                  <a:gd name="connsiteY4" fmla="*/ 120301 h 257175"/>
                  <a:gd name="connsiteX5" fmla="*/ 87402 w 266700"/>
                  <a:gd name="connsiteY5" fmla="*/ 21221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257175">
                    <a:moveTo>
                      <a:pt x="87402" y="212217"/>
                    </a:moveTo>
                    <a:cubicBezTo>
                      <a:pt x="136551" y="247174"/>
                      <a:pt x="209131" y="246983"/>
                      <a:pt x="267139" y="257651"/>
                    </a:cubicBezTo>
                    <a:cubicBezTo>
                      <a:pt x="251708" y="188500"/>
                      <a:pt x="213608" y="131254"/>
                      <a:pt x="159316" y="86392"/>
                    </a:cubicBezTo>
                    <a:cubicBezTo>
                      <a:pt x="115024" y="49816"/>
                      <a:pt x="61970" y="25051"/>
                      <a:pt x="7297" y="7144"/>
                    </a:cubicBezTo>
                    <a:cubicBezTo>
                      <a:pt x="6344" y="45339"/>
                      <a:pt x="9678" y="84106"/>
                      <a:pt x="21965" y="120301"/>
                    </a:cubicBezTo>
                    <a:cubicBezTo>
                      <a:pt x="34443" y="156401"/>
                      <a:pt x="56255" y="190024"/>
                      <a:pt x="87402" y="21221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/>
              <p:cNvSpPr/>
              <p:nvPr/>
            </p:nvSpPr>
            <p:spPr>
              <a:xfrm>
                <a:off x="1125428" y="4882203"/>
                <a:ext cx="752475" cy="704850"/>
              </a:xfrm>
              <a:custGeom>
                <a:avLst/>
                <a:gdLst>
                  <a:gd name="connsiteX0" fmla="*/ 383985 w 752475"/>
                  <a:gd name="connsiteY0" fmla="*/ 7149 h 704850"/>
                  <a:gd name="connsiteX1" fmla="*/ 452184 w 752475"/>
                  <a:gd name="connsiteY1" fmla="*/ 121544 h 704850"/>
                  <a:gd name="connsiteX2" fmla="*/ 577438 w 752475"/>
                  <a:gd name="connsiteY2" fmla="*/ 83539 h 704850"/>
                  <a:gd name="connsiteX3" fmla="*/ 592487 w 752475"/>
                  <a:gd name="connsiteY3" fmla="*/ 203840 h 704850"/>
                  <a:gd name="connsiteX4" fmla="*/ 707168 w 752475"/>
                  <a:gd name="connsiteY4" fmla="*/ 240511 h 704850"/>
                  <a:gd name="connsiteX5" fmla="*/ 655067 w 752475"/>
                  <a:gd name="connsiteY5" fmla="*/ 349096 h 704850"/>
                  <a:gd name="connsiteX6" fmla="*/ 720027 w 752475"/>
                  <a:gd name="connsiteY6" fmla="*/ 399483 h 704850"/>
                  <a:gd name="connsiteX7" fmla="*/ 747554 w 752475"/>
                  <a:gd name="connsiteY7" fmla="*/ 439964 h 704850"/>
                  <a:gd name="connsiteX8" fmla="*/ 711931 w 752475"/>
                  <a:gd name="connsiteY8" fmla="*/ 506830 h 704850"/>
                  <a:gd name="connsiteX9" fmla="*/ 633350 w 752475"/>
                  <a:gd name="connsiteY9" fmla="*/ 524832 h 704850"/>
                  <a:gd name="connsiteX10" fmla="*/ 621253 w 752475"/>
                  <a:gd name="connsiteY10" fmla="*/ 636656 h 704850"/>
                  <a:gd name="connsiteX11" fmla="*/ 533337 w 752475"/>
                  <a:gd name="connsiteY11" fmla="*/ 619701 h 704850"/>
                  <a:gd name="connsiteX12" fmla="*/ 449041 w 752475"/>
                  <a:gd name="connsiteY12" fmla="*/ 697425 h 704850"/>
                  <a:gd name="connsiteX13" fmla="*/ 366078 w 752475"/>
                  <a:gd name="connsiteY13" fmla="*/ 618368 h 704850"/>
                  <a:gd name="connsiteX14" fmla="*/ 302356 w 752475"/>
                  <a:gd name="connsiteY14" fmla="*/ 684186 h 704850"/>
                  <a:gd name="connsiteX15" fmla="*/ 214821 w 752475"/>
                  <a:gd name="connsiteY15" fmla="*/ 692568 h 704850"/>
                  <a:gd name="connsiteX16" fmla="*/ 193295 w 752475"/>
                  <a:gd name="connsiteY16" fmla="*/ 614653 h 704850"/>
                  <a:gd name="connsiteX17" fmla="*/ 87567 w 752475"/>
                  <a:gd name="connsiteY17" fmla="*/ 606938 h 704850"/>
                  <a:gd name="connsiteX18" fmla="*/ 129382 w 752475"/>
                  <a:gd name="connsiteY18" fmla="*/ 509497 h 704850"/>
                  <a:gd name="connsiteX19" fmla="*/ 9557 w 752475"/>
                  <a:gd name="connsiteY19" fmla="*/ 450537 h 704850"/>
                  <a:gd name="connsiteX20" fmla="*/ 90996 w 752475"/>
                  <a:gd name="connsiteY20" fmla="*/ 360431 h 704850"/>
                  <a:gd name="connsiteX21" fmla="*/ 33751 w 752475"/>
                  <a:gd name="connsiteY21" fmla="*/ 269372 h 704850"/>
                  <a:gd name="connsiteX22" fmla="*/ 161671 w 752475"/>
                  <a:gd name="connsiteY22" fmla="*/ 246036 h 704850"/>
                  <a:gd name="connsiteX23" fmla="*/ 195676 w 752475"/>
                  <a:gd name="connsiteY23" fmla="*/ 70299 h 704850"/>
                  <a:gd name="connsiteX24" fmla="*/ 304832 w 752475"/>
                  <a:gd name="connsiteY24" fmla="*/ 110685 h 704850"/>
                  <a:gd name="connsiteX25" fmla="*/ 383985 w 752475"/>
                  <a:gd name="connsiteY25" fmla="*/ 7149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52475" h="704850">
                    <a:moveTo>
                      <a:pt x="383985" y="7149"/>
                    </a:moveTo>
                    <a:cubicBezTo>
                      <a:pt x="437896" y="6482"/>
                      <a:pt x="479711" y="75157"/>
                      <a:pt x="452184" y="121544"/>
                    </a:cubicBezTo>
                    <a:cubicBezTo>
                      <a:pt x="478187" y="81253"/>
                      <a:pt x="535242" y="60774"/>
                      <a:pt x="577438" y="83539"/>
                    </a:cubicBezTo>
                    <a:cubicBezTo>
                      <a:pt x="619634" y="106304"/>
                      <a:pt x="630492" y="174598"/>
                      <a:pt x="592487" y="203840"/>
                    </a:cubicBezTo>
                    <a:cubicBezTo>
                      <a:pt x="631349" y="180313"/>
                      <a:pt x="689166" y="198792"/>
                      <a:pt x="707168" y="240511"/>
                    </a:cubicBezTo>
                    <a:cubicBezTo>
                      <a:pt x="725171" y="282230"/>
                      <a:pt x="698882" y="336999"/>
                      <a:pt x="655067" y="349096"/>
                    </a:cubicBezTo>
                    <a:cubicBezTo>
                      <a:pt x="678308" y="363669"/>
                      <a:pt x="700120" y="380529"/>
                      <a:pt x="720027" y="399483"/>
                    </a:cubicBezTo>
                    <a:cubicBezTo>
                      <a:pt x="732029" y="410913"/>
                      <a:pt x="743840" y="423867"/>
                      <a:pt x="747554" y="439964"/>
                    </a:cubicBezTo>
                    <a:cubicBezTo>
                      <a:pt x="753650" y="466349"/>
                      <a:pt x="735553" y="493590"/>
                      <a:pt x="711931" y="506830"/>
                    </a:cubicBezTo>
                    <a:cubicBezTo>
                      <a:pt x="688309" y="520070"/>
                      <a:pt x="660400" y="522546"/>
                      <a:pt x="633350" y="524832"/>
                    </a:cubicBezTo>
                    <a:cubicBezTo>
                      <a:pt x="647637" y="562837"/>
                      <a:pt x="664306" y="608938"/>
                      <a:pt x="621253" y="636656"/>
                    </a:cubicBezTo>
                    <a:cubicBezTo>
                      <a:pt x="593535" y="654468"/>
                      <a:pt x="552482" y="646562"/>
                      <a:pt x="533337" y="619701"/>
                    </a:cubicBezTo>
                    <a:cubicBezTo>
                      <a:pt x="530289" y="661706"/>
                      <a:pt x="491046" y="697711"/>
                      <a:pt x="449041" y="697425"/>
                    </a:cubicBezTo>
                    <a:cubicBezTo>
                      <a:pt x="406940" y="697044"/>
                      <a:pt x="368459" y="660373"/>
                      <a:pt x="366078" y="618368"/>
                    </a:cubicBezTo>
                    <a:cubicBezTo>
                      <a:pt x="347600" y="642942"/>
                      <a:pt x="328359" y="667803"/>
                      <a:pt x="302356" y="684186"/>
                    </a:cubicBezTo>
                    <a:cubicBezTo>
                      <a:pt x="276353" y="700569"/>
                      <a:pt x="241967" y="707046"/>
                      <a:pt x="214821" y="692568"/>
                    </a:cubicBezTo>
                    <a:cubicBezTo>
                      <a:pt x="187675" y="678089"/>
                      <a:pt x="174340" y="638847"/>
                      <a:pt x="193295" y="614653"/>
                    </a:cubicBezTo>
                    <a:cubicBezTo>
                      <a:pt x="166910" y="646467"/>
                      <a:pt x="108998" y="642180"/>
                      <a:pt x="87567" y="606938"/>
                    </a:cubicBezTo>
                    <a:cubicBezTo>
                      <a:pt x="66136" y="571695"/>
                      <a:pt x="88996" y="518260"/>
                      <a:pt x="129382" y="509497"/>
                    </a:cubicBezTo>
                    <a:cubicBezTo>
                      <a:pt x="81852" y="522832"/>
                      <a:pt x="23369" y="497972"/>
                      <a:pt x="9557" y="450537"/>
                    </a:cubicBezTo>
                    <a:cubicBezTo>
                      <a:pt x="-4254" y="403103"/>
                      <a:pt x="43657" y="346524"/>
                      <a:pt x="90996" y="360431"/>
                    </a:cubicBezTo>
                    <a:cubicBezTo>
                      <a:pt x="49086" y="358335"/>
                      <a:pt x="17463" y="308138"/>
                      <a:pt x="33751" y="269372"/>
                    </a:cubicBezTo>
                    <a:cubicBezTo>
                      <a:pt x="59278" y="208507"/>
                      <a:pt x="117857" y="243273"/>
                      <a:pt x="161671" y="246036"/>
                    </a:cubicBezTo>
                    <a:cubicBezTo>
                      <a:pt x="118904" y="196315"/>
                      <a:pt x="132716" y="99351"/>
                      <a:pt x="195676" y="70299"/>
                    </a:cubicBezTo>
                    <a:cubicBezTo>
                      <a:pt x="234824" y="52202"/>
                      <a:pt x="286830" y="71442"/>
                      <a:pt x="304832" y="110685"/>
                    </a:cubicBezTo>
                    <a:cubicBezTo>
                      <a:pt x="285020" y="67537"/>
                      <a:pt x="343885" y="7625"/>
                      <a:pt x="383985" y="7149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/>
              <p:cNvSpPr/>
              <p:nvPr/>
            </p:nvSpPr>
            <p:spPr>
              <a:xfrm>
                <a:off x="1303950" y="5099473"/>
                <a:ext cx="428625" cy="361950"/>
              </a:xfrm>
              <a:custGeom>
                <a:avLst/>
                <a:gdLst>
                  <a:gd name="connsiteX0" fmla="*/ 139074 w 428625"/>
                  <a:gd name="connsiteY0" fmla="*/ 212408 h 361950"/>
                  <a:gd name="connsiteX1" fmla="*/ 61159 w 428625"/>
                  <a:gd name="connsiteY1" fmla="*/ 7144 h 361950"/>
                  <a:gd name="connsiteX2" fmla="*/ 10010 w 428625"/>
                  <a:gd name="connsiteY2" fmla="*/ 113443 h 361950"/>
                  <a:gd name="connsiteX3" fmla="*/ 191461 w 428625"/>
                  <a:gd name="connsiteY3" fmla="*/ 356330 h 361950"/>
                  <a:gd name="connsiteX4" fmla="*/ 351767 w 428625"/>
                  <a:gd name="connsiteY4" fmla="*/ 315373 h 361950"/>
                  <a:gd name="connsiteX5" fmla="*/ 399392 w 428625"/>
                  <a:gd name="connsiteY5" fmla="*/ 272701 h 361950"/>
                  <a:gd name="connsiteX6" fmla="*/ 421966 w 428625"/>
                  <a:gd name="connsiteY6" fmla="*/ 219551 h 361950"/>
                  <a:gd name="connsiteX7" fmla="*/ 430634 w 428625"/>
                  <a:gd name="connsiteY7" fmla="*/ 154591 h 361950"/>
                  <a:gd name="connsiteX8" fmla="*/ 139074 w 428625"/>
                  <a:gd name="connsiteY8" fmla="*/ 21240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625" h="361950">
                    <a:moveTo>
                      <a:pt x="139074" y="212408"/>
                    </a:moveTo>
                    <a:cubicBezTo>
                      <a:pt x="69922" y="184785"/>
                      <a:pt x="30394" y="88868"/>
                      <a:pt x="61159" y="7144"/>
                    </a:cubicBezTo>
                    <a:cubicBezTo>
                      <a:pt x="35727" y="35052"/>
                      <a:pt x="17058" y="70580"/>
                      <a:pt x="10010" y="113443"/>
                    </a:cubicBezTo>
                    <a:cubicBezTo>
                      <a:pt x="-9135" y="228886"/>
                      <a:pt x="69446" y="349472"/>
                      <a:pt x="191461" y="356330"/>
                    </a:cubicBezTo>
                    <a:cubicBezTo>
                      <a:pt x="247087" y="359474"/>
                      <a:pt x="304523" y="345091"/>
                      <a:pt x="351767" y="315373"/>
                    </a:cubicBezTo>
                    <a:cubicBezTo>
                      <a:pt x="369960" y="303943"/>
                      <a:pt x="387105" y="290322"/>
                      <a:pt x="399392" y="272701"/>
                    </a:cubicBezTo>
                    <a:cubicBezTo>
                      <a:pt x="410441" y="256794"/>
                      <a:pt x="417204" y="238316"/>
                      <a:pt x="421966" y="219551"/>
                    </a:cubicBezTo>
                    <a:cubicBezTo>
                      <a:pt x="427395" y="198406"/>
                      <a:pt x="430253" y="176499"/>
                      <a:pt x="430634" y="154591"/>
                    </a:cubicBezTo>
                    <a:cubicBezTo>
                      <a:pt x="361387" y="234601"/>
                      <a:pt x="250326" y="268034"/>
                      <a:pt x="139074" y="212408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/>
              <p:cNvSpPr/>
              <p:nvPr/>
            </p:nvSpPr>
            <p:spPr>
              <a:xfrm>
                <a:off x="1347394" y="5028507"/>
                <a:ext cx="390525" cy="314325"/>
              </a:xfrm>
              <a:custGeom>
                <a:avLst/>
                <a:gdLst>
                  <a:gd name="connsiteX0" fmla="*/ 372617 w 390525"/>
                  <a:gd name="connsiteY0" fmla="*/ 137642 h 314325"/>
                  <a:gd name="connsiteX1" fmla="*/ 17715 w 390525"/>
                  <a:gd name="connsiteY1" fmla="*/ 78110 h 314325"/>
                  <a:gd name="connsiteX2" fmla="*/ 95630 w 390525"/>
                  <a:gd name="connsiteY2" fmla="*/ 283374 h 314325"/>
                  <a:gd name="connsiteX3" fmla="*/ 387190 w 390525"/>
                  <a:gd name="connsiteY3" fmla="*/ 225557 h 314325"/>
                  <a:gd name="connsiteX4" fmla="*/ 372617 w 390525"/>
                  <a:gd name="connsiteY4" fmla="*/ 137642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314325">
                    <a:moveTo>
                      <a:pt x="372617" y="137642"/>
                    </a:moveTo>
                    <a:cubicBezTo>
                      <a:pt x="312609" y="-20854"/>
                      <a:pt x="114585" y="-27808"/>
                      <a:pt x="17715" y="78110"/>
                    </a:cubicBezTo>
                    <a:cubicBezTo>
                      <a:pt x="-13050" y="159740"/>
                      <a:pt x="26478" y="255656"/>
                      <a:pt x="95630" y="283374"/>
                    </a:cubicBezTo>
                    <a:cubicBezTo>
                      <a:pt x="206882" y="339000"/>
                      <a:pt x="317943" y="305567"/>
                      <a:pt x="387190" y="225557"/>
                    </a:cubicBezTo>
                    <a:cubicBezTo>
                      <a:pt x="387666" y="195649"/>
                      <a:pt x="383190" y="165645"/>
                      <a:pt x="372617" y="137642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/>
              <p:cNvSpPr/>
              <p:nvPr/>
            </p:nvSpPr>
            <p:spPr>
              <a:xfrm>
                <a:off x="2385239" y="5619846"/>
                <a:ext cx="57150" cy="676275"/>
              </a:xfrm>
              <a:custGeom>
                <a:avLst/>
                <a:gdLst>
                  <a:gd name="connsiteX0" fmla="*/ 27906 w 57150"/>
                  <a:gd name="connsiteY0" fmla="*/ 13503 h 676275"/>
                  <a:gd name="connsiteX1" fmla="*/ 14571 w 57150"/>
                  <a:gd name="connsiteY1" fmla="*/ 533283 h 676275"/>
                  <a:gd name="connsiteX2" fmla="*/ 21239 w 57150"/>
                  <a:gd name="connsiteY2" fmla="*/ 605482 h 676275"/>
                  <a:gd name="connsiteX3" fmla="*/ 25525 w 57150"/>
                  <a:gd name="connsiteY3" fmla="*/ 641487 h 676275"/>
                  <a:gd name="connsiteX4" fmla="*/ 28763 w 57150"/>
                  <a:gd name="connsiteY4" fmla="*/ 653107 h 676275"/>
                  <a:gd name="connsiteX5" fmla="*/ 35812 w 57150"/>
                  <a:gd name="connsiteY5" fmla="*/ 659679 h 676275"/>
                  <a:gd name="connsiteX6" fmla="*/ 41051 w 57150"/>
                  <a:gd name="connsiteY6" fmla="*/ 650536 h 676275"/>
                  <a:gd name="connsiteX7" fmla="*/ 39717 w 57150"/>
                  <a:gd name="connsiteY7" fmla="*/ 651107 h 676275"/>
                  <a:gd name="connsiteX8" fmla="*/ 47718 w 57150"/>
                  <a:gd name="connsiteY8" fmla="*/ 650059 h 676275"/>
                  <a:gd name="connsiteX9" fmla="*/ 51909 w 57150"/>
                  <a:gd name="connsiteY9" fmla="*/ 653869 h 676275"/>
                  <a:gd name="connsiteX10" fmla="*/ 47623 w 57150"/>
                  <a:gd name="connsiteY10" fmla="*/ 664252 h 676275"/>
                  <a:gd name="connsiteX11" fmla="*/ 48671 w 57150"/>
                  <a:gd name="connsiteY11" fmla="*/ 663680 h 676275"/>
                  <a:gd name="connsiteX12" fmla="*/ 44194 w 57150"/>
                  <a:gd name="connsiteY12" fmla="*/ 647011 h 676275"/>
                  <a:gd name="connsiteX13" fmla="*/ 42956 w 57150"/>
                  <a:gd name="connsiteY13" fmla="*/ 647011 h 676275"/>
                  <a:gd name="connsiteX14" fmla="*/ 34097 w 57150"/>
                  <a:gd name="connsiteY14" fmla="*/ 653774 h 676275"/>
                  <a:gd name="connsiteX15" fmla="*/ 53814 w 57150"/>
                  <a:gd name="connsiteY15" fmla="*/ 666919 h 676275"/>
                  <a:gd name="connsiteX16" fmla="*/ 56958 w 57150"/>
                  <a:gd name="connsiteY16" fmla="*/ 647583 h 676275"/>
                  <a:gd name="connsiteX17" fmla="*/ 50004 w 57150"/>
                  <a:gd name="connsiteY17" fmla="*/ 639582 h 676275"/>
                  <a:gd name="connsiteX18" fmla="*/ 47718 w 57150"/>
                  <a:gd name="connsiteY18" fmla="*/ 620722 h 676275"/>
                  <a:gd name="connsiteX19" fmla="*/ 34383 w 57150"/>
                  <a:gd name="connsiteY19" fmla="*/ 473656 h 676275"/>
                  <a:gd name="connsiteX20" fmla="*/ 30002 w 57150"/>
                  <a:gd name="connsiteY20" fmla="*/ 181048 h 676275"/>
                  <a:gd name="connsiteX21" fmla="*/ 41241 w 57150"/>
                  <a:gd name="connsiteY21" fmla="*/ 13218 h 676275"/>
                  <a:gd name="connsiteX22" fmla="*/ 27906 w 57150"/>
                  <a:gd name="connsiteY22" fmla="*/ 13503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50" h="676275">
                    <a:moveTo>
                      <a:pt x="27906" y="13503"/>
                    </a:moveTo>
                    <a:cubicBezTo>
                      <a:pt x="6285" y="186001"/>
                      <a:pt x="1046" y="359928"/>
                      <a:pt x="14571" y="533283"/>
                    </a:cubicBezTo>
                    <a:cubicBezTo>
                      <a:pt x="16476" y="557381"/>
                      <a:pt x="18572" y="581479"/>
                      <a:pt x="21239" y="605482"/>
                    </a:cubicBezTo>
                    <a:cubicBezTo>
                      <a:pt x="22572" y="617484"/>
                      <a:pt x="24001" y="629485"/>
                      <a:pt x="25525" y="641487"/>
                    </a:cubicBezTo>
                    <a:cubicBezTo>
                      <a:pt x="26001" y="645487"/>
                      <a:pt x="26573" y="649583"/>
                      <a:pt x="28763" y="653107"/>
                    </a:cubicBezTo>
                    <a:cubicBezTo>
                      <a:pt x="29526" y="654250"/>
                      <a:pt x="35812" y="659965"/>
                      <a:pt x="35812" y="659679"/>
                    </a:cubicBezTo>
                    <a:cubicBezTo>
                      <a:pt x="37527" y="656631"/>
                      <a:pt x="39336" y="653583"/>
                      <a:pt x="41051" y="650536"/>
                    </a:cubicBezTo>
                    <a:lnTo>
                      <a:pt x="39717" y="651107"/>
                    </a:lnTo>
                    <a:cubicBezTo>
                      <a:pt x="42384" y="650726"/>
                      <a:pt x="45051" y="650440"/>
                      <a:pt x="47718" y="650059"/>
                    </a:cubicBezTo>
                    <a:cubicBezTo>
                      <a:pt x="49147" y="651393"/>
                      <a:pt x="50480" y="652631"/>
                      <a:pt x="51909" y="653869"/>
                    </a:cubicBezTo>
                    <a:cubicBezTo>
                      <a:pt x="50480" y="657394"/>
                      <a:pt x="49052" y="660822"/>
                      <a:pt x="47623" y="664252"/>
                    </a:cubicBezTo>
                    <a:lnTo>
                      <a:pt x="48671" y="663680"/>
                    </a:lnTo>
                    <a:cubicBezTo>
                      <a:pt x="56862" y="659489"/>
                      <a:pt x="52576" y="647202"/>
                      <a:pt x="44194" y="647011"/>
                    </a:cubicBezTo>
                    <a:lnTo>
                      <a:pt x="42956" y="647011"/>
                    </a:lnTo>
                    <a:cubicBezTo>
                      <a:pt x="38860" y="646916"/>
                      <a:pt x="35240" y="649964"/>
                      <a:pt x="34097" y="653774"/>
                    </a:cubicBezTo>
                    <a:cubicBezTo>
                      <a:pt x="30478" y="665680"/>
                      <a:pt x="44289" y="675110"/>
                      <a:pt x="53814" y="666919"/>
                    </a:cubicBezTo>
                    <a:cubicBezTo>
                      <a:pt x="59339" y="662156"/>
                      <a:pt x="60196" y="653869"/>
                      <a:pt x="56958" y="647583"/>
                    </a:cubicBezTo>
                    <a:cubicBezTo>
                      <a:pt x="55338" y="644439"/>
                      <a:pt x="51338" y="642630"/>
                      <a:pt x="50004" y="639582"/>
                    </a:cubicBezTo>
                    <a:cubicBezTo>
                      <a:pt x="47718" y="634343"/>
                      <a:pt x="48290" y="626532"/>
                      <a:pt x="47718" y="620722"/>
                    </a:cubicBezTo>
                    <a:cubicBezTo>
                      <a:pt x="42289" y="571764"/>
                      <a:pt x="37527" y="522805"/>
                      <a:pt x="34383" y="473656"/>
                    </a:cubicBezTo>
                    <a:cubicBezTo>
                      <a:pt x="28192" y="376215"/>
                      <a:pt x="27049" y="278584"/>
                      <a:pt x="30002" y="181048"/>
                    </a:cubicBezTo>
                    <a:cubicBezTo>
                      <a:pt x="31716" y="125041"/>
                      <a:pt x="35812" y="69034"/>
                      <a:pt x="41241" y="13218"/>
                    </a:cubicBezTo>
                    <a:cubicBezTo>
                      <a:pt x="42098" y="4931"/>
                      <a:pt x="28954" y="5217"/>
                      <a:pt x="27906" y="13503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/>
              <p:cNvSpPr/>
              <p:nvPr/>
            </p:nvSpPr>
            <p:spPr>
              <a:xfrm>
                <a:off x="2401906" y="5768128"/>
                <a:ext cx="228600" cy="228600"/>
              </a:xfrm>
              <a:custGeom>
                <a:avLst/>
                <a:gdLst>
                  <a:gd name="connsiteX0" fmla="*/ 161925 w 228600"/>
                  <a:gd name="connsiteY0" fmla="*/ 183737 h 228600"/>
                  <a:gd name="connsiteX1" fmla="*/ 7144 w 228600"/>
                  <a:gd name="connsiteY1" fmla="*/ 222790 h 228600"/>
                  <a:gd name="connsiteX2" fmla="*/ 99917 w 228600"/>
                  <a:gd name="connsiteY2" fmla="*/ 75343 h 228600"/>
                  <a:gd name="connsiteX3" fmla="*/ 230791 w 228600"/>
                  <a:gd name="connsiteY3" fmla="*/ 7144 h 228600"/>
                  <a:gd name="connsiteX4" fmla="*/ 218122 w 228600"/>
                  <a:gd name="connsiteY4" fmla="*/ 104489 h 228600"/>
                  <a:gd name="connsiteX5" fmla="*/ 161925 w 228600"/>
                  <a:gd name="connsiteY5" fmla="*/ 1837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228600">
                    <a:moveTo>
                      <a:pt x="161925" y="183737"/>
                    </a:moveTo>
                    <a:cubicBezTo>
                      <a:pt x="119539" y="213836"/>
                      <a:pt x="57055" y="213646"/>
                      <a:pt x="7144" y="222790"/>
                    </a:cubicBezTo>
                    <a:cubicBezTo>
                      <a:pt x="20479" y="163259"/>
                      <a:pt x="53245" y="114014"/>
                      <a:pt x="99917" y="75343"/>
                    </a:cubicBezTo>
                    <a:cubicBezTo>
                      <a:pt x="138017" y="43815"/>
                      <a:pt x="183737" y="22479"/>
                      <a:pt x="230791" y="7144"/>
                    </a:cubicBezTo>
                    <a:cubicBezTo>
                      <a:pt x="231553" y="40005"/>
                      <a:pt x="228790" y="73343"/>
                      <a:pt x="218122" y="104489"/>
                    </a:cubicBezTo>
                    <a:cubicBezTo>
                      <a:pt x="207550" y="135731"/>
                      <a:pt x="188690" y="164687"/>
                      <a:pt x="161925" y="18373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/>
              <p:cNvSpPr/>
              <p:nvPr/>
            </p:nvSpPr>
            <p:spPr>
              <a:xfrm>
                <a:off x="2215985" y="5734219"/>
                <a:ext cx="180975" cy="171450"/>
              </a:xfrm>
              <a:custGeom>
                <a:avLst/>
                <a:gdLst>
                  <a:gd name="connsiteX0" fmla="*/ 59334 w 180975"/>
                  <a:gd name="connsiteY0" fmla="*/ 140779 h 171450"/>
                  <a:gd name="connsiteX1" fmla="*/ 176396 w 180975"/>
                  <a:gd name="connsiteY1" fmla="*/ 170307 h 171450"/>
                  <a:gd name="connsiteX2" fmla="*/ 106197 w 180975"/>
                  <a:gd name="connsiteY2" fmla="*/ 58769 h 171450"/>
                  <a:gd name="connsiteX3" fmla="*/ 7232 w 180975"/>
                  <a:gd name="connsiteY3" fmla="*/ 7144 h 171450"/>
                  <a:gd name="connsiteX4" fmla="*/ 16757 w 180975"/>
                  <a:gd name="connsiteY4" fmla="*/ 80867 h 171450"/>
                  <a:gd name="connsiteX5" fmla="*/ 59334 w 180975"/>
                  <a:gd name="connsiteY5" fmla="*/ 14077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" h="171450">
                    <a:moveTo>
                      <a:pt x="59334" y="140779"/>
                    </a:moveTo>
                    <a:cubicBezTo>
                      <a:pt x="91338" y="163544"/>
                      <a:pt x="138677" y="163449"/>
                      <a:pt x="176396" y="170307"/>
                    </a:cubicBezTo>
                    <a:cubicBezTo>
                      <a:pt x="166300" y="125254"/>
                      <a:pt x="141535" y="88011"/>
                      <a:pt x="106197" y="58769"/>
                    </a:cubicBezTo>
                    <a:cubicBezTo>
                      <a:pt x="77336" y="34957"/>
                      <a:pt x="42760" y="18764"/>
                      <a:pt x="7232" y="7144"/>
                    </a:cubicBezTo>
                    <a:cubicBezTo>
                      <a:pt x="6660" y="32004"/>
                      <a:pt x="8756" y="57245"/>
                      <a:pt x="16757" y="80867"/>
                    </a:cubicBezTo>
                    <a:cubicBezTo>
                      <a:pt x="24853" y="104489"/>
                      <a:pt x="39045" y="126397"/>
                      <a:pt x="59334" y="14077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/>
              <p:cNvSpPr/>
              <p:nvPr/>
            </p:nvSpPr>
            <p:spPr>
              <a:xfrm>
                <a:off x="2160410" y="5316450"/>
                <a:ext cx="495300" cy="457200"/>
              </a:xfrm>
              <a:custGeom>
                <a:avLst/>
                <a:gdLst>
                  <a:gd name="connsiteX0" fmla="*/ 252545 w 495300"/>
                  <a:gd name="connsiteY0" fmla="*/ 7146 h 457200"/>
                  <a:gd name="connsiteX1" fmla="*/ 297026 w 495300"/>
                  <a:gd name="connsiteY1" fmla="*/ 81631 h 457200"/>
                  <a:gd name="connsiteX2" fmla="*/ 378560 w 495300"/>
                  <a:gd name="connsiteY2" fmla="*/ 56866 h 457200"/>
                  <a:gd name="connsiteX3" fmla="*/ 388371 w 495300"/>
                  <a:gd name="connsiteY3" fmla="*/ 135257 h 457200"/>
                  <a:gd name="connsiteX4" fmla="*/ 463047 w 495300"/>
                  <a:gd name="connsiteY4" fmla="*/ 159165 h 457200"/>
                  <a:gd name="connsiteX5" fmla="*/ 429138 w 495300"/>
                  <a:gd name="connsiteY5" fmla="*/ 229840 h 457200"/>
                  <a:gd name="connsiteX6" fmla="*/ 471429 w 495300"/>
                  <a:gd name="connsiteY6" fmla="*/ 262606 h 457200"/>
                  <a:gd name="connsiteX7" fmla="*/ 489336 w 495300"/>
                  <a:gd name="connsiteY7" fmla="*/ 288991 h 457200"/>
                  <a:gd name="connsiteX8" fmla="*/ 466095 w 495300"/>
                  <a:gd name="connsiteY8" fmla="*/ 332520 h 457200"/>
                  <a:gd name="connsiteX9" fmla="*/ 414946 w 495300"/>
                  <a:gd name="connsiteY9" fmla="*/ 344236 h 457200"/>
                  <a:gd name="connsiteX10" fmla="*/ 407040 w 495300"/>
                  <a:gd name="connsiteY10" fmla="*/ 417102 h 457200"/>
                  <a:gd name="connsiteX11" fmla="*/ 349795 w 495300"/>
                  <a:gd name="connsiteY11" fmla="*/ 406053 h 457200"/>
                  <a:gd name="connsiteX12" fmla="*/ 294836 w 495300"/>
                  <a:gd name="connsiteY12" fmla="*/ 456631 h 457200"/>
                  <a:gd name="connsiteX13" fmla="*/ 240734 w 495300"/>
                  <a:gd name="connsiteY13" fmla="*/ 405101 h 457200"/>
                  <a:gd name="connsiteX14" fmla="*/ 199300 w 495300"/>
                  <a:gd name="connsiteY14" fmla="*/ 447963 h 457200"/>
                  <a:gd name="connsiteX15" fmla="*/ 142340 w 495300"/>
                  <a:gd name="connsiteY15" fmla="*/ 453392 h 457200"/>
                  <a:gd name="connsiteX16" fmla="*/ 128339 w 495300"/>
                  <a:gd name="connsiteY16" fmla="*/ 402624 h 457200"/>
                  <a:gd name="connsiteX17" fmla="*/ 59473 w 495300"/>
                  <a:gd name="connsiteY17" fmla="*/ 397576 h 457200"/>
                  <a:gd name="connsiteX18" fmla="*/ 86714 w 495300"/>
                  <a:gd name="connsiteY18" fmla="*/ 334139 h 457200"/>
                  <a:gd name="connsiteX19" fmla="*/ 8705 w 495300"/>
                  <a:gd name="connsiteY19" fmla="*/ 295754 h 457200"/>
                  <a:gd name="connsiteX20" fmla="*/ 61759 w 495300"/>
                  <a:gd name="connsiteY20" fmla="*/ 237080 h 457200"/>
                  <a:gd name="connsiteX21" fmla="*/ 24421 w 495300"/>
                  <a:gd name="connsiteY21" fmla="*/ 177739 h 457200"/>
                  <a:gd name="connsiteX22" fmla="*/ 107765 w 495300"/>
                  <a:gd name="connsiteY22" fmla="*/ 162499 h 457200"/>
                  <a:gd name="connsiteX23" fmla="*/ 129958 w 495300"/>
                  <a:gd name="connsiteY23" fmla="*/ 48008 h 457200"/>
                  <a:gd name="connsiteX24" fmla="*/ 201014 w 495300"/>
                  <a:gd name="connsiteY24" fmla="*/ 74297 h 457200"/>
                  <a:gd name="connsiteX25" fmla="*/ 252545 w 495300"/>
                  <a:gd name="connsiteY25" fmla="*/ 714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5300" h="457200">
                    <a:moveTo>
                      <a:pt x="252545" y="7146"/>
                    </a:moveTo>
                    <a:cubicBezTo>
                      <a:pt x="287692" y="6765"/>
                      <a:pt x="314933" y="51437"/>
                      <a:pt x="297026" y="81631"/>
                    </a:cubicBezTo>
                    <a:cubicBezTo>
                      <a:pt x="313981" y="55343"/>
                      <a:pt x="351129" y="42007"/>
                      <a:pt x="378560" y="56866"/>
                    </a:cubicBezTo>
                    <a:cubicBezTo>
                      <a:pt x="406088" y="71726"/>
                      <a:pt x="413136" y="116207"/>
                      <a:pt x="388371" y="135257"/>
                    </a:cubicBezTo>
                    <a:cubicBezTo>
                      <a:pt x="413708" y="119922"/>
                      <a:pt x="451331" y="131923"/>
                      <a:pt x="463047" y="159165"/>
                    </a:cubicBezTo>
                    <a:cubicBezTo>
                      <a:pt x="474763" y="186406"/>
                      <a:pt x="457618" y="222030"/>
                      <a:pt x="429138" y="229840"/>
                    </a:cubicBezTo>
                    <a:cubicBezTo>
                      <a:pt x="444283" y="239365"/>
                      <a:pt x="458475" y="250319"/>
                      <a:pt x="471429" y="262606"/>
                    </a:cubicBezTo>
                    <a:cubicBezTo>
                      <a:pt x="479240" y="270036"/>
                      <a:pt x="486955" y="278513"/>
                      <a:pt x="489336" y="288991"/>
                    </a:cubicBezTo>
                    <a:cubicBezTo>
                      <a:pt x="493337" y="306231"/>
                      <a:pt x="481526" y="323852"/>
                      <a:pt x="466095" y="332520"/>
                    </a:cubicBezTo>
                    <a:cubicBezTo>
                      <a:pt x="450665" y="341188"/>
                      <a:pt x="432472" y="342807"/>
                      <a:pt x="414946" y="344236"/>
                    </a:cubicBezTo>
                    <a:cubicBezTo>
                      <a:pt x="424280" y="369001"/>
                      <a:pt x="435139" y="399005"/>
                      <a:pt x="407040" y="417102"/>
                    </a:cubicBezTo>
                    <a:cubicBezTo>
                      <a:pt x="389038" y="428722"/>
                      <a:pt x="362273" y="423579"/>
                      <a:pt x="349795" y="406053"/>
                    </a:cubicBezTo>
                    <a:cubicBezTo>
                      <a:pt x="347795" y="433390"/>
                      <a:pt x="322268" y="456916"/>
                      <a:pt x="294836" y="456631"/>
                    </a:cubicBezTo>
                    <a:cubicBezTo>
                      <a:pt x="267404" y="456440"/>
                      <a:pt x="242353" y="432437"/>
                      <a:pt x="240734" y="405101"/>
                    </a:cubicBezTo>
                    <a:cubicBezTo>
                      <a:pt x="228732" y="421103"/>
                      <a:pt x="216159" y="437295"/>
                      <a:pt x="199300" y="447963"/>
                    </a:cubicBezTo>
                    <a:cubicBezTo>
                      <a:pt x="182346" y="458631"/>
                      <a:pt x="159962" y="462822"/>
                      <a:pt x="142340" y="453392"/>
                    </a:cubicBezTo>
                    <a:cubicBezTo>
                      <a:pt x="124719" y="443963"/>
                      <a:pt x="115956" y="418340"/>
                      <a:pt x="128339" y="402624"/>
                    </a:cubicBezTo>
                    <a:cubicBezTo>
                      <a:pt x="111194" y="423293"/>
                      <a:pt x="73379" y="420531"/>
                      <a:pt x="59473" y="397576"/>
                    </a:cubicBezTo>
                    <a:cubicBezTo>
                      <a:pt x="45471" y="374621"/>
                      <a:pt x="60425" y="339854"/>
                      <a:pt x="86714" y="334139"/>
                    </a:cubicBezTo>
                    <a:cubicBezTo>
                      <a:pt x="55758" y="342807"/>
                      <a:pt x="17658" y="326614"/>
                      <a:pt x="8705" y="295754"/>
                    </a:cubicBezTo>
                    <a:cubicBezTo>
                      <a:pt x="-249" y="264893"/>
                      <a:pt x="30898" y="228031"/>
                      <a:pt x="61759" y="237080"/>
                    </a:cubicBezTo>
                    <a:cubicBezTo>
                      <a:pt x="34422" y="235746"/>
                      <a:pt x="13848" y="202980"/>
                      <a:pt x="24421" y="177739"/>
                    </a:cubicBezTo>
                    <a:cubicBezTo>
                      <a:pt x="41090" y="138115"/>
                      <a:pt x="79190" y="160689"/>
                      <a:pt x="107765" y="162499"/>
                    </a:cubicBezTo>
                    <a:cubicBezTo>
                      <a:pt x="79952" y="130114"/>
                      <a:pt x="88905" y="66963"/>
                      <a:pt x="129958" y="48008"/>
                    </a:cubicBezTo>
                    <a:cubicBezTo>
                      <a:pt x="155485" y="36197"/>
                      <a:pt x="189394" y="48770"/>
                      <a:pt x="201014" y="74297"/>
                    </a:cubicBezTo>
                    <a:cubicBezTo>
                      <a:pt x="188156" y="46484"/>
                      <a:pt x="226446" y="7432"/>
                      <a:pt x="252545" y="714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/>
              <p:cNvSpPr/>
              <p:nvPr/>
            </p:nvSpPr>
            <p:spPr>
              <a:xfrm>
                <a:off x="2276592" y="5457899"/>
                <a:ext cx="285750" cy="238125"/>
              </a:xfrm>
              <a:custGeom>
                <a:avLst/>
                <a:gdLst>
                  <a:gd name="connsiteX0" fmla="*/ 93119 w 285750"/>
                  <a:gd name="connsiteY0" fmla="*/ 140875 h 238125"/>
                  <a:gd name="connsiteX1" fmla="*/ 42351 w 285750"/>
                  <a:gd name="connsiteY1" fmla="*/ 7144 h 238125"/>
                  <a:gd name="connsiteX2" fmla="*/ 9014 w 285750"/>
                  <a:gd name="connsiteY2" fmla="*/ 76391 h 238125"/>
                  <a:gd name="connsiteX3" fmla="*/ 127219 w 285750"/>
                  <a:gd name="connsiteY3" fmla="*/ 234601 h 238125"/>
                  <a:gd name="connsiteX4" fmla="*/ 231708 w 285750"/>
                  <a:gd name="connsiteY4" fmla="*/ 207931 h 238125"/>
                  <a:gd name="connsiteX5" fmla="*/ 262760 w 285750"/>
                  <a:gd name="connsiteY5" fmla="*/ 180118 h 238125"/>
                  <a:gd name="connsiteX6" fmla="*/ 277428 w 285750"/>
                  <a:gd name="connsiteY6" fmla="*/ 145447 h 238125"/>
                  <a:gd name="connsiteX7" fmla="*/ 283048 w 285750"/>
                  <a:gd name="connsiteY7" fmla="*/ 103156 h 238125"/>
                  <a:gd name="connsiteX8" fmla="*/ 93119 w 285750"/>
                  <a:gd name="connsiteY8" fmla="*/ 14087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8125">
                    <a:moveTo>
                      <a:pt x="93119" y="140875"/>
                    </a:moveTo>
                    <a:cubicBezTo>
                      <a:pt x="48066" y="122873"/>
                      <a:pt x="22349" y="60388"/>
                      <a:pt x="42351" y="7144"/>
                    </a:cubicBezTo>
                    <a:cubicBezTo>
                      <a:pt x="25777" y="25337"/>
                      <a:pt x="13681" y="48482"/>
                      <a:pt x="9014" y="76391"/>
                    </a:cubicBezTo>
                    <a:cubicBezTo>
                      <a:pt x="-3464" y="151638"/>
                      <a:pt x="47685" y="230124"/>
                      <a:pt x="127219" y="234601"/>
                    </a:cubicBezTo>
                    <a:cubicBezTo>
                      <a:pt x="163414" y="236696"/>
                      <a:pt x="200847" y="227267"/>
                      <a:pt x="231708" y="207931"/>
                    </a:cubicBezTo>
                    <a:cubicBezTo>
                      <a:pt x="243519" y="200501"/>
                      <a:pt x="254759" y="191548"/>
                      <a:pt x="262760" y="180118"/>
                    </a:cubicBezTo>
                    <a:cubicBezTo>
                      <a:pt x="269999" y="169736"/>
                      <a:pt x="274380" y="157734"/>
                      <a:pt x="277428" y="145447"/>
                    </a:cubicBezTo>
                    <a:cubicBezTo>
                      <a:pt x="280952" y="131636"/>
                      <a:pt x="282857" y="117443"/>
                      <a:pt x="283048" y="103156"/>
                    </a:cubicBezTo>
                    <a:cubicBezTo>
                      <a:pt x="237899" y="155353"/>
                      <a:pt x="165605" y="177165"/>
                      <a:pt x="93119" y="140875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/>
              <p:cNvSpPr/>
              <p:nvPr/>
            </p:nvSpPr>
            <p:spPr>
              <a:xfrm>
                <a:off x="2304930" y="5411734"/>
                <a:ext cx="257175" cy="209550"/>
              </a:xfrm>
              <a:custGeom>
                <a:avLst/>
                <a:gdLst>
                  <a:gd name="connsiteX0" fmla="*/ 245185 w 257175"/>
                  <a:gd name="connsiteY0" fmla="*/ 92171 h 209550"/>
                  <a:gd name="connsiteX1" fmla="*/ 14013 w 257175"/>
                  <a:gd name="connsiteY1" fmla="*/ 53404 h 209550"/>
                  <a:gd name="connsiteX2" fmla="*/ 64781 w 257175"/>
                  <a:gd name="connsiteY2" fmla="*/ 187135 h 209550"/>
                  <a:gd name="connsiteX3" fmla="*/ 254710 w 257175"/>
                  <a:gd name="connsiteY3" fmla="*/ 149511 h 209550"/>
                  <a:gd name="connsiteX4" fmla="*/ 245185 w 257175"/>
                  <a:gd name="connsiteY4" fmla="*/ 92171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209550">
                    <a:moveTo>
                      <a:pt x="245185" y="92171"/>
                    </a:moveTo>
                    <a:cubicBezTo>
                      <a:pt x="206132" y="-11080"/>
                      <a:pt x="77069" y="-15652"/>
                      <a:pt x="14013" y="53404"/>
                    </a:cubicBezTo>
                    <a:cubicBezTo>
                      <a:pt x="-5989" y="106553"/>
                      <a:pt x="19728" y="169037"/>
                      <a:pt x="64781" y="187135"/>
                    </a:cubicBezTo>
                    <a:cubicBezTo>
                      <a:pt x="137267" y="223330"/>
                      <a:pt x="209562" y="201613"/>
                      <a:pt x="254710" y="149511"/>
                    </a:cubicBezTo>
                    <a:cubicBezTo>
                      <a:pt x="254996" y="129890"/>
                      <a:pt x="252138" y="110363"/>
                      <a:pt x="245185" y="92171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94" name="任意多边形: 形状 393"/>
            <p:cNvSpPr/>
            <p:nvPr userDrawn="1"/>
          </p:nvSpPr>
          <p:spPr>
            <a:xfrm>
              <a:off x="-204295" y="5300745"/>
              <a:ext cx="690698" cy="1103869"/>
            </a:xfrm>
            <a:custGeom>
              <a:avLst/>
              <a:gdLst>
                <a:gd name="connsiteX0" fmla="*/ 505854 w 690698"/>
                <a:gd name="connsiteY0" fmla="*/ 829 h 1103869"/>
                <a:gd name="connsiteX1" fmla="*/ 214024 w 690698"/>
                <a:gd name="connsiteY1" fmla="*/ 487212 h 1103869"/>
                <a:gd name="connsiteX2" fmla="*/ 16 w 690698"/>
                <a:gd name="connsiteY2" fmla="*/ 1070872 h 1103869"/>
                <a:gd name="connsiteX3" fmla="*/ 204297 w 690698"/>
                <a:gd name="connsiteY3" fmla="*/ 1031961 h 1103869"/>
                <a:gd name="connsiteX4" fmla="*/ 505854 w 690698"/>
                <a:gd name="connsiteY4" fmla="*/ 1041689 h 1103869"/>
                <a:gd name="connsiteX5" fmla="*/ 690680 w 690698"/>
                <a:gd name="connsiteY5" fmla="*/ 603944 h 1103869"/>
                <a:gd name="connsiteX6" fmla="*/ 505854 w 690698"/>
                <a:gd name="connsiteY6" fmla="*/ 829 h 110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698" h="1103869">
                  <a:moveTo>
                    <a:pt x="505854" y="829"/>
                  </a:moveTo>
                  <a:cubicBezTo>
                    <a:pt x="426411" y="-18626"/>
                    <a:pt x="298330" y="308872"/>
                    <a:pt x="214024" y="487212"/>
                  </a:cubicBezTo>
                  <a:cubicBezTo>
                    <a:pt x="129718" y="665552"/>
                    <a:pt x="1637" y="980081"/>
                    <a:pt x="16" y="1070872"/>
                  </a:cubicBezTo>
                  <a:cubicBezTo>
                    <a:pt x="-1605" y="1161664"/>
                    <a:pt x="119991" y="1036825"/>
                    <a:pt x="204297" y="1031961"/>
                  </a:cubicBezTo>
                  <a:cubicBezTo>
                    <a:pt x="288603" y="1027097"/>
                    <a:pt x="424790" y="1113025"/>
                    <a:pt x="505854" y="1041689"/>
                  </a:cubicBezTo>
                  <a:cubicBezTo>
                    <a:pt x="586918" y="970353"/>
                    <a:pt x="689059" y="770935"/>
                    <a:pt x="690680" y="603944"/>
                  </a:cubicBezTo>
                  <a:cubicBezTo>
                    <a:pt x="692301" y="436953"/>
                    <a:pt x="585297" y="20284"/>
                    <a:pt x="505854" y="829"/>
                  </a:cubicBezTo>
                  <a:close/>
                </a:path>
              </a:pathLst>
            </a:custGeom>
            <a:solidFill>
              <a:srgbClr val="2B4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5" name="组合 394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96" name="矩形 395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矩形 396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矩形 397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9" name="矩形 398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形 1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9" y="-155347"/>
            <a:ext cx="2714625" cy="1409700"/>
          </a:xfrm>
          <a:prstGeom prst="rect">
            <a:avLst/>
          </a:prstGeom>
        </p:spPr>
      </p:pic>
      <p:pic>
        <p:nvPicPr>
          <p:cNvPr id="175" name="图形 17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3726" y="-274636"/>
            <a:ext cx="2906936" cy="1617480"/>
          </a:xfrm>
          <a:prstGeom prst="rect">
            <a:avLst/>
          </a:prstGeom>
        </p:spPr>
      </p:pic>
      <p:pic>
        <p:nvPicPr>
          <p:cNvPr id="176" name="图形 175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5370" y="216127"/>
            <a:ext cx="876300" cy="561975"/>
          </a:xfrm>
          <a:prstGeom prst="rect">
            <a:avLst/>
          </a:prstGeom>
        </p:spPr>
      </p:pic>
      <p:grpSp>
        <p:nvGrpSpPr>
          <p:cNvPr id="193" name="图形 12"/>
          <p:cNvGrpSpPr/>
          <p:nvPr userDrawn="1"/>
        </p:nvGrpSpPr>
        <p:grpSpPr>
          <a:xfrm>
            <a:off x="-380872" y="3385330"/>
            <a:ext cx="8816380" cy="3888339"/>
            <a:chOff x="-528556" y="2593922"/>
            <a:chExt cx="8816380" cy="3888339"/>
          </a:xfrm>
        </p:grpSpPr>
        <p:sp>
          <p:nvSpPr>
            <p:cNvPr id="194" name="任意多边形: 形状 193"/>
            <p:cNvSpPr/>
            <p:nvPr/>
          </p:nvSpPr>
          <p:spPr>
            <a:xfrm>
              <a:off x="189058" y="3538831"/>
              <a:ext cx="3095625" cy="2095500"/>
            </a:xfrm>
            <a:custGeom>
              <a:avLst/>
              <a:gdLst>
                <a:gd name="connsiteX0" fmla="*/ 615410 w 3095625"/>
                <a:gd name="connsiteY0" fmla="*/ 257622 h 2095500"/>
                <a:gd name="connsiteX1" fmla="*/ 1345692 w 3095625"/>
                <a:gd name="connsiteY1" fmla="*/ 52930 h 2095500"/>
                <a:gd name="connsiteX2" fmla="*/ 1698117 w 3095625"/>
                <a:gd name="connsiteY2" fmla="*/ 724443 h 2095500"/>
                <a:gd name="connsiteX3" fmla="*/ 2158079 w 3095625"/>
                <a:gd name="connsiteY3" fmla="*/ 831027 h 2095500"/>
                <a:gd name="connsiteX4" fmla="*/ 2323719 w 3095625"/>
                <a:gd name="connsiteY4" fmla="*/ 1273083 h 2095500"/>
                <a:gd name="connsiteX5" fmla="*/ 2898744 w 3095625"/>
                <a:gd name="connsiteY5" fmla="*/ 1390240 h 2095500"/>
                <a:gd name="connsiteX6" fmla="*/ 3097054 w 3095625"/>
                <a:gd name="connsiteY6" fmla="*/ 1976409 h 2095500"/>
                <a:gd name="connsiteX7" fmla="*/ 3071432 w 3095625"/>
                <a:gd name="connsiteY7" fmla="*/ 2076326 h 2095500"/>
                <a:gd name="connsiteX8" fmla="*/ 2971705 w 3095625"/>
                <a:gd name="connsiteY8" fmla="*/ 2072040 h 2095500"/>
                <a:gd name="connsiteX9" fmla="*/ 7144 w 3095625"/>
                <a:gd name="connsiteY9" fmla="*/ 2072040 h 2095500"/>
                <a:gd name="connsiteX10" fmla="*/ 615410 w 3095625"/>
                <a:gd name="connsiteY10" fmla="*/ 257622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5625" h="2095500">
                  <a:moveTo>
                    <a:pt x="615410" y="257622"/>
                  </a:moveTo>
                  <a:cubicBezTo>
                    <a:pt x="773621" y="34642"/>
                    <a:pt x="1094613" y="-55369"/>
                    <a:pt x="1345692" y="52930"/>
                  </a:cubicBezTo>
                  <a:cubicBezTo>
                    <a:pt x="1596771" y="161230"/>
                    <a:pt x="1751648" y="456314"/>
                    <a:pt x="1698117" y="724443"/>
                  </a:cubicBezTo>
                  <a:cubicBezTo>
                    <a:pt x="1856327" y="681580"/>
                    <a:pt x="2034826" y="723014"/>
                    <a:pt x="2158079" y="831027"/>
                  </a:cubicBezTo>
                  <a:cubicBezTo>
                    <a:pt x="2281333" y="939136"/>
                    <a:pt x="2345627" y="1110682"/>
                    <a:pt x="2323719" y="1273083"/>
                  </a:cubicBezTo>
                  <a:cubicBezTo>
                    <a:pt x="2506790" y="1167832"/>
                    <a:pt x="2754916" y="1235650"/>
                    <a:pt x="2898744" y="1390240"/>
                  </a:cubicBezTo>
                  <a:cubicBezTo>
                    <a:pt x="3042666" y="1544831"/>
                    <a:pt x="3096387" y="1765240"/>
                    <a:pt x="3097054" y="1976409"/>
                  </a:cubicBezTo>
                  <a:cubicBezTo>
                    <a:pt x="3097149" y="2011651"/>
                    <a:pt x="3094768" y="2050037"/>
                    <a:pt x="3071432" y="2076326"/>
                  </a:cubicBezTo>
                  <a:cubicBezTo>
                    <a:pt x="3048095" y="2102615"/>
                    <a:pt x="2984659" y="2104711"/>
                    <a:pt x="2971705" y="2072040"/>
                  </a:cubicBezTo>
                  <a:lnTo>
                    <a:pt x="7144" y="2072040"/>
                  </a:lnTo>
                  <a:lnTo>
                    <a:pt x="615410" y="257622"/>
                  </a:ln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/>
            <p:cNvSpPr/>
            <p:nvPr/>
          </p:nvSpPr>
          <p:spPr>
            <a:xfrm>
              <a:off x="-528556" y="3197236"/>
              <a:ext cx="942975" cy="2095500"/>
            </a:xfrm>
            <a:custGeom>
              <a:avLst/>
              <a:gdLst>
                <a:gd name="connsiteX0" fmla="*/ 938879 w 942975"/>
                <a:gd name="connsiteY0" fmla="*/ 200406 h 2095500"/>
                <a:gd name="connsiteX1" fmla="*/ 647414 w 942975"/>
                <a:gd name="connsiteY1" fmla="*/ 1211199 h 2095500"/>
                <a:gd name="connsiteX2" fmla="*/ 596456 w 942975"/>
                <a:gd name="connsiteY2" fmla="*/ 2089309 h 2095500"/>
                <a:gd name="connsiteX3" fmla="*/ 9239 w 942975"/>
                <a:gd name="connsiteY3" fmla="*/ 2085022 h 2095500"/>
                <a:gd name="connsiteX4" fmla="*/ 7144 w 942975"/>
                <a:gd name="connsiteY4" fmla="*/ 537496 h 2095500"/>
                <a:gd name="connsiteX5" fmla="*/ 434054 w 942975"/>
                <a:gd name="connsiteY5" fmla="*/ 7144 h 2095500"/>
                <a:gd name="connsiteX6" fmla="*/ 441865 w 942975"/>
                <a:gd name="connsiteY6" fmla="*/ 71438 h 2095500"/>
                <a:gd name="connsiteX7" fmla="*/ 484632 w 942975"/>
                <a:gd name="connsiteY7" fmla="*/ 95726 h 2095500"/>
                <a:gd name="connsiteX8" fmla="*/ 739045 w 942975"/>
                <a:gd name="connsiteY8" fmla="*/ 34385 h 2095500"/>
                <a:gd name="connsiteX9" fmla="*/ 838772 w 942975"/>
                <a:gd name="connsiteY9" fmla="*/ 225457 h 2095500"/>
                <a:gd name="connsiteX10" fmla="*/ 938879 w 942975"/>
                <a:gd name="connsiteY10" fmla="*/ 200406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5" h="2095500">
                  <a:moveTo>
                    <a:pt x="938879" y="200406"/>
                  </a:moveTo>
                  <a:cubicBezTo>
                    <a:pt x="803243" y="519494"/>
                    <a:pt x="732854" y="869156"/>
                    <a:pt x="647414" y="1211199"/>
                  </a:cubicBezTo>
                  <a:cubicBezTo>
                    <a:pt x="577215" y="1503807"/>
                    <a:pt x="576834" y="1796605"/>
                    <a:pt x="596456" y="2089309"/>
                  </a:cubicBezTo>
                  <a:lnTo>
                    <a:pt x="9239" y="2085022"/>
                  </a:lnTo>
                  <a:lnTo>
                    <a:pt x="7144" y="537496"/>
                  </a:lnTo>
                  <a:cubicBezTo>
                    <a:pt x="107252" y="331470"/>
                    <a:pt x="254699" y="149066"/>
                    <a:pt x="434054" y="7144"/>
                  </a:cubicBezTo>
                  <a:cubicBezTo>
                    <a:pt x="427006" y="30099"/>
                    <a:pt x="427006" y="53626"/>
                    <a:pt x="441865" y="71438"/>
                  </a:cubicBezTo>
                  <a:cubicBezTo>
                    <a:pt x="452438" y="84201"/>
                    <a:pt x="468535" y="91059"/>
                    <a:pt x="484632" y="95726"/>
                  </a:cubicBezTo>
                  <a:cubicBezTo>
                    <a:pt x="572072" y="122206"/>
                    <a:pt x="672941" y="97727"/>
                    <a:pt x="739045" y="34385"/>
                  </a:cubicBezTo>
                  <a:cubicBezTo>
                    <a:pt x="704564" y="109823"/>
                    <a:pt x="757238" y="210788"/>
                    <a:pt x="838772" y="225457"/>
                  </a:cubicBezTo>
                  <a:cubicBezTo>
                    <a:pt x="874014" y="231934"/>
                    <a:pt x="910114" y="221171"/>
                    <a:pt x="938879" y="200406"/>
                  </a:cubicBezTo>
                  <a:close/>
                </a:path>
              </a:pathLst>
            </a:custGeom>
            <a:solidFill>
              <a:srgbClr val="2B47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/>
            <p:cNvSpPr/>
            <p:nvPr/>
          </p:nvSpPr>
          <p:spPr>
            <a:xfrm>
              <a:off x="49704" y="3026643"/>
              <a:ext cx="1695450" cy="2276475"/>
            </a:xfrm>
            <a:custGeom>
              <a:avLst/>
              <a:gdLst>
                <a:gd name="connsiteX0" fmla="*/ 1002986 w 1695450"/>
                <a:gd name="connsiteY0" fmla="*/ 473869 h 2276475"/>
                <a:gd name="connsiteX1" fmla="*/ 791340 w 1695450"/>
                <a:gd name="connsiteY1" fmla="*/ 176498 h 2276475"/>
                <a:gd name="connsiteX2" fmla="*/ 724284 w 1695450"/>
                <a:gd name="connsiteY2" fmla="*/ 112585 h 2276475"/>
                <a:gd name="connsiteX3" fmla="*/ 558549 w 1695450"/>
                <a:gd name="connsiteY3" fmla="*/ 7144 h 2276475"/>
                <a:gd name="connsiteX4" fmla="*/ 69250 w 1695450"/>
                <a:gd name="connsiteY4" fmla="*/ 1381697 h 2276475"/>
                <a:gd name="connsiteX5" fmla="*/ 18196 w 1695450"/>
                <a:gd name="connsiteY5" fmla="*/ 2259806 h 2276475"/>
                <a:gd name="connsiteX6" fmla="*/ 1691358 w 1695450"/>
                <a:gd name="connsiteY6" fmla="*/ 2272094 h 2276475"/>
                <a:gd name="connsiteX7" fmla="*/ 1002986 w 1695450"/>
                <a:gd name="connsiteY7" fmla="*/ 473869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450" h="2276475">
                  <a:moveTo>
                    <a:pt x="1002986" y="473869"/>
                  </a:moveTo>
                  <a:cubicBezTo>
                    <a:pt x="941835" y="368618"/>
                    <a:pt x="874970" y="264509"/>
                    <a:pt x="791340" y="176498"/>
                  </a:cubicBezTo>
                  <a:cubicBezTo>
                    <a:pt x="770195" y="154114"/>
                    <a:pt x="747811" y="132778"/>
                    <a:pt x="724284" y="112585"/>
                  </a:cubicBezTo>
                  <a:cubicBezTo>
                    <a:pt x="674564" y="70199"/>
                    <a:pt x="618366" y="33814"/>
                    <a:pt x="558549" y="7144"/>
                  </a:cubicBezTo>
                  <a:cubicBezTo>
                    <a:pt x="278514" y="411194"/>
                    <a:pt x="188693" y="903923"/>
                    <a:pt x="69250" y="1381697"/>
                  </a:cubicBezTo>
                  <a:cubicBezTo>
                    <a:pt x="-949" y="1674400"/>
                    <a:pt x="-1330" y="1967103"/>
                    <a:pt x="18196" y="2259806"/>
                  </a:cubicBezTo>
                  <a:lnTo>
                    <a:pt x="1691358" y="2272094"/>
                  </a:lnTo>
                  <a:cubicBezTo>
                    <a:pt x="1509811" y="1654969"/>
                    <a:pt x="1325407" y="1030891"/>
                    <a:pt x="1002986" y="47386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/>
            <p:cNvSpPr/>
            <p:nvPr/>
          </p:nvSpPr>
          <p:spPr>
            <a:xfrm>
              <a:off x="-106127" y="2978161"/>
              <a:ext cx="714375" cy="447675"/>
            </a:xfrm>
            <a:custGeom>
              <a:avLst/>
              <a:gdLst>
                <a:gd name="connsiteX0" fmla="*/ 714285 w 714375"/>
                <a:gd name="connsiteY0" fmla="*/ 55626 h 447675"/>
                <a:gd name="connsiteX1" fmla="*/ 516546 w 714375"/>
                <a:gd name="connsiteY1" fmla="*/ 419386 h 447675"/>
                <a:gd name="connsiteX2" fmla="*/ 416438 w 714375"/>
                <a:gd name="connsiteY2" fmla="*/ 444436 h 447675"/>
                <a:gd name="connsiteX3" fmla="*/ 316711 w 714375"/>
                <a:gd name="connsiteY3" fmla="*/ 253365 h 447675"/>
                <a:gd name="connsiteX4" fmla="*/ 62298 w 714375"/>
                <a:gd name="connsiteY4" fmla="*/ 314706 h 447675"/>
                <a:gd name="connsiteX5" fmla="*/ 19531 w 714375"/>
                <a:gd name="connsiteY5" fmla="*/ 290417 h 447675"/>
                <a:gd name="connsiteX6" fmla="*/ 11721 w 714375"/>
                <a:gd name="connsiteY6" fmla="*/ 226123 h 447675"/>
                <a:gd name="connsiteX7" fmla="*/ 164216 w 714375"/>
                <a:gd name="connsiteY7" fmla="*/ 119920 h 447675"/>
                <a:gd name="connsiteX8" fmla="*/ 460539 w 714375"/>
                <a:gd name="connsiteY8" fmla="*/ 8953 h 447675"/>
                <a:gd name="connsiteX9" fmla="*/ 499972 w 714375"/>
                <a:gd name="connsiteY9" fmla="*/ 7144 h 447675"/>
                <a:gd name="connsiteX10" fmla="*/ 525690 w 714375"/>
                <a:gd name="connsiteY10" fmla="*/ 7906 h 447675"/>
                <a:gd name="connsiteX11" fmla="*/ 540930 w 714375"/>
                <a:gd name="connsiteY11" fmla="*/ 9049 h 447675"/>
                <a:gd name="connsiteX12" fmla="*/ 554836 w 714375"/>
                <a:gd name="connsiteY12" fmla="*/ 10382 h 447675"/>
                <a:gd name="connsiteX13" fmla="*/ 576363 w 714375"/>
                <a:gd name="connsiteY13" fmla="*/ 13525 h 447675"/>
                <a:gd name="connsiteX14" fmla="*/ 577506 w 714375"/>
                <a:gd name="connsiteY14" fmla="*/ 13525 h 447675"/>
                <a:gd name="connsiteX15" fmla="*/ 602556 w 714375"/>
                <a:gd name="connsiteY15" fmla="*/ 18383 h 447675"/>
                <a:gd name="connsiteX16" fmla="*/ 622559 w 714375"/>
                <a:gd name="connsiteY16" fmla="*/ 23050 h 447675"/>
                <a:gd name="connsiteX17" fmla="*/ 649229 w 714375"/>
                <a:gd name="connsiteY17" fmla="*/ 30670 h 447675"/>
                <a:gd name="connsiteX18" fmla="*/ 662373 w 714375"/>
                <a:gd name="connsiteY18" fmla="*/ 34957 h 447675"/>
                <a:gd name="connsiteX19" fmla="*/ 687424 w 714375"/>
                <a:gd name="connsiteY19" fmla="*/ 44196 h 447675"/>
                <a:gd name="connsiteX20" fmla="*/ 690377 w 714375"/>
                <a:gd name="connsiteY20" fmla="*/ 45339 h 447675"/>
                <a:gd name="connsiteX21" fmla="*/ 714285 w 714375"/>
                <a:gd name="connsiteY21" fmla="*/ 5562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375" h="447675">
                  <a:moveTo>
                    <a:pt x="714285" y="55626"/>
                  </a:moveTo>
                  <a:cubicBezTo>
                    <a:pt x="634751" y="170498"/>
                    <a:pt x="570457" y="292608"/>
                    <a:pt x="516546" y="419386"/>
                  </a:cubicBezTo>
                  <a:cubicBezTo>
                    <a:pt x="487780" y="440150"/>
                    <a:pt x="451680" y="450913"/>
                    <a:pt x="416438" y="444436"/>
                  </a:cubicBezTo>
                  <a:cubicBezTo>
                    <a:pt x="334904" y="429768"/>
                    <a:pt x="282135" y="328803"/>
                    <a:pt x="316711" y="253365"/>
                  </a:cubicBezTo>
                  <a:cubicBezTo>
                    <a:pt x="250703" y="316706"/>
                    <a:pt x="149738" y="341186"/>
                    <a:pt x="62298" y="314706"/>
                  </a:cubicBezTo>
                  <a:cubicBezTo>
                    <a:pt x="46201" y="310039"/>
                    <a:pt x="30199" y="303181"/>
                    <a:pt x="19531" y="290417"/>
                  </a:cubicBezTo>
                  <a:cubicBezTo>
                    <a:pt x="4672" y="272605"/>
                    <a:pt x="4672" y="249079"/>
                    <a:pt x="11721" y="226123"/>
                  </a:cubicBezTo>
                  <a:cubicBezTo>
                    <a:pt x="60298" y="187547"/>
                    <a:pt x="111257" y="152019"/>
                    <a:pt x="164216" y="119920"/>
                  </a:cubicBezTo>
                  <a:cubicBezTo>
                    <a:pt x="255180" y="64675"/>
                    <a:pt x="354525" y="18193"/>
                    <a:pt x="460539" y="8953"/>
                  </a:cubicBezTo>
                  <a:cubicBezTo>
                    <a:pt x="473683" y="7810"/>
                    <a:pt x="486828" y="7144"/>
                    <a:pt x="499972" y="7144"/>
                  </a:cubicBezTo>
                  <a:cubicBezTo>
                    <a:pt x="508640" y="7144"/>
                    <a:pt x="517212" y="7334"/>
                    <a:pt x="525690" y="7906"/>
                  </a:cubicBezTo>
                  <a:cubicBezTo>
                    <a:pt x="530738" y="8096"/>
                    <a:pt x="535881" y="8477"/>
                    <a:pt x="540930" y="9049"/>
                  </a:cubicBezTo>
                  <a:cubicBezTo>
                    <a:pt x="545597" y="9430"/>
                    <a:pt x="550359" y="9811"/>
                    <a:pt x="554836" y="10382"/>
                  </a:cubicBezTo>
                  <a:cubicBezTo>
                    <a:pt x="562075" y="11144"/>
                    <a:pt x="569314" y="12192"/>
                    <a:pt x="576363" y="13525"/>
                  </a:cubicBezTo>
                  <a:lnTo>
                    <a:pt x="577506" y="13525"/>
                  </a:lnTo>
                  <a:cubicBezTo>
                    <a:pt x="585888" y="14859"/>
                    <a:pt x="594365" y="16478"/>
                    <a:pt x="602556" y="18383"/>
                  </a:cubicBezTo>
                  <a:cubicBezTo>
                    <a:pt x="609224" y="19717"/>
                    <a:pt x="616082" y="21336"/>
                    <a:pt x="622559" y="23050"/>
                  </a:cubicBezTo>
                  <a:cubicBezTo>
                    <a:pt x="631608" y="25432"/>
                    <a:pt x="640371" y="27908"/>
                    <a:pt x="649229" y="30670"/>
                  </a:cubicBezTo>
                  <a:cubicBezTo>
                    <a:pt x="653706" y="32004"/>
                    <a:pt x="658087" y="33433"/>
                    <a:pt x="662373" y="34957"/>
                  </a:cubicBezTo>
                  <a:cubicBezTo>
                    <a:pt x="670755" y="37909"/>
                    <a:pt x="679233" y="40862"/>
                    <a:pt x="687424" y="44196"/>
                  </a:cubicBezTo>
                  <a:cubicBezTo>
                    <a:pt x="688377" y="44387"/>
                    <a:pt x="689424" y="44767"/>
                    <a:pt x="690377" y="45339"/>
                  </a:cubicBezTo>
                  <a:cubicBezTo>
                    <a:pt x="698378" y="48768"/>
                    <a:pt x="706379" y="52102"/>
                    <a:pt x="714285" y="55626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/>
            <p:cNvSpPr/>
            <p:nvPr/>
          </p:nvSpPr>
          <p:spPr>
            <a:xfrm>
              <a:off x="403180" y="3026643"/>
              <a:ext cx="438150" cy="371475"/>
            </a:xfrm>
            <a:custGeom>
              <a:avLst/>
              <a:gdLst>
                <a:gd name="connsiteX0" fmla="*/ 437769 w 438150"/>
                <a:gd name="connsiteY0" fmla="*/ 176498 h 371475"/>
                <a:gd name="connsiteX1" fmla="*/ 432911 w 438150"/>
                <a:gd name="connsiteY1" fmla="*/ 197453 h 371475"/>
                <a:gd name="connsiteX2" fmla="*/ 210026 w 438150"/>
                <a:gd name="connsiteY2" fmla="*/ 342519 h 371475"/>
                <a:gd name="connsiteX3" fmla="*/ 67532 w 438150"/>
                <a:gd name="connsiteY3" fmla="*/ 252127 h 371475"/>
                <a:gd name="connsiteX4" fmla="*/ 7144 w 438150"/>
                <a:gd name="connsiteY4" fmla="*/ 370904 h 371475"/>
                <a:gd name="connsiteX5" fmla="*/ 204883 w 438150"/>
                <a:gd name="connsiteY5" fmla="*/ 7144 h 371475"/>
                <a:gd name="connsiteX6" fmla="*/ 370713 w 438150"/>
                <a:gd name="connsiteY6" fmla="*/ 112585 h 371475"/>
                <a:gd name="connsiteX7" fmla="*/ 437769 w 438150"/>
                <a:gd name="connsiteY7" fmla="*/ 17649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371475">
                  <a:moveTo>
                    <a:pt x="437769" y="176498"/>
                  </a:moveTo>
                  <a:cubicBezTo>
                    <a:pt x="436436" y="183547"/>
                    <a:pt x="434816" y="190595"/>
                    <a:pt x="432911" y="197453"/>
                  </a:cubicBezTo>
                  <a:cubicBezTo>
                    <a:pt x="406241" y="292703"/>
                    <a:pt x="304514" y="371094"/>
                    <a:pt x="210026" y="342519"/>
                  </a:cubicBezTo>
                  <a:cubicBezTo>
                    <a:pt x="155924" y="326041"/>
                    <a:pt x="116300" y="280416"/>
                    <a:pt x="67532" y="252127"/>
                  </a:cubicBezTo>
                  <a:cubicBezTo>
                    <a:pt x="70866" y="298799"/>
                    <a:pt x="44958" y="343662"/>
                    <a:pt x="7144" y="370904"/>
                  </a:cubicBezTo>
                  <a:cubicBezTo>
                    <a:pt x="61055" y="244126"/>
                    <a:pt x="125349" y="122015"/>
                    <a:pt x="204883" y="7144"/>
                  </a:cubicBezTo>
                  <a:cubicBezTo>
                    <a:pt x="264890" y="33814"/>
                    <a:pt x="320897" y="70104"/>
                    <a:pt x="370713" y="112585"/>
                  </a:cubicBezTo>
                  <a:cubicBezTo>
                    <a:pt x="394240" y="132778"/>
                    <a:pt x="416623" y="154210"/>
                    <a:pt x="437769" y="176498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/>
            <p:cNvSpPr/>
            <p:nvPr/>
          </p:nvSpPr>
          <p:spPr>
            <a:xfrm>
              <a:off x="-275668" y="5280649"/>
              <a:ext cx="6110413" cy="1022773"/>
            </a:xfrm>
            <a:custGeom>
              <a:avLst/>
              <a:gdLst>
                <a:gd name="connsiteX0" fmla="*/ 7144 w 4438650"/>
                <a:gd name="connsiteY0" fmla="*/ 54091 h 742950"/>
                <a:gd name="connsiteX1" fmla="*/ 109633 w 4438650"/>
                <a:gd name="connsiteY1" fmla="*/ 737319 h 742950"/>
                <a:gd name="connsiteX2" fmla="*/ 4435221 w 4438650"/>
                <a:gd name="connsiteY2" fmla="*/ 737319 h 742950"/>
                <a:gd name="connsiteX3" fmla="*/ 2491740 w 4438650"/>
                <a:gd name="connsiteY3" fmla="*/ 146864 h 742950"/>
                <a:gd name="connsiteX4" fmla="*/ 7144 w 4438650"/>
                <a:gd name="connsiteY4" fmla="*/ 54091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650" h="742950">
                  <a:moveTo>
                    <a:pt x="7144" y="54091"/>
                  </a:moveTo>
                  <a:lnTo>
                    <a:pt x="109633" y="737319"/>
                  </a:lnTo>
                  <a:lnTo>
                    <a:pt x="4435221" y="737319"/>
                  </a:lnTo>
                  <a:cubicBezTo>
                    <a:pt x="3824478" y="464714"/>
                    <a:pt x="3155347" y="292025"/>
                    <a:pt x="2491740" y="146864"/>
                  </a:cubicBezTo>
                  <a:cubicBezTo>
                    <a:pt x="1652969" y="-24300"/>
                    <a:pt x="829056" y="-16013"/>
                    <a:pt x="7144" y="54091"/>
                  </a:cubicBezTo>
                  <a:close/>
                </a:path>
              </a:pathLst>
            </a:custGeom>
            <a:solidFill>
              <a:srgbClr val="F37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/>
            <p:cNvSpPr/>
            <p:nvPr/>
          </p:nvSpPr>
          <p:spPr>
            <a:xfrm>
              <a:off x="-353296" y="4790752"/>
              <a:ext cx="8641120" cy="1691509"/>
            </a:xfrm>
            <a:custGeom>
              <a:avLst/>
              <a:gdLst>
                <a:gd name="connsiteX0" fmla="*/ 7144 w 6276975"/>
                <a:gd name="connsiteY0" fmla="*/ 26496 h 1228725"/>
                <a:gd name="connsiteX1" fmla="*/ 84773 w 6276975"/>
                <a:gd name="connsiteY1" fmla="*/ 543989 h 1228725"/>
                <a:gd name="connsiteX2" fmla="*/ 2569369 w 6276975"/>
                <a:gd name="connsiteY2" fmla="*/ 636858 h 1228725"/>
                <a:gd name="connsiteX3" fmla="*/ 4512850 w 6276975"/>
                <a:gd name="connsiteY3" fmla="*/ 1227312 h 1228725"/>
                <a:gd name="connsiteX4" fmla="*/ 6277452 w 6276975"/>
                <a:gd name="connsiteY4" fmla="*/ 1227312 h 1228725"/>
                <a:gd name="connsiteX5" fmla="*/ 7144 w 6276975"/>
                <a:gd name="connsiteY5" fmla="*/ 26496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6975" h="1228725">
                  <a:moveTo>
                    <a:pt x="7144" y="26496"/>
                  </a:moveTo>
                  <a:lnTo>
                    <a:pt x="84773" y="543989"/>
                  </a:lnTo>
                  <a:cubicBezTo>
                    <a:pt x="906780" y="473885"/>
                    <a:pt x="1730597" y="465598"/>
                    <a:pt x="2569369" y="636858"/>
                  </a:cubicBezTo>
                  <a:cubicBezTo>
                    <a:pt x="3232976" y="782019"/>
                    <a:pt x="3902107" y="954707"/>
                    <a:pt x="4512850" y="1227312"/>
                  </a:cubicBezTo>
                  <a:lnTo>
                    <a:pt x="6277452" y="1227312"/>
                  </a:lnTo>
                  <a:cubicBezTo>
                    <a:pt x="6277547" y="1227217"/>
                    <a:pt x="3055811" y="-172386"/>
                    <a:pt x="7144" y="2649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/>
            <p:cNvSpPr/>
            <p:nvPr/>
          </p:nvSpPr>
          <p:spPr>
            <a:xfrm>
              <a:off x="3067799" y="5313119"/>
              <a:ext cx="247650" cy="161925"/>
            </a:xfrm>
            <a:custGeom>
              <a:avLst/>
              <a:gdLst>
                <a:gd name="connsiteX0" fmla="*/ 34576 w 247650"/>
                <a:gd name="connsiteY0" fmla="*/ 146399 h 161925"/>
                <a:gd name="connsiteX1" fmla="*/ 7144 w 247650"/>
                <a:gd name="connsiteY1" fmla="*/ 54959 h 161925"/>
                <a:gd name="connsiteX2" fmla="*/ 78772 w 247650"/>
                <a:gd name="connsiteY2" fmla="*/ 98870 h 161925"/>
                <a:gd name="connsiteX3" fmla="*/ 111062 w 247650"/>
                <a:gd name="connsiteY3" fmla="*/ 7144 h 161925"/>
                <a:gd name="connsiteX4" fmla="*/ 155829 w 247650"/>
                <a:gd name="connsiteY4" fmla="*/ 79629 h 161925"/>
                <a:gd name="connsiteX5" fmla="*/ 163925 w 247650"/>
                <a:gd name="connsiteY5" fmla="*/ 86773 h 161925"/>
                <a:gd name="connsiteX6" fmla="*/ 171831 w 247650"/>
                <a:gd name="connsiteY6" fmla="*/ 84201 h 161925"/>
                <a:gd name="connsiteX7" fmla="*/ 240887 w 247650"/>
                <a:gd name="connsiteY7" fmla="*/ 43339 h 161925"/>
                <a:gd name="connsiteX8" fmla="*/ 201168 w 247650"/>
                <a:gd name="connsiteY8" fmla="*/ 163068 h 161925"/>
                <a:gd name="connsiteX9" fmla="*/ 34576 w 247650"/>
                <a:gd name="connsiteY9" fmla="*/ 14639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161925">
                  <a:moveTo>
                    <a:pt x="34576" y="146399"/>
                  </a:moveTo>
                  <a:cubicBezTo>
                    <a:pt x="21431" y="117348"/>
                    <a:pt x="12192" y="86487"/>
                    <a:pt x="7144" y="54959"/>
                  </a:cubicBezTo>
                  <a:cubicBezTo>
                    <a:pt x="31813" y="68294"/>
                    <a:pt x="55721" y="82963"/>
                    <a:pt x="78772" y="98870"/>
                  </a:cubicBezTo>
                  <a:cubicBezTo>
                    <a:pt x="86106" y="67246"/>
                    <a:pt x="96964" y="36385"/>
                    <a:pt x="111062" y="7144"/>
                  </a:cubicBezTo>
                  <a:cubicBezTo>
                    <a:pt x="126016" y="31337"/>
                    <a:pt x="140875" y="55435"/>
                    <a:pt x="155829" y="79629"/>
                  </a:cubicBezTo>
                  <a:cubicBezTo>
                    <a:pt x="157829" y="82772"/>
                    <a:pt x="160211" y="86296"/>
                    <a:pt x="163925" y="86773"/>
                  </a:cubicBezTo>
                  <a:cubicBezTo>
                    <a:pt x="166688" y="87154"/>
                    <a:pt x="169354" y="85630"/>
                    <a:pt x="171831" y="84201"/>
                  </a:cubicBezTo>
                  <a:cubicBezTo>
                    <a:pt x="194881" y="70580"/>
                    <a:pt x="217932" y="56959"/>
                    <a:pt x="240887" y="43339"/>
                  </a:cubicBezTo>
                  <a:cubicBezTo>
                    <a:pt x="227647" y="83248"/>
                    <a:pt x="214408" y="123158"/>
                    <a:pt x="201168" y="163068"/>
                  </a:cubicBezTo>
                  <a:lnTo>
                    <a:pt x="34576" y="146399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/>
            <p:cNvSpPr/>
            <p:nvPr/>
          </p:nvSpPr>
          <p:spPr>
            <a:xfrm>
              <a:off x="572248" y="5586486"/>
              <a:ext cx="257175" cy="219075"/>
            </a:xfrm>
            <a:custGeom>
              <a:avLst/>
              <a:gdLst>
                <a:gd name="connsiteX0" fmla="*/ 95917 w 257175"/>
                <a:gd name="connsiteY0" fmla="*/ 218027 h 219075"/>
                <a:gd name="connsiteX1" fmla="*/ 7144 w 257175"/>
                <a:gd name="connsiteY1" fmla="*/ 117253 h 219075"/>
                <a:gd name="connsiteX2" fmla="*/ 89440 w 257175"/>
                <a:gd name="connsiteY2" fmla="*/ 135731 h 219075"/>
                <a:gd name="connsiteX3" fmla="*/ 122873 w 257175"/>
                <a:gd name="connsiteY3" fmla="*/ 7144 h 219075"/>
                <a:gd name="connsiteX4" fmla="*/ 167640 w 257175"/>
                <a:gd name="connsiteY4" fmla="*/ 120301 h 219075"/>
                <a:gd name="connsiteX5" fmla="*/ 259175 w 257175"/>
                <a:gd name="connsiteY5" fmla="*/ 57150 h 219075"/>
                <a:gd name="connsiteX6" fmla="*/ 214122 w 257175"/>
                <a:gd name="connsiteY6" fmla="*/ 216884 h 219075"/>
                <a:gd name="connsiteX7" fmla="*/ 95917 w 257175"/>
                <a:gd name="connsiteY7" fmla="*/ 21802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75" h="219075">
                  <a:moveTo>
                    <a:pt x="95917" y="218027"/>
                  </a:moveTo>
                  <a:cubicBezTo>
                    <a:pt x="66294" y="184404"/>
                    <a:pt x="36767" y="150781"/>
                    <a:pt x="7144" y="117253"/>
                  </a:cubicBezTo>
                  <a:cubicBezTo>
                    <a:pt x="35528" y="116110"/>
                    <a:pt x="64294" y="122492"/>
                    <a:pt x="89440" y="135731"/>
                  </a:cubicBezTo>
                  <a:cubicBezTo>
                    <a:pt x="100584" y="92869"/>
                    <a:pt x="111728" y="50006"/>
                    <a:pt x="122873" y="7144"/>
                  </a:cubicBezTo>
                  <a:cubicBezTo>
                    <a:pt x="140684" y="43625"/>
                    <a:pt x="155639" y="81534"/>
                    <a:pt x="167640" y="120301"/>
                  </a:cubicBezTo>
                  <a:cubicBezTo>
                    <a:pt x="196120" y="96584"/>
                    <a:pt x="226790" y="75343"/>
                    <a:pt x="259175" y="57150"/>
                  </a:cubicBezTo>
                  <a:cubicBezTo>
                    <a:pt x="248222" y="111443"/>
                    <a:pt x="233077" y="164878"/>
                    <a:pt x="214122" y="216884"/>
                  </a:cubicBezTo>
                  <a:lnTo>
                    <a:pt x="95917" y="218027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/>
            <p:cNvSpPr/>
            <p:nvPr/>
          </p:nvSpPr>
          <p:spPr>
            <a:xfrm>
              <a:off x="3724166" y="5646780"/>
              <a:ext cx="190500" cy="171450"/>
            </a:xfrm>
            <a:custGeom>
              <a:avLst/>
              <a:gdLst>
                <a:gd name="connsiteX0" fmla="*/ 55912 w 190500"/>
                <a:gd name="connsiteY0" fmla="*/ 151352 h 171450"/>
                <a:gd name="connsiteX1" fmla="*/ 7144 w 190500"/>
                <a:gd name="connsiteY1" fmla="*/ 70009 h 171450"/>
                <a:gd name="connsiteX2" fmla="*/ 62865 w 190500"/>
                <a:gd name="connsiteY2" fmla="*/ 93345 h 171450"/>
                <a:gd name="connsiteX3" fmla="*/ 89725 w 190500"/>
                <a:gd name="connsiteY3" fmla="*/ 7144 h 171450"/>
                <a:gd name="connsiteX4" fmla="*/ 117824 w 190500"/>
                <a:gd name="connsiteY4" fmla="*/ 91440 h 171450"/>
                <a:gd name="connsiteX5" fmla="*/ 185356 w 190500"/>
                <a:gd name="connsiteY5" fmla="*/ 64579 h 171450"/>
                <a:gd name="connsiteX6" fmla="*/ 129159 w 190500"/>
                <a:gd name="connsiteY6" fmla="*/ 164401 h 171450"/>
                <a:gd name="connsiteX7" fmla="*/ 55912 w 190500"/>
                <a:gd name="connsiteY7" fmla="*/ 15135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171450">
                  <a:moveTo>
                    <a:pt x="55912" y="151352"/>
                  </a:moveTo>
                  <a:cubicBezTo>
                    <a:pt x="36576" y="126301"/>
                    <a:pt x="20193" y="98870"/>
                    <a:pt x="7144" y="70009"/>
                  </a:cubicBezTo>
                  <a:cubicBezTo>
                    <a:pt x="28004" y="68104"/>
                    <a:pt x="49530" y="77153"/>
                    <a:pt x="62865" y="93345"/>
                  </a:cubicBezTo>
                  <a:cubicBezTo>
                    <a:pt x="71818" y="64579"/>
                    <a:pt x="80772" y="35814"/>
                    <a:pt x="89725" y="7144"/>
                  </a:cubicBezTo>
                  <a:cubicBezTo>
                    <a:pt x="99060" y="35242"/>
                    <a:pt x="108490" y="63341"/>
                    <a:pt x="117824" y="91440"/>
                  </a:cubicBezTo>
                  <a:cubicBezTo>
                    <a:pt x="137350" y="76676"/>
                    <a:pt x="160972" y="67246"/>
                    <a:pt x="185356" y="64579"/>
                  </a:cubicBezTo>
                  <a:cubicBezTo>
                    <a:pt x="166592" y="97822"/>
                    <a:pt x="147923" y="131159"/>
                    <a:pt x="129159" y="164401"/>
                  </a:cubicBezTo>
                  <a:cubicBezTo>
                    <a:pt x="134112" y="156686"/>
                    <a:pt x="55912" y="151352"/>
                    <a:pt x="55912" y="151352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/>
            <p:cNvSpPr/>
            <p:nvPr/>
          </p:nvSpPr>
          <p:spPr>
            <a:xfrm>
              <a:off x="463949" y="3998193"/>
              <a:ext cx="790575" cy="352425"/>
            </a:xfrm>
            <a:custGeom>
              <a:avLst/>
              <a:gdLst>
                <a:gd name="connsiteX0" fmla="*/ 788480 w 790575"/>
                <a:gd name="connsiteY0" fmla="*/ 7144 h 352425"/>
                <a:gd name="connsiteX1" fmla="*/ 788480 w 790575"/>
                <a:gd name="connsiteY1" fmla="*/ 350520 h 352425"/>
                <a:gd name="connsiteX2" fmla="*/ 618458 w 790575"/>
                <a:gd name="connsiteY2" fmla="*/ 350520 h 352425"/>
                <a:gd name="connsiteX3" fmla="*/ 397764 w 790575"/>
                <a:gd name="connsiteY3" fmla="*/ 132493 h 352425"/>
                <a:gd name="connsiteX4" fmla="*/ 177165 w 790575"/>
                <a:gd name="connsiteY4" fmla="*/ 350520 h 352425"/>
                <a:gd name="connsiteX5" fmla="*/ 7144 w 790575"/>
                <a:gd name="connsiteY5" fmla="*/ 350520 h 352425"/>
                <a:gd name="connsiteX6" fmla="*/ 7144 w 790575"/>
                <a:gd name="connsiteY6" fmla="*/ 7144 h 352425"/>
                <a:gd name="connsiteX7" fmla="*/ 788480 w 790575"/>
                <a:gd name="connsiteY7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575" h="352425">
                  <a:moveTo>
                    <a:pt x="788480" y="7144"/>
                  </a:moveTo>
                  <a:lnTo>
                    <a:pt x="788480" y="350520"/>
                  </a:lnTo>
                  <a:lnTo>
                    <a:pt x="618458" y="350520"/>
                  </a:lnTo>
                  <a:cubicBezTo>
                    <a:pt x="617030" y="229934"/>
                    <a:pt x="518732" y="132493"/>
                    <a:pt x="397764" y="132493"/>
                  </a:cubicBezTo>
                  <a:cubicBezTo>
                    <a:pt x="276796" y="132493"/>
                    <a:pt x="178594" y="229838"/>
                    <a:pt x="177165" y="350520"/>
                  </a:cubicBezTo>
                  <a:lnTo>
                    <a:pt x="7144" y="350520"/>
                  </a:lnTo>
                  <a:lnTo>
                    <a:pt x="7144" y="7144"/>
                  </a:lnTo>
                  <a:lnTo>
                    <a:pt x="788480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/>
            <p:cNvSpPr/>
            <p:nvPr/>
          </p:nvSpPr>
          <p:spPr>
            <a:xfrm>
              <a:off x="463949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/>
            <p:cNvSpPr/>
            <p:nvPr/>
          </p:nvSpPr>
          <p:spPr>
            <a:xfrm>
              <a:off x="1075264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/>
            <p:cNvSpPr/>
            <p:nvPr/>
          </p:nvSpPr>
          <p:spPr>
            <a:xfrm>
              <a:off x="463949" y="3607477"/>
              <a:ext cx="790575" cy="400050"/>
            </a:xfrm>
            <a:custGeom>
              <a:avLst/>
              <a:gdLst>
                <a:gd name="connsiteX0" fmla="*/ 7144 w 790575"/>
                <a:gd name="connsiteY0" fmla="*/ 397859 h 400050"/>
                <a:gd name="connsiteX1" fmla="*/ 397859 w 790575"/>
                <a:gd name="connsiteY1" fmla="*/ 7144 h 400050"/>
                <a:gd name="connsiteX2" fmla="*/ 788480 w 790575"/>
                <a:gd name="connsiteY2" fmla="*/ 39785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00050">
                  <a:moveTo>
                    <a:pt x="7144" y="397859"/>
                  </a:moveTo>
                  <a:lnTo>
                    <a:pt x="397859" y="7144"/>
                  </a:lnTo>
                  <a:lnTo>
                    <a:pt x="788480" y="397859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1245285" y="4436057"/>
              <a:ext cx="561975" cy="561975"/>
            </a:xfrm>
            <a:custGeom>
              <a:avLst/>
              <a:gdLst>
                <a:gd name="connsiteX0" fmla="*/ 559689 w 561975"/>
                <a:gd name="connsiteY0" fmla="*/ 559594 h 561975"/>
                <a:gd name="connsiteX1" fmla="*/ 7144 w 561975"/>
                <a:gd name="connsiteY1" fmla="*/ 559594 h 561975"/>
                <a:gd name="connsiteX2" fmla="*/ 7144 w 561975"/>
                <a:gd name="connsiteY2" fmla="*/ 714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5" h="561975">
                  <a:moveTo>
                    <a:pt x="559689" y="559594"/>
                  </a:moveTo>
                  <a:lnTo>
                    <a:pt x="7144" y="5595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1521510" y="4712282"/>
              <a:ext cx="561975" cy="561975"/>
            </a:xfrm>
            <a:custGeom>
              <a:avLst/>
              <a:gdLst>
                <a:gd name="connsiteX0" fmla="*/ 7144 w 561975"/>
                <a:gd name="connsiteY0" fmla="*/ 7144 h 561975"/>
                <a:gd name="connsiteX1" fmla="*/ 559594 w 561975"/>
                <a:gd name="connsiteY1" fmla="*/ 7144 h 561975"/>
                <a:gd name="connsiteX2" fmla="*/ 559594 w 561975"/>
                <a:gd name="connsiteY2" fmla="*/ 559594 h 561975"/>
                <a:gd name="connsiteX3" fmla="*/ 7144 w 561975"/>
                <a:gd name="connsiteY3" fmla="*/ 55959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561975">
                  <a:moveTo>
                    <a:pt x="7144" y="7144"/>
                  </a:moveTo>
                  <a:lnTo>
                    <a:pt x="559594" y="7144"/>
                  </a:lnTo>
                  <a:lnTo>
                    <a:pt x="559594" y="559594"/>
                  </a:lnTo>
                  <a:lnTo>
                    <a:pt x="7144" y="55959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/>
            <p:cNvSpPr/>
            <p:nvPr/>
          </p:nvSpPr>
          <p:spPr>
            <a:xfrm>
              <a:off x="1521510" y="4194979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/>
            <p:cNvSpPr/>
            <p:nvPr/>
          </p:nvSpPr>
          <p:spPr>
            <a:xfrm>
              <a:off x="152387" y="4341569"/>
              <a:ext cx="323850" cy="657225"/>
            </a:xfrm>
            <a:custGeom>
              <a:avLst/>
              <a:gdLst>
                <a:gd name="connsiteX0" fmla="*/ 7144 w 323850"/>
                <a:gd name="connsiteY0" fmla="*/ 7144 h 657225"/>
                <a:gd name="connsiteX1" fmla="*/ 318706 w 323850"/>
                <a:gd name="connsiteY1" fmla="*/ 7144 h 657225"/>
                <a:gd name="connsiteX2" fmla="*/ 318706 w 323850"/>
                <a:gd name="connsiteY2" fmla="*/ 654082 h 657225"/>
                <a:gd name="connsiteX3" fmla="*/ 7144 w 323850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657225">
                  <a:moveTo>
                    <a:pt x="7144" y="7144"/>
                  </a:moveTo>
                  <a:lnTo>
                    <a:pt x="318706" y="7144"/>
                  </a:lnTo>
                  <a:lnTo>
                    <a:pt x="318706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/>
            <p:cNvSpPr/>
            <p:nvPr/>
          </p:nvSpPr>
          <p:spPr>
            <a:xfrm>
              <a:off x="1521510" y="4471204"/>
              <a:ext cx="561975" cy="247650"/>
            </a:xfrm>
            <a:custGeom>
              <a:avLst/>
              <a:gdLst>
                <a:gd name="connsiteX0" fmla="*/ 7144 w 561975"/>
                <a:gd name="connsiteY0" fmla="*/ 7144 h 247650"/>
                <a:gd name="connsiteX1" fmla="*/ 559594 w 561975"/>
                <a:gd name="connsiteY1" fmla="*/ 7144 h 247650"/>
                <a:gd name="connsiteX2" fmla="*/ 559594 w 561975"/>
                <a:gd name="connsiteY2" fmla="*/ 248221 h 247650"/>
                <a:gd name="connsiteX3" fmla="*/ 7144 w 561975"/>
                <a:gd name="connsiteY3" fmla="*/ 24822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7144" y="7144"/>
                  </a:moveTo>
                  <a:lnTo>
                    <a:pt x="559594" y="7144"/>
                  </a:lnTo>
                  <a:lnTo>
                    <a:pt x="559594" y="248221"/>
                  </a:lnTo>
                  <a:lnTo>
                    <a:pt x="7144" y="248221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/>
            <p:cNvSpPr/>
            <p:nvPr/>
          </p:nvSpPr>
          <p:spPr>
            <a:xfrm>
              <a:off x="81501" y="5365659"/>
              <a:ext cx="561975" cy="247650"/>
            </a:xfrm>
            <a:custGeom>
              <a:avLst/>
              <a:gdLst>
                <a:gd name="connsiteX0" fmla="*/ 559594 w 561975"/>
                <a:gd name="connsiteY0" fmla="*/ 248222 h 247650"/>
                <a:gd name="connsiteX1" fmla="*/ 7144 w 561975"/>
                <a:gd name="connsiteY1" fmla="*/ 248222 h 247650"/>
                <a:gd name="connsiteX2" fmla="*/ 7144 w 561975"/>
                <a:gd name="connsiteY2" fmla="*/ 7144 h 247650"/>
                <a:gd name="connsiteX3" fmla="*/ 559594 w 561975"/>
                <a:gd name="connsiteY3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559594" y="248222"/>
                  </a:moveTo>
                  <a:lnTo>
                    <a:pt x="7144" y="248222"/>
                  </a:lnTo>
                  <a:lnTo>
                    <a:pt x="7144" y="7144"/>
                  </a:lnTo>
                  <a:lnTo>
                    <a:pt x="55959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/>
            <p:cNvSpPr/>
            <p:nvPr/>
          </p:nvSpPr>
          <p:spPr>
            <a:xfrm>
              <a:off x="81521" y="5089377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/>
            <p:cNvSpPr/>
            <p:nvPr/>
          </p:nvSpPr>
          <p:spPr>
            <a:xfrm>
              <a:off x="6372688" y="2593922"/>
              <a:ext cx="66675" cy="66675"/>
            </a:xfrm>
            <a:custGeom>
              <a:avLst/>
              <a:gdLst>
                <a:gd name="connsiteX0" fmla="*/ 65627 w 66675"/>
                <a:gd name="connsiteY0" fmla="*/ 36386 h 66675"/>
                <a:gd name="connsiteX1" fmla="*/ 36385 w 66675"/>
                <a:gd name="connsiteY1" fmla="*/ 65627 h 66675"/>
                <a:gd name="connsiteX2" fmla="*/ 7144 w 66675"/>
                <a:gd name="connsiteY2" fmla="*/ 36386 h 66675"/>
                <a:gd name="connsiteX3" fmla="*/ 36385 w 66675"/>
                <a:gd name="connsiteY3" fmla="*/ 7144 h 66675"/>
                <a:gd name="connsiteX4" fmla="*/ 65627 w 66675"/>
                <a:gd name="connsiteY4" fmla="*/ 3638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6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6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>
              <a:off x="1470688" y="5347979"/>
              <a:ext cx="85725" cy="1028700"/>
            </a:xfrm>
            <a:custGeom>
              <a:avLst/>
              <a:gdLst>
                <a:gd name="connsiteX0" fmla="*/ 39011 w 85725"/>
                <a:gd name="connsiteY0" fmla="*/ 16956 h 1028700"/>
                <a:gd name="connsiteX1" fmla="*/ 18532 w 85725"/>
                <a:gd name="connsiteY1" fmla="*/ 814960 h 1028700"/>
                <a:gd name="connsiteX2" fmla="*/ 28724 w 85725"/>
                <a:gd name="connsiteY2" fmla="*/ 925831 h 1028700"/>
                <a:gd name="connsiteX3" fmla="*/ 35392 w 85725"/>
                <a:gd name="connsiteY3" fmla="*/ 981171 h 1028700"/>
                <a:gd name="connsiteX4" fmla="*/ 40345 w 85725"/>
                <a:gd name="connsiteY4" fmla="*/ 998983 h 1028700"/>
                <a:gd name="connsiteX5" fmla="*/ 51203 w 85725"/>
                <a:gd name="connsiteY5" fmla="*/ 1009080 h 1028700"/>
                <a:gd name="connsiteX6" fmla="*/ 59204 w 85725"/>
                <a:gd name="connsiteY6" fmla="*/ 995078 h 1028700"/>
                <a:gd name="connsiteX7" fmla="*/ 57109 w 85725"/>
                <a:gd name="connsiteY7" fmla="*/ 995935 h 1028700"/>
                <a:gd name="connsiteX8" fmla="*/ 69301 w 85725"/>
                <a:gd name="connsiteY8" fmla="*/ 994316 h 1028700"/>
                <a:gd name="connsiteX9" fmla="*/ 75682 w 85725"/>
                <a:gd name="connsiteY9" fmla="*/ 1000221 h 1028700"/>
                <a:gd name="connsiteX10" fmla="*/ 69205 w 85725"/>
                <a:gd name="connsiteY10" fmla="*/ 1016224 h 1028700"/>
                <a:gd name="connsiteX11" fmla="*/ 70825 w 85725"/>
                <a:gd name="connsiteY11" fmla="*/ 1015366 h 1028700"/>
                <a:gd name="connsiteX12" fmla="*/ 63871 w 85725"/>
                <a:gd name="connsiteY12" fmla="*/ 989839 h 1028700"/>
                <a:gd name="connsiteX13" fmla="*/ 62062 w 85725"/>
                <a:gd name="connsiteY13" fmla="*/ 989839 h 1028700"/>
                <a:gd name="connsiteX14" fmla="*/ 48441 w 85725"/>
                <a:gd name="connsiteY14" fmla="*/ 1000221 h 1028700"/>
                <a:gd name="connsiteX15" fmla="*/ 78826 w 85725"/>
                <a:gd name="connsiteY15" fmla="*/ 1020414 h 1028700"/>
                <a:gd name="connsiteX16" fmla="*/ 83683 w 85725"/>
                <a:gd name="connsiteY16" fmla="*/ 990696 h 1028700"/>
                <a:gd name="connsiteX17" fmla="*/ 73015 w 85725"/>
                <a:gd name="connsiteY17" fmla="*/ 978409 h 1028700"/>
                <a:gd name="connsiteX18" fmla="*/ 69491 w 85725"/>
                <a:gd name="connsiteY18" fmla="*/ 949453 h 1028700"/>
                <a:gd name="connsiteX19" fmla="*/ 49108 w 85725"/>
                <a:gd name="connsiteY19" fmla="*/ 723616 h 1028700"/>
                <a:gd name="connsiteX20" fmla="*/ 42345 w 85725"/>
                <a:gd name="connsiteY20" fmla="*/ 274417 h 1028700"/>
                <a:gd name="connsiteX21" fmla="*/ 59585 w 85725"/>
                <a:gd name="connsiteY21" fmla="*/ 16765 h 1028700"/>
                <a:gd name="connsiteX22" fmla="*/ 39011 w 85725"/>
                <a:gd name="connsiteY22" fmla="*/ 16956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725" h="1028700">
                  <a:moveTo>
                    <a:pt x="39011" y="16956"/>
                  </a:moveTo>
                  <a:cubicBezTo>
                    <a:pt x="5864" y="281751"/>
                    <a:pt x="-2232" y="548832"/>
                    <a:pt x="18532" y="814960"/>
                  </a:cubicBezTo>
                  <a:cubicBezTo>
                    <a:pt x="21390" y="851917"/>
                    <a:pt x="24628" y="888969"/>
                    <a:pt x="28724" y="925831"/>
                  </a:cubicBezTo>
                  <a:cubicBezTo>
                    <a:pt x="30724" y="944310"/>
                    <a:pt x="33010" y="962693"/>
                    <a:pt x="35392" y="981171"/>
                  </a:cubicBezTo>
                  <a:cubicBezTo>
                    <a:pt x="36154" y="987268"/>
                    <a:pt x="36916" y="993649"/>
                    <a:pt x="40345" y="998983"/>
                  </a:cubicBezTo>
                  <a:cubicBezTo>
                    <a:pt x="41488" y="1000793"/>
                    <a:pt x="51108" y="1009461"/>
                    <a:pt x="51203" y="1009080"/>
                  </a:cubicBezTo>
                  <a:cubicBezTo>
                    <a:pt x="53870" y="1004412"/>
                    <a:pt x="56537" y="999745"/>
                    <a:pt x="59204" y="995078"/>
                  </a:cubicBezTo>
                  <a:lnTo>
                    <a:pt x="57109" y="995935"/>
                  </a:lnTo>
                  <a:cubicBezTo>
                    <a:pt x="61204" y="995459"/>
                    <a:pt x="65205" y="994887"/>
                    <a:pt x="69301" y="994316"/>
                  </a:cubicBezTo>
                  <a:cubicBezTo>
                    <a:pt x="71396" y="996316"/>
                    <a:pt x="73587" y="998221"/>
                    <a:pt x="75682" y="1000221"/>
                  </a:cubicBezTo>
                  <a:cubicBezTo>
                    <a:pt x="73492" y="1005555"/>
                    <a:pt x="71301" y="1010889"/>
                    <a:pt x="69205" y="1016224"/>
                  </a:cubicBezTo>
                  <a:lnTo>
                    <a:pt x="70825" y="1015366"/>
                  </a:lnTo>
                  <a:cubicBezTo>
                    <a:pt x="83398" y="1008985"/>
                    <a:pt x="76825" y="990125"/>
                    <a:pt x="63871" y="989839"/>
                  </a:cubicBezTo>
                  <a:lnTo>
                    <a:pt x="62062" y="989839"/>
                  </a:lnTo>
                  <a:cubicBezTo>
                    <a:pt x="55680" y="989649"/>
                    <a:pt x="50155" y="994316"/>
                    <a:pt x="48441" y="1000221"/>
                  </a:cubicBezTo>
                  <a:cubicBezTo>
                    <a:pt x="42821" y="1018510"/>
                    <a:pt x="64157" y="1032987"/>
                    <a:pt x="78826" y="1020414"/>
                  </a:cubicBezTo>
                  <a:cubicBezTo>
                    <a:pt x="87303" y="1013080"/>
                    <a:pt x="88636" y="1000412"/>
                    <a:pt x="83683" y="990696"/>
                  </a:cubicBezTo>
                  <a:cubicBezTo>
                    <a:pt x="81207" y="985839"/>
                    <a:pt x="75016" y="982981"/>
                    <a:pt x="73015" y="978409"/>
                  </a:cubicBezTo>
                  <a:cubicBezTo>
                    <a:pt x="69491" y="970313"/>
                    <a:pt x="70444" y="958311"/>
                    <a:pt x="69491" y="949453"/>
                  </a:cubicBezTo>
                  <a:cubicBezTo>
                    <a:pt x="61204" y="874301"/>
                    <a:pt x="53870" y="799149"/>
                    <a:pt x="49108" y="723616"/>
                  </a:cubicBezTo>
                  <a:cubicBezTo>
                    <a:pt x="39583" y="574073"/>
                    <a:pt x="37773" y="424245"/>
                    <a:pt x="42345" y="274417"/>
                  </a:cubicBezTo>
                  <a:cubicBezTo>
                    <a:pt x="44917" y="188406"/>
                    <a:pt x="51203" y="102395"/>
                    <a:pt x="59585" y="16765"/>
                  </a:cubicBezTo>
                  <a:cubicBezTo>
                    <a:pt x="60728" y="3716"/>
                    <a:pt x="40630" y="4097"/>
                    <a:pt x="39011" y="16956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/>
            <p:cNvSpPr/>
            <p:nvPr/>
          </p:nvSpPr>
          <p:spPr>
            <a:xfrm>
              <a:off x="1496078" y="5575628"/>
              <a:ext cx="352425" cy="342900"/>
            </a:xfrm>
            <a:custGeom>
              <a:avLst/>
              <a:gdLst>
                <a:gd name="connsiteX0" fmla="*/ 244792 w 352425"/>
                <a:gd name="connsiteY0" fmla="*/ 278225 h 342900"/>
                <a:gd name="connsiteX1" fmla="*/ 7144 w 352425"/>
                <a:gd name="connsiteY1" fmla="*/ 338233 h 342900"/>
                <a:gd name="connsiteX2" fmla="*/ 149638 w 352425"/>
                <a:gd name="connsiteY2" fmla="*/ 111823 h 342900"/>
                <a:gd name="connsiteX3" fmla="*/ 350520 w 352425"/>
                <a:gd name="connsiteY3" fmla="*/ 7144 h 342900"/>
                <a:gd name="connsiteX4" fmla="*/ 331089 w 352425"/>
                <a:gd name="connsiteY4" fmla="*/ 156686 h 342900"/>
                <a:gd name="connsiteX5" fmla="*/ 244792 w 352425"/>
                <a:gd name="connsiteY5" fmla="*/ 2782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342900">
                  <a:moveTo>
                    <a:pt x="244792" y="278225"/>
                  </a:moveTo>
                  <a:cubicBezTo>
                    <a:pt x="179737" y="324421"/>
                    <a:pt x="83820" y="324136"/>
                    <a:pt x="7144" y="338233"/>
                  </a:cubicBezTo>
                  <a:cubicBezTo>
                    <a:pt x="27623" y="246888"/>
                    <a:pt x="77819" y="171164"/>
                    <a:pt x="149638" y="111823"/>
                  </a:cubicBezTo>
                  <a:cubicBezTo>
                    <a:pt x="208217" y="63437"/>
                    <a:pt x="278321" y="30671"/>
                    <a:pt x="350520" y="7144"/>
                  </a:cubicBezTo>
                  <a:cubicBezTo>
                    <a:pt x="351758" y="57626"/>
                    <a:pt x="347377" y="108871"/>
                    <a:pt x="331089" y="156686"/>
                  </a:cubicBezTo>
                  <a:cubicBezTo>
                    <a:pt x="314896" y="204502"/>
                    <a:pt x="286036" y="248983"/>
                    <a:pt x="244792" y="278225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/>
            <p:cNvSpPr/>
            <p:nvPr/>
          </p:nvSpPr>
          <p:spPr>
            <a:xfrm>
              <a:off x="1210652" y="5523717"/>
              <a:ext cx="266700" cy="257175"/>
            </a:xfrm>
            <a:custGeom>
              <a:avLst/>
              <a:gdLst>
                <a:gd name="connsiteX0" fmla="*/ 87402 w 266700"/>
                <a:gd name="connsiteY0" fmla="*/ 212217 h 257175"/>
                <a:gd name="connsiteX1" fmla="*/ 267139 w 266700"/>
                <a:gd name="connsiteY1" fmla="*/ 257651 h 257175"/>
                <a:gd name="connsiteX2" fmla="*/ 159316 w 266700"/>
                <a:gd name="connsiteY2" fmla="*/ 86392 h 257175"/>
                <a:gd name="connsiteX3" fmla="*/ 7297 w 266700"/>
                <a:gd name="connsiteY3" fmla="*/ 7144 h 257175"/>
                <a:gd name="connsiteX4" fmla="*/ 21965 w 266700"/>
                <a:gd name="connsiteY4" fmla="*/ 120301 h 257175"/>
                <a:gd name="connsiteX5" fmla="*/ 87402 w 266700"/>
                <a:gd name="connsiteY5" fmla="*/ 21221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257175">
                  <a:moveTo>
                    <a:pt x="87402" y="212217"/>
                  </a:moveTo>
                  <a:cubicBezTo>
                    <a:pt x="136551" y="247174"/>
                    <a:pt x="209131" y="246983"/>
                    <a:pt x="267139" y="257651"/>
                  </a:cubicBezTo>
                  <a:cubicBezTo>
                    <a:pt x="251708" y="188500"/>
                    <a:pt x="213608" y="131254"/>
                    <a:pt x="159316" y="86392"/>
                  </a:cubicBezTo>
                  <a:cubicBezTo>
                    <a:pt x="115024" y="49816"/>
                    <a:pt x="61970" y="25051"/>
                    <a:pt x="7297" y="7144"/>
                  </a:cubicBezTo>
                  <a:cubicBezTo>
                    <a:pt x="6344" y="45339"/>
                    <a:pt x="9678" y="84106"/>
                    <a:pt x="21965" y="120301"/>
                  </a:cubicBezTo>
                  <a:cubicBezTo>
                    <a:pt x="34443" y="156401"/>
                    <a:pt x="56255" y="190024"/>
                    <a:pt x="87402" y="21221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/>
            <p:cNvSpPr/>
            <p:nvPr/>
          </p:nvSpPr>
          <p:spPr>
            <a:xfrm>
              <a:off x="1125428" y="4882203"/>
              <a:ext cx="752475" cy="704850"/>
            </a:xfrm>
            <a:custGeom>
              <a:avLst/>
              <a:gdLst>
                <a:gd name="connsiteX0" fmla="*/ 383985 w 752475"/>
                <a:gd name="connsiteY0" fmla="*/ 7149 h 704850"/>
                <a:gd name="connsiteX1" fmla="*/ 452184 w 752475"/>
                <a:gd name="connsiteY1" fmla="*/ 121544 h 704850"/>
                <a:gd name="connsiteX2" fmla="*/ 577438 w 752475"/>
                <a:gd name="connsiteY2" fmla="*/ 83539 h 704850"/>
                <a:gd name="connsiteX3" fmla="*/ 592487 w 752475"/>
                <a:gd name="connsiteY3" fmla="*/ 203840 h 704850"/>
                <a:gd name="connsiteX4" fmla="*/ 707168 w 752475"/>
                <a:gd name="connsiteY4" fmla="*/ 240511 h 704850"/>
                <a:gd name="connsiteX5" fmla="*/ 655067 w 752475"/>
                <a:gd name="connsiteY5" fmla="*/ 349096 h 704850"/>
                <a:gd name="connsiteX6" fmla="*/ 720027 w 752475"/>
                <a:gd name="connsiteY6" fmla="*/ 399483 h 704850"/>
                <a:gd name="connsiteX7" fmla="*/ 747554 w 752475"/>
                <a:gd name="connsiteY7" fmla="*/ 439964 h 704850"/>
                <a:gd name="connsiteX8" fmla="*/ 711931 w 752475"/>
                <a:gd name="connsiteY8" fmla="*/ 506830 h 704850"/>
                <a:gd name="connsiteX9" fmla="*/ 633350 w 752475"/>
                <a:gd name="connsiteY9" fmla="*/ 524832 h 704850"/>
                <a:gd name="connsiteX10" fmla="*/ 621253 w 752475"/>
                <a:gd name="connsiteY10" fmla="*/ 636656 h 704850"/>
                <a:gd name="connsiteX11" fmla="*/ 533337 w 752475"/>
                <a:gd name="connsiteY11" fmla="*/ 619701 h 704850"/>
                <a:gd name="connsiteX12" fmla="*/ 449041 w 752475"/>
                <a:gd name="connsiteY12" fmla="*/ 697425 h 704850"/>
                <a:gd name="connsiteX13" fmla="*/ 366078 w 752475"/>
                <a:gd name="connsiteY13" fmla="*/ 618368 h 704850"/>
                <a:gd name="connsiteX14" fmla="*/ 302356 w 752475"/>
                <a:gd name="connsiteY14" fmla="*/ 684186 h 704850"/>
                <a:gd name="connsiteX15" fmla="*/ 214821 w 752475"/>
                <a:gd name="connsiteY15" fmla="*/ 692568 h 704850"/>
                <a:gd name="connsiteX16" fmla="*/ 193295 w 752475"/>
                <a:gd name="connsiteY16" fmla="*/ 614653 h 704850"/>
                <a:gd name="connsiteX17" fmla="*/ 87567 w 752475"/>
                <a:gd name="connsiteY17" fmla="*/ 606938 h 704850"/>
                <a:gd name="connsiteX18" fmla="*/ 129382 w 752475"/>
                <a:gd name="connsiteY18" fmla="*/ 509497 h 704850"/>
                <a:gd name="connsiteX19" fmla="*/ 9557 w 752475"/>
                <a:gd name="connsiteY19" fmla="*/ 450537 h 704850"/>
                <a:gd name="connsiteX20" fmla="*/ 90996 w 752475"/>
                <a:gd name="connsiteY20" fmla="*/ 360431 h 704850"/>
                <a:gd name="connsiteX21" fmla="*/ 33751 w 752475"/>
                <a:gd name="connsiteY21" fmla="*/ 269372 h 704850"/>
                <a:gd name="connsiteX22" fmla="*/ 161671 w 752475"/>
                <a:gd name="connsiteY22" fmla="*/ 246036 h 704850"/>
                <a:gd name="connsiteX23" fmla="*/ 195676 w 752475"/>
                <a:gd name="connsiteY23" fmla="*/ 70299 h 704850"/>
                <a:gd name="connsiteX24" fmla="*/ 304832 w 752475"/>
                <a:gd name="connsiteY24" fmla="*/ 110685 h 704850"/>
                <a:gd name="connsiteX25" fmla="*/ 383985 w 752475"/>
                <a:gd name="connsiteY25" fmla="*/ 714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2475" h="704850">
                  <a:moveTo>
                    <a:pt x="383985" y="7149"/>
                  </a:moveTo>
                  <a:cubicBezTo>
                    <a:pt x="437896" y="6482"/>
                    <a:pt x="479711" y="75157"/>
                    <a:pt x="452184" y="121544"/>
                  </a:cubicBezTo>
                  <a:cubicBezTo>
                    <a:pt x="478187" y="81253"/>
                    <a:pt x="535242" y="60774"/>
                    <a:pt x="577438" y="83539"/>
                  </a:cubicBezTo>
                  <a:cubicBezTo>
                    <a:pt x="619634" y="106304"/>
                    <a:pt x="630492" y="174598"/>
                    <a:pt x="592487" y="203840"/>
                  </a:cubicBezTo>
                  <a:cubicBezTo>
                    <a:pt x="631349" y="180313"/>
                    <a:pt x="689166" y="198792"/>
                    <a:pt x="707168" y="240511"/>
                  </a:cubicBezTo>
                  <a:cubicBezTo>
                    <a:pt x="725171" y="282230"/>
                    <a:pt x="698882" y="336999"/>
                    <a:pt x="655067" y="349096"/>
                  </a:cubicBezTo>
                  <a:cubicBezTo>
                    <a:pt x="678308" y="363669"/>
                    <a:pt x="700120" y="380529"/>
                    <a:pt x="720027" y="399483"/>
                  </a:cubicBezTo>
                  <a:cubicBezTo>
                    <a:pt x="732029" y="410913"/>
                    <a:pt x="743840" y="423867"/>
                    <a:pt x="747554" y="439964"/>
                  </a:cubicBezTo>
                  <a:cubicBezTo>
                    <a:pt x="753650" y="466349"/>
                    <a:pt x="735553" y="493590"/>
                    <a:pt x="711931" y="506830"/>
                  </a:cubicBezTo>
                  <a:cubicBezTo>
                    <a:pt x="688309" y="520070"/>
                    <a:pt x="660400" y="522546"/>
                    <a:pt x="633350" y="524832"/>
                  </a:cubicBezTo>
                  <a:cubicBezTo>
                    <a:pt x="647637" y="562837"/>
                    <a:pt x="664306" y="608938"/>
                    <a:pt x="621253" y="636656"/>
                  </a:cubicBezTo>
                  <a:cubicBezTo>
                    <a:pt x="593535" y="654468"/>
                    <a:pt x="552482" y="646562"/>
                    <a:pt x="533337" y="619701"/>
                  </a:cubicBezTo>
                  <a:cubicBezTo>
                    <a:pt x="530289" y="661706"/>
                    <a:pt x="491046" y="697711"/>
                    <a:pt x="449041" y="697425"/>
                  </a:cubicBezTo>
                  <a:cubicBezTo>
                    <a:pt x="406940" y="697044"/>
                    <a:pt x="368459" y="660373"/>
                    <a:pt x="366078" y="618368"/>
                  </a:cubicBezTo>
                  <a:cubicBezTo>
                    <a:pt x="347600" y="642942"/>
                    <a:pt x="328359" y="667803"/>
                    <a:pt x="302356" y="684186"/>
                  </a:cubicBezTo>
                  <a:cubicBezTo>
                    <a:pt x="276353" y="700569"/>
                    <a:pt x="241967" y="707046"/>
                    <a:pt x="214821" y="692568"/>
                  </a:cubicBezTo>
                  <a:cubicBezTo>
                    <a:pt x="187675" y="678089"/>
                    <a:pt x="174340" y="638847"/>
                    <a:pt x="193295" y="614653"/>
                  </a:cubicBezTo>
                  <a:cubicBezTo>
                    <a:pt x="166910" y="646467"/>
                    <a:pt x="108998" y="642180"/>
                    <a:pt x="87567" y="606938"/>
                  </a:cubicBezTo>
                  <a:cubicBezTo>
                    <a:pt x="66136" y="571695"/>
                    <a:pt x="88996" y="518260"/>
                    <a:pt x="129382" y="509497"/>
                  </a:cubicBezTo>
                  <a:cubicBezTo>
                    <a:pt x="81852" y="522832"/>
                    <a:pt x="23369" y="497972"/>
                    <a:pt x="9557" y="450537"/>
                  </a:cubicBezTo>
                  <a:cubicBezTo>
                    <a:pt x="-4254" y="403103"/>
                    <a:pt x="43657" y="346524"/>
                    <a:pt x="90996" y="360431"/>
                  </a:cubicBezTo>
                  <a:cubicBezTo>
                    <a:pt x="49086" y="358335"/>
                    <a:pt x="17463" y="308138"/>
                    <a:pt x="33751" y="269372"/>
                  </a:cubicBezTo>
                  <a:cubicBezTo>
                    <a:pt x="59278" y="208507"/>
                    <a:pt x="117857" y="243273"/>
                    <a:pt x="161671" y="246036"/>
                  </a:cubicBezTo>
                  <a:cubicBezTo>
                    <a:pt x="118904" y="196315"/>
                    <a:pt x="132716" y="99351"/>
                    <a:pt x="195676" y="70299"/>
                  </a:cubicBezTo>
                  <a:cubicBezTo>
                    <a:pt x="234824" y="52202"/>
                    <a:pt x="286830" y="71442"/>
                    <a:pt x="304832" y="110685"/>
                  </a:cubicBezTo>
                  <a:cubicBezTo>
                    <a:pt x="285020" y="67537"/>
                    <a:pt x="343885" y="7625"/>
                    <a:pt x="383985" y="7149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/>
            <p:cNvSpPr/>
            <p:nvPr/>
          </p:nvSpPr>
          <p:spPr>
            <a:xfrm>
              <a:off x="1303950" y="5099473"/>
              <a:ext cx="428625" cy="361950"/>
            </a:xfrm>
            <a:custGeom>
              <a:avLst/>
              <a:gdLst>
                <a:gd name="connsiteX0" fmla="*/ 139074 w 428625"/>
                <a:gd name="connsiteY0" fmla="*/ 212408 h 361950"/>
                <a:gd name="connsiteX1" fmla="*/ 61159 w 428625"/>
                <a:gd name="connsiteY1" fmla="*/ 7144 h 361950"/>
                <a:gd name="connsiteX2" fmla="*/ 10010 w 428625"/>
                <a:gd name="connsiteY2" fmla="*/ 113443 h 361950"/>
                <a:gd name="connsiteX3" fmla="*/ 191461 w 428625"/>
                <a:gd name="connsiteY3" fmla="*/ 356330 h 361950"/>
                <a:gd name="connsiteX4" fmla="*/ 351767 w 428625"/>
                <a:gd name="connsiteY4" fmla="*/ 315373 h 361950"/>
                <a:gd name="connsiteX5" fmla="*/ 399392 w 428625"/>
                <a:gd name="connsiteY5" fmla="*/ 272701 h 361950"/>
                <a:gd name="connsiteX6" fmla="*/ 421966 w 428625"/>
                <a:gd name="connsiteY6" fmla="*/ 219551 h 361950"/>
                <a:gd name="connsiteX7" fmla="*/ 430634 w 428625"/>
                <a:gd name="connsiteY7" fmla="*/ 154591 h 361950"/>
                <a:gd name="connsiteX8" fmla="*/ 139074 w 428625"/>
                <a:gd name="connsiteY8" fmla="*/ 21240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5" h="361950">
                  <a:moveTo>
                    <a:pt x="139074" y="212408"/>
                  </a:moveTo>
                  <a:cubicBezTo>
                    <a:pt x="69922" y="184785"/>
                    <a:pt x="30394" y="88868"/>
                    <a:pt x="61159" y="7144"/>
                  </a:cubicBezTo>
                  <a:cubicBezTo>
                    <a:pt x="35727" y="35052"/>
                    <a:pt x="17058" y="70580"/>
                    <a:pt x="10010" y="113443"/>
                  </a:cubicBezTo>
                  <a:cubicBezTo>
                    <a:pt x="-9135" y="228886"/>
                    <a:pt x="69446" y="349472"/>
                    <a:pt x="191461" y="356330"/>
                  </a:cubicBezTo>
                  <a:cubicBezTo>
                    <a:pt x="247087" y="359474"/>
                    <a:pt x="304523" y="345091"/>
                    <a:pt x="351767" y="315373"/>
                  </a:cubicBezTo>
                  <a:cubicBezTo>
                    <a:pt x="369960" y="303943"/>
                    <a:pt x="387105" y="290322"/>
                    <a:pt x="399392" y="272701"/>
                  </a:cubicBezTo>
                  <a:cubicBezTo>
                    <a:pt x="410441" y="256794"/>
                    <a:pt x="417204" y="238316"/>
                    <a:pt x="421966" y="219551"/>
                  </a:cubicBezTo>
                  <a:cubicBezTo>
                    <a:pt x="427395" y="198406"/>
                    <a:pt x="430253" y="176499"/>
                    <a:pt x="430634" y="154591"/>
                  </a:cubicBezTo>
                  <a:cubicBezTo>
                    <a:pt x="361387" y="234601"/>
                    <a:pt x="250326" y="268034"/>
                    <a:pt x="139074" y="212408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/>
            <p:cNvSpPr/>
            <p:nvPr/>
          </p:nvSpPr>
          <p:spPr>
            <a:xfrm>
              <a:off x="1347394" y="5028507"/>
              <a:ext cx="390525" cy="314325"/>
            </a:xfrm>
            <a:custGeom>
              <a:avLst/>
              <a:gdLst>
                <a:gd name="connsiteX0" fmla="*/ 372617 w 390525"/>
                <a:gd name="connsiteY0" fmla="*/ 137642 h 314325"/>
                <a:gd name="connsiteX1" fmla="*/ 17715 w 390525"/>
                <a:gd name="connsiteY1" fmla="*/ 78110 h 314325"/>
                <a:gd name="connsiteX2" fmla="*/ 95630 w 390525"/>
                <a:gd name="connsiteY2" fmla="*/ 283374 h 314325"/>
                <a:gd name="connsiteX3" fmla="*/ 387190 w 390525"/>
                <a:gd name="connsiteY3" fmla="*/ 225557 h 314325"/>
                <a:gd name="connsiteX4" fmla="*/ 372617 w 390525"/>
                <a:gd name="connsiteY4" fmla="*/ 13764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14325">
                  <a:moveTo>
                    <a:pt x="372617" y="137642"/>
                  </a:moveTo>
                  <a:cubicBezTo>
                    <a:pt x="312609" y="-20854"/>
                    <a:pt x="114585" y="-27808"/>
                    <a:pt x="17715" y="78110"/>
                  </a:cubicBezTo>
                  <a:cubicBezTo>
                    <a:pt x="-13050" y="159740"/>
                    <a:pt x="26478" y="255656"/>
                    <a:pt x="95630" y="283374"/>
                  </a:cubicBezTo>
                  <a:cubicBezTo>
                    <a:pt x="206882" y="339000"/>
                    <a:pt x="317943" y="305567"/>
                    <a:pt x="387190" y="225557"/>
                  </a:cubicBezTo>
                  <a:cubicBezTo>
                    <a:pt x="387666" y="195649"/>
                    <a:pt x="383190" y="165645"/>
                    <a:pt x="372617" y="137642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/>
            <p:cNvSpPr/>
            <p:nvPr/>
          </p:nvSpPr>
          <p:spPr>
            <a:xfrm>
              <a:off x="2385239" y="5619846"/>
              <a:ext cx="57150" cy="676275"/>
            </a:xfrm>
            <a:custGeom>
              <a:avLst/>
              <a:gdLst>
                <a:gd name="connsiteX0" fmla="*/ 27906 w 57150"/>
                <a:gd name="connsiteY0" fmla="*/ 13503 h 676275"/>
                <a:gd name="connsiteX1" fmla="*/ 14571 w 57150"/>
                <a:gd name="connsiteY1" fmla="*/ 533283 h 676275"/>
                <a:gd name="connsiteX2" fmla="*/ 21239 w 57150"/>
                <a:gd name="connsiteY2" fmla="*/ 605482 h 676275"/>
                <a:gd name="connsiteX3" fmla="*/ 25525 w 57150"/>
                <a:gd name="connsiteY3" fmla="*/ 641487 h 676275"/>
                <a:gd name="connsiteX4" fmla="*/ 28763 w 57150"/>
                <a:gd name="connsiteY4" fmla="*/ 653107 h 676275"/>
                <a:gd name="connsiteX5" fmla="*/ 35812 w 57150"/>
                <a:gd name="connsiteY5" fmla="*/ 659679 h 676275"/>
                <a:gd name="connsiteX6" fmla="*/ 41051 w 57150"/>
                <a:gd name="connsiteY6" fmla="*/ 650536 h 676275"/>
                <a:gd name="connsiteX7" fmla="*/ 39717 w 57150"/>
                <a:gd name="connsiteY7" fmla="*/ 651107 h 676275"/>
                <a:gd name="connsiteX8" fmla="*/ 47718 w 57150"/>
                <a:gd name="connsiteY8" fmla="*/ 650059 h 676275"/>
                <a:gd name="connsiteX9" fmla="*/ 51909 w 57150"/>
                <a:gd name="connsiteY9" fmla="*/ 653869 h 676275"/>
                <a:gd name="connsiteX10" fmla="*/ 47623 w 57150"/>
                <a:gd name="connsiteY10" fmla="*/ 664252 h 676275"/>
                <a:gd name="connsiteX11" fmla="*/ 48671 w 57150"/>
                <a:gd name="connsiteY11" fmla="*/ 663680 h 676275"/>
                <a:gd name="connsiteX12" fmla="*/ 44194 w 57150"/>
                <a:gd name="connsiteY12" fmla="*/ 647011 h 676275"/>
                <a:gd name="connsiteX13" fmla="*/ 42956 w 57150"/>
                <a:gd name="connsiteY13" fmla="*/ 647011 h 676275"/>
                <a:gd name="connsiteX14" fmla="*/ 34097 w 57150"/>
                <a:gd name="connsiteY14" fmla="*/ 653774 h 676275"/>
                <a:gd name="connsiteX15" fmla="*/ 53814 w 57150"/>
                <a:gd name="connsiteY15" fmla="*/ 666919 h 676275"/>
                <a:gd name="connsiteX16" fmla="*/ 56958 w 57150"/>
                <a:gd name="connsiteY16" fmla="*/ 647583 h 676275"/>
                <a:gd name="connsiteX17" fmla="*/ 50004 w 57150"/>
                <a:gd name="connsiteY17" fmla="*/ 639582 h 676275"/>
                <a:gd name="connsiteX18" fmla="*/ 47718 w 57150"/>
                <a:gd name="connsiteY18" fmla="*/ 620722 h 676275"/>
                <a:gd name="connsiteX19" fmla="*/ 34383 w 57150"/>
                <a:gd name="connsiteY19" fmla="*/ 473656 h 676275"/>
                <a:gd name="connsiteX20" fmla="*/ 30002 w 57150"/>
                <a:gd name="connsiteY20" fmla="*/ 181048 h 676275"/>
                <a:gd name="connsiteX21" fmla="*/ 41241 w 57150"/>
                <a:gd name="connsiteY21" fmla="*/ 13218 h 676275"/>
                <a:gd name="connsiteX22" fmla="*/ 27906 w 57150"/>
                <a:gd name="connsiteY22" fmla="*/ 1350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50" h="676275">
                  <a:moveTo>
                    <a:pt x="27906" y="13503"/>
                  </a:moveTo>
                  <a:cubicBezTo>
                    <a:pt x="6285" y="186001"/>
                    <a:pt x="1046" y="359928"/>
                    <a:pt x="14571" y="533283"/>
                  </a:cubicBezTo>
                  <a:cubicBezTo>
                    <a:pt x="16476" y="557381"/>
                    <a:pt x="18572" y="581479"/>
                    <a:pt x="21239" y="605482"/>
                  </a:cubicBezTo>
                  <a:cubicBezTo>
                    <a:pt x="22572" y="617484"/>
                    <a:pt x="24001" y="629485"/>
                    <a:pt x="25525" y="641487"/>
                  </a:cubicBezTo>
                  <a:cubicBezTo>
                    <a:pt x="26001" y="645487"/>
                    <a:pt x="26573" y="649583"/>
                    <a:pt x="28763" y="653107"/>
                  </a:cubicBezTo>
                  <a:cubicBezTo>
                    <a:pt x="29526" y="654250"/>
                    <a:pt x="35812" y="659965"/>
                    <a:pt x="35812" y="659679"/>
                  </a:cubicBezTo>
                  <a:cubicBezTo>
                    <a:pt x="37527" y="656631"/>
                    <a:pt x="39336" y="653583"/>
                    <a:pt x="41051" y="650536"/>
                  </a:cubicBezTo>
                  <a:lnTo>
                    <a:pt x="39717" y="651107"/>
                  </a:lnTo>
                  <a:cubicBezTo>
                    <a:pt x="42384" y="650726"/>
                    <a:pt x="45051" y="650440"/>
                    <a:pt x="47718" y="650059"/>
                  </a:cubicBezTo>
                  <a:cubicBezTo>
                    <a:pt x="49147" y="651393"/>
                    <a:pt x="50480" y="652631"/>
                    <a:pt x="51909" y="653869"/>
                  </a:cubicBezTo>
                  <a:cubicBezTo>
                    <a:pt x="50480" y="657394"/>
                    <a:pt x="49052" y="660822"/>
                    <a:pt x="47623" y="664252"/>
                  </a:cubicBezTo>
                  <a:lnTo>
                    <a:pt x="48671" y="663680"/>
                  </a:lnTo>
                  <a:cubicBezTo>
                    <a:pt x="56862" y="659489"/>
                    <a:pt x="52576" y="647202"/>
                    <a:pt x="44194" y="647011"/>
                  </a:cubicBezTo>
                  <a:lnTo>
                    <a:pt x="42956" y="647011"/>
                  </a:lnTo>
                  <a:cubicBezTo>
                    <a:pt x="38860" y="646916"/>
                    <a:pt x="35240" y="649964"/>
                    <a:pt x="34097" y="653774"/>
                  </a:cubicBezTo>
                  <a:cubicBezTo>
                    <a:pt x="30478" y="665680"/>
                    <a:pt x="44289" y="675110"/>
                    <a:pt x="53814" y="666919"/>
                  </a:cubicBezTo>
                  <a:cubicBezTo>
                    <a:pt x="59339" y="662156"/>
                    <a:pt x="60196" y="653869"/>
                    <a:pt x="56958" y="647583"/>
                  </a:cubicBezTo>
                  <a:cubicBezTo>
                    <a:pt x="55338" y="644439"/>
                    <a:pt x="51338" y="642630"/>
                    <a:pt x="50004" y="639582"/>
                  </a:cubicBezTo>
                  <a:cubicBezTo>
                    <a:pt x="47718" y="634343"/>
                    <a:pt x="48290" y="626532"/>
                    <a:pt x="47718" y="620722"/>
                  </a:cubicBezTo>
                  <a:cubicBezTo>
                    <a:pt x="42289" y="571764"/>
                    <a:pt x="37527" y="522805"/>
                    <a:pt x="34383" y="473656"/>
                  </a:cubicBezTo>
                  <a:cubicBezTo>
                    <a:pt x="28192" y="376215"/>
                    <a:pt x="27049" y="278584"/>
                    <a:pt x="30002" y="181048"/>
                  </a:cubicBezTo>
                  <a:cubicBezTo>
                    <a:pt x="31716" y="125041"/>
                    <a:pt x="35812" y="69034"/>
                    <a:pt x="41241" y="13218"/>
                  </a:cubicBezTo>
                  <a:cubicBezTo>
                    <a:pt x="42098" y="4931"/>
                    <a:pt x="28954" y="5217"/>
                    <a:pt x="27906" y="13503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>
              <a:off x="2401906" y="5768128"/>
              <a:ext cx="228600" cy="228600"/>
            </a:xfrm>
            <a:custGeom>
              <a:avLst/>
              <a:gdLst>
                <a:gd name="connsiteX0" fmla="*/ 161925 w 228600"/>
                <a:gd name="connsiteY0" fmla="*/ 183737 h 228600"/>
                <a:gd name="connsiteX1" fmla="*/ 7144 w 228600"/>
                <a:gd name="connsiteY1" fmla="*/ 222790 h 228600"/>
                <a:gd name="connsiteX2" fmla="*/ 99917 w 228600"/>
                <a:gd name="connsiteY2" fmla="*/ 75343 h 228600"/>
                <a:gd name="connsiteX3" fmla="*/ 230791 w 228600"/>
                <a:gd name="connsiteY3" fmla="*/ 7144 h 228600"/>
                <a:gd name="connsiteX4" fmla="*/ 218122 w 228600"/>
                <a:gd name="connsiteY4" fmla="*/ 104489 h 228600"/>
                <a:gd name="connsiteX5" fmla="*/ 161925 w 228600"/>
                <a:gd name="connsiteY5" fmla="*/ 1837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228600">
                  <a:moveTo>
                    <a:pt x="161925" y="183737"/>
                  </a:moveTo>
                  <a:cubicBezTo>
                    <a:pt x="119539" y="213836"/>
                    <a:pt x="57055" y="213646"/>
                    <a:pt x="7144" y="222790"/>
                  </a:cubicBezTo>
                  <a:cubicBezTo>
                    <a:pt x="20479" y="163259"/>
                    <a:pt x="53245" y="114014"/>
                    <a:pt x="99917" y="75343"/>
                  </a:cubicBezTo>
                  <a:cubicBezTo>
                    <a:pt x="138017" y="43815"/>
                    <a:pt x="183737" y="22479"/>
                    <a:pt x="230791" y="7144"/>
                  </a:cubicBezTo>
                  <a:cubicBezTo>
                    <a:pt x="231553" y="40005"/>
                    <a:pt x="228790" y="73343"/>
                    <a:pt x="218122" y="104489"/>
                  </a:cubicBezTo>
                  <a:cubicBezTo>
                    <a:pt x="207550" y="135731"/>
                    <a:pt x="188690" y="164687"/>
                    <a:pt x="161925" y="18373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/>
            <p:cNvSpPr/>
            <p:nvPr/>
          </p:nvSpPr>
          <p:spPr>
            <a:xfrm>
              <a:off x="2215985" y="5734219"/>
              <a:ext cx="180975" cy="171450"/>
            </a:xfrm>
            <a:custGeom>
              <a:avLst/>
              <a:gdLst>
                <a:gd name="connsiteX0" fmla="*/ 59334 w 180975"/>
                <a:gd name="connsiteY0" fmla="*/ 140779 h 171450"/>
                <a:gd name="connsiteX1" fmla="*/ 176396 w 180975"/>
                <a:gd name="connsiteY1" fmla="*/ 170307 h 171450"/>
                <a:gd name="connsiteX2" fmla="*/ 106197 w 180975"/>
                <a:gd name="connsiteY2" fmla="*/ 58769 h 171450"/>
                <a:gd name="connsiteX3" fmla="*/ 7232 w 180975"/>
                <a:gd name="connsiteY3" fmla="*/ 7144 h 171450"/>
                <a:gd name="connsiteX4" fmla="*/ 16757 w 180975"/>
                <a:gd name="connsiteY4" fmla="*/ 80867 h 171450"/>
                <a:gd name="connsiteX5" fmla="*/ 59334 w 180975"/>
                <a:gd name="connsiteY5" fmla="*/ 14077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171450">
                  <a:moveTo>
                    <a:pt x="59334" y="140779"/>
                  </a:moveTo>
                  <a:cubicBezTo>
                    <a:pt x="91338" y="163544"/>
                    <a:pt x="138677" y="163449"/>
                    <a:pt x="176396" y="170307"/>
                  </a:cubicBezTo>
                  <a:cubicBezTo>
                    <a:pt x="166300" y="125254"/>
                    <a:pt x="141535" y="88011"/>
                    <a:pt x="106197" y="58769"/>
                  </a:cubicBezTo>
                  <a:cubicBezTo>
                    <a:pt x="77336" y="34957"/>
                    <a:pt x="42760" y="18764"/>
                    <a:pt x="7232" y="7144"/>
                  </a:cubicBezTo>
                  <a:cubicBezTo>
                    <a:pt x="6660" y="32004"/>
                    <a:pt x="8756" y="57245"/>
                    <a:pt x="16757" y="80867"/>
                  </a:cubicBezTo>
                  <a:cubicBezTo>
                    <a:pt x="24853" y="104489"/>
                    <a:pt x="39045" y="126397"/>
                    <a:pt x="59334" y="14077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/>
            <p:cNvSpPr/>
            <p:nvPr/>
          </p:nvSpPr>
          <p:spPr>
            <a:xfrm>
              <a:off x="2160410" y="5316450"/>
              <a:ext cx="495300" cy="457200"/>
            </a:xfrm>
            <a:custGeom>
              <a:avLst/>
              <a:gdLst>
                <a:gd name="connsiteX0" fmla="*/ 252545 w 495300"/>
                <a:gd name="connsiteY0" fmla="*/ 7146 h 457200"/>
                <a:gd name="connsiteX1" fmla="*/ 297026 w 495300"/>
                <a:gd name="connsiteY1" fmla="*/ 81631 h 457200"/>
                <a:gd name="connsiteX2" fmla="*/ 378560 w 495300"/>
                <a:gd name="connsiteY2" fmla="*/ 56866 h 457200"/>
                <a:gd name="connsiteX3" fmla="*/ 388371 w 495300"/>
                <a:gd name="connsiteY3" fmla="*/ 135257 h 457200"/>
                <a:gd name="connsiteX4" fmla="*/ 463047 w 495300"/>
                <a:gd name="connsiteY4" fmla="*/ 159165 h 457200"/>
                <a:gd name="connsiteX5" fmla="*/ 429138 w 495300"/>
                <a:gd name="connsiteY5" fmla="*/ 229840 h 457200"/>
                <a:gd name="connsiteX6" fmla="*/ 471429 w 495300"/>
                <a:gd name="connsiteY6" fmla="*/ 262606 h 457200"/>
                <a:gd name="connsiteX7" fmla="*/ 489336 w 495300"/>
                <a:gd name="connsiteY7" fmla="*/ 288991 h 457200"/>
                <a:gd name="connsiteX8" fmla="*/ 466095 w 495300"/>
                <a:gd name="connsiteY8" fmla="*/ 332520 h 457200"/>
                <a:gd name="connsiteX9" fmla="*/ 414946 w 495300"/>
                <a:gd name="connsiteY9" fmla="*/ 344236 h 457200"/>
                <a:gd name="connsiteX10" fmla="*/ 407040 w 495300"/>
                <a:gd name="connsiteY10" fmla="*/ 417102 h 457200"/>
                <a:gd name="connsiteX11" fmla="*/ 349795 w 495300"/>
                <a:gd name="connsiteY11" fmla="*/ 406053 h 457200"/>
                <a:gd name="connsiteX12" fmla="*/ 294836 w 495300"/>
                <a:gd name="connsiteY12" fmla="*/ 456631 h 457200"/>
                <a:gd name="connsiteX13" fmla="*/ 240734 w 495300"/>
                <a:gd name="connsiteY13" fmla="*/ 405101 h 457200"/>
                <a:gd name="connsiteX14" fmla="*/ 199300 w 495300"/>
                <a:gd name="connsiteY14" fmla="*/ 447963 h 457200"/>
                <a:gd name="connsiteX15" fmla="*/ 142340 w 495300"/>
                <a:gd name="connsiteY15" fmla="*/ 453392 h 457200"/>
                <a:gd name="connsiteX16" fmla="*/ 128339 w 495300"/>
                <a:gd name="connsiteY16" fmla="*/ 402624 h 457200"/>
                <a:gd name="connsiteX17" fmla="*/ 59473 w 495300"/>
                <a:gd name="connsiteY17" fmla="*/ 397576 h 457200"/>
                <a:gd name="connsiteX18" fmla="*/ 86714 w 495300"/>
                <a:gd name="connsiteY18" fmla="*/ 334139 h 457200"/>
                <a:gd name="connsiteX19" fmla="*/ 8705 w 495300"/>
                <a:gd name="connsiteY19" fmla="*/ 295754 h 457200"/>
                <a:gd name="connsiteX20" fmla="*/ 61759 w 495300"/>
                <a:gd name="connsiteY20" fmla="*/ 237080 h 457200"/>
                <a:gd name="connsiteX21" fmla="*/ 24421 w 495300"/>
                <a:gd name="connsiteY21" fmla="*/ 177739 h 457200"/>
                <a:gd name="connsiteX22" fmla="*/ 107765 w 495300"/>
                <a:gd name="connsiteY22" fmla="*/ 162499 h 457200"/>
                <a:gd name="connsiteX23" fmla="*/ 129958 w 495300"/>
                <a:gd name="connsiteY23" fmla="*/ 48008 h 457200"/>
                <a:gd name="connsiteX24" fmla="*/ 201014 w 495300"/>
                <a:gd name="connsiteY24" fmla="*/ 74297 h 457200"/>
                <a:gd name="connsiteX25" fmla="*/ 252545 w 495300"/>
                <a:gd name="connsiteY25" fmla="*/ 714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300" h="457200">
                  <a:moveTo>
                    <a:pt x="252545" y="7146"/>
                  </a:moveTo>
                  <a:cubicBezTo>
                    <a:pt x="287692" y="6765"/>
                    <a:pt x="314933" y="51437"/>
                    <a:pt x="297026" y="81631"/>
                  </a:cubicBezTo>
                  <a:cubicBezTo>
                    <a:pt x="313981" y="55343"/>
                    <a:pt x="351129" y="42007"/>
                    <a:pt x="378560" y="56866"/>
                  </a:cubicBezTo>
                  <a:cubicBezTo>
                    <a:pt x="406088" y="71726"/>
                    <a:pt x="413136" y="116207"/>
                    <a:pt x="388371" y="135257"/>
                  </a:cubicBezTo>
                  <a:cubicBezTo>
                    <a:pt x="413708" y="119922"/>
                    <a:pt x="451331" y="131923"/>
                    <a:pt x="463047" y="159165"/>
                  </a:cubicBezTo>
                  <a:cubicBezTo>
                    <a:pt x="474763" y="186406"/>
                    <a:pt x="457618" y="222030"/>
                    <a:pt x="429138" y="229840"/>
                  </a:cubicBezTo>
                  <a:cubicBezTo>
                    <a:pt x="444283" y="239365"/>
                    <a:pt x="458475" y="250319"/>
                    <a:pt x="471429" y="262606"/>
                  </a:cubicBezTo>
                  <a:cubicBezTo>
                    <a:pt x="479240" y="270036"/>
                    <a:pt x="486955" y="278513"/>
                    <a:pt x="489336" y="288991"/>
                  </a:cubicBezTo>
                  <a:cubicBezTo>
                    <a:pt x="493337" y="306231"/>
                    <a:pt x="481526" y="323852"/>
                    <a:pt x="466095" y="332520"/>
                  </a:cubicBezTo>
                  <a:cubicBezTo>
                    <a:pt x="450665" y="341188"/>
                    <a:pt x="432472" y="342807"/>
                    <a:pt x="414946" y="344236"/>
                  </a:cubicBezTo>
                  <a:cubicBezTo>
                    <a:pt x="424280" y="369001"/>
                    <a:pt x="435139" y="399005"/>
                    <a:pt x="407040" y="417102"/>
                  </a:cubicBezTo>
                  <a:cubicBezTo>
                    <a:pt x="389038" y="428722"/>
                    <a:pt x="362273" y="423579"/>
                    <a:pt x="349795" y="406053"/>
                  </a:cubicBezTo>
                  <a:cubicBezTo>
                    <a:pt x="347795" y="433390"/>
                    <a:pt x="322268" y="456916"/>
                    <a:pt x="294836" y="456631"/>
                  </a:cubicBezTo>
                  <a:cubicBezTo>
                    <a:pt x="267404" y="456440"/>
                    <a:pt x="242353" y="432437"/>
                    <a:pt x="240734" y="405101"/>
                  </a:cubicBezTo>
                  <a:cubicBezTo>
                    <a:pt x="228732" y="421103"/>
                    <a:pt x="216159" y="437295"/>
                    <a:pt x="199300" y="447963"/>
                  </a:cubicBezTo>
                  <a:cubicBezTo>
                    <a:pt x="182346" y="458631"/>
                    <a:pt x="159962" y="462822"/>
                    <a:pt x="142340" y="453392"/>
                  </a:cubicBezTo>
                  <a:cubicBezTo>
                    <a:pt x="124719" y="443963"/>
                    <a:pt x="115956" y="418340"/>
                    <a:pt x="128339" y="402624"/>
                  </a:cubicBezTo>
                  <a:cubicBezTo>
                    <a:pt x="111194" y="423293"/>
                    <a:pt x="73379" y="420531"/>
                    <a:pt x="59473" y="397576"/>
                  </a:cubicBezTo>
                  <a:cubicBezTo>
                    <a:pt x="45471" y="374621"/>
                    <a:pt x="60425" y="339854"/>
                    <a:pt x="86714" y="334139"/>
                  </a:cubicBezTo>
                  <a:cubicBezTo>
                    <a:pt x="55758" y="342807"/>
                    <a:pt x="17658" y="326614"/>
                    <a:pt x="8705" y="295754"/>
                  </a:cubicBezTo>
                  <a:cubicBezTo>
                    <a:pt x="-249" y="264893"/>
                    <a:pt x="30898" y="228031"/>
                    <a:pt x="61759" y="237080"/>
                  </a:cubicBezTo>
                  <a:cubicBezTo>
                    <a:pt x="34422" y="235746"/>
                    <a:pt x="13848" y="202980"/>
                    <a:pt x="24421" y="177739"/>
                  </a:cubicBezTo>
                  <a:cubicBezTo>
                    <a:pt x="41090" y="138115"/>
                    <a:pt x="79190" y="160689"/>
                    <a:pt x="107765" y="162499"/>
                  </a:cubicBezTo>
                  <a:cubicBezTo>
                    <a:pt x="79952" y="130114"/>
                    <a:pt x="88905" y="66963"/>
                    <a:pt x="129958" y="48008"/>
                  </a:cubicBezTo>
                  <a:cubicBezTo>
                    <a:pt x="155485" y="36197"/>
                    <a:pt x="189394" y="48770"/>
                    <a:pt x="201014" y="74297"/>
                  </a:cubicBezTo>
                  <a:cubicBezTo>
                    <a:pt x="188156" y="46484"/>
                    <a:pt x="226446" y="7432"/>
                    <a:pt x="252545" y="7146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/>
            <p:cNvSpPr/>
            <p:nvPr/>
          </p:nvSpPr>
          <p:spPr>
            <a:xfrm>
              <a:off x="2276592" y="5457899"/>
              <a:ext cx="285750" cy="238125"/>
            </a:xfrm>
            <a:custGeom>
              <a:avLst/>
              <a:gdLst>
                <a:gd name="connsiteX0" fmla="*/ 93119 w 285750"/>
                <a:gd name="connsiteY0" fmla="*/ 140875 h 238125"/>
                <a:gd name="connsiteX1" fmla="*/ 42351 w 285750"/>
                <a:gd name="connsiteY1" fmla="*/ 7144 h 238125"/>
                <a:gd name="connsiteX2" fmla="*/ 9014 w 285750"/>
                <a:gd name="connsiteY2" fmla="*/ 76391 h 238125"/>
                <a:gd name="connsiteX3" fmla="*/ 127219 w 285750"/>
                <a:gd name="connsiteY3" fmla="*/ 234601 h 238125"/>
                <a:gd name="connsiteX4" fmla="*/ 231708 w 285750"/>
                <a:gd name="connsiteY4" fmla="*/ 207931 h 238125"/>
                <a:gd name="connsiteX5" fmla="*/ 262760 w 285750"/>
                <a:gd name="connsiteY5" fmla="*/ 180118 h 238125"/>
                <a:gd name="connsiteX6" fmla="*/ 277428 w 285750"/>
                <a:gd name="connsiteY6" fmla="*/ 145447 h 238125"/>
                <a:gd name="connsiteX7" fmla="*/ 283048 w 285750"/>
                <a:gd name="connsiteY7" fmla="*/ 103156 h 238125"/>
                <a:gd name="connsiteX8" fmla="*/ 93119 w 285750"/>
                <a:gd name="connsiteY8" fmla="*/ 14087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238125">
                  <a:moveTo>
                    <a:pt x="93119" y="140875"/>
                  </a:moveTo>
                  <a:cubicBezTo>
                    <a:pt x="48066" y="122873"/>
                    <a:pt x="22349" y="60388"/>
                    <a:pt x="42351" y="7144"/>
                  </a:cubicBezTo>
                  <a:cubicBezTo>
                    <a:pt x="25777" y="25337"/>
                    <a:pt x="13681" y="48482"/>
                    <a:pt x="9014" y="76391"/>
                  </a:cubicBezTo>
                  <a:cubicBezTo>
                    <a:pt x="-3464" y="151638"/>
                    <a:pt x="47685" y="230124"/>
                    <a:pt x="127219" y="234601"/>
                  </a:cubicBezTo>
                  <a:cubicBezTo>
                    <a:pt x="163414" y="236696"/>
                    <a:pt x="200847" y="227267"/>
                    <a:pt x="231708" y="207931"/>
                  </a:cubicBezTo>
                  <a:cubicBezTo>
                    <a:pt x="243519" y="200501"/>
                    <a:pt x="254759" y="191548"/>
                    <a:pt x="262760" y="180118"/>
                  </a:cubicBezTo>
                  <a:cubicBezTo>
                    <a:pt x="269999" y="169736"/>
                    <a:pt x="274380" y="157734"/>
                    <a:pt x="277428" y="145447"/>
                  </a:cubicBezTo>
                  <a:cubicBezTo>
                    <a:pt x="280952" y="131636"/>
                    <a:pt x="282857" y="117443"/>
                    <a:pt x="283048" y="103156"/>
                  </a:cubicBezTo>
                  <a:cubicBezTo>
                    <a:pt x="237899" y="155353"/>
                    <a:pt x="165605" y="177165"/>
                    <a:pt x="93119" y="140875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/>
            <p:cNvSpPr/>
            <p:nvPr/>
          </p:nvSpPr>
          <p:spPr>
            <a:xfrm>
              <a:off x="2304930" y="5411734"/>
              <a:ext cx="257175" cy="209550"/>
            </a:xfrm>
            <a:custGeom>
              <a:avLst/>
              <a:gdLst>
                <a:gd name="connsiteX0" fmla="*/ 245185 w 257175"/>
                <a:gd name="connsiteY0" fmla="*/ 92171 h 209550"/>
                <a:gd name="connsiteX1" fmla="*/ 14013 w 257175"/>
                <a:gd name="connsiteY1" fmla="*/ 53404 h 209550"/>
                <a:gd name="connsiteX2" fmla="*/ 64781 w 257175"/>
                <a:gd name="connsiteY2" fmla="*/ 187135 h 209550"/>
                <a:gd name="connsiteX3" fmla="*/ 254710 w 257175"/>
                <a:gd name="connsiteY3" fmla="*/ 149511 h 209550"/>
                <a:gd name="connsiteX4" fmla="*/ 245185 w 257175"/>
                <a:gd name="connsiteY4" fmla="*/ 921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09550">
                  <a:moveTo>
                    <a:pt x="245185" y="92171"/>
                  </a:moveTo>
                  <a:cubicBezTo>
                    <a:pt x="206132" y="-11080"/>
                    <a:pt x="77069" y="-15652"/>
                    <a:pt x="14013" y="53404"/>
                  </a:cubicBezTo>
                  <a:cubicBezTo>
                    <a:pt x="-5989" y="106553"/>
                    <a:pt x="19728" y="169037"/>
                    <a:pt x="64781" y="187135"/>
                  </a:cubicBezTo>
                  <a:cubicBezTo>
                    <a:pt x="137267" y="223330"/>
                    <a:pt x="209562" y="201613"/>
                    <a:pt x="254710" y="149511"/>
                  </a:cubicBezTo>
                  <a:cubicBezTo>
                    <a:pt x="254996" y="129890"/>
                    <a:pt x="252138" y="110363"/>
                    <a:pt x="245185" y="92171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28" name="图形 13"/>
          <p:cNvGrpSpPr/>
          <p:nvPr userDrawn="1"/>
        </p:nvGrpSpPr>
        <p:grpSpPr>
          <a:xfrm>
            <a:off x="4185538" y="1791914"/>
            <a:ext cx="8296681" cy="6092771"/>
            <a:chOff x="4124405" y="840021"/>
            <a:chExt cx="8296681" cy="6092771"/>
          </a:xfrm>
        </p:grpSpPr>
        <p:sp>
          <p:nvSpPr>
            <p:cNvPr id="229" name="任意多边形: 形状 228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/>
            <p:cNvSpPr/>
            <p:nvPr/>
          </p:nvSpPr>
          <p:spPr>
            <a:xfrm>
              <a:off x="4124405" y="4434767"/>
              <a:ext cx="8149044" cy="2498025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/>
            <p:cNvSpPr/>
            <p:nvPr/>
          </p:nvSpPr>
          <p:spPr>
            <a:xfrm>
              <a:off x="9163441" y="4770512"/>
              <a:ext cx="3105150" cy="1219200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2" name="图形 205"/>
          <p:cNvGrpSpPr/>
          <p:nvPr userDrawn="1"/>
        </p:nvGrpSpPr>
        <p:grpSpPr>
          <a:xfrm>
            <a:off x="2336482" y="-1177695"/>
            <a:ext cx="1409700" cy="3115356"/>
            <a:chOff x="2429984" y="-1256795"/>
            <a:chExt cx="1409700" cy="3115356"/>
          </a:xfrm>
        </p:grpSpPr>
        <p:sp>
          <p:nvSpPr>
            <p:cNvPr id="313" name="任意多边形: 形状 312"/>
            <p:cNvSpPr/>
            <p:nvPr/>
          </p:nvSpPr>
          <p:spPr>
            <a:xfrm>
              <a:off x="3114913" y="-1256795"/>
              <a:ext cx="9525" cy="2619375"/>
            </a:xfrm>
            <a:custGeom>
              <a:avLst/>
              <a:gdLst>
                <a:gd name="connsiteX0" fmla="*/ 7144 w 9525"/>
                <a:gd name="connsiteY0" fmla="*/ 2619947 h 2619375"/>
                <a:gd name="connsiteX1" fmla="*/ 7144 w 9525"/>
                <a:gd name="connsiteY1" fmla="*/ 7144 h 26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19375">
                  <a:moveTo>
                    <a:pt x="7144" y="2619947"/>
                  </a:moveTo>
                  <a:lnTo>
                    <a:pt x="7144" y="7144"/>
                  </a:lnTo>
                </a:path>
              </a:pathLst>
            </a:custGeom>
            <a:ln w="9525" cap="flat">
              <a:solidFill>
                <a:srgbClr val="B6E4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2429984" y="1058461"/>
              <a:ext cx="1409700" cy="800100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5" name="图形 3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0663" y="-313361"/>
            <a:ext cx="1400175" cy="1847850"/>
          </a:xfrm>
          <a:prstGeom prst="rect">
            <a:avLst/>
          </a:prstGeom>
        </p:spPr>
      </p:pic>
      <p:grpSp>
        <p:nvGrpSpPr>
          <p:cNvPr id="316" name="组合 315"/>
          <p:cNvGrpSpPr/>
          <p:nvPr userDrawn="1"/>
        </p:nvGrpSpPr>
        <p:grpSpPr>
          <a:xfrm>
            <a:off x="9306753" y="1416365"/>
            <a:ext cx="3414471" cy="3857625"/>
            <a:chOff x="9306753" y="1416365"/>
            <a:chExt cx="3414471" cy="3857625"/>
          </a:xfrm>
        </p:grpSpPr>
        <p:grpSp>
          <p:nvGrpSpPr>
            <p:cNvPr id="317" name="图形 180"/>
            <p:cNvGrpSpPr/>
            <p:nvPr/>
          </p:nvGrpSpPr>
          <p:grpSpPr>
            <a:xfrm rot="20758017">
              <a:off x="10797174" y="1416365"/>
              <a:ext cx="1924050" cy="3857625"/>
              <a:chOff x="10797174" y="1416365"/>
              <a:chExt cx="1924050" cy="3857625"/>
            </a:xfrm>
          </p:grpSpPr>
          <p:sp>
            <p:nvSpPr>
              <p:cNvPr id="319" name="任意多边形: 形状 318"/>
              <p:cNvSpPr/>
              <p:nvPr/>
            </p:nvSpPr>
            <p:spPr>
              <a:xfrm>
                <a:off x="11092314" y="2194699"/>
                <a:ext cx="1628775" cy="3086100"/>
              </a:xfrm>
              <a:custGeom>
                <a:avLst/>
                <a:gdLst>
                  <a:gd name="connsiteX0" fmla="*/ 9617 w 1628775"/>
                  <a:gd name="connsiteY0" fmla="*/ 35967 h 3086100"/>
                  <a:gd name="connsiteX1" fmla="*/ 60972 w 1628775"/>
                  <a:gd name="connsiteY1" fmla="*/ 9617 h 3086100"/>
                  <a:gd name="connsiteX2" fmla="*/ 1624397 w 1628775"/>
                  <a:gd name="connsiteY2" fmla="*/ 3056670 h 3086100"/>
                  <a:gd name="connsiteX3" fmla="*/ 1573042 w 1628775"/>
                  <a:gd name="connsiteY3" fmla="*/ 308302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3086100">
                    <a:moveTo>
                      <a:pt x="9617" y="35967"/>
                    </a:moveTo>
                    <a:lnTo>
                      <a:pt x="60972" y="9617"/>
                    </a:lnTo>
                    <a:lnTo>
                      <a:pt x="1624397" y="3056670"/>
                    </a:lnTo>
                    <a:lnTo>
                      <a:pt x="1573042" y="308302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/>
              <p:cNvSpPr/>
              <p:nvPr/>
            </p:nvSpPr>
            <p:spPr>
              <a:xfrm>
                <a:off x="10838489" y="2051192"/>
                <a:ext cx="352425" cy="752475"/>
              </a:xfrm>
              <a:custGeom>
                <a:avLst/>
                <a:gdLst>
                  <a:gd name="connsiteX0" fmla="*/ 350734 w 352425"/>
                  <a:gd name="connsiteY0" fmla="*/ 436450 h 752475"/>
                  <a:gd name="connsiteX1" fmla="*/ 301299 w 352425"/>
                  <a:gd name="connsiteY1" fmla="*/ 745727 h 752475"/>
                  <a:gd name="connsiteX2" fmla="*/ 23931 w 352425"/>
                  <a:gd name="connsiteY2" fmla="*/ 336628 h 752475"/>
                  <a:gd name="connsiteX3" fmla="*/ 156900 w 352425"/>
                  <a:gd name="connsiteY3" fmla="*/ 7349 h 752475"/>
                  <a:gd name="connsiteX4" fmla="*/ 350734 w 352425"/>
                  <a:gd name="connsiteY4" fmla="*/ 436450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752475">
                    <a:moveTo>
                      <a:pt x="350734" y="436450"/>
                    </a:moveTo>
                    <a:cubicBezTo>
                      <a:pt x="219670" y="509030"/>
                      <a:pt x="299870" y="695816"/>
                      <a:pt x="301299" y="745727"/>
                    </a:cubicBezTo>
                    <a:cubicBezTo>
                      <a:pt x="302728" y="795542"/>
                      <a:pt x="94797" y="632093"/>
                      <a:pt x="23931" y="336628"/>
                    </a:cubicBezTo>
                    <a:cubicBezTo>
                      <a:pt x="-52459" y="18112"/>
                      <a:pt x="156614" y="4967"/>
                      <a:pt x="156900" y="7349"/>
                    </a:cubicBezTo>
                    <a:lnTo>
                      <a:pt x="350734" y="436450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/>
              <p:cNvSpPr/>
              <p:nvPr/>
            </p:nvSpPr>
            <p:spPr>
              <a:xfrm>
                <a:off x="11170364" y="1933996"/>
                <a:ext cx="485775" cy="647700"/>
              </a:xfrm>
              <a:custGeom>
                <a:avLst/>
                <a:gdLst>
                  <a:gd name="connsiteX0" fmla="*/ 200977 w 485775"/>
                  <a:gd name="connsiteY0" fmla="*/ 471350 h 647700"/>
                  <a:gd name="connsiteX1" fmla="*/ 465677 w 485775"/>
                  <a:gd name="connsiteY1" fmla="*/ 638704 h 647700"/>
                  <a:gd name="connsiteX2" fmla="*/ 342138 w 485775"/>
                  <a:gd name="connsiteY2" fmla="*/ 160168 h 647700"/>
                  <a:gd name="connsiteX3" fmla="*/ 7144 w 485775"/>
                  <a:gd name="connsiteY3" fmla="*/ 42154 h 647700"/>
                  <a:gd name="connsiteX4" fmla="*/ 200977 w 485775"/>
                  <a:gd name="connsiteY4" fmla="*/ 47135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647700">
                    <a:moveTo>
                      <a:pt x="200977" y="471350"/>
                    </a:moveTo>
                    <a:cubicBezTo>
                      <a:pt x="342138" y="421058"/>
                      <a:pt x="429292" y="604700"/>
                      <a:pt x="465677" y="638704"/>
                    </a:cubicBezTo>
                    <a:cubicBezTo>
                      <a:pt x="502063" y="672709"/>
                      <a:pt x="514160" y="410676"/>
                      <a:pt x="342138" y="160168"/>
                    </a:cubicBezTo>
                    <a:cubicBezTo>
                      <a:pt x="170117" y="-90339"/>
                      <a:pt x="7144" y="42154"/>
                      <a:pt x="7144" y="42154"/>
                    </a:cubicBezTo>
                    <a:lnTo>
                      <a:pt x="200977" y="471350"/>
                    </a:ln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/>
              <p:cNvSpPr/>
              <p:nvPr/>
            </p:nvSpPr>
            <p:spPr>
              <a:xfrm>
                <a:off x="10790046" y="1430653"/>
                <a:ext cx="161925" cy="266700"/>
              </a:xfrm>
              <a:custGeom>
                <a:avLst/>
                <a:gdLst>
                  <a:gd name="connsiteX0" fmla="*/ 12081 w 161925"/>
                  <a:gd name="connsiteY0" fmla="*/ 9525 h 266700"/>
                  <a:gd name="connsiteX1" fmla="*/ 13415 w 161925"/>
                  <a:gd name="connsiteY1" fmla="*/ 265367 h 266700"/>
                  <a:gd name="connsiteX2" fmla="*/ 155433 w 161925"/>
                  <a:gd name="connsiteY2" fmla="*/ 223171 h 266700"/>
                  <a:gd name="connsiteX3" fmla="*/ 12558 w 161925"/>
                  <a:gd name="connsiteY3" fmla="*/ 7144 h 266700"/>
                  <a:gd name="connsiteX4" fmla="*/ 12081 w 161925"/>
                  <a:gd name="connsiteY4" fmla="*/ 9525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66700">
                    <a:moveTo>
                      <a:pt x="12081" y="9525"/>
                    </a:moveTo>
                    <a:cubicBezTo>
                      <a:pt x="7700" y="60674"/>
                      <a:pt x="3033" y="154115"/>
                      <a:pt x="13415" y="265367"/>
                    </a:cubicBezTo>
                    <a:cubicBezTo>
                      <a:pt x="64088" y="263462"/>
                      <a:pt x="111618" y="247936"/>
                      <a:pt x="155433" y="223171"/>
                    </a:cubicBezTo>
                    <a:cubicBezTo>
                      <a:pt x="111618" y="148781"/>
                      <a:pt x="64278" y="76676"/>
                      <a:pt x="12558" y="7144"/>
                    </a:cubicBezTo>
                    <a:cubicBezTo>
                      <a:pt x="12462" y="8001"/>
                      <a:pt x="12177" y="8668"/>
                      <a:pt x="12081" y="9525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/>
              <p:cNvSpPr/>
              <p:nvPr/>
            </p:nvSpPr>
            <p:spPr>
              <a:xfrm>
                <a:off x="10795459" y="1409238"/>
                <a:ext cx="238125" cy="247650"/>
              </a:xfrm>
              <a:custGeom>
                <a:avLst/>
                <a:gdLst>
                  <a:gd name="connsiteX0" fmla="*/ 45911 w 238125"/>
                  <a:gd name="connsiteY0" fmla="*/ 13223 h 247650"/>
                  <a:gd name="connsiteX1" fmla="*/ 7144 w 238125"/>
                  <a:gd name="connsiteY1" fmla="*/ 28558 h 247650"/>
                  <a:gd name="connsiteX2" fmla="*/ 150019 w 238125"/>
                  <a:gd name="connsiteY2" fmla="*/ 244585 h 247650"/>
                  <a:gd name="connsiteX3" fmla="*/ 235458 w 238125"/>
                  <a:gd name="connsiteY3" fmla="*/ 181625 h 247650"/>
                  <a:gd name="connsiteX4" fmla="*/ 45911 w 238125"/>
                  <a:gd name="connsiteY4" fmla="*/ 132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47650">
                    <a:moveTo>
                      <a:pt x="45911" y="13223"/>
                    </a:moveTo>
                    <a:cubicBezTo>
                      <a:pt x="28861" y="650"/>
                      <a:pt x="10287" y="8460"/>
                      <a:pt x="7144" y="28558"/>
                    </a:cubicBezTo>
                    <a:cubicBezTo>
                      <a:pt x="58865" y="97995"/>
                      <a:pt x="106204" y="170195"/>
                      <a:pt x="150019" y="244585"/>
                    </a:cubicBezTo>
                    <a:cubicBezTo>
                      <a:pt x="180213" y="227535"/>
                      <a:pt x="208788" y="206104"/>
                      <a:pt x="235458" y="181625"/>
                    </a:cubicBezTo>
                    <a:cubicBezTo>
                      <a:pt x="159449" y="101234"/>
                      <a:pt x="86963" y="43512"/>
                      <a:pt x="45911" y="13223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/>
              <p:cNvSpPr/>
              <p:nvPr/>
            </p:nvSpPr>
            <p:spPr>
              <a:xfrm>
                <a:off x="10796317" y="1646680"/>
                <a:ext cx="466725" cy="800100"/>
              </a:xfrm>
              <a:custGeom>
                <a:avLst/>
                <a:gdLst>
                  <a:gd name="connsiteX0" fmla="*/ 149162 w 466725"/>
                  <a:gd name="connsiteY0" fmla="*/ 7144 h 800100"/>
                  <a:gd name="connsiteX1" fmla="*/ 7144 w 466725"/>
                  <a:gd name="connsiteY1" fmla="*/ 49340 h 800100"/>
                  <a:gd name="connsiteX2" fmla="*/ 109728 w 466725"/>
                  <a:gd name="connsiteY2" fmla="*/ 435769 h 800100"/>
                  <a:gd name="connsiteX3" fmla="*/ 341852 w 466725"/>
                  <a:gd name="connsiteY3" fmla="*/ 793242 h 800100"/>
                  <a:gd name="connsiteX4" fmla="*/ 467773 w 466725"/>
                  <a:gd name="connsiteY4" fmla="*/ 734282 h 800100"/>
                  <a:gd name="connsiteX5" fmla="*/ 149162 w 4667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800100">
                    <a:moveTo>
                      <a:pt x="149162" y="7144"/>
                    </a:moveTo>
                    <a:cubicBezTo>
                      <a:pt x="105251" y="31909"/>
                      <a:pt x="57817" y="47339"/>
                      <a:pt x="7144" y="49340"/>
                    </a:cubicBezTo>
                    <a:cubicBezTo>
                      <a:pt x="18193" y="167830"/>
                      <a:pt x="46196" y="306515"/>
                      <a:pt x="109728" y="435769"/>
                    </a:cubicBezTo>
                    <a:cubicBezTo>
                      <a:pt x="204978" y="629507"/>
                      <a:pt x="290322" y="738188"/>
                      <a:pt x="341852" y="793242"/>
                    </a:cubicBezTo>
                    <a:cubicBezTo>
                      <a:pt x="384048" y="774954"/>
                      <a:pt x="426053" y="755047"/>
                      <a:pt x="467773" y="734282"/>
                    </a:cubicBezTo>
                    <a:cubicBezTo>
                      <a:pt x="382238" y="480917"/>
                      <a:pt x="282416" y="233839"/>
                      <a:pt x="149162" y="7144"/>
                    </a:cubicBezTo>
                    <a:close/>
                  </a:path>
                </a:pathLst>
              </a:custGeom>
              <a:solidFill>
                <a:srgbClr val="D4EE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/>
              <p:cNvSpPr/>
              <p:nvPr/>
            </p:nvSpPr>
            <p:spPr>
              <a:xfrm>
                <a:off x="10938334" y="1583719"/>
                <a:ext cx="428625" cy="800100"/>
              </a:xfrm>
              <a:custGeom>
                <a:avLst/>
                <a:gdLst>
                  <a:gd name="connsiteX0" fmla="*/ 92583 w 428625"/>
                  <a:gd name="connsiteY0" fmla="*/ 7144 h 800100"/>
                  <a:gd name="connsiteX1" fmla="*/ 7144 w 428625"/>
                  <a:gd name="connsiteY1" fmla="*/ 70104 h 800100"/>
                  <a:gd name="connsiteX2" fmla="*/ 325660 w 428625"/>
                  <a:gd name="connsiteY2" fmla="*/ 797147 h 800100"/>
                  <a:gd name="connsiteX3" fmla="*/ 430149 w 428625"/>
                  <a:gd name="connsiteY3" fmla="*/ 743426 h 800100"/>
                  <a:gd name="connsiteX4" fmla="*/ 316230 w 428625"/>
                  <a:gd name="connsiteY4" fmla="*/ 341186 h 800100"/>
                  <a:gd name="connsiteX5" fmla="*/ 92583 w 4286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800100">
                    <a:moveTo>
                      <a:pt x="92583" y="7144"/>
                    </a:moveTo>
                    <a:cubicBezTo>
                      <a:pt x="65913" y="31718"/>
                      <a:pt x="37433" y="53150"/>
                      <a:pt x="7144" y="70104"/>
                    </a:cubicBezTo>
                    <a:cubicBezTo>
                      <a:pt x="140399" y="296704"/>
                      <a:pt x="240221" y="543782"/>
                      <a:pt x="325660" y="797147"/>
                    </a:cubicBezTo>
                    <a:cubicBezTo>
                      <a:pt x="360617" y="779717"/>
                      <a:pt x="395478" y="761714"/>
                      <a:pt x="430149" y="743426"/>
                    </a:cubicBezTo>
                    <a:cubicBezTo>
                      <a:pt x="421958" y="666845"/>
                      <a:pt x="395669" y="533495"/>
                      <a:pt x="316230" y="341186"/>
                    </a:cubicBezTo>
                    <a:cubicBezTo>
                      <a:pt x="260890" y="207264"/>
                      <a:pt x="174689" y="94012"/>
                      <a:pt x="92583" y="7144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/>
              <p:cNvSpPr/>
              <p:nvPr/>
            </p:nvSpPr>
            <p:spPr>
              <a:xfrm>
                <a:off x="11130930" y="2373818"/>
                <a:ext cx="152400" cy="114300"/>
              </a:xfrm>
              <a:custGeom>
                <a:avLst/>
                <a:gdLst>
                  <a:gd name="connsiteX0" fmla="*/ 7144 w 152400"/>
                  <a:gd name="connsiteY0" fmla="*/ 66104 h 114300"/>
                  <a:gd name="connsiteX1" fmla="*/ 58198 w 152400"/>
                  <a:gd name="connsiteY1" fmla="*/ 113824 h 114300"/>
                  <a:gd name="connsiteX2" fmla="*/ 149257 w 152400"/>
                  <a:gd name="connsiteY2" fmla="*/ 72676 h 114300"/>
                  <a:gd name="connsiteX3" fmla="*/ 154019 w 152400"/>
                  <a:gd name="connsiteY3" fmla="*/ 70485 h 114300"/>
                  <a:gd name="connsiteX4" fmla="*/ 132969 w 152400"/>
                  <a:gd name="connsiteY4" fmla="*/ 7144 h 114300"/>
                  <a:gd name="connsiteX5" fmla="*/ 7144 w 152400"/>
                  <a:gd name="connsiteY5" fmla="*/ 6610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14300">
                    <a:moveTo>
                      <a:pt x="7144" y="66104"/>
                    </a:moveTo>
                    <a:cubicBezTo>
                      <a:pt x="39243" y="100394"/>
                      <a:pt x="58198" y="113824"/>
                      <a:pt x="58198" y="113824"/>
                    </a:cubicBezTo>
                    <a:lnTo>
                      <a:pt x="149257" y="72676"/>
                    </a:lnTo>
                    <a:lnTo>
                      <a:pt x="154019" y="70485"/>
                    </a:lnTo>
                    <a:cubicBezTo>
                      <a:pt x="147066" y="49340"/>
                      <a:pt x="140113" y="28194"/>
                      <a:pt x="132969" y="7144"/>
                    </a:cubicBezTo>
                    <a:cubicBezTo>
                      <a:pt x="91345" y="27908"/>
                      <a:pt x="49340" y="47816"/>
                      <a:pt x="7144" y="661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/>
              <p:cNvSpPr/>
              <p:nvPr/>
            </p:nvSpPr>
            <p:spPr>
              <a:xfrm>
                <a:off x="11256850" y="2320097"/>
                <a:ext cx="114300" cy="123825"/>
              </a:xfrm>
              <a:custGeom>
                <a:avLst/>
                <a:gdLst>
                  <a:gd name="connsiteX0" fmla="*/ 111633 w 114300"/>
                  <a:gd name="connsiteY0" fmla="*/ 7144 h 123825"/>
                  <a:gd name="connsiteX1" fmla="*/ 7144 w 114300"/>
                  <a:gd name="connsiteY1" fmla="*/ 60865 h 123825"/>
                  <a:gd name="connsiteX2" fmla="*/ 28194 w 114300"/>
                  <a:gd name="connsiteY2" fmla="*/ 124206 h 123825"/>
                  <a:gd name="connsiteX3" fmla="*/ 114395 w 114300"/>
                  <a:gd name="connsiteY3" fmla="*/ 85249 h 123825"/>
                  <a:gd name="connsiteX4" fmla="*/ 111633 w 114300"/>
                  <a:gd name="connsiteY4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23825">
                    <a:moveTo>
                      <a:pt x="111633" y="7144"/>
                    </a:moveTo>
                    <a:cubicBezTo>
                      <a:pt x="76962" y="25432"/>
                      <a:pt x="42101" y="43434"/>
                      <a:pt x="7144" y="60865"/>
                    </a:cubicBezTo>
                    <a:cubicBezTo>
                      <a:pt x="14288" y="81915"/>
                      <a:pt x="21241" y="103061"/>
                      <a:pt x="28194" y="124206"/>
                    </a:cubicBezTo>
                    <a:lnTo>
                      <a:pt x="114395" y="85249"/>
                    </a:lnTo>
                    <a:cubicBezTo>
                      <a:pt x="114491" y="85249"/>
                      <a:pt x="117253" y="59436"/>
                      <a:pt x="111633" y="7144"/>
                    </a:cubicBezTo>
                    <a:close/>
                  </a:path>
                </a:pathLst>
              </a:custGeom>
              <a:solidFill>
                <a:srgbClr val="1C3A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/>
              <p:cNvSpPr/>
              <p:nvPr/>
            </p:nvSpPr>
            <p:spPr>
              <a:xfrm>
                <a:off x="10860868" y="1648570"/>
                <a:ext cx="276225" cy="314325"/>
              </a:xfrm>
              <a:custGeom>
                <a:avLst/>
                <a:gdLst>
                  <a:gd name="connsiteX0" fmla="*/ 223342 w 276225"/>
                  <a:gd name="connsiteY0" fmla="*/ 120916 h 314325"/>
                  <a:gd name="connsiteX1" fmla="*/ 191905 w 276225"/>
                  <a:gd name="connsiteY1" fmla="*/ 269312 h 314325"/>
                  <a:gd name="connsiteX2" fmla="*/ 59790 w 276225"/>
                  <a:gd name="connsiteY2" fmla="*/ 194778 h 314325"/>
                  <a:gd name="connsiteX3" fmla="*/ 91227 w 276225"/>
                  <a:gd name="connsiteY3" fmla="*/ 46382 h 314325"/>
                  <a:gd name="connsiteX4" fmla="*/ 223342 w 276225"/>
                  <a:gd name="connsiteY4" fmla="*/ 120916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314325">
                    <a:moveTo>
                      <a:pt x="223342" y="120916"/>
                    </a:moveTo>
                    <a:cubicBezTo>
                      <a:pt x="251143" y="182477"/>
                      <a:pt x="237069" y="248916"/>
                      <a:pt x="191905" y="269312"/>
                    </a:cubicBezTo>
                    <a:cubicBezTo>
                      <a:pt x="146742" y="289709"/>
                      <a:pt x="87592" y="256339"/>
                      <a:pt x="59790" y="194778"/>
                    </a:cubicBezTo>
                    <a:cubicBezTo>
                      <a:pt x="31989" y="133218"/>
                      <a:pt x="46063" y="66779"/>
                      <a:pt x="91227" y="46382"/>
                    </a:cubicBezTo>
                    <a:cubicBezTo>
                      <a:pt x="136391" y="25986"/>
                      <a:pt x="195540" y="59356"/>
                      <a:pt x="223342" y="12091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/>
              <p:cNvSpPr/>
              <p:nvPr/>
            </p:nvSpPr>
            <p:spPr>
              <a:xfrm>
                <a:off x="10963290" y="1725261"/>
                <a:ext cx="38100" cy="38100"/>
              </a:xfrm>
              <a:custGeom>
                <a:avLst/>
                <a:gdLst>
                  <a:gd name="connsiteX0" fmla="*/ 39148 w 38100"/>
                  <a:gd name="connsiteY0" fmla="*/ 23146 h 38100"/>
                  <a:gd name="connsiteX1" fmla="*/ 23146 w 38100"/>
                  <a:gd name="connsiteY1" fmla="*/ 39148 h 38100"/>
                  <a:gd name="connsiteX2" fmla="*/ 7144 w 38100"/>
                  <a:gd name="connsiteY2" fmla="*/ 23146 h 38100"/>
                  <a:gd name="connsiteX3" fmla="*/ 23146 w 38100"/>
                  <a:gd name="connsiteY3" fmla="*/ 7144 h 38100"/>
                  <a:gd name="connsiteX4" fmla="*/ 39148 w 38100"/>
                  <a:gd name="connsiteY4" fmla="*/ 23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148" y="23146"/>
                    </a:moveTo>
                    <a:cubicBezTo>
                      <a:pt x="39148" y="31983"/>
                      <a:pt x="31983" y="39148"/>
                      <a:pt x="23146" y="39148"/>
                    </a:cubicBezTo>
                    <a:cubicBezTo>
                      <a:pt x="14308" y="39148"/>
                      <a:pt x="7144" y="31983"/>
                      <a:pt x="7144" y="23146"/>
                    </a:cubicBezTo>
                    <a:cubicBezTo>
                      <a:pt x="7144" y="14308"/>
                      <a:pt x="14308" y="7144"/>
                      <a:pt x="23146" y="7144"/>
                    </a:cubicBezTo>
                    <a:cubicBezTo>
                      <a:pt x="31983" y="7144"/>
                      <a:pt x="39148" y="14308"/>
                      <a:pt x="39148" y="23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/>
              <p:cNvSpPr/>
              <p:nvPr/>
            </p:nvSpPr>
            <p:spPr>
              <a:xfrm>
                <a:off x="11161276" y="2398202"/>
                <a:ext cx="419100" cy="666750"/>
              </a:xfrm>
              <a:custGeom>
                <a:avLst/>
                <a:gdLst>
                  <a:gd name="connsiteX0" fmla="*/ 27947 w 419100"/>
                  <a:gd name="connsiteY0" fmla="*/ 89440 h 666750"/>
                  <a:gd name="connsiteX1" fmla="*/ 398850 w 419100"/>
                  <a:gd name="connsiteY1" fmla="*/ 667988 h 666750"/>
                  <a:gd name="connsiteX2" fmla="*/ 209969 w 419100"/>
                  <a:gd name="connsiteY2" fmla="*/ 7144 h 666750"/>
                  <a:gd name="connsiteX3" fmla="*/ 27947 w 419100"/>
                  <a:gd name="connsiteY3" fmla="*/ 8944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666750">
                    <a:moveTo>
                      <a:pt x="27947" y="89440"/>
                    </a:moveTo>
                    <a:cubicBezTo>
                      <a:pt x="-99307" y="358902"/>
                      <a:pt x="398850" y="667988"/>
                      <a:pt x="398850" y="667988"/>
                    </a:cubicBezTo>
                    <a:cubicBezTo>
                      <a:pt x="398850" y="667988"/>
                      <a:pt x="498291" y="193834"/>
                      <a:pt x="209969" y="7144"/>
                    </a:cubicBezTo>
                    <a:cubicBezTo>
                      <a:pt x="87668" y="62389"/>
                      <a:pt x="27947" y="89440"/>
                      <a:pt x="27947" y="89440"/>
                    </a:cubicBezTo>
                    <a:close/>
                  </a:path>
                </a:pathLst>
              </a:custGeom>
              <a:solidFill>
                <a:srgbClr val="FBAE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/>
              <p:cNvSpPr/>
              <p:nvPr/>
            </p:nvSpPr>
            <p:spPr>
              <a:xfrm>
                <a:off x="11213236" y="2420586"/>
                <a:ext cx="209550" cy="342900"/>
              </a:xfrm>
              <a:custGeom>
                <a:avLst/>
                <a:gdLst>
                  <a:gd name="connsiteX0" fmla="*/ 17516 w 209550"/>
                  <a:gd name="connsiteY0" fmla="*/ 48196 h 342900"/>
                  <a:gd name="connsiteX1" fmla="*/ 203063 w 209550"/>
                  <a:gd name="connsiteY1" fmla="*/ 337566 h 342900"/>
                  <a:gd name="connsiteX2" fmla="*/ 108671 w 209550"/>
                  <a:gd name="connsiteY2" fmla="*/ 7144 h 342900"/>
                  <a:gd name="connsiteX3" fmla="*/ 17516 w 209550"/>
                  <a:gd name="connsiteY3" fmla="*/ 48196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" h="342900">
                    <a:moveTo>
                      <a:pt x="17516" y="48196"/>
                    </a:moveTo>
                    <a:cubicBezTo>
                      <a:pt x="-46015" y="182975"/>
                      <a:pt x="203063" y="337566"/>
                      <a:pt x="203063" y="337566"/>
                    </a:cubicBezTo>
                    <a:cubicBezTo>
                      <a:pt x="203063" y="337566"/>
                      <a:pt x="252784" y="100489"/>
                      <a:pt x="108671" y="7144"/>
                    </a:cubicBezTo>
                    <a:cubicBezTo>
                      <a:pt x="47425" y="34766"/>
                      <a:pt x="17516" y="48196"/>
                      <a:pt x="17516" y="4819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318" name="图形 31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06753" y="2467653"/>
              <a:ext cx="333375" cy="323850"/>
            </a:xfrm>
            <a:prstGeom prst="rect">
              <a:avLst/>
            </a:prstGeom>
          </p:spPr>
        </p:pic>
      </p:grpSp>
      <p:grpSp>
        <p:nvGrpSpPr>
          <p:cNvPr id="332" name="组合 331"/>
          <p:cNvGrpSpPr/>
          <p:nvPr userDrawn="1"/>
        </p:nvGrpSpPr>
        <p:grpSpPr>
          <a:xfrm>
            <a:off x="320565" y="2000028"/>
            <a:ext cx="2517968" cy="979774"/>
            <a:chOff x="320565" y="2000028"/>
            <a:chExt cx="2517968" cy="979774"/>
          </a:xfrm>
        </p:grpSpPr>
        <p:pic>
          <p:nvPicPr>
            <p:cNvPr id="333" name="图形 332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5158" y="2462147"/>
              <a:ext cx="333375" cy="323850"/>
            </a:xfrm>
            <a:prstGeom prst="rect">
              <a:avLst/>
            </a:prstGeom>
          </p:spPr>
        </p:pic>
        <p:grpSp>
          <p:nvGrpSpPr>
            <p:cNvPr id="334" name="组合 333"/>
            <p:cNvGrpSpPr/>
            <p:nvPr/>
          </p:nvGrpSpPr>
          <p:grpSpPr>
            <a:xfrm rot="20983350" flipH="1">
              <a:off x="320565" y="2000028"/>
              <a:ext cx="1870391" cy="979774"/>
              <a:chOff x="1348487" y="2935568"/>
              <a:chExt cx="1870391" cy="979774"/>
            </a:xfrm>
          </p:grpSpPr>
          <p:sp>
            <p:nvSpPr>
              <p:cNvPr id="335" name="任意多边形: 形状 334"/>
              <p:cNvSpPr/>
              <p:nvPr/>
            </p:nvSpPr>
            <p:spPr>
              <a:xfrm>
                <a:off x="1964343" y="3511216"/>
                <a:ext cx="76200" cy="276225"/>
              </a:xfrm>
              <a:custGeom>
                <a:avLst/>
                <a:gdLst>
                  <a:gd name="connsiteX0" fmla="*/ 36895 w 76200"/>
                  <a:gd name="connsiteY0" fmla="*/ 7895 h 276225"/>
                  <a:gd name="connsiteX1" fmla="*/ 72865 w 76200"/>
                  <a:gd name="connsiteY1" fmla="*/ 11927 h 276225"/>
                  <a:gd name="connsiteX2" fmla="*/ 43866 w 76200"/>
                  <a:gd name="connsiteY2" fmla="*/ 270632 h 276225"/>
                  <a:gd name="connsiteX3" fmla="*/ 7895 w 76200"/>
                  <a:gd name="connsiteY3" fmla="*/ 26660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276225">
                    <a:moveTo>
                      <a:pt x="36895" y="7895"/>
                    </a:moveTo>
                    <a:lnTo>
                      <a:pt x="72865" y="11927"/>
                    </a:lnTo>
                    <a:lnTo>
                      <a:pt x="43866" y="270632"/>
                    </a:lnTo>
                    <a:lnTo>
                      <a:pt x="7895" y="26660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/>
              <p:cNvSpPr/>
              <p:nvPr/>
            </p:nvSpPr>
            <p:spPr>
              <a:xfrm>
                <a:off x="1993777" y="3527527"/>
                <a:ext cx="304800" cy="295275"/>
              </a:xfrm>
              <a:custGeom>
                <a:avLst/>
                <a:gdLst>
                  <a:gd name="connsiteX0" fmla="*/ 278815 w 304800"/>
                  <a:gd name="connsiteY0" fmla="*/ 10096 h 295275"/>
                  <a:gd name="connsiteX1" fmla="*/ 303457 w 304800"/>
                  <a:gd name="connsiteY1" fmla="*/ 36605 h 295275"/>
                  <a:gd name="connsiteX2" fmla="*/ 34737 w 304800"/>
                  <a:gd name="connsiteY2" fmla="*/ 286392 h 295275"/>
                  <a:gd name="connsiteX3" fmla="*/ 10095 w 304800"/>
                  <a:gd name="connsiteY3" fmla="*/ 25988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295275">
                    <a:moveTo>
                      <a:pt x="278815" y="10096"/>
                    </a:moveTo>
                    <a:lnTo>
                      <a:pt x="303457" y="36605"/>
                    </a:lnTo>
                    <a:lnTo>
                      <a:pt x="34737" y="286392"/>
                    </a:lnTo>
                    <a:lnTo>
                      <a:pt x="10095" y="259883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/>
              <p:cNvSpPr/>
              <p:nvPr/>
            </p:nvSpPr>
            <p:spPr>
              <a:xfrm>
                <a:off x="1867901" y="3677217"/>
                <a:ext cx="238125" cy="238125"/>
              </a:xfrm>
              <a:custGeom>
                <a:avLst/>
                <a:gdLst>
                  <a:gd name="connsiteX0" fmla="*/ 232647 w 238125"/>
                  <a:gd name="connsiteY0" fmla="*/ 132824 h 238125"/>
                  <a:gd name="connsiteX1" fmla="*/ 107679 w 238125"/>
                  <a:gd name="connsiteY1" fmla="*/ 232646 h 238125"/>
                  <a:gd name="connsiteX2" fmla="*/ 7857 w 238125"/>
                  <a:gd name="connsiteY2" fmla="*/ 107678 h 238125"/>
                  <a:gd name="connsiteX3" fmla="*/ 132825 w 238125"/>
                  <a:gd name="connsiteY3" fmla="*/ 7856 h 238125"/>
                  <a:gd name="connsiteX4" fmla="*/ 232647 w 238125"/>
                  <a:gd name="connsiteY4" fmla="*/ 13282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232647" y="132824"/>
                    </a:moveTo>
                    <a:cubicBezTo>
                      <a:pt x="225694" y="194927"/>
                      <a:pt x="169687" y="239599"/>
                      <a:pt x="107679" y="232646"/>
                    </a:cubicBezTo>
                    <a:cubicBezTo>
                      <a:pt x="45576" y="225692"/>
                      <a:pt x="904" y="169685"/>
                      <a:pt x="7857" y="107678"/>
                    </a:cubicBezTo>
                    <a:cubicBezTo>
                      <a:pt x="14810" y="45670"/>
                      <a:pt x="70817" y="902"/>
                      <a:pt x="132825" y="7856"/>
                    </a:cubicBezTo>
                    <a:cubicBezTo>
                      <a:pt x="194833" y="14809"/>
                      <a:pt x="239600" y="70721"/>
                      <a:pt x="232647" y="13282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/>
              <p:cNvSpPr/>
              <p:nvPr/>
            </p:nvSpPr>
            <p:spPr>
              <a:xfrm>
                <a:off x="1923954" y="3733270"/>
                <a:ext cx="123825" cy="123825"/>
              </a:xfrm>
              <a:custGeom>
                <a:avLst/>
                <a:gdLst>
                  <a:gd name="connsiteX0" fmla="*/ 121063 w 123825"/>
                  <a:gd name="connsiteY0" fmla="*/ 64103 h 123825"/>
                  <a:gd name="connsiteX1" fmla="*/ 64103 w 123825"/>
                  <a:gd name="connsiteY1" fmla="*/ 121063 h 123825"/>
                  <a:gd name="connsiteX2" fmla="*/ 7144 w 123825"/>
                  <a:gd name="connsiteY2" fmla="*/ 64103 h 123825"/>
                  <a:gd name="connsiteX3" fmla="*/ 64103 w 123825"/>
                  <a:gd name="connsiteY3" fmla="*/ 7144 h 123825"/>
                  <a:gd name="connsiteX4" fmla="*/ 121063 w 123825"/>
                  <a:gd name="connsiteY4" fmla="*/ 641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23825">
                    <a:moveTo>
                      <a:pt x="121063" y="64103"/>
                    </a:moveTo>
                    <a:cubicBezTo>
                      <a:pt x="121063" y="95561"/>
                      <a:pt x="95561" y="121063"/>
                      <a:pt x="64103" y="121063"/>
                    </a:cubicBezTo>
                    <a:cubicBezTo>
                      <a:pt x="32645" y="121063"/>
                      <a:pt x="7144" y="95561"/>
                      <a:pt x="7144" y="64103"/>
                    </a:cubicBezTo>
                    <a:cubicBezTo>
                      <a:pt x="7144" y="32645"/>
                      <a:pt x="32645" y="7144"/>
                      <a:pt x="64103" y="7144"/>
                    </a:cubicBezTo>
                    <a:cubicBezTo>
                      <a:pt x="95561" y="7144"/>
                      <a:pt x="121063" y="32645"/>
                      <a:pt x="121063" y="64103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/>
              <p:cNvSpPr/>
              <p:nvPr/>
            </p:nvSpPr>
            <p:spPr>
              <a:xfrm>
                <a:off x="1469990" y="3222612"/>
                <a:ext cx="104775" cy="114300"/>
              </a:xfrm>
              <a:custGeom>
                <a:avLst/>
                <a:gdLst>
                  <a:gd name="connsiteX0" fmla="*/ 22616 w 104775"/>
                  <a:gd name="connsiteY0" fmla="*/ 8196 h 114300"/>
                  <a:gd name="connsiteX1" fmla="*/ 100653 w 104775"/>
                  <a:gd name="connsiteY1" fmla="*/ 20861 h 114300"/>
                  <a:gd name="connsiteX2" fmla="*/ 86234 w 104775"/>
                  <a:gd name="connsiteY2" fmla="*/ 109711 h 114300"/>
                  <a:gd name="connsiteX3" fmla="*/ 8196 w 104775"/>
                  <a:gd name="connsiteY3" fmla="*/ 9704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14300">
                    <a:moveTo>
                      <a:pt x="22616" y="8196"/>
                    </a:moveTo>
                    <a:lnTo>
                      <a:pt x="100653" y="20861"/>
                    </a:lnTo>
                    <a:lnTo>
                      <a:pt x="86234" y="109711"/>
                    </a:lnTo>
                    <a:lnTo>
                      <a:pt x="8196" y="97046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/>
              <p:cNvSpPr/>
              <p:nvPr/>
            </p:nvSpPr>
            <p:spPr>
              <a:xfrm>
                <a:off x="2818828" y="3130001"/>
                <a:ext cx="400050" cy="352425"/>
              </a:xfrm>
              <a:custGeom>
                <a:avLst/>
                <a:gdLst>
                  <a:gd name="connsiteX0" fmla="*/ 282607 w 400050"/>
                  <a:gd name="connsiteY0" fmla="*/ 347427 h 352425"/>
                  <a:gd name="connsiteX1" fmla="*/ 394525 w 400050"/>
                  <a:gd name="connsiteY1" fmla="*/ 34341 h 352425"/>
                  <a:gd name="connsiteX2" fmla="*/ 155829 w 400050"/>
                  <a:gd name="connsiteY2" fmla="*/ 85490 h 352425"/>
                  <a:gd name="connsiteX3" fmla="*/ 7144 w 400050"/>
                  <a:gd name="connsiteY3" fmla="*/ 224174 h 352425"/>
                  <a:gd name="connsiteX4" fmla="*/ 282607 w 400050"/>
                  <a:gd name="connsiteY4" fmla="*/ 347427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352425">
                    <a:moveTo>
                      <a:pt x="282607" y="347427"/>
                    </a:moveTo>
                    <a:cubicBezTo>
                      <a:pt x="358997" y="281324"/>
                      <a:pt x="410909" y="40341"/>
                      <a:pt x="394525" y="34341"/>
                    </a:cubicBezTo>
                    <a:cubicBezTo>
                      <a:pt x="269938" y="-11760"/>
                      <a:pt x="218218" y="-2140"/>
                      <a:pt x="155829" y="85490"/>
                    </a:cubicBezTo>
                    <a:cubicBezTo>
                      <a:pt x="103632" y="158832"/>
                      <a:pt x="7144" y="224174"/>
                      <a:pt x="7144" y="224174"/>
                    </a:cubicBezTo>
                    <a:cubicBezTo>
                      <a:pt x="7144" y="224174"/>
                      <a:pt x="126111" y="335712"/>
                      <a:pt x="282607" y="34742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/>
              <p:cNvSpPr/>
              <p:nvPr/>
            </p:nvSpPr>
            <p:spPr>
              <a:xfrm>
                <a:off x="1510548" y="3241398"/>
                <a:ext cx="161925" cy="276225"/>
              </a:xfrm>
              <a:custGeom>
                <a:avLst/>
                <a:gdLst>
                  <a:gd name="connsiteX0" fmla="*/ 21262 w 161925"/>
                  <a:gd name="connsiteY0" fmla="*/ 211646 h 276225"/>
                  <a:gd name="connsiteX1" fmla="*/ 133372 w 161925"/>
                  <a:gd name="connsiteY1" fmla="*/ 269938 h 276225"/>
                  <a:gd name="connsiteX2" fmla="*/ 159661 w 161925"/>
                  <a:gd name="connsiteY2" fmla="*/ 69533 h 276225"/>
                  <a:gd name="connsiteX3" fmla="*/ 22024 w 161925"/>
                  <a:gd name="connsiteY3" fmla="*/ 7144 h 276225"/>
                  <a:gd name="connsiteX4" fmla="*/ 21262 w 161925"/>
                  <a:gd name="connsiteY4" fmla="*/ 21164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76225">
                    <a:moveTo>
                      <a:pt x="21262" y="211646"/>
                    </a:moveTo>
                    <a:cubicBezTo>
                      <a:pt x="30025" y="231553"/>
                      <a:pt x="71650" y="251270"/>
                      <a:pt x="133372" y="269938"/>
                    </a:cubicBezTo>
                    <a:cubicBezTo>
                      <a:pt x="142897" y="203168"/>
                      <a:pt x="151469" y="136588"/>
                      <a:pt x="159661" y="69533"/>
                    </a:cubicBezTo>
                    <a:cubicBezTo>
                      <a:pt x="113274" y="50197"/>
                      <a:pt x="67363" y="29432"/>
                      <a:pt x="22024" y="7144"/>
                    </a:cubicBezTo>
                    <a:cubicBezTo>
                      <a:pt x="3832" y="80391"/>
                      <a:pt x="879" y="165640"/>
                      <a:pt x="21262" y="211646"/>
                    </a:cubicBezTo>
                    <a:close/>
                  </a:path>
                </a:pathLst>
              </a:custGeom>
              <a:solidFill>
                <a:srgbClr val="71A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/>
              <p:cNvSpPr/>
              <p:nvPr/>
            </p:nvSpPr>
            <p:spPr>
              <a:xfrm>
                <a:off x="1525428" y="3108722"/>
                <a:ext cx="171450" cy="200025"/>
              </a:xfrm>
              <a:custGeom>
                <a:avLst/>
                <a:gdLst>
                  <a:gd name="connsiteX0" fmla="*/ 103346 w 171450"/>
                  <a:gd name="connsiteY0" fmla="*/ 7518 h 200025"/>
                  <a:gd name="connsiteX1" fmla="*/ 7144 w 171450"/>
                  <a:gd name="connsiteY1" fmla="*/ 139820 h 200025"/>
                  <a:gd name="connsiteX2" fmla="*/ 144780 w 171450"/>
                  <a:gd name="connsiteY2" fmla="*/ 202209 h 200025"/>
                  <a:gd name="connsiteX3" fmla="*/ 166402 w 171450"/>
                  <a:gd name="connsiteY3" fmla="*/ 16186 h 200025"/>
                  <a:gd name="connsiteX4" fmla="*/ 103346 w 171450"/>
                  <a:gd name="connsiteY4" fmla="*/ 7518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00025">
                    <a:moveTo>
                      <a:pt x="103346" y="7518"/>
                    </a:moveTo>
                    <a:cubicBezTo>
                      <a:pt x="60865" y="1708"/>
                      <a:pt x="25908" y="64382"/>
                      <a:pt x="7144" y="139820"/>
                    </a:cubicBezTo>
                    <a:cubicBezTo>
                      <a:pt x="52483" y="162109"/>
                      <a:pt x="98298" y="182873"/>
                      <a:pt x="144780" y="202209"/>
                    </a:cubicBezTo>
                    <a:cubicBezTo>
                      <a:pt x="152210" y="140868"/>
                      <a:pt x="159353" y="79051"/>
                      <a:pt x="166402" y="16186"/>
                    </a:cubicBezTo>
                    <a:cubicBezTo>
                      <a:pt x="145637" y="13328"/>
                      <a:pt x="124682" y="10471"/>
                      <a:pt x="103346" y="7518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/>
              <p:cNvSpPr/>
              <p:nvPr/>
            </p:nvSpPr>
            <p:spPr>
              <a:xfrm>
                <a:off x="1663064" y="3117764"/>
                <a:ext cx="1476375" cy="409575"/>
              </a:xfrm>
              <a:custGeom>
                <a:avLst/>
                <a:gdLst>
                  <a:gd name="connsiteX0" fmla="*/ 1427798 w 1476375"/>
                  <a:gd name="connsiteY0" fmla="*/ 387858 h 409575"/>
                  <a:gd name="connsiteX1" fmla="*/ 1473327 w 1476375"/>
                  <a:gd name="connsiteY1" fmla="*/ 337566 h 409575"/>
                  <a:gd name="connsiteX2" fmla="*/ 631412 w 1476375"/>
                  <a:gd name="connsiteY2" fmla="*/ 101537 h 409575"/>
                  <a:gd name="connsiteX3" fmla="*/ 532543 w 1476375"/>
                  <a:gd name="connsiteY3" fmla="*/ 146304 h 409575"/>
                  <a:gd name="connsiteX4" fmla="*/ 328613 w 1476375"/>
                  <a:gd name="connsiteY4" fmla="*/ 51244 h 409575"/>
                  <a:gd name="connsiteX5" fmla="*/ 28861 w 1476375"/>
                  <a:gd name="connsiteY5" fmla="*/ 7144 h 409575"/>
                  <a:gd name="connsiteX6" fmla="*/ 7144 w 1476375"/>
                  <a:gd name="connsiteY6" fmla="*/ 193072 h 409575"/>
                  <a:gd name="connsiteX7" fmla="*/ 1427798 w 1476375"/>
                  <a:gd name="connsiteY7" fmla="*/ 387858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6375" h="409575">
                    <a:moveTo>
                      <a:pt x="1427798" y="387858"/>
                    </a:moveTo>
                    <a:cubicBezTo>
                      <a:pt x="1454849" y="370713"/>
                      <a:pt x="1471517" y="353568"/>
                      <a:pt x="1473327" y="337566"/>
                    </a:cubicBezTo>
                    <a:cubicBezTo>
                      <a:pt x="1475899" y="314611"/>
                      <a:pt x="1307402" y="221933"/>
                      <a:pt x="631412" y="101537"/>
                    </a:cubicBezTo>
                    <a:cubicBezTo>
                      <a:pt x="604266" y="128683"/>
                      <a:pt x="570262" y="149162"/>
                      <a:pt x="532543" y="146304"/>
                    </a:cubicBezTo>
                    <a:cubicBezTo>
                      <a:pt x="455676" y="140398"/>
                      <a:pt x="379762" y="121444"/>
                      <a:pt x="328613" y="51244"/>
                    </a:cubicBezTo>
                    <a:cubicBezTo>
                      <a:pt x="235934" y="36671"/>
                      <a:pt x="136208" y="22193"/>
                      <a:pt x="28861" y="7144"/>
                    </a:cubicBezTo>
                    <a:cubicBezTo>
                      <a:pt x="21717" y="69913"/>
                      <a:pt x="14573" y="131731"/>
                      <a:pt x="7144" y="193072"/>
                    </a:cubicBezTo>
                    <a:cubicBezTo>
                      <a:pt x="452342" y="378905"/>
                      <a:pt x="945928" y="432816"/>
                      <a:pt x="1427798" y="387858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/>
              <p:cNvSpPr/>
              <p:nvPr/>
            </p:nvSpPr>
            <p:spPr>
              <a:xfrm>
                <a:off x="1636680" y="3303787"/>
                <a:ext cx="1457325" cy="342900"/>
              </a:xfrm>
              <a:custGeom>
                <a:avLst/>
                <a:gdLst>
                  <a:gd name="connsiteX0" fmla="*/ 33433 w 1457325"/>
                  <a:gd name="connsiteY0" fmla="*/ 7144 h 342900"/>
                  <a:gd name="connsiteX1" fmla="*/ 7144 w 1457325"/>
                  <a:gd name="connsiteY1" fmla="*/ 207454 h 342900"/>
                  <a:gd name="connsiteX2" fmla="*/ 902113 w 1457325"/>
                  <a:gd name="connsiteY2" fmla="*/ 336042 h 342900"/>
                  <a:gd name="connsiteX3" fmla="*/ 1454182 w 1457325"/>
                  <a:gd name="connsiteY3" fmla="*/ 201835 h 342900"/>
                  <a:gd name="connsiteX4" fmla="*/ 33433 w 1457325"/>
                  <a:gd name="connsiteY4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325" h="342900">
                    <a:moveTo>
                      <a:pt x="33433" y="7144"/>
                    </a:moveTo>
                    <a:cubicBezTo>
                      <a:pt x="25241" y="74200"/>
                      <a:pt x="16669" y="140779"/>
                      <a:pt x="7144" y="207454"/>
                    </a:cubicBezTo>
                    <a:cubicBezTo>
                      <a:pt x="235077" y="276606"/>
                      <a:pt x="739616" y="332422"/>
                      <a:pt x="902113" y="336042"/>
                    </a:cubicBezTo>
                    <a:cubicBezTo>
                      <a:pt x="1067562" y="339947"/>
                      <a:pt x="1345406" y="270796"/>
                      <a:pt x="1454182" y="201835"/>
                    </a:cubicBezTo>
                    <a:cubicBezTo>
                      <a:pt x="972312" y="246793"/>
                      <a:pt x="478726" y="192881"/>
                      <a:pt x="33433" y="7144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/>
              <p:cNvSpPr/>
              <p:nvPr/>
            </p:nvSpPr>
            <p:spPr>
              <a:xfrm>
                <a:off x="1883744" y="2935568"/>
                <a:ext cx="666750" cy="180975"/>
              </a:xfrm>
              <a:custGeom>
                <a:avLst/>
                <a:gdLst>
                  <a:gd name="connsiteX0" fmla="*/ 665146 w 666750"/>
                  <a:gd name="connsiteY0" fmla="*/ 166004 h 180975"/>
                  <a:gd name="connsiteX1" fmla="*/ 334057 w 666750"/>
                  <a:gd name="connsiteY1" fmla="*/ 130380 h 180975"/>
                  <a:gd name="connsiteX2" fmla="*/ 7254 w 666750"/>
                  <a:gd name="connsiteY2" fmla="*/ 45131 h 180975"/>
                  <a:gd name="connsiteX3" fmla="*/ 313768 w 666750"/>
                  <a:gd name="connsiteY3" fmla="*/ 21700 h 180975"/>
                  <a:gd name="connsiteX4" fmla="*/ 665146 w 666750"/>
                  <a:gd name="connsiteY4" fmla="*/ 1660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146" y="166004"/>
                    </a:moveTo>
                    <a:cubicBezTo>
                      <a:pt x="640857" y="192769"/>
                      <a:pt x="507793" y="164099"/>
                      <a:pt x="334057" y="130380"/>
                    </a:cubicBezTo>
                    <a:cubicBezTo>
                      <a:pt x="152796" y="95138"/>
                      <a:pt x="2491" y="71039"/>
                      <a:pt x="7254" y="45131"/>
                    </a:cubicBezTo>
                    <a:cubicBezTo>
                      <a:pt x="12016" y="19223"/>
                      <a:pt x="132127" y="-11638"/>
                      <a:pt x="313768" y="21700"/>
                    </a:cubicBezTo>
                    <a:cubicBezTo>
                      <a:pt x="495505" y="55133"/>
                      <a:pt x="682862" y="146477"/>
                      <a:pt x="665146" y="1660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/>
              <p:cNvSpPr/>
              <p:nvPr/>
            </p:nvSpPr>
            <p:spPr>
              <a:xfrm>
                <a:off x="1798404" y="3498429"/>
                <a:ext cx="666750" cy="180975"/>
              </a:xfrm>
              <a:custGeom>
                <a:avLst/>
                <a:gdLst>
                  <a:gd name="connsiteX0" fmla="*/ 665523 w 666750"/>
                  <a:gd name="connsiteY0" fmla="*/ 164451 h 180975"/>
                  <a:gd name="connsiteX1" fmla="*/ 334338 w 666750"/>
                  <a:gd name="connsiteY1" fmla="*/ 129875 h 180975"/>
                  <a:gd name="connsiteX2" fmla="*/ 7250 w 666750"/>
                  <a:gd name="connsiteY2" fmla="*/ 45674 h 180975"/>
                  <a:gd name="connsiteX3" fmla="*/ 313669 w 666750"/>
                  <a:gd name="connsiteY3" fmla="*/ 21290 h 180975"/>
                  <a:gd name="connsiteX4" fmla="*/ 665523 w 666750"/>
                  <a:gd name="connsiteY4" fmla="*/ 164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523" y="164451"/>
                    </a:moveTo>
                    <a:cubicBezTo>
                      <a:pt x="660855" y="190454"/>
                      <a:pt x="516171" y="162641"/>
                      <a:pt x="334338" y="129875"/>
                    </a:cubicBezTo>
                    <a:cubicBezTo>
                      <a:pt x="152601" y="97109"/>
                      <a:pt x="2583" y="71678"/>
                      <a:pt x="7250" y="45674"/>
                    </a:cubicBezTo>
                    <a:cubicBezTo>
                      <a:pt x="11917" y="19671"/>
                      <a:pt x="131932" y="-11571"/>
                      <a:pt x="313669" y="21290"/>
                    </a:cubicBezTo>
                    <a:cubicBezTo>
                      <a:pt x="495501" y="54152"/>
                      <a:pt x="670190" y="138543"/>
                      <a:pt x="665523" y="164451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/>
              <p:cNvSpPr/>
              <p:nvPr/>
            </p:nvSpPr>
            <p:spPr>
              <a:xfrm>
                <a:off x="2026348" y="2995463"/>
                <a:ext cx="66675" cy="581025"/>
              </a:xfrm>
              <a:custGeom>
                <a:avLst/>
                <a:gdLst>
                  <a:gd name="connsiteX0" fmla="*/ 65342 w 66675"/>
                  <a:gd name="connsiteY0" fmla="*/ 570262 h 581025"/>
                  <a:gd name="connsiteX1" fmla="*/ 24670 w 66675"/>
                  <a:gd name="connsiteY1" fmla="*/ 576263 h 581025"/>
                  <a:gd name="connsiteX2" fmla="*/ 7144 w 66675"/>
                  <a:gd name="connsiteY2" fmla="*/ 13049 h 581025"/>
                  <a:gd name="connsiteX3" fmla="*/ 47720 w 66675"/>
                  <a:gd name="connsiteY3" fmla="*/ 7144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81025">
                    <a:moveTo>
                      <a:pt x="65342" y="570262"/>
                    </a:moveTo>
                    <a:lnTo>
                      <a:pt x="24670" y="576263"/>
                    </a:lnTo>
                    <a:lnTo>
                      <a:pt x="7144" y="13049"/>
                    </a:lnTo>
                    <a:lnTo>
                      <a:pt x="47720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/>
              <p:cNvSpPr/>
              <p:nvPr/>
            </p:nvSpPr>
            <p:spPr>
              <a:xfrm>
                <a:off x="2179320" y="3023943"/>
                <a:ext cx="190500" cy="571500"/>
              </a:xfrm>
              <a:custGeom>
                <a:avLst/>
                <a:gdLst>
                  <a:gd name="connsiteX0" fmla="*/ 7144 w 190500"/>
                  <a:gd name="connsiteY0" fmla="*/ 552450 h 571500"/>
                  <a:gd name="connsiteX1" fmla="*/ 45434 w 190500"/>
                  <a:gd name="connsiteY1" fmla="*/ 567214 h 571500"/>
                  <a:gd name="connsiteX2" fmla="*/ 187261 w 190500"/>
                  <a:gd name="connsiteY2" fmla="*/ 22003 h 571500"/>
                  <a:gd name="connsiteX3" fmla="*/ 148971 w 190500"/>
                  <a:gd name="connsiteY3" fmla="*/ 7144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571500">
                    <a:moveTo>
                      <a:pt x="7144" y="552450"/>
                    </a:moveTo>
                    <a:lnTo>
                      <a:pt x="45434" y="567214"/>
                    </a:lnTo>
                    <a:lnTo>
                      <a:pt x="187261" y="22003"/>
                    </a:lnTo>
                    <a:lnTo>
                      <a:pt x="148971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/>
              <p:cNvSpPr/>
              <p:nvPr/>
            </p:nvSpPr>
            <p:spPr>
              <a:xfrm>
                <a:off x="2804037" y="3443370"/>
                <a:ext cx="314325" cy="114300"/>
              </a:xfrm>
              <a:custGeom>
                <a:avLst/>
                <a:gdLst>
                  <a:gd name="connsiteX0" fmla="*/ 311399 w 314325"/>
                  <a:gd name="connsiteY0" fmla="*/ 98257 h 114300"/>
                  <a:gd name="connsiteX1" fmla="*/ 157189 w 314325"/>
                  <a:gd name="connsiteY1" fmla="*/ 88065 h 114300"/>
                  <a:gd name="connsiteX2" fmla="*/ 7266 w 314325"/>
                  <a:gd name="connsiteY2" fmla="*/ 42345 h 114300"/>
                  <a:gd name="connsiteX3" fmla="*/ 152617 w 314325"/>
                  <a:gd name="connsiteY3" fmla="*/ 11674 h 114300"/>
                  <a:gd name="connsiteX4" fmla="*/ 311399 w 314325"/>
                  <a:gd name="connsiteY4" fmla="*/ 98257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5" h="114300">
                    <a:moveTo>
                      <a:pt x="311399" y="98257"/>
                    </a:moveTo>
                    <a:cubicBezTo>
                      <a:pt x="307970" y="116926"/>
                      <a:pt x="241200" y="103495"/>
                      <a:pt x="157189" y="88065"/>
                    </a:cubicBezTo>
                    <a:cubicBezTo>
                      <a:pt x="73179" y="72634"/>
                      <a:pt x="3837" y="61014"/>
                      <a:pt x="7266" y="42345"/>
                    </a:cubicBezTo>
                    <a:cubicBezTo>
                      <a:pt x="10695" y="23676"/>
                      <a:pt x="68607" y="-3756"/>
                      <a:pt x="152617" y="11674"/>
                    </a:cubicBezTo>
                    <a:cubicBezTo>
                      <a:pt x="236628" y="27105"/>
                      <a:pt x="314828" y="79588"/>
                      <a:pt x="311399" y="9825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/>
              <p:cNvSpPr/>
              <p:nvPr/>
            </p:nvSpPr>
            <p:spPr>
              <a:xfrm>
                <a:off x="1350236" y="3184707"/>
                <a:ext cx="114300" cy="152400"/>
              </a:xfrm>
              <a:custGeom>
                <a:avLst/>
                <a:gdLst>
                  <a:gd name="connsiteX0" fmla="*/ 115661 w 114300"/>
                  <a:gd name="connsiteY0" fmla="*/ 7161 h 152400"/>
                  <a:gd name="connsiteX1" fmla="*/ 85848 w 114300"/>
                  <a:gd name="connsiteY1" fmla="*/ 145464 h 152400"/>
                  <a:gd name="connsiteX2" fmla="*/ 8029 w 114300"/>
                  <a:gd name="connsiteY2" fmla="*/ 56310 h 152400"/>
                  <a:gd name="connsiteX3" fmla="*/ 115661 w 114300"/>
                  <a:gd name="connsiteY3" fmla="*/ 7161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152400">
                    <a:moveTo>
                      <a:pt x="115661" y="7161"/>
                    </a:moveTo>
                    <a:lnTo>
                      <a:pt x="85848" y="145464"/>
                    </a:lnTo>
                    <a:cubicBezTo>
                      <a:pt x="33842" y="122604"/>
                      <a:pt x="1266" y="87743"/>
                      <a:pt x="8029" y="56310"/>
                    </a:cubicBezTo>
                    <a:cubicBezTo>
                      <a:pt x="14792" y="24878"/>
                      <a:pt x="58797" y="6494"/>
                      <a:pt x="115661" y="7161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/>
              <p:cNvSpPr/>
              <p:nvPr/>
            </p:nvSpPr>
            <p:spPr>
              <a:xfrm>
                <a:off x="1348487" y="2950929"/>
                <a:ext cx="219075" cy="628650"/>
              </a:xfrm>
              <a:custGeom>
                <a:avLst/>
                <a:gdLst>
                  <a:gd name="connsiteX0" fmla="*/ 178797 w 219075"/>
                  <a:gd name="connsiteY0" fmla="*/ 16562 h 628650"/>
                  <a:gd name="connsiteX1" fmla="*/ 147485 w 219075"/>
                  <a:gd name="connsiteY1" fmla="*/ 324834 h 628650"/>
                  <a:gd name="connsiteX2" fmla="*/ 44412 w 219075"/>
                  <a:gd name="connsiteY2" fmla="*/ 617048 h 628650"/>
                  <a:gd name="connsiteX3" fmla="*/ 75724 w 219075"/>
                  <a:gd name="connsiteY3" fmla="*/ 308775 h 628650"/>
                  <a:gd name="connsiteX4" fmla="*/ 178797 w 219075"/>
                  <a:gd name="connsiteY4" fmla="*/ 16562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628650">
                    <a:moveTo>
                      <a:pt x="178797" y="16562"/>
                    </a:moveTo>
                    <a:cubicBezTo>
                      <a:pt x="198613" y="20996"/>
                      <a:pt x="184594" y="159015"/>
                      <a:pt x="147485" y="324834"/>
                    </a:cubicBezTo>
                    <a:cubicBezTo>
                      <a:pt x="110376" y="490654"/>
                      <a:pt x="64228" y="621482"/>
                      <a:pt x="44412" y="617048"/>
                    </a:cubicBezTo>
                    <a:cubicBezTo>
                      <a:pt x="24596" y="612613"/>
                      <a:pt x="38615" y="474594"/>
                      <a:pt x="75724" y="308775"/>
                    </a:cubicBezTo>
                    <a:cubicBezTo>
                      <a:pt x="112834" y="142955"/>
                      <a:pt x="158981" y="12127"/>
                      <a:pt x="178797" y="16562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52" name="组合 351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53" name="矩形 352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矩形 353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矩形 354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矩形 355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7" name="任意多边形: 形状 356"/>
          <p:cNvSpPr/>
          <p:nvPr userDrawn="1"/>
        </p:nvSpPr>
        <p:spPr>
          <a:xfrm>
            <a:off x="3225052" y="5054440"/>
            <a:ext cx="750716" cy="507683"/>
          </a:xfrm>
          <a:custGeom>
            <a:avLst/>
            <a:gdLst>
              <a:gd name="connsiteX0" fmla="*/ 421626 w 750716"/>
              <a:gd name="connsiteY0" fmla="*/ 0 h 507683"/>
              <a:gd name="connsiteX1" fmla="*/ 565063 w 750716"/>
              <a:gd name="connsiteY1" fmla="*/ 50716 h 507683"/>
              <a:gd name="connsiteX2" fmla="*/ 595000 w 750716"/>
              <a:gd name="connsiteY2" fmla="*/ 88619 h 507683"/>
              <a:gd name="connsiteX3" fmla="*/ 626825 w 750716"/>
              <a:gd name="connsiteY3" fmla="*/ 94104 h 507683"/>
              <a:gd name="connsiteX4" fmla="*/ 750716 w 750716"/>
              <a:gd name="connsiteY4" fmla="*/ 253652 h 507683"/>
              <a:gd name="connsiteX5" fmla="*/ 626825 w 750716"/>
              <a:gd name="connsiteY5" fmla="*/ 413201 h 507683"/>
              <a:gd name="connsiteX6" fmla="*/ 608797 w 750716"/>
              <a:gd name="connsiteY6" fmla="*/ 416308 h 507683"/>
              <a:gd name="connsiteX7" fmla="*/ 576683 w 750716"/>
              <a:gd name="connsiteY7" fmla="*/ 456967 h 507683"/>
              <a:gd name="connsiteX8" fmla="*/ 433246 w 750716"/>
              <a:gd name="connsiteY8" fmla="*/ 507683 h 507683"/>
              <a:gd name="connsiteX9" fmla="*/ 289809 w 750716"/>
              <a:gd name="connsiteY9" fmla="*/ 456967 h 507683"/>
              <a:gd name="connsiteX10" fmla="*/ 267142 w 750716"/>
              <a:gd name="connsiteY10" fmla="*/ 428268 h 507683"/>
              <a:gd name="connsiteX11" fmla="*/ 202850 w 750716"/>
              <a:gd name="connsiteY11" fmla="*/ 439348 h 507683"/>
              <a:gd name="connsiteX12" fmla="*/ 0 w 750716"/>
              <a:gd name="connsiteY12" fmla="*/ 266192 h 507683"/>
              <a:gd name="connsiteX13" fmla="*/ 202850 w 750716"/>
              <a:gd name="connsiteY13" fmla="*/ 93036 h 507683"/>
              <a:gd name="connsiteX14" fmla="*/ 239742 w 750716"/>
              <a:gd name="connsiteY14" fmla="*/ 99394 h 507683"/>
              <a:gd name="connsiteX15" fmla="*/ 278189 w 750716"/>
              <a:gd name="connsiteY15" fmla="*/ 50716 h 507683"/>
              <a:gd name="connsiteX16" fmla="*/ 421626 w 750716"/>
              <a:gd name="connsiteY16" fmla="*/ 0 h 50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0716" h="507683">
                <a:moveTo>
                  <a:pt x="421626" y="0"/>
                </a:moveTo>
                <a:cubicBezTo>
                  <a:pt x="477642" y="0"/>
                  <a:pt x="528354" y="19381"/>
                  <a:pt x="565063" y="50716"/>
                </a:cubicBezTo>
                <a:lnTo>
                  <a:pt x="595000" y="88619"/>
                </a:lnTo>
                <a:lnTo>
                  <a:pt x="626825" y="94104"/>
                </a:lnTo>
                <a:cubicBezTo>
                  <a:pt x="699630" y="120390"/>
                  <a:pt x="750716" y="181929"/>
                  <a:pt x="750716" y="253652"/>
                </a:cubicBezTo>
                <a:cubicBezTo>
                  <a:pt x="750716" y="325376"/>
                  <a:pt x="699630" y="386914"/>
                  <a:pt x="626825" y="413201"/>
                </a:cubicBezTo>
                <a:lnTo>
                  <a:pt x="608797" y="416308"/>
                </a:lnTo>
                <a:lnTo>
                  <a:pt x="576683" y="456967"/>
                </a:lnTo>
                <a:cubicBezTo>
                  <a:pt x="539974" y="488302"/>
                  <a:pt x="489262" y="507683"/>
                  <a:pt x="433246" y="507683"/>
                </a:cubicBezTo>
                <a:cubicBezTo>
                  <a:pt x="377231" y="507683"/>
                  <a:pt x="326518" y="488302"/>
                  <a:pt x="289809" y="456967"/>
                </a:cubicBezTo>
                <a:lnTo>
                  <a:pt x="267142" y="428268"/>
                </a:lnTo>
                <a:lnTo>
                  <a:pt x="202850" y="439348"/>
                </a:lnTo>
                <a:cubicBezTo>
                  <a:pt x="90819" y="439348"/>
                  <a:pt x="0" y="361823"/>
                  <a:pt x="0" y="266192"/>
                </a:cubicBezTo>
                <a:cubicBezTo>
                  <a:pt x="0" y="170561"/>
                  <a:pt x="90819" y="93036"/>
                  <a:pt x="202850" y="93036"/>
                </a:cubicBezTo>
                <a:lnTo>
                  <a:pt x="239742" y="99394"/>
                </a:lnTo>
                <a:lnTo>
                  <a:pt x="278189" y="50716"/>
                </a:lnTo>
                <a:cubicBezTo>
                  <a:pt x="314898" y="19381"/>
                  <a:pt x="365611" y="0"/>
                  <a:pt x="421626" y="0"/>
                </a:cubicBezTo>
                <a:close/>
              </a:path>
            </a:pathLst>
          </a:custGeom>
          <a:solidFill>
            <a:srgbClr val="D4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8" name="组合 357"/>
          <p:cNvGrpSpPr/>
          <p:nvPr userDrawn="1"/>
        </p:nvGrpSpPr>
        <p:grpSpPr>
          <a:xfrm>
            <a:off x="7977528" y="5056273"/>
            <a:ext cx="723443" cy="370876"/>
            <a:chOff x="7628280" y="5013864"/>
            <a:chExt cx="723443" cy="370876"/>
          </a:xfrm>
        </p:grpSpPr>
        <p:sp>
          <p:nvSpPr>
            <p:cNvPr id="359" name="椭圆 358"/>
            <p:cNvSpPr/>
            <p:nvPr/>
          </p:nvSpPr>
          <p:spPr>
            <a:xfrm>
              <a:off x="7628280" y="5013864"/>
              <a:ext cx="429228" cy="33855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0" name="椭圆 359"/>
            <p:cNvSpPr/>
            <p:nvPr/>
          </p:nvSpPr>
          <p:spPr>
            <a:xfrm>
              <a:off x="7862332" y="5088761"/>
              <a:ext cx="330589" cy="260752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1" name="椭圆 360"/>
            <p:cNvSpPr/>
            <p:nvPr/>
          </p:nvSpPr>
          <p:spPr>
            <a:xfrm>
              <a:off x="8081252" y="5171406"/>
              <a:ext cx="270471" cy="21333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</p:grpSp>
      <p:grpSp>
        <p:nvGrpSpPr>
          <p:cNvPr id="362" name="组合 361"/>
          <p:cNvGrpSpPr/>
          <p:nvPr userDrawn="1"/>
        </p:nvGrpSpPr>
        <p:grpSpPr>
          <a:xfrm>
            <a:off x="217288" y="168703"/>
            <a:ext cx="999419" cy="702200"/>
            <a:chOff x="211362" y="145445"/>
            <a:chExt cx="1056443" cy="742266"/>
          </a:xfrm>
        </p:grpSpPr>
        <p:pic>
          <p:nvPicPr>
            <p:cNvPr id="363" name="图形 362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364" name="图形 363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365" name="图形 364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8" y="-155347"/>
            <a:ext cx="2031986" cy="1055207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6063" y="-274636"/>
            <a:ext cx="2175937" cy="1210737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4277" y="188301"/>
            <a:ext cx="586872" cy="376364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>
          <a:xfrm>
            <a:off x="-195933" y="6096866"/>
            <a:ext cx="5438960" cy="910384"/>
          </a:xfrm>
          <a:custGeom>
            <a:avLst/>
            <a:gdLst>
              <a:gd name="connsiteX0" fmla="*/ 7144 w 4438650"/>
              <a:gd name="connsiteY0" fmla="*/ 54091 h 742950"/>
              <a:gd name="connsiteX1" fmla="*/ 109633 w 4438650"/>
              <a:gd name="connsiteY1" fmla="*/ 737319 h 742950"/>
              <a:gd name="connsiteX2" fmla="*/ 4435221 w 4438650"/>
              <a:gd name="connsiteY2" fmla="*/ 737319 h 742950"/>
              <a:gd name="connsiteX3" fmla="*/ 2491740 w 4438650"/>
              <a:gd name="connsiteY3" fmla="*/ 146864 h 742950"/>
              <a:gd name="connsiteX4" fmla="*/ 7144 w 4438650"/>
              <a:gd name="connsiteY4" fmla="*/ 5409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650" h="742950">
                <a:moveTo>
                  <a:pt x="7144" y="54091"/>
                </a:moveTo>
                <a:lnTo>
                  <a:pt x="109633" y="737319"/>
                </a:lnTo>
                <a:lnTo>
                  <a:pt x="4435221" y="737319"/>
                </a:lnTo>
                <a:cubicBezTo>
                  <a:pt x="3824478" y="464714"/>
                  <a:pt x="3155347" y="292025"/>
                  <a:pt x="2491740" y="146864"/>
                </a:cubicBezTo>
                <a:cubicBezTo>
                  <a:pt x="1652969" y="-24300"/>
                  <a:pt x="829056" y="-16013"/>
                  <a:pt x="7144" y="54091"/>
                </a:cubicBezTo>
                <a:close/>
              </a:path>
            </a:pathLst>
          </a:custGeom>
          <a:solidFill>
            <a:srgbClr val="F37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-145352" y="5738601"/>
            <a:ext cx="7691573" cy="1505634"/>
          </a:xfrm>
          <a:custGeom>
            <a:avLst/>
            <a:gdLst>
              <a:gd name="connsiteX0" fmla="*/ 7144 w 6276975"/>
              <a:gd name="connsiteY0" fmla="*/ 26496 h 1228725"/>
              <a:gd name="connsiteX1" fmla="*/ 84773 w 6276975"/>
              <a:gd name="connsiteY1" fmla="*/ 543989 h 1228725"/>
              <a:gd name="connsiteX2" fmla="*/ 2569369 w 6276975"/>
              <a:gd name="connsiteY2" fmla="*/ 636858 h 1228725"/>
              <a:gd name="connsiteX3" fmla="*/ 4512850 w 6276975"/>
              <a:gd name="connsiteY3" fmla="*/ 1227312 h 1228725"/>
              <a:gd name="connsiteX4" fmla="*/ 6277452 w 6276975"/>
              <a:gd name="connsiteY4" fmla="*/ 1227312 h 1228725"/>
              <a:gd name="connsiteX5" fmla="*/ 7144 w 6276975"/>
              <a:gd name="connsiteY5" fmla="*/ 26496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975" h="1228725">
                <a:moveTo>
                  <a:pt x="7144" y="26496"/>
                </a:moveTo>
                <a:lnTo>
                  <a:pt x="84773" y="543989"/>
                </a:lnTo>
                <a:cubicBezTo>
                  <a:pt x="906780" y="473885"/>
                  <a:pt x="1730597" y="465598"/>
                  <a:pt x="2569369" y="636858"/>
                </a:cubicBezTo>
                <a:cubicBezTo>
                  <a:pt x="3232976" y="782019"/>
                  <a:pt x="3902107" y="954707"/>
                  <a:pt x="4512850" y="1227312"/>
                </a:cubicBezTo>
                <a:lnTo>
                  <a:pt x="6277452" y="1227312"/>
                </a:lnTo>
                <a:cubicBezTo>
                  <a:pt x="6277547" y="1227217"/>
                  <a:pt x="3055811" y="-172386"/>
                  <a:pt x="7144" y="26496"/>
                </a:cubicBezTo>
                <a:close/>
              </a:path>
            </a:pathLst>
          </a:custGeom>
          <a:solidFill>
            <a:srgbClr val="F580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4666055" y="4345809"/>
            <a:ext cx="48760" cy="48760"/>
          </a:xfrm>
          <a:custGeom>
            <a:avLst/>
            <a:gdLst>
              <a:gd name="connsiteX0" fmla="*/ 65627 w 66675"/>
              <a:gd name="connsiteY0" fmla="*/ 36386 h 66675"/>
              <a:gd name="connsiteX1" fmla="*/ 36385 w 66675"/>
              <a:gd name="connsiteY1" fmla="*/ 65627 h 66675"/>
              <a:gd name="connsiteX2" fmla="*/ 7144 w 66675"/>
              <a:gd name="connsiteY2" fmla="*/ 36386 h 66675"/>
              <a:gd name="connsiteX3" fmla="*/ 36385 w 66675"/>
              <a:gd name="connsiteY3" fmla="*/ 7144 h 66675"/>
              <a:gd name="connsiteX4" fmla="*/ 65627 w 66675"/>
              <a:gd name="connsiteY4" fmla="*/ 36386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6675">
                <a:moveTo>
                  <a:pt x="65627" y="36386"/>
                </a:moveTo>
                <a:cubicBezTo>
                  <a:pt x="65627" y="52535"/>
                  <a:pt x="52535" y="65627"/>
                  <a:pt x="36385" y="65627"/>
                </a:cubicBezTo>
                <a:cubicBezTo>
                  <a:pt x="20236" y="65627"/>
                  <a:pt x="7144" y="52535"/>
                  <a:pt x="7144" y="36386"/>
                </a:cubicBezTo>
                <a:cubicBezTo>
                  <a:pt x="7144" y="20236"/>
                  <a:pt x="20236" y="7144"/>
                  <a:pt x="36385" y="7144"/>
                </a:cubicBezTo>
                <a:cubicBezTo>
                  <a:pt x="52535" y="7144"/>
                  <a:pt x="65627" y="20236"/>
                  <a:pt x="65627" y="3638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2" name="任意多边形: 形状 121"/>
          <p:cNvSpPr/>
          <p:nvPr userDrawn="1"/>
        </p:nvSpPr>
        <p:spPr>
          <a:xfrm>
            <a:off x="8484599" y="3109739"/>
            <a:ext cx="6966" cy="6966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314B7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75" name="组合 174"/>
          <p:cNvGrpSpPr/>
          <p:nvPr userDrawn="1"/>
        </p:nvGrpSpPr>
        <p:grpSpPr>
          <a:xfrm>
            <a:off x="190851" y="136511"/>
            <a:ext cx="654617" cy="459939"/>
            <a:chOff x="211362" y="145445"/>
            <a:chExt cx="1056443" cy="742266"/>
          </a:xfrm>
        </p:grpSpPr>
        <p:pic>
          <p:nvPicPr>
            <p:cNvPr id="176" name="图形 175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177" name="图形 176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178" name="图形 17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  <p:grpSp>
        <p:nvGrpSpPr>
          <p:cNvPr id="262" name="组合 261"/>
          <p:cNvGrpSpPr/>
          <p:nvPr userDrawn="1"/>
        </p:nvGrpSpPr>
        <p:grpSpPr>
          <a:xfrm>
            <a:off x="3185595" y="5700808"/>
            <a:ext cx="9025653" cy="2131346"/>
            <a:chOff x="5258384" y="5688108"/>
            <a:chExt cx="6952864" cy="2131346"/>
          </a:xfrm>
        </p:grpSpPr>
        <p:sp>
          <p:nvSpPr>
            <p:cNvPr id="62" name="任意多边形: 形状 61"/>
            <p:cNvSpPr/>
            <p:nvPr userDrawn="1"/>
          </p:nvSpPr>
          <p:spPr>
            <a:xfrm>
              <a:off x="5258384" y="5688108"/>
              <a:ext cx="6952864" cy="2131346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/>
            <p:cNvSpPr/>
            <p:nvPr userDrawn="1"/>
          </p:nvSpPr>
          <p:spPr>
            <a:xfrm>
              <a:off x="8715991" y="5933641"/>
              <a:ext cx="3491703" cy="1370975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5" name="图形 13"/>
          <p:cNvGrpSpPr/>
          <p:nvPr userDrawn="1"/>
        </p:nvGrpSpPr>
        <p:grpSpPr>
          <a:xfrm>
            <a:off x="9132793" y="3607749"/>
            <a:ext cx="3151721" cy="3197865"/>
            <a:chOff x="7177573" y="840021"/>
            <a:chExt cx="5243513" cy="5320284"/>
          </a:xfrm>
        </p:grpSpPr>
        <p:sp>
          <p:nvSpPr>
            <p:cNvPr id="306" name="任意多边形: 形状 305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4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5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6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7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8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9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40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1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3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4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5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6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7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8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1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2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3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4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5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6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7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8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9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60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1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2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3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4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6" name="任意多边形: 形状 365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7" name="任意多边形: 形状 366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8" name="任意多边形: 形状 367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9" name="任意多边形: 形状 368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0" name="任意多边形: 形状 369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1" name="任意多边形: 形状 370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2" name="任意多边形: 形状 371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3" name="任意多边形: 形状 372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4" name="任意多边形: 形状 373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5" name="任意多边形: 形状 374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6" name="任意多边形: 形状 375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7" name="任意多边形: 形状 376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8" name="任意多边形: 形状 377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9" name="任意多边形: 形状 378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0" name="任意多边形: 形状 379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1" name="任意多边形: 形状 380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2" name="任意多边形: 形状 381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3" name="任意多边形: 形状 382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4" name="任意多边形: 形状 383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5" name="任意多边形: 形状 384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6" name="任意多边形: 形状 385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7" name="任意多边形: 形状 386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8" name="任意多边形: 形状 387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0" name="组合 399"/>
          <p:cNvGrpSpPr/>
          <p:nvPr userDrawn="1"/>
        </p:nvGrpSpPr>
        <p:grpSpPr>
          <a:xfrm>
            <a:off x="-223751" y="4615387"/>
            <a:ext cx="4980346" cy="2465216"/>
            <a:chOff x="-204295" y="4615387"/>
            <a:chExt cx="4980346" cy="2465216"/>
          </a:xfrm>
        </p:grpSpPr>
        <p:grpSp>
          <p:nvGrpSpPr>
            <p:cNvPr id="268" name="图形 12"/>
            <p:cNvGrpSpPr/>
            <p:nvPr userDrawn="1"/>
          </p:nvGrpSpPr>
          <p:grpSpPr>
            <a:xfrm>
              <a:off x="235071" y="4615387"/>
              <a:ext cx="4540980" cy="2465216"/>
              <a:chOff x="-528556" y="2593922"/>
              <a:chExt cx="6967919" cy="3782757"/>
            </a:xfrm>
          </p:grpSpPr>
          <p:sp>
            <p:nvSpPr>
              <p:cNvPr id="269" name="任意多边形: 形状 268"/>
              <p:cNvSpPr/>
              <p:nvPr/>
            </p:nvSpPr>
            <p:spPr>
              <a:xfrm>
                <a:off x="-528556" y="3197236"/>
                <a:ext cx="942975" cy="2095500"/>
              </a:xfrm>
              <a:custGeom>
                <a:avLst/>
                <a:gdLst>
                  <a:gd name="connsiteX0" fmla="*/ 938879 w 942975"/>
                  <a:gd name="connsiteY0" fmla="*/ 200406 h 2095500"/>
                  <a:gd name="connsiteX1" fmla="*/ 647414 w 942975"/>
                  <a:gd name="connsiteY1" fmla="*/ 1211199 h 2095500"/>
                  <a:gd name="connsiteX2" fmla="*/ 596456 w 942975"/>
                  <a:gd name="connsiteY2" fmla="*/ 2089309 h 2095500"/>
                  <a:gd name="connsiteX3" fmla="*/ 9239 w 942975"/>
                  <a:gd name="connsiteY3" fmla="*/ 2085022 h 2095500"/>
                  <a:gd name="connsiteX4" fmla="*/ 7144 w 942975"/>
                  <a:gd name="connsiteY4" fmla="*/ 537496 h 2095500"/>
                  <a:gd name="connsiteX5" fmla="*/ 434054 w 942975"/>
                  <a:gd name="connsiteY5" fmla="*/ 7144 h 2095500"/>
                  <a:gd name="connsiteX6" fmla="*/ 441865 w 942975"/>
                  <a:gd name="connsiteY6" fmla="*/ 71438 h 2095500"/>
                  <a:gd name="connsiteX7" fmla="*/ 484632 w 942975"/>
                  <a:gd name="connsiteY7" fmla="*/ 95726 h 2095500"/>
                  <a:gd name="connsiteX8" fmla="*/ 739045 w 942975"/>
                  <a:gd name="connsiteY8" fmla="*/ 34385 h 2095500"/>
                  <a:gd name="connsiteX9" fmla="*/ 838772 w 942975"/>
                  <a:gd name="connsiteY9" fmla="*/ 225457 h 2095500"/>
                  <a:gd name="connsiteX10" fmla="*/ 938879 w 942975"/>
                  <a:gd name="connsiteY10" fmla="*/ 200406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975" h="2095500">
                    <a:moveTo>
                      <a:pt x="938879" y="200406"/>
                    </a:moveTo>
                    <a:cubicBezTo>
                      <a:pt x="803243" y="519494"/>
                      <a:pt x="732854" y="869156"/>
                      <a:pt x="647414" y="1211199"/>
                    </a:cubicBezTo>
                    <a:cubicBezTo>
                      <a:pt x="577215" y="1503807"/>
                      <a:pt x="576834" y="1796605"/>
                      <a:pt x="596456" y="2089309"/>
                    </a:cubicBezTo>
                    <a:lnTo>
                      <a:pt x="9239" y="2085022"/>
                    </a:lnTo>
                    <a:lnTo>
                      <a:pt x="7144" y="537496"/>
                    </a:lnTo>
                    <a:cubicBezTo>
                      <a:pt x="107252" y="331470"/>
                      <a:pt x="254699" y="149066"/>
                      <a:pt x="434054" y="7144"/>
                    </a:cubicBezTo>
                    <a:cubicBezTo>
                      <a:pt x="427006" y="30099"/>
                      <a:pt x="427006" y="53626"/>
                      <a:pt x="441865" y="71438"/>
                    </a:cubicBezTo>
                    <a:cubicBezTo>
                      <a:pt x="452438" y="84201"/>
                      <a:pt x="468535" y="91059"/>
                      <a:pt x="484632" y="95726"/>
                    </a:cubicBezTo>
                    <a:cubicBezTo>
                      <a:pt x="572072" y="122206"/>
                      <a:pt x="672941" y="97727"/>
                      <a:pt x="739045" y="34385"/>
                    </a:cubicBezTo>
                    <a:cubicBezTo>
                      <a:pt x="704564" y="109823"/>
                      <a:pt x="757238" y="210788"/>
                      <a:pt x="838772" y="225457"/>
                    </a:cubicBezTo>
                    <a:cubicBezTo>
                      <a:pt x="874014" y="231934"/>
                      <a:pt x="910114" y="221171"/>
                      <a:pt x="938879" y="200406"/>
                    </a:cubicBezTo>
                    <a:close/>
                  </a:path>
                </a:pathLst>
              </a:custGeom>
              <a:solidFill>
                <a:srgbClr val="2B47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/>
              <p:cNvSpPr/>
              <p:nvPr/>
            </p:nvSpPr>
            <p:spPr>
              <a:xfrm>
                <a:off x="49704" y="3026643"/>
                <a:ext cx="1695450" cy="2276475"/>
              </a:xfrm>
              <a:custGeom>
                <a:avLst/>
                <a:gdLst>
                  <a:gd name="connsiteX0" fmla="*/ 1002986 w 1695450"/>
                  <a:gd name="connsiteY0" fmla="*/ 473869 h 2276475"/>
                  <a:gd name="connsiteX1" fmla="*/ 791340 w 1695450"/>
                  <a:gd name="connsiteY1" fmla="*/ 176498 h 2276475"/>
                  <a:gd name="connsiteX2" fmla="*/ 724284 w 1695450"/>
                  <a:gd name="connsiteY2" fmla="*/ 112585 h 2276475"/>
                  <a:gd name="connsiteX3" fmla="*/ 558549 w 1695450"/>
                  <a:gd name="connsiteY3" fmla="*/ 7144 h 2276475"/>
                  <a:gd name="connsiteX4" fmla="*/ 69250 w 1695450"/>
                  <a:gd name="connsiteY4" fmla="*/ 1381697 h 2276475"/>
                  <a:gd name="connsiteX5" fmla="*/ 18196 w 1695450"/>
                  <a:gd name="connsiteY5" fmla="*/ 2259806 h 2276475"/>
                  <a:gd name="connsiteX6" fmla="*/ 1691358 w 1695450"/>
                  <a:gd name="connsiteY6" fmla="*/ 2272094 h 2276475"/>
                  <a:gd name="connsiteX7" fmla="*/ 1002986 w 1695450"/>
                  <a:gd name="connsiteY7" fmla="*/ 473869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5450" h="2276475">
                    <a:moveTo>
                      <a:pt x="1002986" y="473869"/>
                    </a:moveTo>
                    <a:cubicBezTo>
                      <a:pt x="941835" y="368618"/>
                      <a:pt x="874970" y="264509"/>
                      <a:pt x="791340" y="176498"/>
                    </a:cubicBezTo>
                    <a:cubicBezTo>
                      <a:pt x="770195" y="154114"/>
                      <a:pt x="747811" y="132778"/>
                      <a:pt x="724284" y="112585"/>
                    </a:cubicBezTo>
                    <a:cubicBezTo>
                      <a:pt x="674564" y="70199"/>
                      <a:pt x="618366" y="33814"/>
                      <a:pt x="558549" y="7144"/>
                    </a:cubicBezTo>
                    <a:cubicBezTo>
                      <a:pt x="278514" y="411194"/>
                      <a:pt x="188693" y="903923"/>
                      <a:pt x="69250" y="1381697"/>
                    </a:cubicBezTo>
                    <a:cubicBezTo>
                      <a:pt x="-949" y="1674400"/>
                      <a:pt x="-1330" y="1967103"/>
                      <a:pt x="18196" y="2259806"/>
                    </a:cubicBezTo>
                    <a:lnTo>
                      <a:pt x="1691358" y="2272094"/>
                    </a:lnTo>
                    <a:cubicBezTo>
                      <a:pt x="1509811" y="1654969"/>
                      <a:pt x="1325407" y="1030891"/>
                      <a:pt x="1002986" y="47386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/>
              <p:cNvSpPr/>
              <p:nvPr/>
            </p:nvSpPr>
            <p:spPr>
              <a:xfrm>
                <a:off x="-106127" y="2978161"/>
                <a:ext cx="714375" cy="447675"/>
              </a:xfrm>
              <a:custGeom>
                <a:avLst/>
                <a:gdLst>
                  <a:gd name="connsiteX0" fmla="*/ 714285 w 714375"/>
                  <a:gd name="connsiteY0" fmla="*/ 55626 h 447675"/>
                  <a:gd name="connsiteX1" fmla="*/ 516546 w 714375"/>
                  <a:gd name="connsiteY1" fmla="*/ 419386 h 447675"/>
                  <a:gd name="connsiteX2" fmla="*/ 416438 w 714375"/>
                  <a:gd name="connsiteY2" fmla="*/ 444436 h 447675"/>
                  <a:gd name="connsiteX3" fmla="*/ 316711 w 714375"/>
                  <a:gd name="connsiteY3" fmla="*/ 253365 h 447675"/>
                  <a:gd name="connsiteX4" fmla="*/ 62298 w 714375"/>
                  <a:gd name="connsiteY4" fmla="*/ 314706 h 447675"/>
                  <a:gd name="connsiteX5" fmla="*/ 19531 w 714375"/>
                  <a:gd name="connsiteY5" fmla="*/ 290417 h 447675"/>
                  <a:gd name="connsiteX6" fmla="*/ 11721 w 714375"/>
                  <a:gd name="connsiteY6" fmla="*/ 226123 h 447675"/>
                  <a:gd name="connsiteX7" fmla="*/ 164216 w 714375"/>
                  <a:gd name="connsiteY7" fmla="*/ 119920 h 447675"/>
                  <a:gd name="connsiteX8" fmla="*/ 460539 w 714375"/>
                  <a:gd name="connsiteY8" fmla="*/ 8953 h 447675"/>
                  <a:gd name="connsiteX9" fmla="*/ 499972 w 714375"/>
                  <a:gd name="connsiteY9" fmla="*/ 7144 h 447675"/>
                  <a:gd name="connsiteX10" fmla="*/ 525690 w 714375"/>
                  <a:gd name="connsiteY10" fmla="*/ 7906 h 447675"/>
                  <a:gd name="connsiteX11" fmla="*/ 540930 w 714375"/>
                  <a:gd name="connsiteY11" fmla="*/ 9049 h 447675"/>
                  <a:gd name="connsiteX12" fmla="*/ 554836 w 714375"/>
                  <a:gd name="connsiteY12" fmla="*/ 10382 h 447675"/>
                  <a:gd name="connsiteX13" fmla="*/ 576363 w 714375"/>
                  <a:gd name="connsiteY13" fmla="*/ 13525 h 447675"/>
                  <a:gd name="connsiteX14" fmla="*/ 577506 w 714375"/>
                  <a:gd name="connsiteY14" fmla="*/ 13525 h 447675"/>
                  <a:gd name="connsiteX15" fmla="*/ 602556 w 714375"/>
                  <a:gd name="connsiteY15" fmla="*/ 18383 h 447675"/>
                  <a:gd name="connsiteX16" fmla="*/ 622559 w 714375"/>
                  <a:gd name="connsiteY16" fmla="*/ 23050 h 447675"/>
                  <a:gd name="connsiteX17" fmla="*/ 649229 w 714375"/>
                  <a:gd name="connsiteY17" fmla="*/ 30670 h 447675"/>
                  <a:gd name="connsiteX18" fmla="*/ 662373 w 714375"/>
                  <a:gd name="connsiteY18" fmla="*/ 34957 h 447675"/>
                  <a:gd name="connsiteX19" fmla="*/ 687424 w 714375"/>
                  <a:gd name="connsiteY19" fmla="*/ 44196 h 447675"/>
                  <a:gd name="connsiteX20" fmla="*/ 690377 w 714375"/>
                  <a:gd name="connsiteY20" fmla="*/ 45339 h 447675"/>
                  <a:gd name="connsiteX21" fmla="*/ 714285 w 714375"/>
                  <a:gd name="connsiteY21" fmla="*/ 5562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14375" h="447675">
                    <a:moveTo>
                      <a:pt x="714285" y="55626"/>
                    </a:moveTo>
                    <a:cubicBezTo>
                      <a:pt x="634751" y="170498"/>
                      <a:pt x="570457" y="292608"/>
                      <a:pt x="516546" y="419386"/>
                    </a:cubicBezTo>
                    <a:cubicBezTo>
                      <a:pt x="487780" y="440150"/>
                      <a:pt x="451680" y="450913"/>
                      <a:pt x="416438" y="444436"/>
                    </a:cubicBezTo>
                    <a:cubicBezTo>
                      <a:pt x="334904" y="429768"/>
                      <a:pt x="282135" y="328803"/>
                      <a:pt x="316711" y="253365"/>
                    </a:cubicBezTo>
                    <a:cubicBezTo>
                      <a:pt x="250703" y="316706"/>
                      <a:pt x="149738" y="341186"/>
                      <a:pt x="62298" y="314706"/>
                    </a:cubicBezTo>
                    <a:cubicBezTo>
                      <a:pt x="46201" y="310039"/>
                      <a:pt x="30199" y="303181"/>
                      <a:pt x="19531" y="290417"/>
                    </a:cubicBezTo>
                    <a:cubicBezTo>
                      <a:pt x="4672" y="272605"/>
                      <a:pt x="4672" y="249079"/>
                      <a:pt x="11721" y="226123"/>
                    </a:cubicBezTo>
                    <a:cubicBezTo>
                      <a:pt x="60298" y="187547"/>
                      <a:pt x="111257" y="152019"/>
                      <a:pt x="164216" y="119920"/>
                    </a:cubicBezTo>
                    <a:cubicBezTo>
                      <a:pt x="255180" y="64675"/>
                      <a:pt x="354525" y="18193"/>
                      <a:pt x="460539" y="8953"/>
                    </a:cubicBezTo>
                    <a:cubicBezTo>
                      <a:pt x="473683" y="7810"/>
                      <a:pt x="486828" y="7144"/>
                      <a:pt x="499972" y="7144"/>
                    </a:cubicBezTo>
                    <a:cubicBezTo>
                      <a:pt x="508640" y="7144"/>
                      <a:pt x="517212" y="7334"/>
                      <a:pt x="525690" y="7906"/>
                    </a:cubicBezTo>
                    <a:cubicBezTo>
                      <a:pt x="530738" y="8096"/>
                      <a:pt x="535881" y="8477"/>
                      <a:pt x="540930" y="9049"/>
                    </a:cubicBezTo>
                    <a:cubicBezTo>
                      <a:pt x="545597" y="9430"/>
                      <a:pt x="550359" y="9811"/>
                      <a:pt x="554836" y="10382"/>
                    </a:cubicBezTo>
                    <a:cubicBezTo>
                      <a:pt x="562075" y="11144"/>
                      <a:pt x="569314" y="12192"/>
                      <a:pt x="576363" y="13525"/>
                    </a:cubicBezTo>
                    <a:lnTo>
                      <a:pt x="577506" y="13525"/>
                    </a:lnTo>
                    <a:cubicBezTo>
                      <a:pt x="585888" y="14859"/>
                      <a:pt x="594365" y="16478"/>
                      <a:pt x="602556" y="18383"/>
                    </a:cubicBezTo>
                    <a:cubicBezTo>
                      <a:pt x="609224" y="19717"/>
                      <a:pt x="616082" y="21336"/>
                      <a:pt x="622559" y="23050"/>
                    </a:cubicBezTo>
                    <a:cubicBezTo>
                      <a:pt x="631608" y="25432"/>
                      <a:pt x="640371" y="27908"/>
                      <a:pt x="649229" y="30670"/>
                    </a:cubicBezTo>
                    <a:cubicBezTo>
                      <a:pt x="653706" y="32004"/>
                      <a:pt x="658087" y="33433"/>
                      <a:pt x="662373" y="34957"/>
                    </a:cubicBezTo>
                    <a:cubicBezTo>
                      <a:pt x="670755" y="37909"/>
                      <a:pt x="679233" y="40862"/>
                      <a:pt x="687424" y="44196"/>
                    </a:cubicBezTo>
                    <a:cubicBezTo>
                      <a:pt x="688377" y="44387"/>
                      <a:pt x="689424" y="44767"/>
                      <a:pt x="690377" y="45339"/>
                    </a:cubicBezTo>
                    <a:cubicBezTo>
                      <a:pt x="698378" y="48768"/>
                      <a:pt x="706379" y="52102"/>
                      <a:pt x="714285" y="55626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/>
              <p:cNvSpPr/>
              <p:nvPr/>
            </p:nvSpPr>
            <p:spPr>
              <a:xfrm>
                <a:off x="403180" y="3026643"/>
                <a:ext cx="438150" cy="371475"/>
              </a:xfrm>
              <a:custGeom>
                <a:avLst/>
                <a:gdLst>
                  <a:gd name="connsiteX0" fmla="*/ 437769 w 438150"/>
                  <a:gd name="connsiteY0" fmla="*/ 176498 h 371475"/>
                  <a:gd name="connsiteX1" fmla="*/ 432911 w 438150"/>
                  <a:gd name="connsiteY1" fmla="*/ 197453 h 371475"/>
                  <a:gd name="connsiteX2" fmla="*/ 210026 w 438150"/>
                  <a:gd name="connsiteY2" fmla="*/ 342519 h 371475"/>
                  <a:gd name="connsiteX3" fmla="*/ 67532 w 438150"/>
                  <a:gd name="connsiteY3" fmla="*/ 252127 h 371475"/>
                  <a:gd name="connsiteX4" fmla="*/ 7144 w 438150"/>
                  <a:gd name="connsiteY4" fmla="*/ 370904 h 371475"/>
                  <a:gd name="connsiteX5" fmla="*/ 204883 w 438150"/>
                  <a:gd name="connsiteY5" fmla="*/ 7144 h 371475"/>
                  <a:gd name="connsiteX6" fmla="*/ 370713 w 438150"/>
                  <a:gd name="connsiteY6" fmla="*/ 112585 h 371475"/>
                  <a:gd name="connsiteX7" fmla="*/ 437769 w 438150"/>
                  <a:gd name="connsiteY7" fmla="*/ 17649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371475">
                    <a:moveTo>
                      <a:pt x="437769" y="176498"/>
                    </a:moveTo>
                    <a:cubicBezTo>
                      <a:pt x="436436" y="183547"/>
                      <a:pt x="434816" y="190595"/>
                      <a:pt x="432911" y="197453"/>
                    </a:cubicBezTo>
                    <a:cubicBezTo>
                      <a:pt x="406241" y="292703"/>
                      <a:pt x="304514" y="371094"/>
                      <a:pt x="210026" y="342519"/>
                    </a:cubicBezTo>
                    <a:cubicBezTo>
                      <a:pt x="155924" y="326041"/>
                      <a:pt x="116300" y="280416"/>
                      <a:pt x="67532" y="252127"/>
                    </a:cubicBezTo>
                    <a:cubicBezTo>
                      <a:pt x="70866" y="298799"/>
                      <a:pt x="44958" y="343662"/>
                      <a:pt x="7144" y="370904"/>
                    </a:cubicBezTo>
                    <a:cubicBezTo>
                      <a:pt x="61055" y="244126"/>
                      <a:pt x="125349" y="122015"/>
                      <a:pt x="204883" y="7144"/>
                    </a:cubicBezTo>
                    <a:cubicBezTo>
                      <a:pt x="264890" y="33814"/>
                      <a:pt x="320897" y="70104"/>
                      <a:pt x="370713" y="112585"/>
                    </a:cubicBezTo>
                    <a:cubicBezTo>
                      <a:pt x="394240" y="132778"/>
                      <a:pt x="416623" y="154210"/>
                      <a:pt x="437769" y="176498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/>
              <p:cNvSpPr/>
              <p:nvPr/>
            </p:nvSpPr>
            <p:spPr>
              <a:xfrm>
                <a:off x="3067799" y="5313119"/>
                <a:ext cx="247650" cy="161925"/>
              </a:xfrm>
              <a:custGeom>
                <a:avLst/>
                <a:gdLst>
                  <a:gd name="connsiteX0" fmla="*/ 34576 w 247650"/>
                  <a:gd name="connsiteY0" fmla="*/ 146399 h 161925"/>
                  <a:gd name="connsiteX1" fmla="*/ 7144 w 247650"/>
                  <a:gd name="connsiteY1" fmla="*/ 54959 h 161925"/>
                  <a:gd name="connsiteX2" fmla="*/ 78772 w 247650"/>
                  <a:gd name="connsiteY2" fmla="*/ 98870 h 161925"/>
                  <a:gd name="connsiteX3" fmla="*/ 111062 w 247650"/>
                  <a:gd name="connsiteY3" fmla="*/ 7144 h 161925"/>
                  <a:gd name="connsiteX4" fmla="*/ 155829 w 247650"/>
                  <a:gd name="connsiteY4" fmla="*/ 79629 h 161925"/>
                  <a:gd name="connsiteX5" fmla="*/ 163925 w 247650"/>
                  <a:gd name="connsiteY5" fmla="*/ 86773 h 161925"/>
                  <a:gd name="connsiteX6" fmla="*/ 171831 w 247650"/>
                  <a:gd name="connsiteY6" fmla="*/ 84201 h 161925"/>
                  <a:gd name="connsiteX7" fmla="*/ 240887 w 247650"/>
                  <a:gd name="connsiteY7" fmla="*/ 43339 h 161925"/>
                  <a:gd name="connsiteX8" fmla="*/ 201168 w 247650"/>
                  <a:gd name="connsiteY8" fmla="*/ 163068 h 161925"/>
                  <a:gd name="connsiteX9" fmla="*/ 34576 w 247650"/>
                  <a:gd name="connsiteY9" fmla="*/ 14639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161925">
                    <a:moveTo>
                      <a:pt x="34576" y="146399"/>
                    </a:moveTo>
                    <a:cubicBezTo>
                      <a:pt x="21431" y="117348"/>
                      <a:pt x="12192" y="86487"/>
                      <a:pt x="7144" y="54959"/>
                    </a:cubicBezTo>
                    <a:cubicBezTo>
                      <a:pt x="31813" y="68294"/>
                      <a:pt x="55721" y="82963"/>
                      <a:pt x="78772" y="98870"/>
                    </a:cubicBezTo>
                    <a:cubicBezTo>
                      <a:pt x="86106" y="67246"/>
                      <a:pt x="96964" y="36385"/>
                      <a:pt x="111062" y="7144"/>
                    </a:cubicBezTo>
                    <a:cubicBezTo>
                      <a:pt x="126016" y="31337"/>
                      <a:pt x="140875" y="55435"/>
                      <a:pt x="155829" y="79629"/>
                    </a:cubicBezTo>
                    <a:cubicBezTo>
                      <a:pt x="157829" y="82772"/>
                      <a:pt x="160211" y="86296"/>
                      <a:pt x="163925" y="86773"/>
                    </a:cubicBezTo>
                    <a:cubicBezTo>
                      <a:pt x="166688" y="87154"/>
                      <a:pt x="169354" y="85630"/>
                      <a:pt x="171831" y="84201"/>
                    </a:cubicBezTo>
                    <a:cubicBezTo>
                      <a:pt x="194881" y="70580"/>
                      <a:pt x="217932" y="56959"/>
                      <a:pt x="240887" y="43339"/>
                    </a:cubicBezTo>
                    <a:cubicBezTo>
                      <a:pt x="227647" y="83248"/>
                      <a:pt x="214408" y="123158"/>
                      <a:pt x="201168" y="163068"/>
                    </a:cubicBezTo>
                    <a:lnTo>
                      <a:pt x="34576" y="146399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72248" y="5586486"/>
                <a:ext cx="257175" cy="219075"/>
              </a:xfrm>
              <a:custGeom>
                <a:avLst/>
                <a:gdLst>
                  <a:gd name="connsiteX0" fmla="*/ 95917 w 257175"/>
                  <a:gd name="connsiteY0" fmla="*/ 218027 h 219075"/>
                  <a:gd name="connsiteX1" fmla="*/ 7144 w 257175"/>
                  <a:gd name="connsiteY1" fmla="*/ 117253 h 219075"/>
                  <a:gd name="connsiteX2" fmla="*/ 89440 w 257175"/>
                  <a:gd name="connsiteY2" fmla="*/ 135731 h 219075"/>
                  <a:gd name="connsiteX3" fmla="*/ 122873 w 257175"/>
                  <a:gd name="connsiteY3" fmla="*/ 7144 h 219075"/>
                  <a:gd name="connsiteX4" fmla="*/ 167640 w 257175"/>
                  <a:gd name="connsiteY4" fmla="*/ 120301 h 219075"/>
                  <a:gd name="connsiteX5" fmla="*/ 259175 w 257175"/>
                  <a:gd name="connsiteY5" fmla="*/ 57150 h 219075"/>
                  <a:gd name="connsiteX6" fmla="*/ 214122 w 257175"/>
                  <a:gd name="connsiteY6" fmla="*/ 216884 h 219075"/>
                  <a:gd name="connsiteX7" fmla="*/ 95917 w 257175"/>
                  <a:gd name="connsiteY7" fmla="*/ 21802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175" h="219075">
                    <a:moveTo>
                      <a:pt x="95917" y="218027"/>
                    </a:moveTo>
                    <a:cubicBezTo>
                      <a:pt x="66294" y="184404"/>
                      <a:pt x="36767" y="150781"/>
                      <a:pt x="7144" y="117253"/>
                    </a:cubicBezTo>
                    <a:cubicBezTo>
                      <a:pt x="35528" y="116110"/>
                      <a:pt x="64294" y="122492"/>
                      <a:pt x="89440" y="135731"/>
                    </a:cubicBezTo>
                    <a:cubicBezTo>
                      <a:pt x="100584" y="92869"/>
                      <a:pt x="111728" y="50006"/>
                      <a:pt x="122873" y="7144"/>
                    </a:cubicBezTo>
                    <a:cubicBezTo>
                      <a:pt x="140684" y="43625"/>
                      <a:pt x="155639" y="81534"/>
                      <a:pt x="167640" y="120301"/>
                    </a:cubicBezTo>
                    <a:cubicBezTo>
                      <a:pt x="196120" y="96584"/>
                      <a:pt x="226790" y="75343"/>
                      <a:pt x="259175" y="57150"/>
                    </a:cubicBezTo>
                    <a:cubicBezTo>
                      <a:pt x="248222" y="111443"/>
                      <a:pt x="233077" y="164878"/>
                      <a:pt x="214122" y="216884"/>
                    </a:cubicBezTo>
                    <a:lnTo>
                      <a:pt x="95917" y="218027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3724166" y="5646780"/>
                <a:ext cx="190500" cy="171450"/>
              </a:xfrm>
              <a:custGeom>
                <a:avLst/>
                <a:gdLst>
                  <a:gd name="connsiteX0" fmla="*/ 55912 w 190500"/>
                  <a:gd name="connsiteY0" fmla="*/ 151352 h 171450"/>
                  <a:gd name="connsiteX1" fmla="*/ 7144 w 190500"/>
                  <a:gd name="connsiteY1" fmla="*/ 70009 h 171450"/>
                  <a:gd name="connsiteX2" fmla="*/ 62865 w 190500"/>
                  <a:gd name="connsiteY2" fmla="*/ 93345 h 171450"/>
                  <a:gd name="connsiteX3" fmla="*/ 89725 w 190500"/>
                  <a:gd name="connsiteY3" fmla="*/ 7144 h 171450"/>
                  <a:gd name="connsiteX4" fmla="*/ 117824 w 190500"/>
                  <a:gd name="connsiteY4" fmla="*/ 91440 h 171450"/>
                  <a:gd name="connsiteX5" fmla="*/ 185356 w 190500"/>
                  <a:gd name="connsiteY5" fmla="*/ 64579 h 171450"/>
                  <a:gd name="connsiteX6" fmla="*/ 129159 w 190500"/>
                  <a:gd name="connsiteY6" fmla="*/ 164401 h 171450"/>
                  <a:gd name="connsiteX7" fmla="*/ 55912 w 190500"/>
                  <a:gd name="connsiteY7" fmla="*/ 15135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171450">
                    <a:moveTo>
                      <a:pt x="55912" y="151352"/>
                    </a:moveTo>
                    <a:cubicBezTo>
                      <a:pt x="36576" y="126301"/>
                      <a:pt x="20193" y="98870"/>
                      <a:pt x="7144" y="70009"/>
                    </a:cubicBezTo>
                    <a:cubicBezTo>
                      <a:pt x="28004" y="68104"/>
                      <a:pt x="49530" y="77153"/>
                      <a:pt x="62865" y="93345"/>
                    </a:cubicBezTo>
                    <a:cubicBezTo>
                      <a:pt x="71818" y="64579"/>
                      <a:pt x="80772" y="35814"/>
                      <a:pt x="89725" y="7144"/>
                    </a:cubicBezTo>
                    <a:cubicBezTo>
                      <a:pt x="99060" y="35242"/>
                      <a:pt x="108490" y="63341"/>
                      <a:pt x="117824" y="91440"/>
                    </a:cubicBezTo>
                    <a:cubicBezTo>
                      <a:pt x="137350" y="76676"/>
                      <a:pt x="160972" y="67246"/>
                      <a:pt x="185356" y="64579"/>
                    </a:cubicBezTo>
                    <a:cubicBezTo>
                      <a:pt x="166592" y="97822"/>
                      <a:pt x="147923" y="131159"/>
                      <a:pt x="129159" y="164401"/>
                    </a:cubicBezTo>
                    <a:cubicBezTo>
                      <a:pt x="134112" y="156686"/>
                      <a:pt x="55912" y="151352"/>
                      <a:pt x="55912" y="151352"/>
                    </a:cubicBez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463949" y="3998193"/>
                <a:ext cx="790575" cy="352425"/>
              </a:xfrm>
              <a:custGeom>
                <a:avLst/>
                <a:gdLst>
                  <a:gd name="connsiteX0" fmla="*/ 788480 w 790575"/>
                  <a:gd name="connsiteY0" fmla="*/ 7144 h 352425"/>
                  <a:gd name="connsiteX1" fmla="*/ 788480 w 790575"/>
                  <a:gd name="connsiteY1" fmla="*/ 350520 h 352425"/>
                  <a:gd name="connsiteX2" fmla="*/ 618458 w 790575"/>
                  <a:gd name="connsiteY2" fmla="*/ 350520 h 352425"/>
                  <a:gd name="connsiteX3" fmla="*/ 397764 w 790575"/>
                  <a:gd name="connsiteY3" fmla="*/ 132493 h 352425"/>
                  <a:gd name="connsiteX4" fmla="*/ 177165 w 790575"/>
                  <a:gd name="connsiteY4" fmla="*/ 350520 h 352425"/>
                  <a:gd name="connsiteX5" fmla="*/ 7144 w 790575"/>
                  <a:gd name="connsiteY5" fmla="*/ 350520 h 352425"/>
                  <a:gd name="connsiteX6" fmla="*/ 7144 w 790575"/>
                  <a:gd name="connsiteY6" fmla="*/ 7144 h 352425"/>
                  <a:gd name="connsiteX7" fmla="*/ 788480 w 790575"/>
                  <a:gd name="connsiteY7" fmla="*/ 714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0575" h="352425">
                    <a:moveTo>
                      <a:pt x="788480" y="7144"/>
                    </a:moveTo>
                    <a:lnTo>
                      <a:pt x="788480" y="350520"/>
                    </a:lnTo>
                    <a:lnTo>
                      <a:pt x="618458" y="350520"/>
                    </a:lnTo>
                    <a:cubicBezTo>
                      <a:pt x="617030" y="229934"/>
                      <a:pt x="518732" y="132493"/>
                      <a:pt x="397764" y="132493"/>
                    </a:cubicBezTo>
                    <a:cubicBezTo>
                      <a:pt x="276796" y="132493"/>
                      <a:pt x="178594" y="229838"/>
                      <a:pt x="177165" y="350520"/>
                    </a:cubicBezTo>
                    <a:lnTo>
                      <a:pt x="7144" y="350520"/>
                    </a:lnTo>
                    <a:lnTo>
                      <a:pt x="7144" y="7144"/>
                    </a:lnTo>
                    <a:lnTo>
                      <a:pt x="788480" y="7144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463949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1075264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463949" y="3607477"/>
                <a:ext cx="790575" cy="400050"/>
              </a:xfrm>
              <a:custGeom>
                <a:avLst/>
                <a:gdLst>
                  <a:gd name="connsiteX0" fmla="*/ 7144 w 790575"/>
                  <a:gd name="connsiteY0" fmla="*/ 397859 h 400050"/>
                  <a:gd name="connsiteX1" fmla="*/ 397859 w 790575"/>
                  <a:gd name="connsiteY1" fmla="*/ 7144 h 400050"/>
                  <a:gd name="connsiteX2" fmla="*/ 788480 w 790575"/>
                  <a:gd name="connsiteY2" fmla="*/ 397859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0575" h="400050">
                    <a:moveTo>
                      <a:pt x="7144" y="397859"/>
                    </a:moveTo>
                    <a:lnTo>
                      <a:pt x="397859" y="7144"/>
                    </a:lnTo>
                    <a:lnTo>
                      <a:pt x="788480" y="397859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/>
              <p:cNvSpPr/>
              <p:nvPr/>
            </p:nvSpPr>
            <p:spPr>
              <a:xfrm>
                <a:off x="1245285" y="4436057"/>
                <a:ext cx="561975" cy="561975"/>
              </a:xfrm>
              <a:custGeom>
                <a:avLst/>
                <a:gdLst>
                  <a:gd name="connsiteX0" fmla="*/ 559689 w 561975"/>
                  <a:gd name="connsiteY0" fmla="*/ 559594 h 561975"/>
                  <a:gd name="connsiteX1" fmla="*/ 7144 w 561975"/>
                  <a:gd name="connsiteY1" fmla="*/ 559594 h 561975"/>
                  <a:gd name="connsiteX2" fmla="*/ 7144 w 561975"/>
                  <a:gd name="connsiteY2" fmla="*/ 714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1975" h="561975">
                    <a:moveTo>
                      <a:pt x="559689" y="559594"/>
                    </a:moveTo>
                    <a:lnTo>
                      <a:pt x="7144" y="55959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1521510" y="4712282"/>
                <a:ext cx="561975" cy="561975"/>
              </a:xfrm>
              <a:custGeom>
                <a:avLst/>
                <a:gdLst>
                  <a:gd name="connsiteX0" fmla="*/ 7144 w 561975"/>
                  <a:gd name="connsiteY0" fmla="*/ 7144 h 561975"/>
                  <a:gd name="connsiteX1" fmla="*/ 559594 w 561975"/>
                  <a:gd name="connsiteY1" fmla="*/ 7144 h 561975"/>
                  <a:gd name="connsiteX2" fmla="*/ 559594 w 561975"/>
                  <a:gd name="connsiteY2" fmla="*/ 559594 h 561975"/>
                  <a:gd name="connsiteX3" fmla="*/ 7144 w 561975"/>
                  <a:gd name="connsiteY3" fmla="*/ 55959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561975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559594"/>
                    </a:lnTo>
                    <a:lnTo>
                      <a:pt x="7144" y="55959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1521510" y="4194979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152387" y="4341569"/>
                <a:ext cx="323850" cy="657225"/>
              </a:xfrm>
              <a:custGeom>
                <a:avLst/>
                <a:gdLst>
                  <a:gd name="connsiteX0" fmla="*/ 7144 w 323850"/>
                  <a:gd name="connsiteY0" fmla="*/ 7144 h 657225"/>
                  <a:gd name="connsiteX1" fmla="*/ 318706 w 323850"/>
                  <a:gd name="connsiteY1" fmla="*/ 7144 h 657225"/>
                  <a:gd name="connsiteX2" fmla="*/ 318706 w 323850"/>
                  <a:gd name="connsiteY2" fmla="*/ 654082 h 657225"/>
                  <a:gd name="connsiteX3" fmla="*/ 7144 w 323850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657225">
                    <a:moveTo>
                      <a:pt x="7144" y="7144"/>
                    </a:moveTo>
                    <a:lnTo>
                      <a:pt x="318706" y="7144"/>
                    </a:lnTo>
                    <a:lnTo>
                      <a:pt x="318706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1521510" y="4471204"/>
                <a:ext cx="561975" cy="247650"/>
              </a:xfrm>
              <a:custGeom>
                <a:avLst/>
                <a:gdLst>
                  <a:gd name="connsiteX0" fmla="*/ 7144 w 561975"/>
                  <a:gd name="connsiteY0" fmla="*/ 7144 h 247650"/>
                  <a:gd name="connsiteX1" fmla="*/ 559594 w 561975"/>
                  <a:gd name="connsiteY1" fmla="*/ 7144 h 247650"/>
                  <a:gd name="connsiteX2" fmla="*/ 559594 w 561975"/>
                  <a:gd name="connsiteY2" fmla="*/ 248221 h 247650"/>
                  <a:gd name="connsiteX3" fmla="*/ 7144 w 561975"/>
                  <a:gd name="connsiteY3" fmla="*/ 248221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248221"/>
                    </a:lnTo>
                    <a:lnTo>
                      <a:pt x="7144" y="248221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81501" y="5365659"/>
                <a:ext cx="561975" cy="247650"/>
              </a:xfrm>
              <a:custGeom>
                <a:avLst/>
                <a:gdLst>
                  <a:gd name="connsiteX0" fmla="*/ 559594 w 561975"/>
                  <a:gd name="connsiteY0" fmla="*/ 248222 h 247650"/>
                  <a:gd name="connsiteX1" fmla="*/ 7144 w 561975"/>
                  <a:gd name="connsiteY1" fmla="*/ 248222 h 247650"/>
                  <a:gd name="connsiteX2" fmla="*/ 7144 w 561975"/>
                  <a:gd name="connsiteY2" fmla="*/ 7144 h 247650"/>
                  <a:gd name="connsiteX3" fmla="*/ 559594 w 561975"/>
                  <a:gd name="connsiteY3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559594" y="248222"/>
                    </a:moveTo>
                    <a:lnTo>
                      <a:pt x="7144" y="248222"/>
                    </a:lnTo>
                    <a:lnTo>
                      <a:pt x="7144" y="7144"/>
                    </a:lnTo>
                    <a:lnTo>
                      <a:pt x="55959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81521" y="5089377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/>
              <p:cNvSpPr/>
              <p:nvPr/>
            </p:nvSpPr>
            <p:spPr>
              <a:xfrm>
                <a:off x="6372688" y="2593922"/>
                <a:ext cx="66675" cy="66675"/>
              </a:xfrm>
              <a:custGeom>
                <a:avLst/>
                <a:gdLst>
                  <a:gd name="connsiteX0" fmla="*/ 65627 w 66675"/>
                  <a:gd name="connsiteY0" fmla="*/ 36386 h 66675"/>
                  <a:gd name="connsiteX1" fmla="*/ 36385 w 66675"/>
                  <a:gd name="connsiteY1" fmla="*/ 65627 h 66675"/>
                  <a:gd name="connsiteX2" fmla="*/ 7144 w 66675"/>
                  <a:gd name="connsiteY2" fmla="*/ 36386 h 66675"/>
                  <a:gd name="connsiteX3" fmla="*/ 36385 w 66675"/>
                  <a:gd name="connsiteY3" fmla="*/ 7144 h 66675"/>
                  <a:gd name="connsiteX4" fmla="*/ 65627 w 66675"/>
                  <a:gd name="connsiteY4" fmla="*/ 3638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5627" y="36386"/>
                    </a:moveTo>
                    <a:cubicBezTo>
                      <a:pt x="65627" y="52535"/>
                      <a:pt x="52535" y="65627"/>
                      <a:pt x="36385" y="65627"/>
                    </a:cubicBezTo>
                    <a:cubicBezTo>
                      <a:pt x="20236" y="65627"/>
                      <a:pt x="7144" y="52535"/>
                      <a:pt x="7144" y="36386"/>
                    </a:cubicBezTo>
                    <a:cubicBezTo>
                      <a:pt x="7144" y="20236"/>
                      <a:pt x="20236" y="7144"/>
                      <a:pt x="36385" y="7144"/>
                    </a:cubicBezTo>
                    <a:cubicBezTo>
                      <a:pt x="52535" y="7144"/>
                      <a:pt x="65627" y="20236"/>
                      <a:pt x="65627" y="363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/>
              <p:cNvSpPr/>
              <p:nvPr/>
            </p:nvSpPr>
            <p:spPr>
              <a:xfrm>
                <a:off x="1470688" y="5347979"/>
                <a:ext cx="85725" cy="1028700"/>
              </a:xfrm>
              <a:custGeom>
                <a:avLst/>
                <a:gdLst>
                  <a:gd name="connsiteX0" fmla="*/ 39011 w 85725"/>
                  <a:gd name="connsiteY0" fmla="*/ 16956 h 1028700"/>
                  <a:gd name="connsiteX1" fmla="*/ 18532 w 85725"/>
                  <a:gd name="connsiteY1" fmla="*/ 814960 h 1028700"/>
                  <a:gd name="connsiteX2" fmla="*/ 28724 w 85725"/>
                  <a:gd name="connsiteY2" fmla="*/ 925831 h 1028700"/>
                  <a:gd name="connsiteX3" fmla="*/ 35392 w 85725"/>
                  <a:gd name="connsiteY3" fmla="*/ 981171 h 1028700"/>
                  <a:gd name="connsiteX4" fmla="*/ 40345 w 85725"/>
                  <a:gd name="connsiteY4" fmla="*/ 998983 h 1028700"/>
                  <a:gd name="connsiteX5" fmla="*/ 51203 w 85725"/>
                  <a:gd name="connsiteY5" fmla="*/ 1009080 h 1028700"/>
                  <a:gd name="connsiteX6" fmla="*/ 59204 w 85725"/>
                  <a:gd name="connsiteY6" fmla="*/ 995078 h 1028700"/>
                  <a:gd name="connsiteX7" fmla="*/ 57109 w 85725"/>
                  <a:gd name="connsiteY7" fmla="*/ 995935 h 1028700"/>
                  <a:gd name="connsiteX8" fmla="*/ 69301 w 85725"/>
                  <a:gd name="connsiteY8" fmla="*/ 994316 h 1028700"/>
                  <a:gd name="connsiteX9" fmla="*/ 75682 w 85725"/>
                  <a:gd name="connsiteY9" fmla="*/ 1000221 h 1028700"/>
                  <a:gd name="connsiteX10" fmla="*/ 69205 w 85725"/>
                  <a:gd name="connsiteY10" fmla="*/ 1016224 h 1028700"/>
                  <a:gd name="connsiteX11" fmla="*/ 70825 w 85725"/>
                  <a:gd name="connsiteY11" fmla="*/ 1015366 h 1028700"/>
                  <a:gd name="connsiteX12" fmla="*/ 63871 w 85725"/>
                  <a:gd name="connsiteY12" fmla="*/ 989839 h 1028700"/>
                  <a:gd name="connsiteX13" fmla="*/ 62062 w 85725"/>
                  <a:gd name="connsiteY13" fmla="*/ 989839 h 1028700"/>
                  <a:gd name="connsiteX14" fmla="*/ 48441 w 85725"/>
                  <a:gd name="connsiteY14" fmla="*/ 1000221 h 1028700"/>
                  <a:gd name="connsiteX15" fmla="*/ 78826 w 85725"/>
                  <a:gd name="connsiteY15" fmla="*/ 1020414 h 1028700"/>
                  <a:gd name="connsiteX16" fmla="*/ 83683 w 85725"/>
                  <a:gd name="connsiteY16" fmla="*/ 990696 h 1028700"/>
                  <a:gd name="connsiteX17" fmla="*/ 73015 w 85725"/>
                  <a:gd name="connsiteY17" fmla="*/ 978409 h 1028700"/>
                  <a:gd name="connsiteX18" fmla="*/ 69491 w 85725"/>
                  <a:gd name="connsiteY18" fmla="*/ 949453 h 1028700"/>
                  <a:gd name="connsiteX19" fmla="*/ 49108 w 85725"/>
                  <a:gd name="connsiteY19" fmla="*/ 723616 h 1028700"/>
                  <a:gd name="connsiteX20" fmla="*/ 42345 w 85725"/>
                  <a:gd name="connsiteY20" fmla="*/ 274417 h 1028700"/>
                  <a:gd name="connsiteX21" fmla="*/ 59585 w 85725"/>
                  <a:gd name="connsiteY21" fmla="*/ 16765 h 1028700"/>
                  <a:gd name="connsiteX22" fmla="*/ 39011 w 85725"/>
                  <a:gd name="connsiteY22" fmla="*/ 16956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725" h="1028700">
                    <a:moveTo>
                      <a:pt x="39011" y="16956"/>
                    </a:moveTo>
                    <a:cubicBezTo>
                      <a:pt x="5864" y="281751"/>
                      <a:pt x="-2232" y="548832"/>
                      <a:pt x="18532" y="814960"/>
                    </a:cubicBezTo>
                    <a:cubicBezTo>
                      <a:pt x="21390" y="851917"/>
                      <a:pt x="24628" y="888969"/>
                      <a:pt x="28724" y="925831"/>
                    </a:cubicBezTo>
                    <a:cubicBezTo>
                      <a:pt x="30724" y="944310"/>
                      <a:pt x="33010" y="962693"/>
                      <a:pt x="35392" y="981171"/>
                    </a:cubicBezTo>
                    <a:cubicBezTo>
                      <a:pt x="36154" y="987268"/>
                      <a:pt x="36916" y="993649"/>
                      <a:pt x="40345" y="998983"/>
                    </a:cubicBezTo>
                    <a:cubicBezTo>
                      <a:pt x="41488" y="1000793"/>
                      <a:pt x="51108" y="1009461"/>
                      <a:pt x="51203" y="1009080"/>
                    </a:cubicBezTo>
                    <a:cubicBezTo>
                      <a:pt x="53870" y="1004412"/>
                      <a:pt x="56537" y="999745"/>
                      <a:pt x="59204" y="995078"/>
                    </a:cubicBezTo>
                    <a:lnTo>
                      <a:pt x="57109" y="995935"/>
                    </a:lnTo>
                    <a:cubicBezTo>
                      <a:pt x="61204" y="995459"/>
                      <a:pt x="65205" y="994887"/>
                      <a:pt x="69301" y="994316"/>
                    </a:cubicBezTo>
                    <a:cubicBezTo>
                      <a:pt x="71396" y="996316"/>
                      <a:pt x="73587" y="998221"/>
                      <a:pt x="75682" y="1000221"/>
                    </a:cubicBezTo>
                    <a:cubicBezTo>
                      <a:pt x="73492" y="1005555"/>
                      <a:pt x="71301" y="1010889"/>
                      <a:pt x="69205" y="1016224"/>
                    </a:cubicBezTo>
                    <a:lnTo>
                      <a:pt x="70825" y="1015366"/>
                    </a:lnTo>
                    <a:cubicBezTo>
                      <a:pt x="83398" y="1008985"/>
                      <a:pt x="76825" y="990125"/>
                      <a:pt x="63871" y="989839"/>
                    </a:cubicBezTo>
                    <a:lnTo>
                      <a:pt x="62062" y="989839"/>
                    </a:lnTo>
                    <a:cubicBezTo>
                      <a:pt x="55680" y="989649"/>
                      <a:pt x="50155" y="994316"/>
                      <a:pt x="48441" y="1000221"/>
                    </a:cubicBezTo>
                    <a:cubicBezTo>
                      <a:pt x="42821" y="1018510"/>
                      <a:pt x="64157" y="1032987"/>
                      <a:pt x="78826" y="1020414"/>
                    </a:cubicBezTo>
                    <a:cubicBezTo>
                      <a:pt x="87303" y="1013080"/>
                      <a:pt x="88636" y="1000412"/>
                      <a:pt x="83683" y="990696"/>
                    </a:cubicBezTo>
                    <a:cubicBezTo>
                      <a:pt x="81207" y="985839"/>
                      <a:pt x="75016" y="982981"/>
                      <a:pt x="73015" y="978409"/>
                    </a:cubicBezTo>
                    <a:cubicBezTo>
                      <a:pt x="69491" y="970313"/>
                      <a:pt x="70444" y="958311"/>
                      <a:pt x="69491" y="949453"/>
                    </a:cubicBezTo>
                    <a:cubicBezTo>
                      <a:pt x="61204" y="874301"/>
                      <a:pt x="53870" y="799149"/>
                      <a:pt x="49108" y="723616"/>
                    </a:cubicBezTo>
                    <a:cubicBezTo>
                      <a:pt x="39583" y="574073"/>
                      <a:pt x="37773" y="424245"/>
                      <a:pt x="42345" y="274417"/>
                    </a:cubicBezTo>
                    <a:cubicBezTo>
                      <a:pt x="44917" y="188406"/>
                      <a:pt x="51203" y="102395"/>
                      <a:pt x="59585" y="16765"/>
                    </a:cubicBezTo>
                    <a:cubicBezTo>
                      <a:pt x="60728" y="3716"/>
                      <a:pt x="40630" y="4097"/>
                      <a:pt x="39011" y="1695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/>
              <p:cNvSpPr/>
              <p:nvPr/>
            </p:nvSpPr>
            <p:spPr>
              <a:xfrm>
                <a:off x="1496078" y="5575628"/>
                <a:ext cx="352425" cy="342900"/>
              </a:xfrm>
              <a:custGeom>
                <a:avLst/>
                <a:gdLst>
                  <a:gd name="connsiteX0" fmla="*/ 244792 w 352425"/>
                  <a:gd name="connsiteY0" fmla="*/ 278225 h 342900"/>
                  <a:gd name="connsiteX1" fmla="*/ 7144 w 352425"/>
                  <a:gd name="connsiteY1" fmla="*/ 338233 h 342900"/>
                  <a:gd name="connsiteX2" fmla="*/ 149638 w 352425"/>
                  <a:gd name="connsiteY2" fmla="*/ 111823 h 342900"/>
                  <a:gd name="connsiteX3" fmla="*/ 350520 w 352425"/>
                  <a:gd name="connsiteY3" fmla="*/ 7144 h 342900"/>
                  <a:gd name="connsiteX4" fmla="*/ 331089 w 352425"/>
                  <a:gd name="connsiteY4" fmla="*/ 156686 h 342900"/>
                  <a:gd name="connsiteX5" fmla="*/ 244792 w 352425"/>
                  <a:gd name="connsiteY5" fmla="*/ 278225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342900">
                    <a:moveTo>
                      <a:pt x="244792" y="278225"/>
                    </a:moveTo>
                    <a:cubicBezTo>
                      <a:pt x="179737" y="324421"/>
                      <a:pt x="83820" y="324136"/>
                      <a:pt x="7144" y="338233"/>
                    </a:cubicBezTo>
                    <a:cubicBezTo>
                      <a:pt x="27623" y="246888"/>
                      <a:pt x="77819" y="171164"/>
                      <a:pt x="149638" y="111823"/>
                    </a:cubicBezTo>
                    <a:cubicBezTo>
                      <a:pt x="208217" y="63437"/>
                      <a:pt x="278321" y="30671"/>
                      <a:pt x="350520" y="7144"/>
                    </a:cubicBezTo>
                    <a:cubicBezTo>
                      <a:pt x="351758" y="57626"/>
                      <a:pt x="347377" y="108871"/>
                      <a:pt x="331089" y="156686"/>
                    </a:cubicBezTo>
                    <a:cubicBezTo>
                      <a:pt x="314896" y="204502"/>
                      <a:pt x="286036" y="248983"/>
                      <a:pt x="244792" y="278225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/>
              <p:cNvSpPr/>
              <p:nvPr/>
            </p:nvSpPr>
            <p:spPr>
              <a:xfrm>
                <a:off x="1210652" y="5523717"/>
                <a:ext cx="266700" cy="257175"/>
              </a:xfrm>
              <a:custGeom>
                <a:avLst/>
                <a:gdLst>
                  <a:gd name="connsiteX0" fmla="*/ 87402 w 266700"/>
                  <a:gd name="connsiteY0" fmla="*/ 212217 h 257175"/>
                  <a:gd name="connsiteX1" fmla="*/ 267139 w 266700"/>
                  <a:gd name="connsiteY1" fmla="*/ 257651 h 257175"/>
                  <a:gd name="connsiteX2" fmla="*/ 159316 w 266700"/>
                  <a:gd name="connsiteY2" fmla="*/ 86392 h 257175"/>
                  <a:gd name="connsiteX3" fmla="*/ 7297 w 266700"/>
                  <a:gd name="connsiteY3" fmla="*/ 7144 h 257175"/>
                  <a:gd name="connsiteX4" fmla="*/ 21965 w 266700"/>
                  <a:gd name="connsiteY4" fmla="*/ 120301 h 257175"/>
                  <a:gd name="connsiteX5" fmla="*/ 87402 w 266700"/>
                  <a:gd name="connsiteY5" fmla="*/ 21221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257175">
                    <a:moveTo>
                      <a:pt x="87402" y="212217"/>
                    </a:moveTo>
                    <a:cubicBezTo>
                      <a:pt x="136551" y="247174"/>
                      <a:pt x="209131" y="246983"/>
                      <a:pt x="267139" y="257651"/>
                    </a:cubicBezTo>
                    <a:cubicBezTo>
                      <a:pt x="251708" y="188500"/>
                      <a:pt x="213608" y="131254"/>
                      <a:pt x="159316" y="86392"/>
                    </a:cubicBezTo>
                    <a:cubicBezTo>
                      <a:pt x="115024" y="49816"/>
                      <a:pt x="61970" y="25051"/>
                      <a:pt x="7297" y="7144"/>
                    </a:cubicBezTo>
                    <a:cubicBezTo>
                      <a:pt x="6344" y="45339"/>
                      <a:pt x="9678" y="84106"/>
                      <a:pt x="21965" y="120301"/>
                    </a:cubicBezTo>
                    <a:cubicBezTo>
                      <a:pt x="34443" y="156401"/>
                      <a:pt x="56255" y="190024"/>
                      <a:pt x="87402" y="21221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/>
              <p:cNvSpPr/>
              <p:nvPr/>
            </p:nvSpPr>
            <p:spPr>
              <a:xfrm>
                <a:off x="1125428" y="4882203"/>
                <a:ext cx="752475" cy="704850"/>
              </a:xfrm>
              <a:custGeom>
                <a:avLst/>
                <a:gdLst>
                  <a:gd name="connsiteX0" fmla="*/ 383985 w 752475"/>
                  <a:gd name="connsiteY0" fmla="*/ 7149 h 704850"/>
                  <a:gd name="connsiteX1" fmla="*/ 452184 w 752475"/>
                  <a:gd name="connsiteY1" fmla="*/ 121544 h 704850"/>
                  <a:gd name="connsiteX2" fmla="*/ 577438 w 752475"/>
                  <a:gd name="connsiteY2" fmla="*/ 83539 h 704850"/>
                  <a:gd name="connsiteX3" fmla="*/ 592487 w 752475"/>
                  <a:gd name="connsiteY3" fmla="*/ 203840 h 704850"/>
                  <a:gd name="connsiteX4" fmla="*/ 707168 w 752475"/>
                  <a:gd name="connsiteY4" fmla="*/ 240511 h 704850"/>
                  <a:gd name="connsiteX5" fmla="*/ 655067 w 752475"/>
                  <a:gd name="connsiteY5" fmla="*/ 349096 h 704850"/>
                  <a:gd name="connsiteX6" fmla="*/ 720027 w 752475"/>
                  <a:gd name="connsiteY6" fmla="*/ 399483 h 704850"/>
                  <a:gd name="connsiteX7" fmla="*/ 747554 w 752475"/>
                  <a:gd name="connsiteY7" fmla="*/ 439964 h 704850"/>
                  <a:gd name="connsiteX8" fmla="*/ 711931 w 752475"/>
                  <a:gd name="connsiteY8" fmla="*/ 506830 h 704850"/>
                  <a:gd name="connsiteX9" fmla="*/ 633350 w 752475"/>
                  <a:gd name="connsiteY9" fmla="*/ 524832 h 704850"/>
                  <a:gd name="connsiteX10" fmla="*/ 621253 w 752475"/>
                  <a:gd name="connsiteY10" fmla="*/ 636656 h 704850"/>
                  <a:gd name="connsiteX11" fmla="*/ 533337 w 752475"/>
                  <a:gd name="connsiteY11" fmla="*/ 619701 h 704850"/>
                  <a:gd name="connsiteX12" fmla="*/ 449041 w 752475"/>
                  <a:gd name="connsiteY12" fmla="*/ 697425 h 704850"/>
                  <a:gd name="connsiteX13" fmla="*/ 366078 w 752475"/>
                  <a:gd name="connsiteY13" fmla="*/ 618368 h 704850"/>
                  <a:gd name="connsiteX14" fmla="*/ 302356 w 752475"/>
                  <a:gd name="connsiteY14" fmla="*/ 684186 h 704850"/>
                  <a:gd name="connsiteX15" fmla="*/ 214821 w 752475"/>
                  <a:gd name="connsiteY15" fmla="*/ 692568 h 704850"/>
                  <a:gd name="connsiteX16" fmla="*/ 193295 w 752475"/>
                  <a:gd name="connsiteY16" fmla="*/ 614653 h 704850"/>
                  <a:gd name="connsiteX17" fmla="*/ 87567 w 752475"/>
                  <a:gd name="connsiteY17" fmla="*/ 606938 h 704850"/>
                  <a:gd name="connsiteX18" fmla="*/ 129382 w 752475"/>
                  <a:gd name="connsiteY18" fmla="*/ 509497 h 704850"/>
                  <a:gd name="connsiteX19" fmla="*/ 9557 w 752475"/>
                  <a:gd name="connsiteY19" fmla="*/ 450537 h 704850"/>
                  <a:gd name="connsiteX20" fmla="*/ 90996 w 752475"/>
                  <a:gd name="connsiteY20" fmla="*/ 360431 h 704850"/>
                  <a:gd name="connsiteX21" fmla="*/ 33751 w 752475"/>
                  <a:gd name="connsiteY21" fmla="*/ 269372 h 704850"/>
                  <a:gd name="connsiteX22" fmla="*/ 161671 w 752475"/>
                  <a:gd name="connsiteY22" fmla="*/ 246036 h 704850"/>
                  <a:gd name="connsiteX23" fmla="*/ 195676 w 752475"/>
                  <a:gd name="connsiteY23" fmla="*/ 70299 h 704850"/>
                  <a:gd name="connsiteX24" fmla="*/ 304832 w 752475"/>
                  <a:gd name="connsiteY24" fmla="*/ 110685 h 704850"/>
                  <a:gd name="connsiteX25" fmla="*/ 383985 w 752475"/>
                  <a:gd name="connsiteY25" fmla="*/ 7149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52475" h="704850">
                    <a:moveTo>
                      <a:pt x="383985" y="7149"/>
                    </a:moveTo>
                    <a:cubicBezTo>
                      <a:pt x="437896" y="6482"/>
                      <a:pt x="479711" y="75157"/>
                      <a:pt x="452184" y="121544"/>
                    </a:cubicBezTo>
                    <a:cubicBezTo>
                      <a:pt x="478187" y="81253"/>
                      <a:pt x="535242" y="60774"/>
                      <a:pt x="577438" y="83539"/>
                    </a:cubicBezTo>
                    <a:cubicBezTo>
                      <a:pt x="619634" y="106304"/>
                      <a:pt x="630492" y="174598"/>
                      <a:pt x="592487" y="203840"/>
                    </a:cubicBezTo>
                    <a:cubicBezTo>
                      <a:pt x="631349" y="180313"/>
                      <a:pt x="689166" y="198792"/>
                      <a:pt x="707168" y="240511"/>
                    </a:cubicBezTo>
                    <a:cubicBezTo>
                      <a:pt x="725171" y="282230"/>
                      <a:pt x="698882" y="336999"/>
                      <a:pt x="655067" y="349096"/>
                    </a:cubicBezTo>
                    <a:cubicBezTo>
                      <a:pt x="678308" y="363669"/>
                      <a:pt x="700120" y="380529"/>
                      <a:pt x="720027" y="399483"/>
                    </a:cubicBezTo>
                    <a:cubicBezTo>
                      <a:pt x="732029" y="410913"/>
                      <a:pt x="743840" y="423867"/>
                      <a:pt x="747554" y="439964"/>
                    </a:cubicBezTo>
                    <a:cubicBezTo>
                      <a:pt x="753650" y="466349"/>
                      <a:pt x="735553" y="493590"/>
                      <a:pt x="711931" y="506830"/>
                    </a:cubicBezTo>
                    <a:cubicBezTo>
                      <a:pt x="688309" y="520070"/>
                      <a:pt x="660400" y="522546"/>
                      <a:pt x="633350" y="524832"/>
                    </a:cubicBezTo>
                    <a:cubicBezTo>
                      <a:pt x="647637" y="562837"/>
                      <a:pt x="664306" y="608938"/>
                      <a:pt x="621253" y="636656"/>
                    </a:cubicBezTo>
                    <a:cubicBezTo>
                      <a:pt x="593535" y="654468"/>
                      <a:pt x="552482" y="646562"/>
                      <a:pt x="533337" y="619701"/>
                    </a:cubicBezTo>
                    <a:cubicBezTo>
                      <a:pt x="530289" y="661706"/>
                      <a:pt x="491046" y="697711"/>
                      <a:pt x="449041" y="697425"/>
                    </a:cubicBezTo>
                    <a:cubicBezTo>
                      <a:pt x="406940" y="697044"/>
                      <a:pt x="368459" y="660373"/>
                      <a:pt x="366078" y="618368"/>
                    </a:cubicBezTo>
                    <a:cubicBezTo>
                      <a:pt x="347600" y="642942"/>
                      <a:pt x="328359" y="667803"/>
                      <a:pt x="302356" y="684186"/>
                    </a:cubicBezTo>
                    <a:cubicBezTo>
                      <a:pt x="276353" y="700569"/>
                      <a:pt x="241967" y="707046"/>
                      <a:pt x="214821" y="692568"/>
                    </a:cubicBezTo>
                    <a:cubicBezTo>
                      <a:pt x="187675" y="678089"/>
                      <a:pt x="174340" y="638847"/>
                      <a:pt x="193295" y="614653"/>
                    </a:cubicBezTo>
                    <a:cubicBezTo>
                      <a:pt x="166910" y="646467"/>
                      <a:pt x="108998" y="642180"/>
                      <a:pt x="87567" y="606938"/>
                    </a:cubicBezTo>
                    <a:cubicBezTo>
                      <a:pt x="66136" y="571695"/>
                      <a:pt x="88996" y="518260"/>
                      <a:pt x="129382" y="509497"/>
                    </a:cubicBezTo>
                    <a:cubicBezTo>
                      <a:pt x="81852" y="522832"/>
                      <a:pt x="23369" y="497972"/>
                      <a:pt x="9557" y="450537"/>
                    </a:cubicBezTo>
                    <a:cubicBezTo>
                      <a:pt x="-4254" y="403103"/>
                      <a:pt x="43657" y="346524"/>
                      <a:pt x="90996" y="360431"/>
                    </a:cubicBezTo>
                    <a:cubicBezTo>
                      <a:pt x="49086" y="358335"/>
                      <a:pt x="17463" y="308138"/>
                      <a:pt x="33751" y="269372"/>
                    </a:cubicBezTo>
                    <a:cubicBezTo>
                      <a:pt x="59278" y="208507"/>
                      <a:pt x="117857" y="243273"/>
                      <a:pt x="161671" y="246036"/>
                    </a:cubicBezTo>
                    <a:cubicBezTo>
                      <a:pt x="118904" y="196315"/>
                      <a:pt x="132716" y="99351"/>
                      <a:pt x="195676" y="70299"/>
                    </a:cubicBezTo>
                    <a:cubicBezTo>
                      <a:pt x="234824" y="52202"/>
                      <a:pt x="286830" y="71442"/>
                      <a:pt x="304832" y="110685"/>
                    </a:cubicBezTo>
                    <a:cubicBezTo>
                      <a:pt x="285020" y="67537"/>
                      <a:pt x="343885" y="7625"/>
                      <a:pt x="383985" y="7149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/>
              <p:cNvSpPr/>
              <p:nvPr/>
            </p:nvSpPr>
            <p:spPr>
              <a:xfrm>
                <a:off x="1303950" y="5099473"/>
                <a:ext cx="428625" cy="361950"/>
              </a:xfrm>
              <a:custGeom>
                <a:avLst/>
                <a:gdLst>
                  <a:gd name="connsiteX0" fmla="*/ 139074 w 428625"/>
                  <a:gd name="connsiteY0" fmla="*/ 212408 h 361950"/>
                  <a:gd name="connsiteX1" fmla="*/ 61159 w 428625"/>
                  <a:gd name="connsiteY1" fmla="*/ 7144 h 361950"/>
                  <a:gd name="connsiteX2" fmla="*/ 10010 w 428625"/>
                  <a:gd name="connsiteY2" fmla="*/ 113443 h 361950"/>
                  <a:gd name="connsiteX3" fmla="*/ 191461 w 428625"/>
                  <a:gd name="connsiteY3" fmla="*/ 356330 h 361950"/>
                  <a:gd name="connsiteX4" fmla="*/ 351767 w 428625"/>
                  <a:gd name="connsiteY4" fmla="*/ 315373 h 361950"/>
                  <a:gd name="connsiteX5" fmla="*/ 399392 w 428625"/>
                  <a:gd name="connsiteY5" fmla="*/ 272701 h 361950"/>
                  <a:gd name="connsiteX6" fmla="*/ 421966 w 428625"/>
                  <a:gd name="connsiteY6" fmla="*/ 219551 h 361950"/>
                  <a:gd name="connsiteX7" fmla="*/ 430634 w 428625"/>
                  <a:gd name="connsiteY7" fmla="*/ 154591 h 361950"/>
                  <a:gd name="connsiteX8" fmla="*/ 139074 w 428625"/>
                  <a:gd name="connsiteY8" fmla="*/ 21240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625" h="361950">
                    <a:moveTo>
                      <a:pt x="139074" y="212408"/>
                    </a:moveTo>
                    <a:cubicBezTo>
                      <a:pt x="69922" y="184785"/>
                      <a:pt x="30394" y="88868"/>
                      <a:pt x="61159" y="7144"/>
                    </a:cubicBezTo>
                    <a:cubicBezTo>
                      <a:pt x="35727" y="35052"/>
                      <a:pt x="17058" y="70580"/>
                      <a:pt x="10010" y="113443"/>
                    </a:cubicBezTo>
                    <a:cubicBezTo>
                      <a:pt x="-9135" y="228886"/>
                      <a:pt x="69446" y="349472"/>
                      <a:pt x="191461" y="356330"/>
                    </a:cubicBezTo>
                    <a:cubicBezTo>
                      <a:pt x="247087" y="359474"/>
                      <a:pt x="304523" y="345091"/>
                      <a:pt x="351767" y="315373"/>
                    </a:cubicBezTo>
                    <a:cubicBezTo>
                      <a:pt x="369960" y="303943"/>
                      <a:pt x="387105" y="290322"/>
                      <a:pt x="399392" y="272701"/>
                    </a:cubicBezTo>
                    <a:cubicBezTo>
                      <a:pt x="410441" y="256794"/>
                      <a:pt x="417204" y="238316"/>
                      <a:pt x="421966" y="219551"/>
                    </a:cubicBezTo>
                    <a:cubicBezTo>
                      <a:pt x="427395" y="198406"/>
                      <a:pt x="430253" y="176499"/>
                      <a:pt x="430634" y="154591"/>
                    </a:cubicBezTo>
                    <a:cubicBezTo>
                      <a:pt x="361387" y="234601"/>
                      <a:pt x="250326" y="268034"/>
                      <a:pt x="139074" y="212408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/>
              <p:cNvSpPr/>
              <p:nvPr/>
            </p:nvSpPr>
            <p:spPr>
              <a:xfrm>
                <a:off x="1347394" y="5028507"/>
                <a:ext cx="390525" cy="314325"/>
              </a:xfrm>
              <a:custGeom>
                <a:avLst/>
                <a:gdLst>
                  <a:gd name="connsiteX0" fmla="*/ 372617 w 390525"/>
                  <a:gd name="connsiteY0" fmla="*/ 137642 h 314325"/>
                  <a:gd name="connsiteX1" fmla="*/ 17715 w 390525"/>
                  <a:gd name="connsiteY1" fmla="*/ 78110 h 314325"/>
                  <a:gd name="connsiteX2" fmla="*/ 95630 w 390525"/>
                  <a:gd name="connsiteY2" fmla="*/ 283374 h 314325"/>
                  <a:gd name="connsiteX3" fmla="*/ 387190 w 390525"/>
                  <a:gd name="connsiteY3" fmla="*/ 225557 h 314325"/>
                  <a:gd name="connsiteX4" fmla="*/ 372617 w 390525"/>
                  <a:gd name="connsiteY4" fmla="*/ 137642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314325">
                    <a:moveTo>
                      <a:pt x="372617" y="137642"/>
                    </a:moveTo>
                    <a:cubicBezTo>
                      <a:pt x="312609" y="-20854"/>
                      <a:pt x="114585" y="-27808"/>
                      <a:pt x="17715" y="78110"/>
                    </a:cubicBezTo>
                    <a:cubicBezTo>
                      <a:pt x="-13050" y="159740"/>
                      <a:pt x="26478" y="255656"/>
                      <a:pt x="95630" y="283374"/>
                    </a:cubicBezTo>
                    <a:cubicBezTo>
                      <a:pt x="206882" y="339000"/>
                      <a:pt x="317943" y="305567"/>
                      <a:pt x="387190" y="225557"/>
                    </a:cubicBezTo>
                    <a:cubicBezTo>
                      <a:pt x="387666" y="195649"/>
                      <a:pt x="383190" y="165645"/>
                      <a:pt x="372617" y="137642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/>
              <p:cNvSpPr/>
              <p:nvPr/>
            </p:nvSpPr>
            <p:spPr>
              <a:xfrm>
                <a:off x="2385239" y="5619846"/>
                <a:ext cx="57150" cy="676275"/>
              </a:xfrm>
              <a:custGeom>
                <a:avLst/>
                <a:gdLst>
                  <a:gd name="connsiteX0" fmla="*/ 27906 w 57150"/>
                  <a:gd name="connsiteY0" fmla="*/ 13503 h 676275"/>
                  <a:gd name="connsiteX1" fmla="*/ 14571 w 57150"/>
                  <a:gd name="connsiteY1" fmla="*/ 533283 h 676275"/>
                  <a:gd name="connsiteX2" fmla="*/ 21239 w 57150"/>
                  <a:gd name="connsiteY2" fmla="*/ 605482 h 676275"/>
                  <a:gd name="connsiteX3" fmla="*/ 25525 w 57150"/>
                  <a:gd name="connsiteY3" fmla="*/ 641487 h 676275"/>
                  <a:gd name="connsiteX4" fmla="*/ 28763 w 57150"/>
                  <a:gd name="connsiteY4" fmla="*/ 653107 h 676275"/>
                  <a:gd name="connsiteX5" fmla="*/ 35812 w 57150"/>
                  <a:gd name="connsiteY5" fmla="*/ 659679 h 676275"/>
                  <a:gd name="connsiteX6" fmla="*/ 41051 w 57150"/>
                  <a:gd name="connsiteY6" fmla="*/ 650536 h 676275"/>
                  <a:gd name="connsiteX7" fmla="*/ 39717 w 57150"/>
                  <a:gd name="connsiteY7" fmla="*/ 651107 h 676275"/>
                  <a:gd name="connsiteX8" fmla="*/ 47718 w 57150"/>
                  <a:gd name="connsiteY8" fmla="*/ 650059 h 676275"/>
                  <a:gd name="connsiteX9" fmla="*/ 51909 w 57150"/>
                  <a:gd name="connsiteY9" fmla="*/ 653869 h 676275"/>
                  <a:gd name="connsiteX10" fmla="*/ 47623 w 57150"/>
                  <a:gd name="connsiteY10" fmla="*/ 664252 h 676275"/>
                  <a:gd name="connsiteX11" fmla="*/ 48671 w 57150"/>
                  <a:gd name="connsiteY11" fmla="*/ 663680 h 676275"/>
                  <a:gd name="connsiteX12" fmla="*/ 44194 w 57150"/>
                  <a:gd name="connsiteY12" fmla="*/ 647011 h 676275"/>
                  <a:gd name="connsiteX13" fmla="*/ 42956 w 57150"/>
                  <a:gd name="connsiteY13" fmla="*/ 647011 h 676275"/>
                  <a:gd name="connsiteX14" fmla="*/ 34097 w 57150"/>
                  <a:gd name="connsiteY14" fmla="*/ 653774 h 676275"/>
                  <a:gd name="connsiteX15" fmla="*/ 53814 w 57150"/>
                  <a:gd name="connsiteY15" fmla="*/ 666919 h 676275"/>
                  <a:gd name="connsiteX16" fmla="*/ 56958 w 57150"/>
                  <a:gd name="connsiteY16" fmla="*/ 647583 h 676275"/>
                  <a:gd name="connsiteX17" fmla="*/ 50004 w 57150"/>
                  <a:gd name="connsiteY17" fmla="*/ 639582 h 676275"/>
                  <a:gd name="connsiteX18" fmla="*/ 47718 w 57150"/>
                  <a:gd name="connsiteY18" fmla="*/ 620722 h 676275"/>
                  <a:gd name="connsiteX19" fmla="*/ 34383 w 57150"/>
                  <a:gd name="connsiteY19" fmla="*/ 473656 h 676275"/>
                  <a:gd name="connsiteX20" fmla="*/ 30002 w 57150"/>
                  <a:gd name="connsiteY20" fmla="*/ 181048 h 676275"/>
                  <a:gd name="connsiteX21" fmla="*/ 41241 w 57150"/>
                  <a:gd name="connsiteY21" fmla="*/ 13218 h 676275"/>
                  <a:gd name="connsiteX22" fmla="*/ 27906 w 57150"/>
                  <a:gd name="connsiteY22" fmla="*/ 13503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50" h="676275">
                    <a:moveTo>
                      <a:pt x="27906" y="13503"/>
                    </a:moveTo>
                    <a:cubicBezTo>
                      <a:pt x="6285" y="186001"/>
                      <a:pt x="1046" y="359928"/>
                      <a:pt x="14571" y="533283"/>
                    </a:cubicBezTo>
                    <a:cubicBezTo>
                      <a:pt x="16476" y="557381"/>
                      <a:pt x="18572" y="581479"/>
                      <a:pt x="21239" y="605482"/>
                    </a:cubicBezTo>
                    <a:cubicBezTo>
                      <a:pt x="22572" y="617484"/>
                      <a:pt x="24001" y="629485"/>
                      <a:pt x="25525" y="641487"/>
                    </a:cubicBezTo>
                    <a:cubicBezTo>
                      <a:pt x="26001" y="645487"/>
                      <a:pt x="26573" y="649583"/>
                      <a:pt x="28763" y="653107"/>
                    </a:cubicBezTo>
                    <a:cubicBezTo>
                      <a:pt x="29526" y="654250"/>
                      <a:pt x="35812" y="659965"/>
                      <a:pt x="35812" y="659679"/>
                    </a:cubicBezTo>
                    <a:cubicBezTo>
                      <a:pt x="37527" y="656631"/>
                      <a:pt x="39336" y="653583"/>
                      <a:pt x="41051" y="650536"/>
                    </a:cubicBezTo>
                    <a:lnTo>
                      <a:pt x="39717" y="651107"/>
                    </a:lnTo>
                    <a:cubicBezTo>
                      <a:pt x="42384" y="650726"/>
                      <a:pt x="45051" y="650440"/>
                      <a:pt x="47718" y="650059"/>
                    </a:cubicBezTo>
                    <a:cubicBezTo>
                      <a:pt x="49147" y="651393"/>
                      <a:pt x="50480" y="652631"/>
                      <a:pt x="51909" y="653869"/>
                    </a:cubicBezTo>
                    <a:cubicBezTo>
                      <a:pt x="50480" y="657394"/>
                      <a:pt x="49052" y="660822"/>
                      <a:pt x="47623" y="664252"/>
                    </a:cubicBezTo>
                    <a:lnTo>
                      <a:pt x="48671" y="663680"/>
                    </a:lnTo>
                    <a:cubicBezTo>
                      <a:pt x="56862" y="659489"/>
                      <a:pt x="52576" y="647202"/>
                      <a:pt x="44194" y="647011"/>
                    </a:cubicBezTo>
                    <a:lnTo>
                      <a:pt x="42956" y="647011"/>
                    </a:lnTo>
                    <a:cubicBezTo>
                      <a:pt x="38860" y="646916"/>
                      <a:pt x="35240" y="649964"/>
                      <a:pt x="34097" y="653774"/>
                    </a:cubicBezTo>
                    <a:cubicBezTo>
                      <a:pt x="30478" y="665680"/>
                      <a:pt x="44289" y="675110"/>
                      <a:pt x="53814" y="666919"/>
                    </a:cubicBezTo>
                    <a:cubicBezTo>
                      <a:pt x="59339" y="662156"/>
                      <a:pt x="60196" y="653869"/>
                      <a:pt x="56958" y="647583"/>
                    </a:cubicBezTo>
                    <a:cubicBezTo>
                      <a:pt x="55338" y="644439"/>
                      <a:pt x="51338" y="642630"/>
                      <a:pt x="50004" y="639582"/>
                    </a:cubicBezTo>
                    <a:cubicBezTo>
                      <a:pt x="47718" y="634343"/>
                      <a:pt x="48290" y="626532"/>
                      <a:pt x="47718" y="620722"/>
                    </a:cubicBezTo>
                    <a:cubicBezTo>
                      <a:pt x="42289" y="571764"/>
                      <a:pt x="37527" y="522805"/>
                      <a:pt x="34383" y="473656"/>
                    </a:cubicBezTo>
                    <a:cubicBezTo>
                      <a:pt x="28192" y="376215"/>
                      <a:pt x="27049" y="278584"/>
                      <a:pt x="30002" y="181048"/>
                    </a:cubicBezTo>
                    <a:cubicBezTo>
                      <a:pt x="31716" y="125041"/>
                      <a:pt x="35812" y="69034"/>
                      <a:pt x="41241" y="13218"/>
                    </a:cubicBezTo>
                    <a:cubicBezTo>
                      <a:pt x="42098" y="4931"/>
                      <a:pt x="28954" y="5217"/>
                      <a:pt x="27906" y="13503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/>
              <p:cNvSpPr/>
              <p:nvPr/>
            </p:nvSpPr>
            <p:spPr>
              <a:xfrm>
                <a:off x="2401906" y="5768128"/>
                <a:ext cx="228600" cy="228600"/>
              </a:xfrm>
              <a:custGeom>
                <a:avLst/>
                <a:gdLst>
                  <a:gd name="connsiteX0" fmla="*/ 161925 w 228600"/>
                  <a:gd name="connsiteY0" fmla="*/ 183737 h 228600"/>
                  <a:gd name="connsiteX1" fmla="*/ 7144 w 228600"/>
                  <a:gd name="connsiteY1" fmla="*/ 222790 h 228600"/>
                  <a:gd name="connsiteX2" fmla="*/ 99917 w 228600"/>
                  <a:gd name="connsiteY2" fmla="*/ 75343 h 228600"/>
                  <a:gd name="connsiteX3" fmla="*/ 230791 w 228600"/>
                  <a:gd name="connsiteY3" fmla="*/ 7144 h 228600"/>
                  <a:gd name="connsiteX4" fmla="*/ 218122 w 228600"/>
                  <a:gd name="connsiteY4" fmla="*/ 104489 h 228600"/>
                  <a:gd name="connsiteX5" fmla="*/ 161925 w 228600"/>
                  <a:gd name="connsiteY5" fmla="*/ 1837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228600">
                    <a:moveTo>
                      <a:pt x="161925" y="183737"/>
                    </a:moveTo>
                    <a:cubicBezTo>
                      <a:pt x="119539" y="213836"/>
                      <a:pt x="57055" y="213646"/>
                      <a:pt x="7144" y="222790"/>
                    </a:cubicBezTo>
                    <a:cubicBezTo>
                      <a:pt x="20479" y="163259"/>
                      <a:pt x="53245" y="114014"/>
                      <a:pt x="99917" y="75343"/>
                    </a:cubicBezTo>
                    <a:cubicBezTo>
                      <a:pt x="138017" y="43815"/>
                      <a:pt x="183737" y="22479"/>
                      <a:pt x="230791" y="7144"/>
                    </a:cubicBezTo>
                    <a:cubicBezTo>
                      <a:pt x="231553" y="40005"/>
                      <a:pt x="228790" y="73343"/>
                      <a:pt x="218122" y="104489"/>
                    </a:cubicBezTo>
                    <a:cubicBezTo>
                      <a:pt x="207550" y="135731"/>
                      <a:pt x="188690" y="164687"/>
                      <a:pt x="161925" y="18373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/>
              <p:cNvSpPr/>
              <p:nvPr/>
            </p:nvSpPr>
            <p:spPr>
              <a:xfrm>
                <a:off x="2215985" y="5734219"/>
                <a:ext cx="180975" cy="171450"/>
              </a:xfrm>
              <a:custGeom>
                <a:avLst/>
                <a:gdLst>
                  <a:gd name="connsiteX0" fmla="*/ 59334 w 180975"/>
                  <a:gd name="connsiteY0" fmla="*/ 140779 h 171450"/>
                  <a:gd name="connsiteX1" fmla="*/ 176396 w 180975"/>
                  <a:gd name="connsiteY1" fmla="*/ 170307 h 171450"/>
                  <a:gd name="connsiteX2" fmla="*/ 106197 w 180975"/>
                  <a:gd name="connsiteY2" fmla="*/ 58769 h 171450"/>
                  <a:gd name="connsiteX3" fmla="*/ 7232 w 180975"/>
                  <a:gd name="connsiteY3" fmla="*/ 7144 h 171450"/>
                  <a:gd name="connsiteX4" fmla="*/ 16757 w 180975"/>
                  <a:gd name="connsiteY4" fmla="*/ 80867 h 171450"/>
                  <a:gd name="connsiteX5" fmla="*/ 59334 w 180975"/>
                  <a:gd name="connsiteY5" fmla="*/ 14077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" h="171450">
                    <a:moveTo>
                      <a:pt x="59334" y="140779"/>
                    </a:moveTo>
                    <a:cubicBezTo>
                      <a:pt x="91338" y="163544"/>
                      <a:pt x="138677" y="163449"/>
                      <a:pt x="176396" y="170307"/>
                    </a:cubicBezTo>
                    <a:cubicBezTo>
                      <a:pt x="166300" y="125254"/>
                      <a:pt x="141535" y="88011"/>
                      <a:pt x="106197" y="58769"/>
                    </a:cubicBezTo>
                    <a:cubicBezTo>
                      <a:pt x="77336" y="34957"/>
                      <a:pt x="42760" y="18764"/>
                      <a:pt x="7232" y="7144"/>
                    </a:cubicBezTo>
                    <a:cubicBezTo>
                      <a:pt x="6660" y="32004"/>
                      <a:pt x="8756" y="57245"/>
                      <a:pt x="16757" y="80867"/>
                    </a:cubicBezTo>
                    <a:cubicBezTo>
                      <a:pt x="24853" y="104489"/>
                      <a:pt x="39045" y="126397"/>
                      <a:pt x="59334" y="14077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/>
              <p:cNvSpPr/>
              <p:nvPr/>
            </p:nvSpPr>
            <p:spPr>
              <a:xfrm>
                <a:off x="2160410" y="5316450"/>
                <a:ext cx="495300" cy="457200"/>
              </a:xfrm>
              <a:custGeom>
                <a:avLst/>
                <a:gdLst>
                  <a:gd name="connsiteX0" fmla="*/ 252545 w 495300"/>
                  <a:gd name="connsiteY0" fmla="*/ 7146 h 457200"/>
                  <a:gd name="connsiteX1" fmla="*/ 297026 w 495300"/>
                  <a:gd name="connsiteY1" fmla="*/ 81631 h 457200"/>
                  <a:gd name="connsiteX2" fmla="*/ 378560 w 495300"/>
                  <a:gd name="connsiteY2" fmla="*/ 56866 h 457200"/>
                  <a:gd name="connsiteX3" fmla="*/ 388371 w 495300"/>
                  <a:gd name="connsiteY3" fmla="*/ 135257 h 457200"/>
                  <a:gd name="connsiteX4" fmla="*/ 463047 w 495300"/>
                  <a:gd name="connsiteY4" fmla="*/ 159165 h 457200"/>
                  <a:gd name="connsiteX5" fmla="*/ 429138 w 495300"/>
                  <a:gd name="connsiteY5" fmla="*/ 229840 h 457200"/>
                  <a:gd name="connsiteX6" fmla="*/ 471429 w 495300"/>
                  <a:gd name="connsiteY6" fmla="*/ 262606 h 457200"/>
                  <a:gd name="connsiteX7" fmla="*/ 489336 w 495300"/>
                  <a:gd name="connsiteY7" fmla="*/ 288991 h 457200"/>
                  <a:gd name="connsiteX8" fmla="*/ 466095 w 495300"/>
                  <a:gd name="connsiteY8" fmla="*/ 332520 h 457200"/>
                  <a:gd name="connsiteX9" fmla="*/ 414946 w 495300"/>
                  <a:gd name="connsiteY9" fmla="*/ 344236 h 457200"/>
                  <a:gd name="connsiteX10" fmla="*/ 407040 w 495300"/>
                  <a:gd name="connsiteY10" fmla="*/ 417102 h 457200"/>
                  <a:gd name="connsiteX11" fmla="*/ 349795 w 495300"/>
                  <a:gd name="connsiteY11" fmla="*/ 406053 h 457200"/>
                  <a:gd name="connsiteX12" fmla="*/ 294836 w 495300"/>
                  <a:gd name="connsiteY12" fmla="*/ 456631 h 457200"/>
                  <a:gd name="connsiteX13" fmla="*/ 240734 w 495300"/>
                  <a:gd name="connsiteY13" fmla="*/ 405101 h 457200"/>
                  <a:gd name="connsiteX14" fmla="*/ 199300 w 495300"/>
                  <a:gd name="connsiteY14" fmla="*/ 447963 h 457200"/>
                  <a:gd name="connsiteX15" fmla="*/ 142340 w 495300"/>
                  <a:gd name="connsiteY15" fmla="*/ 453392 h 457200"/>
                  <a:gd name="connsiteX16" fmla="*/ 128339 w 495300"/>
                  <a:gd name="connsiteY16" fmla="*/ 402624 h 457200"/>
                  <a:gd name="connsiteX17" fmla="*/ 59473 w 495300"/>
                  <a:gd name="connsiteY17" fmla="*/ 397576 h 457200"/>
                  <a:gd name="connsiteX18" fmla="*/ 86714 w 495300"/>
                  <a:gd name="connsiteY18" fmla="*/ 334139 h 457200"/>
                  <a:gd name="connsiteX19" fmla="*/ 8705 w 495300"/>
                  <a:gd name="connsiteY19" fmla="*/ 295754 h 457200"/>
                  <a:gd name="connsiteX20" fmla="*/ 61759 w 495300"/>
                  <a:gd name="connsiteY20" fmla="*/ 237080 h 457200"/>
                  <a:gd name="connsiteX21" fmla="*/ 24421 w 495300"/>
                  <a:gd name="connsiteY21" fmla="*/ 177739 h 457200"/>
                  <a:gd name="connsiteX22" fmla="*/ 107765 w 495300"/>
                  <a:gd name="connsiteY22" fmla="*/ 162499 h 457200"/>
                  <a:gd name="connsiteX23" fmla="*/ 129958 w 495300"/>
                  <a:gd name="connsiteY23" fmla="*/ 48008 h 457200"/>
                  <a:gd name="connsiteX24" fmla="*/ 201014 w 495300"/>
                  <a:gd name="connsiteY24" fmla="*/ 74297 h 457200"/>
                  <a:gd name="connsiteX25" fmla="*/ 252545 w 495300"/>
                  <a:gd name="connsiteY25" fmla="*/ 714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5300" h="457200">
                    <a:moveTo>
                      <a:pt x="252545" y="7146"/>
                    </a:moveTo>
                    <a:cubicBezTo>
                      <a:pt x="287692" y="6765"/>
                      <a:pt x="314933" y="51437"/>
                      <a:pt x="297026" y="81631"/>
                    </a:cubicBezTo>
                    <a:cubicBezTo>
                      <a:pt x="313981" y="55343"/>
                      <a:pt x="351129" y="42007"/>
                      <a:pt x="378560" y="56866"/>
                    </a:cubicBezTo>
                    <a:cubicBezTo>
                      <a:pt x="406088" y="71726"/>
                      <a:pt x="413136" y="116207"/>
                      <a:pt x="388371" y="135257"/>
                    </a:cubicBezTo>
                    <a:cubicBezTo>
                      <a:pt x="413708" y="119922"/>
                      <a:pt x="451331" y="131923"/>
                      <a:pt x="463047" y="159165"/>
                    </a:cubicBezTo>
                    <a:cubicBezTo>
                      <a:pt x="474763" y="186406"/>
                      <a:pt x="457618" y="222030"/>
                      <a:pt x="429138" y="229840"/>
                    </a:cubicBezTo>
                    <a:cubicBezTo>
                      <a:pt x="444283" y="239365"/>
                      <a:pt x="458475" y="250319"/>
                      <a:pt x="471429" y="262606"/>
                    </a:cubicBezTo>
                    <a:cubicBezTo>
                      <a:pt x="479240" y="270036"/>
                      <a:pt x="486955" y="278513"/>
                      <a:pt x="489336" y="288991"/>
                    </a:cubicBezTo>
                    <a:cubicBezTo>
                      <a:pt x="493337" y="306231"/>
                      <a:pt x="481526" y="323852"/>
                      <a:pt x="466095" y="332520"/>
                    </a:cubicBezTo>
                    <a:cubicBezTo>
                      <a:pt x="450665" y="341188"/>
                      <a:pt x="432472" y="342807"/>
                      <a:pt x="414946" y="344236"/>
                    </a:cubicBezTo>
                    <a:cubicBezTo>
                      <a:pt x="424280" y="369001"/>
                      <a:pt x="435139" y="399005"/>
                      <a:pt x="407040" y="417102"/>
                    </a:cubicBezTo>
                    <a:cubicBezTo>
                      <a:pt x="389038" y="428722"/>
                      <a:pt x="362273" y="423579"/>
                      <a:pt x="349795" y="406053"/>
                    </a:cubicBezTo>
                    <a:cubicBezTo>
                      <a:pt x="347795" y="433390"/>
                      <a:pt x="322268" y="456916"/>
                      <a:pt x="294836" y="456631"/>
                    </a:cubicBezTo>
                    <a:cubicBezTo>
                      <a:pt x="267404" y="456440"/>
                      <a:pt x="242353" y="432437"/>
                      <a:pt x="240734" y="405101"/>
                    </a:cubicBezTo>
                    <a:cubicBezTo>
                      <a:pt x="228732" y="421103"/>
                      <a:pt x="216159" y="437295"/>
                      <a:pt x="199300" y="447963"/>
                    </a:cubicBezTo>
                    <a:cubicBezTo>
                      <a:pt x="182346" y="458631"/>
                      <a:pt x="159962" y="462822"/>
                      <a:pt x="142340" y="453392"/>
                    </a:cubicBezTo>
                    <a:cubicBezTo>
                      <a:pt x="124719" y="443963"/>
                      <a:pt x="115956" y="418340"/>
                      <a:pt x="128339" y="402624"/>
                    </a:cubicBezTo>
                    <a:cubicBezTo>
                      <a:pt x="111194" y="423293"/>
                      <a:pt x="73379" y="420531"/>
                      <a:pt x="59473" y="397576"/>
                    </a:cubicBezTo>
                    <a:cubicBezTo>
                      <a:pt x="45471" y="374621"/>
                      <a:pt x="60425" y="339854"/>
                      <a:pt x="86714" y="334139"/>
                    </a:cubicBezTo>
                    <a:cubicBezTo>
                      <a:pt x="55758" y="342807"/>
                      <a:pt x="17658" y="326614"/>
                      <a:pt x="8705" y="295754"/>
                    </a:cubicBezTo>
                    <a:cubicBezTo>
                      <a:pt x="-249" y="264893"/>
                      <a:pt x="30898" y="228031"/>
                      <a:pt x="61759" y="237080"/>
                    </a:cubicBezTo>
                    <a:cubicBezTo>
                      <a:pt x="34422" y="235746"/>
                      <a:pt x="13848" y="202980"/>
                      <a:pt x="24421" y="177739"/>
                    </a:cubicBezTo>
                    <a:cubicBezTo>
                      <a:pt x="41090" y="138115"/>
                      <a:pt x="79190" y="160689"/>
                      <a:pt x="107765" y="162499"/>
                    </a:cubicBezTo>
                    <a:cubicBezTo>
                      <a:pt x="79952" y="130114"/>
                      <a:pt x="88905" y="66963"/>
                      <a:pt x="129958" y="48008"/>
                    </a:cubicBezTo>
                    <a:cubicBezTo>
                      <a:pt x="155485" y="36197"/>
                      <a:pt x="189394" y="48770"/>
                      <a:pt x="201014" y="74297"/>
                    </a:cubicBezTo>
                    <a:cubicBezTo>
                      <a:pt x="188156" y="46484"/>
                      <a:pt x="226446" y="7432"/>
                      <a:pt x="252545" y="714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/>
              <p:cNvSpPr/>
              <p:nvPr/>
            </p:nvSpPr>
            <p:spPr>
              <a:xfrm>
                <a:off x="2276592" y="5457899"/>
                <a:ext cx="285750" cy="238125"/>
              </a:xfrm>
              <a:custGeom>
                <a:avLst/>
                <a:gdLst>
                  <a:gd name="connsiteX0" fmla="*/ 93119 w 285750"/>
                  <a:gd name="connsiteY0" fmla="*/ 140875 h 238125"/>
                  <a:gd name="connsiteX1" fmla="*/ 42351 w 285750"/>
                  <a:gd name="connsiteY1" fmla="*/ 7144 h 238125"/>
                  <a:gd name="connsiteX2" fmla="*/ 9014 w 285750"/>
                  <a:gd name="connsiteY2" fmla="*/ 76391 h 238125"/>
                  <a:gd name="connsiteX3" fmla="*/ 127219 w 285750"/>
                  <a:gd name="connsiteY3" fmla="*/ 234601 h 238125"/>
                  <a:gd name="connsiteX4" fmla="*/ 231708 w 285750"/>
                  <a:gd name="connsiteY4" fmla="*/ 207931 h 238125"/>
                  <a:gd name="connsiteX5" fmla="*/ 262760 w 285750"/>
                  <a:gd name="connsiteY5" fmla="*/ 180118 h 238125"/>
                  <a:gd name="connsiteX6" fmla="*/ 277428 w 285750"/>
                  <a:gd name="connsiteY6" fmla="*/ 145447 h 238125"/>
                  <a:gd name="connsiteX7" fmla="*/ 283048 w 285750"/>
                  <a:gd name="connsiteY7" fmla="*/ 103156 h 238125"/>
                  <a:gd name="connsiteX8" fmla="*/ 93119 w 285750"/>
                  <a:gd name="connsiteY8" fmla="*/ 14087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8125">
                    <a:moveTo>
                      <a:pt x="93119" y="140875"/>
                    </a:moveTo>
                    <a:cubicBezTo>
                      <a:pt x="48066" y="122873"/>
                      <a:pt x="22349" y="60388"/>
                      <a:pt x="42351" y="7144"/>
                    </a:cubicBezTo>
                    <a:cubicBezTo>
                      <a:pt x="25777" y="25337"/>
                      <a:pt x="13681" y="48482"/>
                      <a:pt x="9014" y="76391"/>
                    </a:cubicBezTo>
                    <a:cubicBezTo>
                      <a:pt x="-3464" y="151638"/>
                      <a:pt x="47685" y="230124"/>
                      <a:pt x="127219" y="234601"/>
                    </a:cubicBezTo>
                    <a:cubicBezTo>
                      <a:pt x="163414" y="236696"/>
                      <a:pt x="200847" y="227267"/>
                      <a:pt x="231708" y="207931"/>
                    </a:cubicBezTo>
                    <a:cubicBezTo>
                      <a:pt x="243519" y="200501"/>
                      <a:pt x="254759" y="191548"/>
                      <a:pt x="262760" y="180118"/>
                    </a:cubicBezTo>
                    <a:cubicBezTo>
                      <a:pt x="269999" y="169736"/>
                      <a:pt x="274380" y="157734"/>
                      <a:pt x="277428" y="145447"/>
                    </a:cubicBezTo>
                    <a:cubicBezTo>
                      <a:pt x="280952" y="131636"/>
                      <a:pt x="282857" y="117443"/>
                      <a:pt x="283048" y="103156"/>
                    </a:cubicBezTo>
                    <a:cubicBezTo>
                      <a:pt x="237899" y="155353"/>
                      <a:pt x="165605" y="177165"/>
                      <a:pt x="93119" y="140875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/>
              <p:cNvSpPr/>
              <p:nvPr/>
            </p:nvSpPr>
            <p:spPr>
              <a:xfrm>
                <a:off x="2304930" y="5411734"/>
                <a:ext cx="257175" cy="209550"/>
              </a:xfrm>
              <a:custGeom>
                <a:avLst/>
                <a:gdLst>
                  <a:gd name="connsiteX0" fmla="*/ 245185 w 257175"/>
                  <a:gd name="connsiteY0" fmla="*/ 92171 h 209550"/>
                  <a:gd name="connsiteX1" fmla="*/ 14013 w 257175"/>
                  <a:gd name="connsiteY1" fmla="*/ 53404 h 209550"/>
                  <a:gd name="connsiteX2" fmla="*/ 64781 w 257175"/>
                  <a:gd name="connsiteY2" fmla="*/ 187135 h 209550"/>
                  <a:gd name="connsiteX3" fmla="*/ 254710 w 257175"/>
                  <a:gd name="connsiteY3" fmla="*/ 149511 h 209550"/>
                  <a:gd name="connsiteX4" fmla="*/ 245185 w 257175"/>
                  <a:gd name="connsiteY4" fmla="*/ 92171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209550">
                    <a:moveTo>
                      <a:pt x="245185" y="92171"/>
                    </a:moveTo>
                    <a:cubicBezTo>
                      <a:pt x="206132" y="-11080"/>
                      <a:pt x="77069" y="-15652"/>
                      <a:pt x="14013" y="53404"/>
                    </a:cubicBezTo>
                    <a:cubicBezTo>
                      <a:pt x="-5989" y="106553"/>
                      <a:pt x="19728" y="169037"/>
                      <a:pt x="64781" y="187135"/>
                    </a:cubicBezTo>
                    <a:cubicBezTo>
                      <a:pt x="137267" y="223330"/>
                      <a:pt x="209562" y="201613"/>
                      <a:pt x="254710" y="149511"/>
                    </a:cubicBezTo>
                    <a:cubicBezTo>
                      <a:pt x="254996" y="129890"/>
                      <a:pt x="252138" y="110363"/>
                      <a:pt x="245185" y="92171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94" name="任意多边形: 形状 393"/>
            <p:cNvSpPr/>
            <p:nvPr userDrawn="1"/>
          </p:nvSpPr>
          <p:spPr>
            <a:xfrm>
              <a:off x="-204295" y="5300745"/>
              <a:ext cx="690698" cy="1103869"/>
            </a:xfrm>
            <a:custGeom>
              <a:avLst/>
              <a:gdLst>
                <a:gd name="connsiteX0" fmla="*/ 505854 w 690698"/>
                <a:gd name="connsiteY0" fmla="*/ 829 h 1103869"/>
                <a:gd name="connsiteX1" fmla="*/ 214024 w 690698"/>
                <a:gd name="connsiteY1" fmla="*/ 487212 h 1103869"/>
                <a:gd name="connsiteX2" fmla="*/ 16 w 690698"/>
                <a:gd name="connsiteY2" fmla="*/ 1070872 h 1103869"/>
                <a:gd name="connsiteX3" fmla="*/ 204297 w 690698"/>
                <a:gd name="connsiteY3" fmla="*/ 1031961 h 1103869"/>
                <a:gd name="connsiteX4" fmla="*/ 505854 w 690698"/>
                <a:gd name="connsiteY4" fmla="*/ 1041689 h 1103869"/>
                <a:gd name="connsiteX5" fmla="*/ 690680 w 690698"/>
                <a:gd name="connsiteY5" fmla="*/ 603944 h 1103869"/>
                <a:gd name="connsiteX6" fmla="*/ 505854 w 690698"/>
                <a:gd name="connsiteY6" fmla="*/ 829 h 110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698" h="1103869">
                  <a:moveTo>
                    <a:pt x="505854" y="829"/>
                  </a:moveTo>
                  <a:cubicBezTo>
                    <a:pt x="426411" y="-18626"/>
                    <a:pt x="298330" y="308872"/>
                    <a:pt x="214024" y="487212"/>
                  </a:cubicBezTo>
                  <a:cubicBezTo>
                    <a:pt x="129718" y="665552"/>
                    <a:pt x="1637" y="980081"/>
                    <a:pt x="16" y="1070872"/>
                  </a:cubicBezTo>
                  <a:cubicBezTo>
                    <a:pt x="-1605" y="1161664"/>
                    <a:pt x="119991" y="1036825"/>
                    <a:pt x="204297" y="1031961"/>
                  </a:cubicBezTo>
                  <a:cubicBezTo>
                    <a:pt x="288603" y="1027097"/>
                    <a:pt x="424790" y="1113025"/>
                    <a:pt x="505854" y="1041689"/>
                  </a:cubicBezTo>
                  <a:cubicBezTo>
                    <a:pt x="586918" y="970353"/>
                    <a:pt x="689059" y="770935"/>
                    <a:pt x="690680" y="603944"/>
                  </a:cubicBezTo>
                  <a:cubicBezTo>
                    <a:pt x="692301" y="436953"/>
                    <a:pt x="585297" y="20284"/>
                    <a:pt x="505854" y="829"/>
                  </a:cubicBezTo>
                  <a:close/>
                </a:path>
              </a:pathLst>
            </a:custGeom>
            <a:solidFill>
              <a:srgbClr val="2B4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5" name="组合 394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96" name="矩形 395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矩形 396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矩形 397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9" name="矩形 398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形 1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9" y="-155347"/>
            <a:ext cx="2714625" cy="1409700"/>
          </a:xfrm>
          <a:prstGeom prst="rect">
            <a:avLst/>
          </a:prstGeom>
        </p:spPr>
      </p:pic>
      <p:pic>
        <p:nvPicPr>
          <p:cNvPr id="175" name="图形 17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3726" y="-274636"/>
            <a:ext cx="2906936" cy="1617480"/>
          </a:xfrm>
          <a:prstGeom prst="rect">
            <a:avLst/>
          </a:prstGeom>
        </p:spPr>
      </p:pic>
      <p:pic>
        <p:nvPicPr>
          <p:cNvPr id="176" name="图形 175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5370" y="216127"/>
            <a:ext cx="876300" cy="561975"/>
          </a:xfrm>
          <a:prstGeom prst="rect">
            <a:avLst/>
          </a:prstGeom>
        </p:spPr>
      </p:pic>
      <p:grpSp>
        <p:nvGrpSpPr>
          <p:cNvPr id="193" name="图形 12"/>
          <p:cNvGrpSpPr/>
          <p:nvPr userDrawn="1"/>
        </p:nvGrpSpPr>
        <p:grpSpPr>
          <a:xfrm>
            <a:off x="-380872" y="3385330"/>
            <a:ext cx="8816380" cy="3888339"/>
            <a:chOff x="-528556" y="2593922"/>
            <a:chExt cx="8816380" cy="3888339"/>
          </a:xfrm>
        </p:grpSpPr>
        <p:sp>
          <p:nvSpPr>
            <p:cNvPr id="194" name="任意多边形: 形状 193"/>
            <p:cNvSpPr/>
            <p:nvPr/>
          </p:nvSpPr>
          <p:spPr>
            <a:xfrm>
              <a:off x="189058" y="3538831"/>
              <a:ext cx="3095625" cy="2095500"/>
            </a:xfrm>
            <a:custGeom>
              <a:avLst/>
              <a:gdLst>
                <a:gd name="connsiteX0" fmla="*/ 615410 w 3095625"/>
                <a:gd name="connsiteY0" fmla="*/ 257622 h 2095500"/>
                <a:gd name="connsiteX1" fmla="*/ 1345692 w 3095625"/>
                <a:gd name="connsiteY1" fmla="*/ 52930 h 2095500"/>
                <a:gd name="connsiteX2" fmla="*/ 1698117 w 3095625"/>
                <a:gd name="connsiteY2" fmla="*/ 724443 h 2095500"/>
                <a:gd name="connsiteX3" fmla="*/ 2158079 w 3095625"/>
                <a:gd name="connsiteY3" fmla="*/ 831027 h 2095500"/>
                <a:gd name="connsiteX4" fmla="*/ 2323719 w 3095625"/>
                <a:gd name="connsiteY4" fmla="*/ 1273083 h 2095500"/>
                <a:gd name="connsiteX5" fmla="*/ 2898744 w 3095625"/>
                <a:gd name="connsiteY5" fmla="*/ 1390240 h 2095500"/>
                <a:gd name="connsiteX6" fmla="*/ 3097054 w 3095625"/>
                <a:gd name="connsiteY6" fmla="*/ 1976409 h 2095500"/>
                <a:gd name="connsiteX7" fmla="*/ 3071432 w 3095625"/>
                <a:gd name="connsiteY7" fmla="*/ 2076326 h 2095500"/>
                <a:gd name="connsiteX8" fmla="*/ 2971705 w 3095625"/>
                <a:gd name="connsiteY8" fmla="*/ 2072040 h 2095500"/>
                <a:gd name="connsiteX9" fmla="*/ 7144 w 3095625"/>
                <a:gd name="connsiteY9" fmla="*/ 2072040 h 2095500"/>
                <a:gd name="connsiteX10" fmla="*/ 615410 w 3095625"/>
                <a:gd name="connsiteY10" fmla="*/ 257622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5625" h="2095500">
                  <a:moveTo>
                    <a:pt x="615410" y="257622"/>
                  </a:moveTo>
                  <a:cubicBezTo>
                    <a:pt x="773621" y="34642"/>
                    <a:pt x="1094613" y="-55369"/>
                    <a:pt x="1345692" y="52930"/>
                  </a:cubicBezTo>
                  <a:cubicBezTo>
                    <a:pt x="1596771" y="161230"/>
                    <a:pt x="1751648" y="456314"/>
                    <a:pt x="1698117" y="724443"/>
                  </a:cubicBezTo>
                  <a:cubicBezTo>
                    <a:pt x="1856327" y="681580"/>
                    <a:pt x="2034826" y="723014"/>
                    <a:pt x="2158079" y="831027"/>
                  </a:cubicBezTo>
                  <a:cubicBezTo>
                    <a:pt x="2281333" y="939136"/>
                    <a:pt x="2345627" y="1110682"/>
                    <a:pt x="2323719" y="1273083"/>
                  </a:cubicBezTo>
                  <a:cubicBezTo>
                    <a:pt x="2506790" y="1167832"/>
                    <a:pt x="2754916" y="1235650"/>
                    <a:pt x="2898744" y="1390240"/>
                  </a:cubicBezTo>
                  <a:cubicBezTo>
                    <a:pt x="3042666" y="1544831"/>
                    <a:pt x="3096387" y="1765240"/>
                    <a:pt x="3097054" y="1976409"/>
                  </a:cubicBezTo>
                  <a:cubicBezTo>
                    <a:pt x="3097149" y="2011651"/>
                    <a:pt x="3094768" y="2050037"/>
                    <a:pt x="3071432" y="2076326"/>
                  </a:cubicBezTo>
                  <a:cubicBezTo>
                    <a:pt x="3048095" y="2102615"/>
                    <a:pt x="2984659" y="2104711"/>
                    <a:pt x="2971705" y="2072040"/>
                  </a:cubicBezTo>
                  <a:lnTo>
                    <a:pt x="7144" y="2072040"/>
                  </a:lnTo>
                  <a:lnTo>
                    <a:pt x="615410" y="257622"/>
                  </a:ln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/>
            <p:cNvSpPr/>
            <p:nvPr/>
          </p:nvSpPr>
          <p:spPr>
            <a:xfrm>
              <a:off x="-528556" y="3197236"/>
              <a:ext cx="942975" cy="2095500"/>
            </a:xfrm>
            <a:custGeom>
              <a:avLst/>
              <a:gdLst>
                <a:gd name="connsiteX0" fmla="*/ 938879 w 942975"/>
                <a:gd name="connsiteY0" fmla="*/ 200406 h 2095500"/>
                <a:gd name="connsiteX1" fmla="*/ 647414 w 942975"/>
                <a:gd name="connsiteY1" fmla="*/ 1211199 h 2095500"/>
                <a:gd name="connsiteX2" fmla="*/ 596456 w 942975"/>
                <a:gd name="connsiteY2" fmla="*/ 2089309 h 2095500"/>
                <a:gd name="connsiteX3" fmla="*/ 9239 w 942975"/>
                <a:gd name="connsiteY3" fmla="*/ 2085022 h 2095500"/>
                <a:gd name="connsiteX4" fmla="*/ 7144 w 942975"/>
                <a:gd name="connsiteY4" fmla="*/ 537496 h 2095500"/>
                <a:gd name="connsiteX5" fmla="*/ 434054 w 942975"/>
                <a:gd name="connsiteY5" fmla="*/ 7144 h 2095500"/>
                <a:gd name="connsiteX6" fmla="*/ 441865 w 942975"/>
                <a:gd name="connsiteY6" fmla="*/ 71438 h 2095500"/>
                <a:gd name="connsiteX7" fmla="*/ 484632 w 942975"/>
                <a:gd name="connsiteY7" fmla="*/ 95726 h 2095500"/>
                <a:gd name="connsiteX8" fmla="*/ 739045 w 942975"/>
                <a:gd name="connsiteY8" fmla="*/ 34385 h 2095500"/>
                <a:gd name="connsiteX9" fmla="*/ 838772 w 942975"/>
                <a:gd name="connsiteY9" fmla="*/ 225457 h 2095500"/>
                <a:gd name="connsiteX10" fmla="*/ 938879 w 942975"/>
                <a:gd name="connsiteY10" fmla="*/ 200406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5" h="2095500">
                  <a:moveTo>
                    <a:pt x="938879" y="200406"/>
                  </a:moveTo>
                  <a:cubicBezTo>
                    <a:pt x="803243" y="519494"/>
                    <a:pt x="732854" y="869156"/>
                    <a:pt x="647414" y="1211199"/>
                  </a:cubicBezTo>
                  <a:cubicBezTo>
                    <a:pt x="577215" y="1503807"/>
                    <a:pt x="576834" y="1796605"/>
                    <a:pt x="596456" y="2089309"/>
                  </a:cubicBezTo>
                  <a:lnTo>
                    <a:pt x="9239" y="2085022"/>
                  </a:lnTo>
                  <a:lnTo>
                    <a:pt x="7144" y="537496"/>
                  </a:lnTo>
                  <a:cubicBezTo>
                    <a:pt x="107252" y="331470"/>
                    <a:pt x="254699" y="149066"/>
                    <a:pt x="434054" y="7144"/>
                  </a:cubicBezTo>
                  <a:cubicBezTo>
                    <a:pt x="427006" y="30099"/>
                    <a:pt x="427006" y="53626"/>
                    <a:pt x="441865" y="71438"/>
                  </a:cubicBezTo>
                  <a:cubicBezTo>
                    <a:pt x="452438" y="84201"/>
                    <a:pt x="468535" y="91059"/>
                    <a:pt x="484632" y="95726"/>
                  </a:cubicBezTo>
                  <a:cubicBezTo>
                    <a:pt x="572072" y="122206"/>
                    <a:pt x="672941" y="97727"/>
                    <a:pt x="739045" y="34385"/>
                  </a:cubicBezTo>
                  <a:cubicBezTo>
                    <a:pt x="704564" y="109823"/>
                    <a:pt x="757238" y="210788"/>
                    <a:pt x="838772" y="225457"/>
                  </a:cubicBezTo>
                  <a:cubicBezTo>
                    <a:pt x="874014" y="231934"/>
                    <a:pt x="910114" y="221171"/>
                    <a:pt x="938879" y="200406"/>
                  </a:cubicBezTo>
                  <a:close/>
                </a:path>
              </a:pathLst>
            </a:custGeom>
            <a:solidFill>
              <a:srgbClr val="2B47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/>
            <p:cNvSpPr/>
            <p:nvPr/>
          </p:nvSpPr>
          <p:spPr>
            <a:xfrm>
              <a:off x="49704" y="3026643"/>
              <a:ext cx="1695450" cy="2276475"/>
            </a:xfrm>
            <a:custGeom>
              <a:avLst/>
              <a:gdLst>
                <a:gd name="connsiteX0" fmla="*/ 1002986 w 1695450"/>
                <a:gd name="connsiteY0" fmla="*/ 473869 h 2276475"/>
                <a:gd name="connsiteX1" fmla="*/ 791340 w 1695450"/>
                <a:gd name="connsiteY1" fmla="*/ 176498 h 2276475"/>
                <a:gd name="connsiteX2" fmla="*/ 724284 w 1695450"/>
                <a:gd name="connsiteY2" fmla="*/ 112585 h 2276475"/>
                <a:gd name="connsiteX3" fmla="*/ 558549 w 1695450"/>
                <a:gd name="connsiteY3" fmla="*/ 7144 h 2276475"/>
                <a:gd name="connsiteX4" fmla="*/ 69250 w 1695450"/>
                <a:gd name="connsiteY4" fmla="*/ 1381697 h 2276475"/>
                <a:gd name="connsiteX5" fmla="*/ 18196 w 1695450"/>
                <a:gd name="connsiteY5" fmla="*/ 2259806 h 2276475"/>
                <a:gd name="connsiteX6" fmla="*/ 1691358 w 1695450"/>
                <a:gd name="connsiteY6" fmla="*/ 2272094 h 2276475"/>
                <a:gd name="connsiteX7" fmla="*/ 1002986 w 1695450"/>
                <a:gd name="connsiteY7" fmla="*/ 473869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450" h="2276475">
                  <a:moveTo>
                    <a:pt x="1002986" y="473869"/>
                  </a:moveTo>
                  <a:cubicBezTo>
                    <a:pt x="941835" y="368618"/>
                    <a:pt x="874970" y="264509"/>
                    <a:pt x="791340" y="176498"/>
                  </a:cubicBezTo>
                  <a:cubicBezTo>
                    <a:pt x="770195" y="154114"/>
                    <a:pt x="747811" y="132778"/>
                    <a:pt x="724284" y="112585"/>
                  </a:cubicBezTo>
                  <a:cubicBezTo>
                    <a:pt x="674564" y="70199"/>
                    <a:pt x="618366" y="33814"/>
                    <a:pt x="558549" y="7144"/>
                  </a:cubicBezTo>
                  <a:cubicBezTo>
                    <a:pt x="278514" y="411194"/>
                    <a:pt x="188693" y="903923"/>
                    <a:pt x="69250" y="1381697"/>
                  </a:cubicBezTo>
                  <a:cubicBezTo>
                    <a:pt x="-949" y="1674400"/>
                    <a:pt x="-1330" y="1967103"/>
                    <a:pt x="18196" y="2259806"/>
                  </a:cubicBezTo>
                  <a:lnTo>
                    <a:pt x="1691358" y="2272094"/>
                  </a:lnTo>
                  <a:cubicBezTo>
                    <a:pt x="1509811" y="1654969"/>
                    <a:pt x="1325407" y="1030891"/>
                    <a:pt x="1002986" y="47386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/>
            <p:cNvSpPr/>
            <p:nvPr/>
          </p:nvSpPr>
          <p:spPr>
            <a:xfrm>
              <a:off x="-106127" y="2978161"/>
              <a:ext cx="714375" cy="447675"/>
            </a:xfrm>
            <a:custGeom>
              <a:avLst/>
              <a:gdLst>
                <a:gd name="connsiteX0" fmla="*/ 714285 w 714375"/>
                <a:gd name="connsiteY0" fmla="*/ 55626 h 447675"/>
                <a:gd name="connsiteX1" fmla="*/ 516546 w 714375"/>
                <a:gd name="connsiteY1" fmla="*/ 419386 h 447675"/>
                <a:gd name="connsiteX2" fmla="*/ 416438 w 714375"/>
                <a:gd name="connsiteY2" fmla="*/ 444436 h 447675"/>
                <a:gd name="connsiteX3" fmla="*/ 316711 w 714375"/>
                <a:gd name="connsiteY3" fmla="*/ 253365 h 447675"/>
                <a:gd name="connsiteX4" fmla="*/ 62298 w 714375"/>
                <a:gd name="connsiteY4" fmla="*/ 314706 h 447675"/>
                <a:gd name="connsiteX5" fmla="*/ 19531 w 714375"/>
                <a:gd name="connsiteY5" fmla="*/ 290417 h 447675"/>
                <a:gd name="connsiteX6" fmla="*/ 11721 w 714375"/>
                <a:gd name="connsiteY6" fmla="*/ 226123 h 447675"/>
                <a:gd name="connsiteX7" fmla="*/ 164216 w 714375"/>
                <a:gd name="connsiteY7" fmla="*/ 119920 h 447675"/>
                <a:gd name="connsiteX8" fmla="*/ 460539 w 714375"/>
                <a:gd name="connsiteY8" fmla="*/ 8953 h 447675"/>
                <a:gd name="connsiteX9" fmla="*/ 499972 w 714375"/>
                <a:gd name="connsiteY9" fmla="*/ 7144 h 447675"/>
                <a:gd name="connsiteX10" fmla="*/ 525690 w 714375"/>
                <a:gd name="connsiteY10" fmla="*/ 7906 h 447675"/>
                <a:gd name="connsiteX11" fmla="*/ 540930 w 714375"/>
                <a:gd name="connsiteY11" fmla="*/ 9049 h 447675"/>
                <a:gd name="connsiteX12" fmla="*/ 554836 w 714375"/>
                <a:gd name="connsiteY12" fmla="*/ 10382 h 447675"/>
                <a:gd name="connsiteX13" fmla="*/ 576363 w 714375"/>
                <a:gd name="connsiteY13" fmla="*/ 13525 h 447675"/>
                <a:gd name="connsiteX14" fmla="*/ 577506 w 714375"/>
                <a:gd name="connsiteY14" fmla="*/ 13525 h 447675"/>
                <a:gd name="connsiteX15" fmla="*/ 602556 w 714375"/>
                <a:gd name="connsiteY15" fmla="*/ 18383 h 447675"/>
                <a:gd name="connsiteX16" fmla="*/ 622559 w 714375"/>
                <a:gd name="connsiteY16" fmla="*/ 23050 h 447675"/>
                <a:gd name="connsiteX17" fmla="*/ 649229 w 714375"/>
                <a:gd name="connsiteY17" fmla="*/ 30670 h 447675"/>
                <a:gd name="connsiteX18" fmla="*/ 662373 w 714375"/>
                <a:gd name="connsiteY18" fmla="*/ 34957 h 447675"/>
                <a:gd name="connsiteX19" fmla="*/ 687424 w 714375"/>
                <a:gd name="connsiteY19" fmla="*/ 44196 h 447675"/>
                <a:gd name="connsiteX20" fmla="*/ 690377 w 714375"/>
                <a:gd name="connsiteY20" fmla="*/ 45339 h 447675"/>
                <a:gd name="connsiteX21" fmla="*/ 714285 w 714375"/>
                <a:gd name="connsiteY21" fmla="*/ 5562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375" h="447675">
                  <a:moveTo>
                    <a:pt x="714285" y="55626"/>
                  </a:moveTo>
                  <a:cubicBezTo>
                    <a:pt x="634751" y="170498"/>
                    <a:pt x="570457" y="292608"/>
                    <a:pt x="516546" y="419386"/>
                  </a:cubicBezTo>
                  <a:cubicBezTo>
                    <a:pt x="487780" y="440150"/>
                    <a:pt x="451680" y="450913"/>
                    <a:pt x="416438" y="444436"/>
                  </a:cubicBezTo>
                  <a:cubicBezTo>
                    <a:pt x="334904" y="429768"/>
                    <a:pt x="282135" y="328803"/>
                    <a:pt x="316711" y="253365"/>
                  </a:cubicBezTo>
                  <a:cubicBezTo>
                    <a:pt x="250703" y="316706"/>
                    <a:pt x="149738" y="341186"/>
                    <a:pt x="62298" y="314706"/>
                  </a:cubicBezTo>
                  <a:cubicBezTo>
                    <a:pt x="46201" y="310039"/>
                    <a:pt x="30199" y="303181"/>
                    <a:pt x="19531" y="290417"/>
                  </a:cubicBezTo>
                  <a:cubicBezTo>
                    <a:pt x="4672" y="272605"/>
                    <a:pt x="4672" y="249079"/>
                    <a:pt x="11721" y="226123"/>
                  </a:cubicBezTo>
                  <a:cubicBezTo>
                    <a:pt x="60298" y="187547"/>
                    <a:pt x="111257" y="152019"/>
                    <a:pt x="164216" y="119920"/>
                  </a:cubicBezTo>
                  <a:cubicBezTo>
                    <a:pt x="255180" y="64675"/>
                    <a:pt x="354525" y="18193"/>
                    <a:pt x="460539" y="8953"/>
                  </a:cubicBezTo>
                  <a:cubicBezTo>
                    <a:pt x="473683" y="7810"/>
                    <a:pt x="486828" y="7144"/>
                    <a:pt x="499972" y="7144"/>
                  </a:cubicBezTo>
                  <a:cubicBezTo>
                    <a:pt x="508640" y="7144"/>
                    <a:pt x="517212" y="7334"/>
                    <a:pt x="525690" y="7906"/>
                  </a:cubicBezTo>
                  <a:cubicBezTo>
                    <a:pt x="530738" y="8096"/>
                    <a:pt x="535881" y="8477"/>
                    <a:pt x="540930" y="9049"/>
                  </a:cubicBezTo>
                  <a:cubicBezTo>
                    <a:pt x="545597" y="9430"/>
                    <a:pt x="550359" y="9811"/>
                    <a:pt x="554836" y="10382"/>
                  </a:cubicBezTo>
                  <a:cubicBezTo>
                    <a:pt x="562075" y="11144"/>
                    <a:pt x="569314" y="12192"/>
                    <a:pt x="576363" y="13525"/>
                  </a:cubicBezTo>
                  <a:lnTo>
                    <a:pt x="577506" y="13525"/>
                  </a:lnTo>
                  <a:cubicBezTo>
                    <a:pt x="585888" y="14859"/>
                    <a:pt x="594365" y="16478"/>
                    <a:pt x="602556" y="18383"/>
                  </a:cubicBezTo>
                  <a:cubicBezTo>
                    <a:pt x="609224" y="19717"/>
                    <a:pt x="616082" y="21336"/>
                    <a:pt x="622559" y="23050"/>
                  </a:cubicBezTo>
                  <a:cubicBezTo>
                    <a:pt x="631608" y="25432"/>
                    <a:pt x="640371" y="27908"/>
                    <a:pt x="649229" y="30670"/>
                  </a:cubicBezTo>
                  <a:cubicBezTo>
                    <a:pt x="653706" y="32004"/>
                    <a:pt x="658087" y="33433"/>
                    <a:pt x="662373" y="34957"/>
                  </a:cubicBezTo>
                  <a:cubicBezTo>
                    <a:pt x="670755" y="37909"/>
                    <a:pt x="679233" y="40862"/>
                    <a:pt x="687424" y="44196"/>
                  </a:cubicBezTo>
                  <a:cubicBezTo>
                    <a:pt x="688377" y="44387"/>
                    <a:pt x="689424" y="44767"/>
                    <a:pt x="690377" y="45339"/>
                  </a:cubicBezTo>
                  <a:cubicBezTo>
                    <a:pt x="698378" y="48768"/>
                    <a:pt x="706379" y="52102"/>
                    <a:pt x="714285" y="55626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/>
            <p:cNvSpPr/>
            <p:nvPr/>
          </p:nvSpPr>
          <p:spPr>
            <a:xfrm>
              <a:off x="403180" y="3026643"/>
              <a:ext cx="438150" cy="371475"/>
            </a:xfrm>
            <a:custGeom>
              <a:avLst/>
              <a:gdLst>
                <a:gd name="connsiteX0" fmla="*/ 437769 w 438150"/>
                <a:gd name="connsiteY0" fmla="*/ 176498 h 371475"/>
                <a:gd name="connsiteX1" fmla="*/ 432911 w 438150"/>
                <a:gd name="connsiteY1" fmla="*/ 197453 h 371475"/>
                <a:gd name="connsiteX2" fmla="*/ 210026 w 438150"/>
                <a:gd name="connsiteY2" fmla="*/ 342519 h 371475"/>
                <a:gd name="connsiteX3" fmla="*/ 67532 w 438150"/>
                <a:gd name="connsiteY3" fmla="*/ 252127 h 371475"/>
                <a:gd name="connsiteX4" fmla="*/ 7144 w 438150"/>
                <a:gd name="connsiteY4" fmla="*/ 370904 h 371475"/>
                <a:gd name="connsiteX5" fmla="*/ 204883 w 438150"/>
                <a:gd name="connsiteY5" fmla="*/ 7144 h 371475"/>
                <a:gd name="connsiteX6" fmla="*/ 370713 w 438150"/>
                <a:gd name="connsiteY6" fmla="*/ 112585 h 371475"/>
                <a:gd name="connsiteX7" fmla="*/ 437769 w 438150"/>
                <a:gd name="connsiteY7" fmla="*/ 17649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371475">
                  <a:moveTo>
                    <a:pt x="437769" y="176498"/>
                  </a:moveTo>
                  <a:cubicBezTo>
                    <a:pt x="436436" y="183547"/>
                    <a:pt x="434816" y="190595"/>
                    <a:pt x="432911" y="197453"/>
                  </a:cubicBezTo>
                  <a:cubicBezTo>
                    <a:pt x="406241" y="292703"/>
                    <a:pt x="304514" y="371094"/>
                    <a:pt x="210026" y="342519"/>
                  </a:cubicBezTo>
                  <a:cubicBezTo>
                    <a:pt x="155924" y="326041"/>
                    <a:pt x="116300" y="280416"/>
                    <a:pt x="67532" y="252127"/>
                  </a:cubicBezTo>
                  <a:cubicBezTo>
                    <a:pt x="70866" y="298799"/>
                    <a:pt x="44958" y="343662"/>
                    <a:pt x="7144" y="370904"/>
                  </a:cubicBezTo>
                  <a:cubicBezTo>
                    <a:pt x="61055" y="244126"/>
                    <a:pt x="125349" y="122015"/>
                    <a:pt x="204883" y="7144"/>
                  </a:cubicBezTo>
                  <a:cubicBezTo>
                    <a:pt x="264890" y="33814"/>
                    <a:pt x="320897" y="70104"/>
                    <a:pt x="370713" y="112585"/>
                  </a:cubicBezTo>
                  <a:cubicBezTo>
                    <a:pt x="394240" y="132778"/>
                    <a:pt x="416623" y="154210"/>
                    <a:pt x="437769" y="176498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/>
            <p:cNvSpPr/>
            <p:nvPr/>
          </p:nvSpPr>
          <p:spPr>
            <a:xfrm>
              <a:off x="-275668" y="5280649"/>
              <a:ext cx="6110413" cy="1022773"/>
            </a:xfrm>
            <a:custGeom>
              <a:avLst/>
              <a:gdLst>
                <a:gd name="connsiteX0" fmla="*/ 7144 w 4438650"/>
                <a:gd name="connsiteY0" fmla="*/ 54091 h 742950"/>
                <a:gd name="connsiteX1" fmla="*/ 109633 w 4438650"/>
                <a:gd name="connsiteY1" fmla="*/ 737319 h 742950"/>
                <a:gd name="connsiteX2" fmla="*/ 4435221 w 4438650"/>
                <a:gd name="connsiteY2" fmla="*/ 737319 h 742950"/>
                <a:gd name="connsiteX3" fmla="*/ 2491740 w 4438650"/>
                <a:gd name="connsiteY3" fmla="*/ 146864 h 742950"/>
                <a:gd name="connsiteX4" fmla="*/ 7144 w 4438650"/>
                <a:gd name="connsiteY4" fmla="*/ 54091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650" h="742950">
                  <a:moveTo>
                    <a:pt x="7144" y="54091"/>
                  </a:moveTo>
                  <a:lnTo>
                    <a:pt x="109633" y="737319"/>
                  </a:lnTo>
                  <a:lnTo>
                    <a:pt x="4435221" y="737319"/>
                  </a:lnTo>
                  <a:cubicBezTo>
                    <a:pt x="3824478" y="464714"/>
                    <a:pt x="3155347" y="292025"/>
                    <a:pt x="2491740" y="146864"/>
                  </a:cubicBezTo>
                  <a:cubicBezTo>
                    <a:pt x="1652969" y="-24300"/>
                    <a:pt x="829056" y="-16013"/>
                    <a:pt x="7144" y="54091"/>
                  </a:cubicBezTo>
                  <a:close/>
                </a:path>
              </a:pathLst>
            </a:custGeom>
            <a:solidFill>
              <a:srgbClr val="F373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/>
            <p:cNvSpPr/>
            <p:nvPr/>
          </p:nvSpPr>
          <p:spPr>
            <a:xfrm>
              <a:off x="-353296" y="4790752"/>
              <a:ext cx="8641120" cy="1691509"/>
            </a:xfrm>
            <a:custGeom>
              <a:avLst/>
              <a:gdLst>
                <a:gd name="connsiteX0" fmla="*/ 7144 w 6276975"/>
                <a:gd name="connsiteY0" fmla="*/ 26496 h 1228725"/>
                <a:gd name="connsiteX1" fmla="*/ 84773 w 6276975"/>
                <a:gd name="connsiteY1" fmla="*/ 543989 h 1228725"/>
                <a:gd name="connsiteX2" fmla="*/ 2569369 w 6276975"/>
                <a:gd name="connsiteY2" fmla="*/ 636858 h 1228725"/>
                <a:gd name="connsiteX3" fmla="*/ 4512850 w 6276975"/>
                <a:gd name="connsiteY3" fmla="*/ 1227312 h 1228725"/>
                <a:gd name="connsiteX4" fmla="*/ 6277452 w 6276975"/>
                <a:gd name="connsiteY4" fmla="*/ 1227312 h 1228725"/>
                <a:gd name="connsiteX5" fmla="*/ 7144 w 6276975"/>
                <a:gd name="connsiteY5" fmla="*/ 26496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6975" h="1228725">
                  <a:moveTo>
                    <a:pt x="7144" y="26496"/>
                  </a:moveTo>
                  <a:lnTo>
                    <a:pt x="84773" y="543989"/>
                  </a:lnTo>
                  <a:cubicBezTo>
                    <a:pt x="906780" y="473885"/>
                    <a:pt x="1730597" y="465598"/>
                    <a:pt x="2569369" y="636858"/>
                  </a:cubicBezTo>
                  <a:cubicBezTo>
                    <a:pt x="3232976" y="782019"/>
                    <a:pt x="3902107" y="954707"/>
                    <a:pt x="4512850" y="1227312"/>
                  </a:cubicBezTo>
                  <a:lnTo>
                    <a:pt x="6277452" y="1227312"/>
                  </a:lnTo>
                  <a:cubicBezTo>
                    <a:pt x="6277547" y="1227217"/>
                    <a:pt x="3055811" y="-172386"/>
                    <a:pt x="7144" y="2649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/>
            <p:cNvSpPr/>
            <p:nvPr/>
          </p:nvSpPr>
          <p:spPr>
            <a:xfrm>
              <a:off x="3067799" y="5313119"/>
              <a:ext cx="247650" cy="161925"/>
            </a:xfrm>
            <a:custGeom>
              <a:avLst/>
              <a:gdLst>
                <a:gd name="connsiteX0" fmla="*/ 34576 w 247650"/>
                <a:gd name="connsiteY0" fmla="*/ 146399 h 161925"/>
                <a:gd name="connsiteX1" fmla="*/ 7144 w 247650"/>
                <a:gd name="connsiteY1" fmla="*/ 54959 h 161925"/>
                <a:gd name="connsiteX2" fmla="*/ 78772 w 247650"/>
                <a:gd name="connsiteY2" fmla="*/ 98870 h 161925"/>
                <a:gd name="connsiteX3" fmla="*/ 111062 w 247650"/>
                <a:gd name="connsiteY3" fmla="*/ 7144 h 161925"/>
                <a:gd name="connsiteX4" fmla="*/ 155829 w 247650"/>
                <a:gd name="connsiteY4" fmla="*/ 79629 h 161925"/>
                <a:gd name="connsiteX5" fmla="*/ 163925 w 247650"/>
                <a:gd name="connsiteY5" fmla="*/ 86773 h 161925"/>
                <a:gd name="connsiteX6" fmla="*/ 171831 w 247650"/>
                <a:gd name="connsiteY6" fmla="*/ 84201 h 161925"/>
                <a:gd name="connsiteX7" fmla="*/ 240887 w 247650"/>
                <a:gd name="connsiteY7" fmla="*/ 43339 h 161925"/>
                <a:gd name="connsiteX8" fmla="*/ 201168 w 247650"/>
                <a:gd name="connsiteY8" fmla="*/ 163068 h 161925"/>
                <a:gd name="connsiteX9" fmla="*/ 34576 w 247650"/>
                <a:gd name="connsiteY9" fmla="*/ 14639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161925">
                  <a:moveTo>
                    <a:pt x="34576" y="146399"/>
                  </a:moveTo>
                  <a:cubicBezTo>
                    <a:pt x="21431" y="117348"/>
                    <a:pt x="12192" y="86487"/>
                    <a:pt x="7144" y="54959"/>
                  </a:cubicBezTo>
                  <a:cubicBezTo>
                    <a:pt x="31813" y="68294"/>
                    <a:pt x="55721" y="82963"/>
                    <a:pt x="78772" y="98870"/>
                  </a:cubicBezTo>
                  <a:cubicBezTo>
                    <a:pt x="86106" y="67246"/>
                    <a:pt x="96964" y="36385"/>
                    <a:pt x="111062" y="7144"/>
                  </a:cubicBezTo>
                  <a:cubicBezTo>
                    <a:pt x="126016" y="31337"/>
                    <a:pt x="140875" y="55435"/>
                    <a:pt x="155829" y="79629"/>
                  </a:cubicBezTo>
                  <a:cubicBezTo>
                    <a:pt x="157829" y="82772"/>
                    <a:pt x="160211" y="86296"/>
                    <a:pt x="163925" y="86773"/>
                  </a:cubicBezTo>
                  <a:cubicBezTo>
                    <a:pt x="166688" y="87154"/>
                    <a:pt x="169354" y="85630"/>
                    <a:pt x="171831" y="84201"/>
                  </a:cubicBezTo>
                  <a:cubicBezTo>
                    <a:pt x="194881" y="70580"/>
                    <a:pt x="217932" y="56959"/>
                    <a:pt x="240887" y="43339"/>
                  </a:cubicBezTo>
                  <a:cubicBezTo>
                    <a:pt x="227647" y="83248"/>
                    <a:pt x="214408" y="123158"/>
                    <a:pt x="201168" y="163068"/>
                  </a:cubicBezTo>
                  <a:lnTo>
                    <a:pt x="34576" y="146399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/>
            <p:cNvSpPr/>
            <p:nvPr/>
          </p:nvSpPr>
          <p:spPr>
            <a:xfrm>
              <a:off x="572248" y="5586486"/>
              <a:ext cx="257175" cy="219075"/>
            </a:xfrm>
            <a:custGeom>
              <a:avLst/>
              <a:gdLst>
                <a:gd name="connsiteX0" fmla="*/ 95917 w 257175"/>
                <a:gd name="connsiteY0" fmla="*/ 218027 h 219075"/>
                <a:gd name="connsiteX1" fmla="*/ 7144 w 257175"/>
                <a:gd name="connsiteY1" fmla="*/ 117253 h 219075"/>
                <a:gd name="connsiteX2" fmla="*/ 89440 w 257175"/>
                <a:gd name="connsiteY2" fmla="*/ 135731 h 219075"/>
                <a:gd name="connsiteX3" fmla="*/ 122873 w 257175"/>
                <a:gd name="connsiteY3" fmla="*/ 7144 h 219075"/>
                <a:gd name="connsiteX4" fmla="*/ 167640 w 257175"/>
                <a:gd name="connsiteY4" fmla="*/ 120301 h 219075"/>
                <a:gd name="connsiteX5" fmla="*/ 259175 w 257175"/>
                <a:gd name="connsiteY5" fmla="*/ 57150 h 219075"/>
                <a:gd name="connsiteX6" fmla="*/ 214122 w 257175"/>
                <a:gd name="connsiteY6" fmla="*/ 216884 h 219075"/>
                <a:gd name="connsiteX7" fmla="*/ 95917 w 257175"/>
                <a:gd name="connsiteY7" fmla="*/ 21802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75" h="219075">
                  <a:moveTo>
                    <a:pt x="95917" y="218027"/>
                  </a:moveTo>
                  <a:cubicBezTo>
                    <a:pt x="66294" y="184404"/>
                    <a:pt x="36767" y="150781"/>
                    <a:pt x="7144" y="117253"/>
                  </a:cubicBezTo>
                  <a:cubicBezTo>
                    <a:pt x="35528" y="116110"/>
                    <a:pt x="64294" y="122492"/>
                    <a:pt x="89440" y="135731"/>
                  </a:cubicBezTo>
                  <a:cubicBezTo>
                    <a:pt x="100584" y="92869"/>
                    <a:pt x="111728" y="50006"/>
                    <a:pt x="122873" y="7144"/>
                  </a:cubicBezTo>
                  <a:cubicBezTo>
                    <a:pt x="140684" y="43625"/>
                    <a:pt x="155639" y="81534"/>
                    <a:pt x="167640" y="120301"/>
                  </a:cubicBezTo>
                  <a:cubicBezTo>
                    <a:pt x="196120" y="96584"/>
                    <a:pt x="226790" y="75343"/>
                    <a:pt x="259175" y="57150"/>
                  </a:cubicBezTo>
                  <a:cubicBezTo>
                    <a:pt x="248222" y="111443"/>
                    <a:pt x="233077" y="164878"/>
                    <a:pt x="214122" y="216884"/>
                  </a:cubicBezTo>
                  <a:lnTo>
                    <a:pt x="95917" y="218027"/>
                  </a:ln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/>
            <p:cNvSpPr/>
            <p:nvPr/>
          </p:nvSpPr>
          <p:spPr>
            <a:xfrm>
              <a:off x="3724166" y="5646780"/>
              <a:ext cx="190500" cy="171450"/>
            </a:xfrm>
            <a:custGeom>
              <a:avLst/>
              <a:gdLst>
                <a:gd name="connsiteX0" fmla="*/ 55912 w 190500"/>
                <a:gd name="connsiteY0" fmla="*/ 151352 h 171450"/>
                <a:gd name="connsiteX1" fmla="*/ 7144 w 190500"/>
                <a:gd name="connsiteY1" fmla="*/ 70009 h 171450"/>
                <a:gd name="connsiteX2" fmla="*/ 62865 w 190500"/>
                <a:gd name="connsiteY2" fmla="*/ 93345 h 171450"/>
                <a:gd name="connsiteX3" fmla="*/ 89725 w 190500"/>
                <a:gd name="connsiteY3" fmla="*/ 7144 h 171450"/>
                <a:gd name="connsiteX4" fmla="*/ 117824 w 190500"/>
                <a:gd name="connsiteY4" fmla="*/ 91440 h 171450"/>
                <a:gd name="connsiteX5" fmla="*/ 185356 w 190500"/>
                <a:gd name="connsiteY5" fmla="*/ 64579 h 171450"/>
                <a:gd name="connsiteX6" fmla="*/ 129159 w 190500"/>
                <a:gd name="connsiteY6" fmla="*/ 164401 h 171450"/>
                <a:gd name="connsiteX7" fmla="*/ 55912 w 190500"/>
                <a:gd name="connsiteY7" fmla="*/ 15135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171450">
                  <a:moveTo>
                    <a:pt x="55912" y="151352"/>
                  </a:moveTo>
                  <a:cubicBezTo>
                    <a:pt x="36576" y="126301"/>
                    <a:pt x="20193" y="98870"/>
                    <a:pt x="7144" y="70009"/>
                  </a:cubicBezTo>
                  <a:cubicBezTo>
                    <a:pt x="28004" y="68104"/>
                    <a:pt x="49530" y="77153"/>
                    <a:pt x="62865" y="93345"/>
                  </a:cubicBezTo>
                  <a:cubicBezTo>
                    <a:pt x="71818" y="64579"/>
                    <a:pt x="80772" y="35814"/>
                    <a:pt x="89725" y="7144"/>
                  </a:cubicBezTo>
                  <a:cubicBezTo>
                    <a:pt x="99060" y="35242"/>
                    <a:pt x="108490" y="63341"/>
                    <a:pt x="117824" y="91440"/>
                  </a:cubicBezTo>
                  <a:cubicBezTo>
                    <a:pt x="137350" y="76676"/>
                    <a:pt x="160972" y="67246"/>
                    <a:pt x="185356" y="64579"/>
                  </a:cubicBezTo>
                  <a:cubicBezTo>
                    <a:pt x="166592" y="97822"/>
                    <a:pt x="147923" y="131159"/>
                    <a:pt x="129159" y="164401"/>
                  </a:cubicBezTo>
                  <a:cubicBezTo>
                    <a:pt x="134112" y="156686"/>
                    <a:pt x="55912" y="151352"/>
                    <a:pt x="55912" y="151352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/>
            <p:cNvSpPr/>
            <p:nvPr/>
          </p:nvSpPr>
          <p:spPr>
            <a:xfrm>
              <a:off x="463949" y="3998193"/>
              <a:ext cx="790575" cy="352425"/>
            </a:xfrm>
            <a:custGeom>
              <a:avLst/>
              <a:gdLst>
                <a:gd name="connsiteX0" fmla="*/ 788480 w 790575"/>
                <a:gd name="connsiteY0" fmla="*/ 7144 h 352425"/>
                <a:gd name="connsiteX1" fmla="*/ 788480 w 790575"/>
                <a:gd name="connsiteY1" fmla="*/ 350520 h 352425"/>
                <a:gd name="connsiteX2" fmla="*/ 618458 w 790575"/>
                <a:gd name="connsiteY2" fmla="*/ 350520 h 352425"/>
                <a:gd name="connsiteX3" fmla="*/ 397764 w 790575"/>
                <a:gd name="connsiteY3" fmla="*/ 132493 h 352425"/>
                <a:gd name="connsiteX4" fmla="*/ 177165 w 790575"/>
                <a:gd name="connsiteY4" fmla="*/ 350520 h 352425"/>
                <a:gd name="connsiteX5" fmla="*/ 7144 w 790575"/>
                <a:gd name="connsiteY5" fmla="*/ 350520 h 352425"/>
                <a:gd name="connsiteX6" fmla="*/ 7144 w 790575"/>
                <a:gd name="connsiteY6" fmla="*/ 7144 h 352425"/>
                <a:gd name="connsiteX7" fmla="*/ 788480 w 790575"/>
                <a:gd name="connsiteY7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575" h="352425">
                  <a:moveTo>
                    <a:pt x="788480" y="7144"/>
                  </a:moveTo>
                  <a:lnTo>
                    <a:pt x="788480" y="350520"/>
                  </a:lnTo>
                  <a:lnTo>
                    <a:pt x="618458" y="350520"/>
                  </a:lnTo>
                  <a:cubicBezTo>
                    <a:pt x="617030" y="229934"/>
                    <a:pt x="518732" y="132493"/>
                    <a:pt x="397764" y="132493"/>
                  </a:cubicBezTo>
                  <a:cubicBezTo>
                    <a:pt x="276796" y="132493"/>
                    <a:pt x="178594" y="229838"/>
                    <a:pt x="177165" y="350520"/>
                  </a:cubicBezTo>
                  <a:lnTo>
                    <a:pt x="7144" y="350520"/>
                  </a:lnTo>
                  <a:lnTo>
                    <a:pt x="7144" y="7144"/>
                  </a:lnTo>
                  <a:lnTo>
                    <a:pt x="788480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/>
            <p:cNvSpPr/>
            <p:nvPr/>
          </p:nvSpPr>
          <p:spPr>
            <a:xfrm>
              <a:off x="463949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/>
            <p:cNvSpPr/>
            <p:nvPr/>
          </p:nvSpPr>
          <p:spPr>
            <a:xfrm>
              <a:off x="1075264" y="4341569"/>
              <a:ext cx="180975" cy="657225"/>
            </a:xfrm>
            <a:custGeom>
              <a:avLst/>
              <a:gdLst>
                <a:gd name="connsiteX0" fmla="*/ 7144 w 180975"/>
                <a:gd name="connsiteY0" fmla="*/ 7144 h 657225"/>
                <a:gd name="connsiteX1" fmla="*/ 177165 w 180975"/>
                <a:gd name="connsiteY1" fmla="*/ 7144 h 657225"/>
                <a:gd name="connsiteX2" fmla="*/ 177165 w 180975"/>
                <a:gd name="connsiteY2" fmla="*/ 654082 h 657225"/>
                <a:gd name="connsiteX3" fmla="*/ 7144 w 180975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57225">
                  <a:moveTo>
                    <a:pt x="7144" y="7144"/>
                  </a:moveTo>
                  <a:lnTo>
                    <a:pt x="177165" y="7144"/>
                  </a:lnTo>
                  <a:lnTo>
                    <a:pt x="177165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/>
            <p:cNvSpPr/>
            <p:nvPr/>
          </p:nvSpPr>
          <p:spPr>
            <a:xfrm>
              <a:off x="463949" y="3607477"/>
              <a:ext cx="790575" cy="400050"/>
            </a:xfrm>
            <a:custGeom>
              <a:avLst/>
              <a:gdLst>
                <a:gd name="connsiteX0" fmla="*/ 7144 w 790575"/>
                <a:gd name="connsiteY0" fmla="*/ 397859 h 400050"/>
                <a:gd name="connsiteX1" fmla="*/ 397859 w 790575"/>
                <a:gd name="connsiteY1" fmla="*/ 7144 h 400050"/>
                <a:gd name="connsiteX2" fmla="*/ 788480 w 790575"/>
                <a:gd name="connsiteY2" fmla="*/ 39785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00050">
                  <a:moveTo>
                    <a:pt x="7144" y="397859"/>
                  </a:moveTo>
                  <a:lnTo>
                    <a:pt x="397859" y="7144"/>
                  </a:lnTo>
                  <a:lnTo>
                    <a:pt x="788480" y="397859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1245285" y="4436057"/>
              <a:ext cx="561975" cy="561975"/>
            </a:xfrm>
            <a:custGeom>
              <a:avLst/>
              <a:gdLst>
                <a:gd name="connsiteX0" fmla="*/ 559689 w 561975"/>
                <a:gd name="connsiteY0" fmla="*/ 559594 h 561975"/>
                <a:gd name="connsiteX1" fmla="*/ 7144 w 561975"/>
                <a:gd name="connsiteY1" fmla="*/ 559594 h 561975"/>
                <a:gd name="connsiteX2" fmla="*/ 7144 w 561975"/>
                <a:gd name="connsiteY2" fmla="*/ 714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5" h="561975">
                  <a:moveTo>
                    <a:pt x="559689" y="559594"/>
                  </a:moveTo>
                  <a:lnTo>
                    <a:pt x="7144" y="5595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1521510" y="4712282"/>
              <a:ext cx="561975" cy="561975"/>
            </a:xfrm>
            <a:custGeom>
              <a:avLst/>
              <a:gdLst>
                <a:gd name="connsiteX0" fmla="*/ 7144 w 561975"/>
                <a:gd name="connsiteY0" fmla="*/ 7144 h 561975"/>
                <a:gd name="connsiteX1" fmla="*/ 559594 w 561975"/>
                <a:gd name="connsiteY1" fmla="*/ 7144 h 561975"/>
                <a:gd name="connsiteX2" fmla="*/ 559594 w 561975"/>
                <a:gd name="connsiteY2" fmla="*/ 559594 h 561975"/>
                <a:gd name="connsiteX3" fmla="*/ 7144 w 561975"/>
                <a:gd name="connsiteY3" fmla="*/ 55959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561975">
                  <a:moveTo>
                    <a:pt x="7144" y="7144"/>
                  </a:moveTo>
                  <a:lnTo>
                    <a:pt x="559594" y="7144"/>
                  </a:lnTo>
                  <a:lnTo>
                    <a:pt x="559594" y="559594"/>
                  </a:lnTo>
                  <a:lnTo>
                    <a:pt x="7144" y="55959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/>
            <p:cNvSpPr/>
            <p:nvPr/>
          </p:nvSpPr>
          <p:spPr>
            <a:xfrm>
              <a:off x="1521510" y="4194979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/>
            <p:cNvSpPr/>
            <p:nvPr/>
          </p:nvSpPr>
          <p:spPr>
            <a:xfrm>
              <a:off x="152387" y="4341569"/>
              <a:ext cx="323850" cy="657225"/>
            </a:xfrm>
            <a:custGeom>
              <a:avLst/>
              <a:gdLst>
                <a:gd name="connsiteX0" fmla="*/ 7144 w 323850"/>
                <a:gd name="connsiteY0" fmla="*/ 7144 h 657225"/>
                <a:gd name="connsiteX1" fmla="*/ 318706 w 323850"/>
                <a:gd name="connsiteY1" fmla="*/ 7144 h 657225"/>
                <a:gd name="connsiteX2" fmla="*/ 318706 w 323850"/>
                <a:gd name="connsiteY2" fmla="*/ 654082 h 657225"/>
                <a:gd name="connsiteX3" fmla="*/ 7144 w 323850"/>
                <a:gd name="connsiteY3" fmla="*/ 6540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657225">
                  <a:moveTo>
                    <a:pt x="7144" y="7144"/>
                  </a:moveTo>
                  <a:lnTo>
                    <a:pt x="318706" y="7144"/>
                  </a:lnTo>
                  <a:lnTo>
                    <a:pt x="318706" y="654082"/>
                  </a:lnTo>
                  <a:lnTo>
                    <a:pt x="7144" y="654082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/>
            <p:cNvSpPr/>
            <p:nvPr/>
          </p:nvSpPr>
          <p:spPr>
            <a:xfrm>
              <a:off x="1521510" y="4471204"/>
              <a:ext cx="561975" cy="247650"/>
            </a:xfrm>
            <a:custGeom>
              <a:avLst/>
              <a:gdLst>
                <a:gd name="connsiteX0" fmla="*/ 7144 w 561975"/>
                <a:gd name="connsiteY0" fmla="*/ 7144 h 247650"/>
                <a:gd name="connsiteX1" fmla="*/ 559594 w 561975"/>
                <a:gd name="connsiteY1" fmla="*/ 7144 h 247650"/>
                <a:gd name="connsiteX2" fmla="*/ 559594 w 561975"/>
                <a:gd name="connsiteY2" fmla="*/ 248221 h 247650"/>
                <a:gd name="connsiteX3" fmla="*/ 7144 w 561975"/>
                <a:gd name="connsiteY3" fmla="*/ 24822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7144" y="7144"/>
                  </a:moveTo>
                  <a:lnTo>
                    <a:pt x="559594" y="7144"/>
                  </a:lnTo>
                  <a:lnTo>
                    <a:pt x="559594" y="248221"/>
                  </a:lnTo>
                  <a:lnTo>
                    <a:pt x="7144" y="248221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/>
            <p:cNvSpPr/>
            <p:nvPr/>
          </p:nvSpPr>
          <p:spPr>
            <a:xfrm>
              <a:off x="81501" y="5365659"/>
              <a:ext cx="561975" cy="247650"/>
            </a:xfrm>
            <a:custGeom>
              <a:avLst/>
              <a:gdLst>
                <a:gd name="connsiteX0" fmla="*/ 559594 w 561975"/>
                <a:gd name="connsiteY0" fmla="*/ 248222 h 247650"/>
                <a:gd name="connsiteX1" fmla="*/ 7144 w 561975"/>
                <a:gd name="connsiteY1" fmla="*/ 248222 h 247650"/>
                <a:gd name="connsiteX2" fmla="*/ 7144 w 561975"/>
                <a:gd name="connsiteY2" fmla="*/ 7144 h 247650"/>
                <a:gd name="connsiteX3" fmla="*/ 559594 w 561975"/>
                <a:gd name="connsiteY3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47650">
                  <a:moveTo>
                    <a:pt x="559594" y="248222"/>
                  </a:moveTo>
                  <a:lnTo>
                    <a:pt x="7144" y="248222"/>
                  </a:lnTo>
                  <a:lnTo>
                    <a:pt x="7144" y="7144"/>
                  </a:lnTo>
                  <a:lnTo>
                    <a:pt x="559594" y="7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/>
            <p:cNvSpPr/>
            <p:nvPr/>
          </p:nvSpPr>
          <p:spPr>
            <a:xfrm>
              <a:off x="81521" y="5089377"/>
              <a:ext cx="561975" cy="285750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/>
            <p:cNvSpPr/>
            <p:nvPr/>
          </p:nvSpPr>
          <p:spPr>
            <a:xfrm>
              <a:off x="6372688" y="2593922"/>
              <a:ext cx="66675" cy="66675"/>
            </a:xfrm>
            <a:custGeom>
              <a:avLst/>
              <a:gdLst>
                <a:gd name="connsiteX0" fmla="*/ 65627 w 66675"/>
                <a:gd name="connsiteY0" fmla="*/ 36386 h 66675"/>
                <a:gd name="connsiteX1" fmla="*/ 36385 w 66675"/>
                <a:gd name="connsiteY1" fmla="*/ 65627 h 66675"/>
                <a:gd name="connsiteX2" fmla="*/ 7144 w 66675"/>
                <a:gd name="connsiteY2" fmla="*/ 36386 h 66675"/>
                <a:gd name="connsiteX3" fmla="*/ 36385 w 66675"/>
                <a:gd name="connsiteY3" fmla="*/ 7144 h 66675"/>
                <a:gd name="connsiteX4" fmla="*/ 65627 w 66675"/>
                <a:gd name="connsiteY4" fmla="*/ 3638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6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6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>
              <a:off x="1470688" y="5347979"/>
              <a:ext cx="85725" cy="1028700"/>
            </a:xfrm>
            <a:custGeom>
              <a:avLst/>
              <a:gdLst>
                <a:gd name="connsiteX0" fmla="*/ 39011 w 85725"/>
                <a:gd name="connsiteY0" fmla="*/ 16956 h 1028700"/>
                <a:gd name="connsiteX1" fmla="*/ 18532 w 85725"/>
                <a:gd name="connsiteY1" fmla="*/ 814960 h 1028700"/>
                <a:gd name="connsiteX2" fmla="*/ 28724 w 85725"/>
                <a:gd name="connsiteY2" fmla="*/ 925831 h 1028700"/>
                <a:gd name="connsiteX3" fmla="*/ 35392 w 85725"/>
                <a:gd name="connsiteY3" fmla="*/ 981171 h 1028700"/>
                <a:gd name="connsiteX4" fmla="*/ 40345 w 85725"/>
                <a:gd name="connsiteY4" fmla="*/ 998983 h 1028700"/>
                <a:gd name="connsiteX5" fmla="*/ 51203 w 85725"/>
                <a:gd name="connsiteY5" fmla="*/ 1009080 h 1028700"/>
                <a:gd name="connsiteX6" fmla="*/ 59204 w 85725"/>
                <a:gd name="connsiteY6" fmla="*/ 995078 h 1028700"/>
                <a:gd name="connsiteX7" fmla="*/ 57109 w 85725"/>
                <a:gd name="connsiteY7" fmla="*/ 995935 h 1028700"/>
                <a:gd name="connsiteX8" fmla="*/ 69301 w 85725"/>
                <a:gd name="connsiteY8" fmla="*/ 994316 h 1028700"/>
                <a:gd name="connsiteX9" fmla="*/ 75682 w 85725"/>
                <a:gd name="connsiteY9" fmla="*/ 1000221 h 1028700"/>
                <a:gd name="connsiteX10" fmla="*/ 69205 w 85725"/>
                <a:gd name="connsiteY10" fmla="*/ 1016224 h 1028700"/>
                <a:gd name="connsiteX11" fmla="*/ 70825 w 85725"/>
                <a:gd name="connsiteY11" fmla="*/ 1015366 h 1028700"/>
                <a:gd name="connsiteX12" fmla="*/ 63871 w 85725"/>
                <a:gd name="connsiteY12" fmla="*/ 989839 h 1028700"/>
                <a:gd name="connsiteX13" fmla="*/ 62062 w 85725"/>
                <a:gd name="connsiteY13" fmla="*/ 989839 h 1028700"/>
                <a:gd name="connsiteX14" fmla="*/ 48441 w 85725"/>
                <a:gd name="connsiteY14" fmla="*/ 1000221 h 1028700"/>
                <a:gd name="connsiteX15" fmla="*/ 78826 w 85725"/>
                <a:gd name="connsiteY15" fmla="*/ 1020414 h 1028700"/>
                <a:gd name="connsiteX16" fmla="*/ 83683 w 85725"/>
                <a:gd name="connsiteY16" fmla="*/ 990696 h 1028700"/>
                <a:gd name="connsiteX17" fmla="*/ 73015 w 85725"/>
                <a:gd name="connsiteY17" fmla="*/ 978409 h 1028700"/>
                <a:gd name="connsiteX18" fmla="*/ 69491 w 85725"/>
                <a:gd name="connsiteY18" fmla="*/ 949453 h 1028700"/>
                <a:gd name="connsiteX19" fmla="*/ 49108 w 85725"/>
                <a:gd name="connsiteY19" fmla="*/ 723616 h 1028700"/>
                <a:gd name="connsiteX20" fmla="*/ 42345 w 85725"/>
                <a:gd name="connsiteY20" fmla="*/ 274417 h 1028700"/>
                <a:gd name="connsiteX21" fmla="*/ 59585 w 85725"/>
                <a:gd name="connsiteY21" fmla="*/ 16765 h 1028700"/>
                <a:gd name="connsiteX22" fmla="*/ 39011 w 85725"/>
                <a:gd name="connsiteY22" fmla="*/ 16956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725" h="1028700">
                  <a:moveTo>
                    <a:pt x="39011" y="16956"/>
                  </a:moveTo>
                  <a:cubicBezTo>
                    <a:pt x="5864" y="281751"/>
                    <a:pt x="-2232" y="548832"/>
                    <a:pt x="18532" y="814960"/>
                  </a:cubicBezTo>
                  <a:cubicBezTo>
                    <a:pt x="21390" y="851917"/>
                    <a:pt x="24628" y="888969"/>
                    <a:pt x="28724" y="925831"/>
                  </a:cubicBezTo>
                  <a:cubicBezTo>
                    <a:pt x="30724" y="944310"/>
                    <a:pt x="33010" y="962693"/>
                    <a:pt x="35392" y="981171"/>
                  </a:cubicBezTo>
                  <a:cubicBezTo>
                    <a:pt x="36154" y="987268"/>
                    <a:pt x="36916" y="993649"/>
                    <a:pt x="40345" y="998983"/>
                  </a:cubicBezTo>
                  <a:cubicBezTo>
                    <a:pt x="41488" y="1000793"/>
                    <a:pt x="51108" y="1009461"/>
                    <a:pt x="51203" y="1009080"/>
                  </a:cubicBezTo>
                  <a:cubicBezTo>
                    <a:pt x="53870" y="1004412"/>
                    <a:pt x="56537" y="999745"/>
                    <a:pt x="59204" y="995078"/>
                  </a:cubicBezTo>
                  <a:lnTo>
                    <a:pt x="57109" y="995935"/>
                  </a:lnTo>
                  <a:cubicBezTo>
                    <a:pt x="61204" y="995459"/>
                    <a:pt x="65205" y="994887"/>
                    <a:pt x="69301" y="994316"/>
                  </a:cubicBezTo>
                  <a:cubicBezTo>
                    <a:pt x="71396" y="996316"/>
                    <a:pt x="73587" y="998221"/>
                    <a:pt x="75682" y="1000221"/>
                  </a:cubicBezTo>
                  <a:cubicBezTo>
                    <a:pt x="73492" y="1005555"/>
                    <a:pt x="71301" y="1010889"/>
                    <a:pt x="69205" y="1016224"/>
                  </a:cubicBezTo>
                  <a:lnTo>
                    <a:pt x="70825" y="1015366"/>
                  </a:lnTo>
                  <a:cubicBezTo>
                    <a:pt x="83398" y="1008985"/>
                    <a:pt x="76825" y="990125"/>
                    <a:pt x="63871" y="989839"/>
                  </a:cubicBezTo>
                  <a:lnTo>
                    <a:pt x="62062" y="989839"/>
                  </a:lnTo>
                  <a:cubicBezTo>
                    <a:pt x="55680" y="989649"/>
                    <a:pt x="50155" y="994316"/>
                    <a:pt x="48441" y="1000221"/>
                  </a:cubicBezTo>
                  <a:cubicBezTo>
                    <a:pt x="42821" y="1018510"/>
                    <a:pt x="64157" y="1032987"/>
                    <a:pt x="78826" y="1020414"/>
                  </a:cubicBezTo>
                  <a:cubicBezTo>
                    <a:pt x="87303" y="1013080"/>
                    <a:pt x="88636" y="1000412"/>
                    <a:pt x="83683" y="990696"/>
                  </a:cubicBezTo>
                  <a:cubicBezTo>
                    <a:pt x="81207" y="985839"/>
                    <a:pt x="75016" y="982981"/>
                    <a:pt x="73015" y="978409"/>
                  </a:cubicBezTo>
                  <a:cubicBezTo>
                    <a:pt x="69491" y="970313"/>
                    <a:pt x="70444" y="958311"/>
                    <a:pt x="69491" y="949453"/>
                  </a:cubicBezTo>
                  <a:cubicBezTo>
                    <a:pt x="61204" y="874301"/>
                    <a:pt x="53870" y="799149"/>
                    <a:pt x="49108" y="723616"/>
                  </a:cubicBezTo>
                  <a:cubicBezTo>
                    <a:pt x="39583" y="574073"/>
                    <a:pt x="37773" y="424245"/>
                    <a:pt x="42345" y="274417"/>
                  </a:cubicBezTo>
                  <a:cubicBezTo>
                    <a:pt x="44917" y="188406"/>
                    <a:pt x="51203" y="102395"/>
                    <a:pt x="59585" y="16765"/>
                  </a:cubicBezTo>
                  <a:cubicBezTo>
                    <a:pt x="60728" y="3716"/>
                    <a:pt x="40630" y="4097"/>
                    <a:pt x="39011" y="16956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/>
            <p:cNvSpPr/>
            <p:nvPr/>
          </p:nvSpPr>
          <p:spPr>
            <a:xfrm>
              <a:off x="1496078" y="5575628"/>
              <a:ext cx="352425" cy="342900"/>
            </a:xfrm>
            <a:custGeom>
              <a:avLst/>
              <a:gdLst>
                <a:gd name="connsiteX0" fmla="*/ 244792 w 352425"/>
                <a:gd name="connsiteY0" fmla="*/ 278225 h 342900"/>
                <a:gd name="connsiteX1" fmla="*/ 7144 w 352425"/>
                <a:gd name="connsiteY1" fmla="*/ 338233 h 342900"/>
                <a:gd name="connsiteX2" fmla="*/ 149638 w 352425"/>
                <a:gd name="connsiteY2" fmla="*/ 111823 h 342900"/>
                <a:gd name="connsiteX3" fmla="*/ 350520 w 352425"/>
                <a:gd name="connsiteY3" fmla="*/ 7144 h 342900"/>
                <a:gd name="connsiteX4" fmla="*/ 331089 w 352425"/>
                <a:gd name="connsiteY4" fmla="*/ 156686 h 342900"/>
                <a:gd name="connsiteX5" fmla="*/ 244792 w 352425"/>
                <a:gd name="connsiteY5" fmla="*/ 2782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342900">
                  <a:moveTo>
                    <a:pt x="244792" y="278225"/>
                  </a:moveTo>
                  <a:cubicBezTo>
                    <a:pt x="179737" y="324421"/>
                    <a:pt x="83820" y="324136"/>
                    <a:pt x="7144" y="338233"/>
                  </a:cubicBezTo>
                  <a:cubicBezTo>
                    <a:pt x="27623" y="246888"/>
                    <a:pt x="77819" y="171164"/>
                    <a:pt x="149638" y="111823"/>
                  </a:cubicBezTo>
                  <a:cubicBezTo>
                    <a:pt x="208217" y="63437"/>
                    <a:pt x="278321" y="30671"/>
                    <a:pt x="350520" y="7144"/>
                  </a:cubicBezTo>
                  <a:cubicBezTo>
                    <a:pt x="351758" y="57626"/>
                    <a:pt x="347377" y="108871"/>
                    <a:pt x="331089" y="156686"/>
                  </a:cubicBezTo>
                  <a:cubicBezTo>
                    <a:pt x="314896" y="204502"/>
                    <a:pt x="286036" y="248983"/>
                    <a:pt x="244792" y="278225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/>
            <p:cNvSpPr/>
            <p:nvPr/>
          </p:nvSpPr>
          <p:spPr>
            <a:xfrm>
              <a:off x="1210652" y="5523717"/>
              <a:ext cx="266700" cy="257175"/>
            </a:xfrm>
            <a:custGeom>
              <a:avLst/>
              <a:gdLst>
                <a:gd name="connsiteX0" fmla="*/ 87402 w 266700"/>
                <a:gd name="connsiteY0" fmla="*/ 212217 h 257175"/>
                <a:gd name="connsiteX1" fmla="*/ 267139 w 266700"/>
                <a:gd name="connsiteY1" fmla="*/ 257651 h 257175"/>
                <a:gd name="connsiteX2" fmla="*/ 159316 w 266700"/>
                <a:gd name="connsiteY2" fmla="*/ 86392 h 257175"/>
                <a:gd name="connsiteX3" fmla="*/ 7297 w 266700"/>
                <a:gd name="connsiteY3" fmla="*/ 7144 h 257175"/>
                <a:gd name="connsiteX4" fmla="*/ 21965 w 266700"/>
                <a:gd name="connsiteY4" fmla="*/ 120301 h 257175"/>
                <a:gd name="connsiteX5" fmla="*/ 87402 w 266700"/>
                <a:gd name="connsiteY5" fmla="*/ 21221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257175">
                  <a:moveTo>
                    <a:pt x="87402" y="212217"/>
                  </a:moveTo>
                  <a:cubicBezTo>
                    <a:pt x="136551" y="247174"/>
                    <a:pt x="209131" y="246983"/>
                    <a:pt x="267139" y="257651"/>
                  </a:cubicBezTo>
                  <a:cubicBezTo>
                    <a:pt x="251708" y="188500"/>
                    <a:pt x="213608" y="131254"/>
                    <a:pt x="159316" y="86392"/>
                  </a:cubicBezTo>
                  <a:cubicBezTo>
                    <a:pt x="115024" y="49816"/>
                    <a:pt x="61970" y="25051"/>
                    <a:pt x="7297" y="7144"/>
                  </a:cubicBezTo>
                  <a:cubicBezTo>
                    <a:pt x="6344" y="45339"/>
                    <a:pt x="9678" y="84106"/>
                    <a:pt x="21965" y="120301"/>
                  </a:cubicBezTo>
                  <a:cubicBezTo>
                    <a:pt x="34443" y="156401"/>
                    <a:pt x="56255" y="190024"/>
                    <a:pt x="87402" y="21221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/>
            <p:cNvSpPr/>
            <p:nvPr/>
          </p:nvSpPr>
          <p:spPr>
            <a:xfrm>
              <a:off x="1125428" y="4882203"/>
              <a:ext cx="752475" cy="704850"/>
            </a:xfrm>
            <a:custGeom>
              <a:avLst/>
              <a:gdLst>
                <a:gd name="connsiteX0" fmla="*/ 383985 w 752475"/>
                <a:gd name="connsiteY0" fmla="*/ 7149 h 704850"/>
                <a:gd name="connsiteX1" fmla="*/ 452184 w 752475"/>
                <a:gd name="connsiteY1" fmla="*/ 121544 h 704850"/>
                <a:gd name="connsiteX2" fmla="*/ 577438 w 752475"/>
                <a:gd name="connsiteY2" fmla="*/ 83539 h 704850"/>
                <a:gd name="connsiteX3" fmla="*/ 592487 w 752475"/>
                <a:gd name="connsiteY3" fmla="*/ 203840 h 704850"/>
                <a:gd name="connsiteX4" fmla="*/ 707168 w 752475"/>
                <a:gd name="connsiteY4" fmla="*/ 240511 h 704850"/>
                <a:gd name="connsiteX5" fmla="*/ 655067 w 752475"/>
                <a:gd name="connsiteY5" fmla="*/ 349096 h 704850"/>
                <a:gd name="connsiteX6" fmla="*/ 720027 w 752475"/>
                <a:gd name="connsiteY6" fmla="*/ 399483 h 704850"/>
                <a:gd name="connsiteX7" fmla="*/ 747554 w 752475"/>
                <a:gd name="connsiteY7" fmla="*/ 439964 h 704850"/>
                <a:gd name="connsiteX8" fmla="*/ 711931 w 752475"/>
                <a:gd name="connsiteY8" fmla="*/ 506830 h 704850"/>
                <a:gd name="connsiteX9" fmla="*/ 633350 w 752475"/>
                <a:gd name="connsiteY9" fmla="*/ 524832 h 704850"/>
                <a:gd name="connsiteX10" fmla="*/ 621253 w 752475"/>
                <a:gd name="connsiteY10" fmla="*/ 636656 h 704850"/>
                <a:gd name="connsiteX11" fmla="*/ 533337 w 752475"/>
                <a:gd name="connsiteY11" fmla="*/ 619701 h 704850"/>
                <a:gd name="connsiteX12" fmla="*/ 449041 w 752475"/>
                <a:gd name="connsiteY12" fmla="*/ 697425 h 704850"/>
                <a:gd name="connsiteX13" fmla="*/ 366078 w 752475"/>
                <a:gd name="connsiteY13" fmla="*/ 618368 h 704850"/>
                <a:gd name="connsiteX14" fmla="*/ 302356 w 752475"/>
                <a:gd name="connsiteY14" fmla="*/ 684186 h 704850"/>
                <a:gd name="connsiteX15" fmla="*/ 214821 w 752475"/>
                <a:gd name="connsiteY15" fmla="*/ 692568 h 704850"/>
                <a:gd name="connsiteX16" fmla="*/ 193295 w 752475"/>
                <a:gd name="connsiteY16" fmla="*/ 614653 h 704850"/>
                <a:gd name="connsiteX17" fmla="*/ 87567 w 752475"/>
                <a:gd name="connsiteY17" fmla="*/ 606938 h 704850"/>
                <a:gd name="connsiteX18" fmla="*/ 129382 w 752475"/>
                <a:gd name="connsiteY18" fmla="*/ 509497 h 704850"/>
                <a:gd name="connsiteX19" fmla="*/ 9557 w 752475"/>
                <a:gd name="connsiteY19" fmla="*/ 450537 h 704850"/>
                <a:gd name="connsiteX20" fmla="*/ 90996 w 752475"/>
                <a:gd name="connsiteY20" fmla="*/ 360431 h 704850"/>
                <a:gd name="connsiteX21" fmla="*/ 33751 w 752475"/>
                <a:gd name="connsiteY21" fmla="*/ 269372 h 704850"/>
                <a:gd name="connsiteX22" fmla="*/ 161671 w 752475"/>
                <a:gd name="connsiteY22" fmla="*/ 246036 h 704850"/>
                <a:gd name="connsiteX23" fmla="*/ 195676 w 752475"/>
                <a:gd name="connsiteY23" fmla="*/ 70299 h 704850"/>
                <a:gd name="connsiteX24" fmla="*/ 304832 w 752475"/>
                <a:gd name="connsiteY24" fmla="*/ 110685 h 704850"/>
                <a:gd name="connsiteX25" fmla="*/ 383985 w 752475"/>
                <a:gd name="connsiteY25" fmla="*/ 714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2475" h="704850">
                  <a:moveTo>
                    <a:pt x="383985" y="7149"/>
                  </a:moveTo>
                  <a:cubicBezTo>
                    <a:pt x="437896" y="6482"/>
                    <a:pt x="479711" y="75157"/>
                    <a:pt x="452184" y="121544"/>
                  </a:cubicBezTo>
                  <a:cubicBezTo>
                    <a:pt x="478187" y="81253"/>
                    <a:pt x="535242" y="60774"/>
                    <a:pt x="577438" y="83539"/>
                  </a:cubicBezTo>
                  <a:cubicBezTo>
                    <a:pt x="619634" y="106304"/>
                    <a:pt x="630492" y="174598"/>
                    <a:pt x="592487" y="203840"/>
                  </a:cubicBezTo>
                  <a:cubicBezTo>
                    <a:pt x="631349" y="180313"/>
                    <a:pt x="689166" y="198792"/>
                    <a:pt x="707168" y="240511"/>
                  </a:cubicBezTo>
                  <a:cubicBezTo>
                    <a:pt x="725171" y="282230"/>
                    <a:pt x="698882" y="336999"/>
                    <a:pt x="655067" y="349096"/>
                  </a:cubicBezTo>
                  <a:cubicBezTo>
                    <a:pt x="678308" y="363669"/>
                    <a:pt x="700120" y="380529"/>
                    <a:pt x="720027" y="399483"/>
                  </a:cubicBezTo>
                  <a:cubicBezTo>
                    <a:pt x="732029" y="410913"/>
                    <a:pt x="743840" y="423867"/>
                    <a:pt x="747554" y="439964"/>
                  </a:cubicBezTo>
                  <a:cubicBezTo>
                    <a:pt x="753650" y="466349"/>
                    <a:pt x="735553" y="493590"/>
                    <a:pt x="711931" y="506830"/>
                  </a:cubicBezTo>
                  <a:cubicBezTo>
                    <a:pt x="688309" y="520070"/>
                    <a:pt x="660400" y="522546"/>
                    <a:pt x="633350" y="524832"/>
                  </a:cubicBezTo>
                  <a:cubicBezTo>
                    <a:pt x="647637" y="562837"/>
                    <a:pt x="664306" y="608938"/>
                    <a:pt x="621253" y="636656"/>
                  </a:cubicBezTo>
                  <a:cubicBezTo>
                    <a:pt x="593535" y="654468"/>
                    <a:pt x="552482" y="646562"/>
                    <a:pt x="533337" y="619701"/>
                  </a:cubicBezTo>
                  <a:cubicBezTo>
                    <a:pt x="530289" y="661706"/>
                    <a:pt x="491046" y="697711"/>
                    <a:pt x="449041" y="697425"/>
                  </a:cubicBezTo>
                  <a:cubicBezTo>
                    <a:pt x="406940" y="697044"/>
                    <a:pt x="368459" y="660373"/>
                    <a:pt x="366078" y="618368"/>
                  </a:cubicBezTo>
                  <a:cubicBezTo>
                    <a:pt x="347600" y="642942"/>
                    <a:pt x="328359" y="667803"/>
                    <a:pt x="302356" y="684186"/>
                  </a:cubicBezTo>
                  <a:cubicBezTo>
                    <a:pt x="276353" y="700569"/>
                    <a:pt x="241967" y="707046"/>
                    <a:pt x="214821" y="692568"/>
                  </a:cubicBezTo>
                  <a:cubicBezTo>
                    <a:pt x="187675" y="678089"/>
                    <a:pt x="174340" y="638847"/>
                    <a:pt x="193295" y="614653"/>
                  </a:cubicBezTo>
                  <a:cubicBezTo>
                    <a:pt x="166910" y="646467"/>
                    <a:pt x="108998" y="642180"/>
                    <a:pt x="87567" y="606938"/>
                  </a:cubicBezTo>
                  <a:cubicBezTo>
                    <a:pt x="66136" y="571695"/>
                    <a:pt x="88996" y="518260"/>
                    <a:pt x="129382" y="509497"/>
                  </a:cubicBezTo>
                  <a:cubicBezTo>
                    <a:pt x="81852" y="522832"/>
                    <a:pt x="23369" y="497972"/>
                    <a:pt x="9557" y="450537"/>
                  </a:cubicBezTo>
                  <a:cubicBezTo>
                    <a:pt x="-4254" y="403103"/>
                    <a:pt x="43657" y="346524"/>
                    <a:pt x="90996" y="360431"/>
                  </a:cubicBezTo>
                  <a:cubicBezTo>
                    <a:pt x="49086" y="358335"/>
                    <a:pt x="17463" y="308138"/>
                    <a:pt x="33751" y="269372"/>
                  </a:cubicBezTo>
                  <a:cubicBezTo>
                    <a:pt x="59278" y="208507"/>
                    <a:pt x="117857" y="243273"/>
                    <a:pt x="161671" y="246036"/>
                  </a:cubicBezTo>
                  <a:cubicBezTo>
                    <a:pt x="118904" y="196315"/>
                    <a:pt x="132716" y="99351"/>
                    <a:pt x="195676" y="70299"/>
                  </a:cubicBezTo>
                  <a:cubicBezTo>
                    <a:pt x="234824" y="52202"/>
                    <a:pt x="286830" y="71442"/>
                    <a:pt x="304832" y="110685"/>
                  </a:cubicBezTo>
                  <a:cubicBezTo>
                    <a:pt x="285020" y="67537"/>
                    <a:pt x="343885" y="7625"/>
                    <a:pt x="383985" y="7149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/>
            <p:cNvSpPr/>
            <p:nvPr/>
          </p:nvSpPr>
          <p:spPr>
            <a:xfrm>
              <a:off x="1303950" y="5099473"/>
              <a:ext cx="428625" cy="361950"/>
            </a:xfrm>
            <a:custGeom>
              <a:avLst/>
              <a:gdLst>
                <a:gd name="connsiteX0" fmla="*/ 139074 w 428625"/>
                <a:gd name="connsiteY0" fmla="*/ 212408 h 361950"/>
                <a:gd name="connsiteX1" fmla="*/ 61159 w 428625"/>
                <a:gd name="connsiteY1" fmla="*/ 7144 h 361950"/>
                <a:gd name="connsiteX2" fmla="*/ 10010 w 428625"/>
                <a:gd name="connsiteY2" fmla="*/ 113443 h 361950"/>
                <a:gd name="connsiteX3" fmla="*/ 191461 w 428625"/>
                <a:gd name="connsiteY3" fmla="*/ 356330 h 361950"/>
                <a:gd name="connsiteX4" fmla="*/ 351767 w 428625"/>
                <a:gd name="connsiteY4" fmla="*/ 315373 h 361950"/>
                <a:gd name="connsiteX5" fmla="*/ 399392 w 428625"/>
                <a:gd name="connsiteY5" fmla="*/ 272701 h 361950"/>
                <a:gd name="connsiteX6" fmla="*/ 421966 w 428625"/>
                <a:gd name="connsiteY6" fmla="*/ 219551 h 361950"/>
                <a:gd name="connsiteX7" fmla="*/ 430634 w 428625"/>
                <a:gd name="connsiteY7" fmla="*/ 154591 h 361950"/>
                <a:gd name="connsiteX8" fmla="*/ 139074 w 428625"/>
                <a:gd name="connsiteY8" fmla="*/ 21240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5" h="361950">
                  <a:moveTo>
                    <a:pt x="139074" y="212408"/>
                  </a:moveTo>
                  <a:cubicBezTo>
                    <a:pt x="69922" y="184785"/>
                    <a:pt x="30394" y="88868"/>
                    <a:pt x="61159" y="7144"/>
                  </a:cubicBezTo>
                  <a:cubicBezTo>
                    <a:pt x="35727" y="35052"/>
                    <a:pt x="17058" y="70580"/>
                    <a:pt x="10010" y="113443"/>
                  </a:cubicBezTo>
                  <a:cubicBezTo>
                    <a:pt x="-9135" y="228886"/>
                    <a:pt x="69446" y="349472"/>
                    <a:pt x="191461" y="356330"/>
                  </a:cubicBezTo>
                  <a:cubicBezTo>
                    <a:pt x="247087" y="359474"/>
                    <a:pt x="304523" y="345091"/>
                    <a:pt x="351767" y="315373"/>
                  </a:cubicBezTo>
                  <a:cubicBezTo>
                    <a:pt x="369960" y="303943"/>
                    <a:pt x="387105" y="290322"/>
                    <a:pt x="399392" y="272701"/>
                  </a:cubicBezTo>
                  <a:cubicBezTo>
                    <a:pt x="410441" y="256794"/>
                    <a:pt x="417204" y="238316"/>
                    <a:pt x="421966" y="219551"/>
                  </a:cubicBezTo>
                  <a:cubicBezTo>
                    <a:pt x="427395" y="198406"/>
                    <a:pt x="430253" y="176499"/>
                    <a:pt x="430634" y="154591"/>
                  </a:cubicBezTo>
                  <a:cubicBezTo>
                    <a:pt x="361387" y="234601"/>
                    <a:pt x="250326" y="268034"/>
                    <a:pt x="139074" y="212408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/>
            <p:cNvSpPr/>
            <p:nvPr/>
          </p:nvSpPr>
          <p:spPr>
            <a:xfrm>
              <a:off x="1347394" y="5028507"/>
              <a:ext cx="390525" cy="314325"/>
            </a:xfrm>
            <a:custGeom>
              <a:avLst/>
              <a:gdLst>
                <a:gd name="connsiteX0" fmla="*/ 372617 w 390525"/>
                <a:gd name="connsiteY0" fmla="*/ 137642 h 314325"/>
                <a:gd name="connsiteX1" fmla="*/ 17715 w 390525"/>
                <a:gd name="connsiteY1" fmla="*/ 78110 h 314325"/>
                <a:gd name="connsiteX2" fmla="*/ 95630 w 390525"/>
                <a:gd name="connsiteY2" fmla="*/ 283374 h 314325"/>
                <a:gd name="connsiteX3" fmla="*/ 387190 w 390525"/>
                <a:gd name="connsiteY3" fmla="*/ 225557 h 314325"/>
                <a:gd name="connsiteX4" fmla="*/ 372617 w 390525"/>
                <a:gd name="connsiteY4" fmla="*/ 13764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314325">
                  <a:moveTo>
                    <a:pt x="372617" y="137642"/>
                  </a:moveTo>
                  <a:cubicBezTo>
                    <a:pt x="312609" y="-20854"/>
                    <a:pt x="114585" y="-27808"/>
                    <a:pt x="17715" y="78110"/>
                  </a:cubicBezTo>
                  <a:cubicBezTo>
                    <a:pt x="-13050" y="159740"/>
                    <a:pt x="26478" y="255656"/>
                    <a:pt x="95630" y="283374"/>
                  </a:cubicBezTo>
                  <a:cubicBezTo>
                    <a:pt x="206882" y="339000"/>
                    <a:pt x="317943" y="305567"/>
                    <a:pt x="387190" y="225557"/>
                  </a:cubicBezTo>
                  <a:cubicBezTo>
                    <a:pt x="387666" y="195649"/>
                    <a:pt x="383190" y="165645"/>
                    <a:pt x="372617" y="137642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/>
            <p:cNvSpPr/>
            <p:nvPr/>
          </p:nvSpPr>
          <p:spPr>
            <a:xfrm>
              <a:off x="2385239" y="5619846"/>
              <a:ext cx="57150" cy="676275"/>
            </a:xfrm>
            <a:custGeom>
              <a:avLst/>
              <a:gdLst>
                <a:gd name="connsiteX0" fmla="*/ 27906 w 57150"/>
                <a:gd name="connsiteY0" fmla="*/ 13503 h 676275"/>
                <a:gd name="connsiteX1" fmla="*/ 14571 w 57150"/>
                <a:gd name="connsiteY1" fmla="*/ 533283 h 676275"/>
                <a:gd name="connsiteX2" fmla="*/ 21239 w 57150"/>
                <a:gd name="connsiteY2" fmla="*/ 605482 h 676275"/>
                <a:gd name="connsiteX3" fmla="*/ 25525 w 57150"/>
                <a:gd name="connsiteY3" fmla="*/ 641487 h 676275"/>
                <a:gd name="connsiteX4" fmla="*/ 28763 w 57150"/>
                <a:gd name="connsiteY4" fmla="*/ 653107 h 676275"/>
                <a:gd name="connsiteX5" fmla="*/ 35812 w 57150"/>
                <a:gd name="connsiteY5" fmla="*/ 659679 h 676275"/>
                <a:gd name="connsiteX6" fmla="*/ 41051 w 57150"/>
                <a:gd name="connsiteY6" fmla="*/ 650536 h 676275"/>
                <a:gd name="connsiteX7" fmla="*/ 39717 w 57150"/>
                <a:gd name="connsiteY7" fmla="*/ 651107 h 676275"/>
                <a:gd name="connsiteX8" fmla="*/ 47718 w 57150"/>
                <a:gd name="connsiteY8" fmla="*/ 650059 h 676275"/>
                <a:gd name="connsiteX9" fmla="*/ 51909 w 57150"/>
                <a:gd name="connsiteY9" fmla="*/ 653869 h 676275"/>
                <a:gd name="connsiteX10" fmla="*/ 47623 w 57150"/>
                <a:gd name="connsiteY10" fmla="*/ 664252 h 676275"/>
                <a:gd name="connsiteX11" fmla="*/ 48671 w 57150"/>
                <a:gd name="connsiteY11" fmla="*/ 663680 h 676275"/>
                <a:gd name="connsiteX12" fmla="*/ 44194 w 57150"/>
                <a:gd name="connsiteY12" fmla="*/ 647011 h 676275"/>
                <a:gd name="connsiteX13" fmla="*/ 42956 w 57150"/>
                <a:gd name="connsiteY13" fmla="*/ 647011 h 676275"/>
                <a:gd name="connsiteX14" fmla="*/ 34097 w 57150"/>
                <a:gd name="connsiteY14" fmla="*/ 653774 h 676275"/>
                <a:gd name="connsiteX15" fmla="*/ 53814 w 57150"/>
                <a:gd name="connsiteY15" fmla="*/ 666919 h 676275"/>
                <a:gd name="connsiteX16" fmla="*/ 56958 w 57150"/>
                <a:gd name="connsiteY16" fmla="*/ 647583 h 676275"/>
                <a:gd name="connsiteX17" fmla="*/ 50004 w 57150"/>
                <a:gd name="connsiteY17" fmla="*/ 639582 h 676275"/>
                <a:gd name="connsiteX18" fmla="*/ 47718 w 57150"/>
                <a:gd name="connsiteY18" fmla="*/ 620722 h 676275"/>
                <a:gd name="connsiteX19" fmla="*/ 34383 w 57150"/>
                <a:gd name="connsiteY19" fmla="*/ 473656 h 676275"/>
                <a:gd name="connsiteX20" fmla="*/ 30002 w 57150"/>
                <a:gd name="connsiteY20" fmla="*/ 181048 h 676275"/>
                <a:gd name="connsiteX21" fmla="*/ 41241 w 57150"/>
                <a:gd name="connsiteY21" fmla="*/ 13218 h 676275"/>
                <a:gd name="connsiteX22" fmla="*/ 27906 w 57150"/>
                <a:gd name="connsiteY22" fmla="*/ 1350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50" h="676275">
                  <a:moveTo>
                    <a:pt x="27906" y="13503"/>
                  </a:moveTo>
                  <a:cubicBezTo>
                    <a:pt x="6285" y="186001"/>
                    <a:pt x="1046" y="359928"/>
                    <a:pt x="14571" y="533283"/>
                  </a:cubicBezTo>
                  <a:cubicBezTo>
                    <a:pt x="16476" y="557381"/>
                    <a:pt x="18572" y="581479"/>
                    <a:pt x="21239" y="605482"/>
                  </a:cubicBezTo>
                  <a:cubicBezTo>
                    <a:pt x="22572" y="617484"/>
                    <a:pt x="24001" y="629485"/>
                    <a:pt x="25525" y="641487"/>
                  </a:cubicBezTo>
                  <a:cubicBezTo>
                    <a:pt x="26001" y="645487"/>
                    <a:pt x="26573" y="649583"/>
                    <a:pt x="28763" y="653107"/>
                  </a:cubicBezTo>
                  <a:cubicBezTo>
                    <a:pt x="29526" y="654250"/>
                    <a:pt x="35812" y="659965"/>
                    <a:pt x="35812" y="659679"/>
                  </a:cubicBezTo>
                  <a:cubicBezTo>
                    <a:pt x="37527" y="656631"/>
                    <a:pt x="39336" y="653583"/>
                    <a:pt x="41051" y="650536"/>
                  </a:cubicBezTo>
                  <a:lnTo>
                    <a:pt x="39717" y="651107"/>
                  </a:lnTo>
                  <a:cubicBezTo>
                    <a:pt x="42384" y="650726"/>
                    <a:pt x="45051" y="650440"/>
                    <a:pt x="47718" y="650059"/>
                  </a:cubicBezTo>
                  <a:cubicBezTo>
                    <a:pt x="49147" y="651393"/>
                    <a:pt x="50480" y="652631"/>
                    <a:pt x="51909" y="653869"/>
                  </a:cubicBezTo>
                  <a:cubicBezTo>
                    <a:pt x="50480" y="657394"/>
                    <a:pt x="49052" y="660822"/>
                    <a:pt x="47623" y="664252"/>
                  </a:cubicBezTo>
                  <a:lnTo>
                    <a:pt x="48671" y="663680"/>
                  </a:lnTo>
                  <a:cubicBezTo>
                    <a:pt x="56862" y="659489"/>
                    <a:pt x="52576" y="647202"/>
                    <a:pt x="44194" y="647011"/>
                  </a:cubicBezTo>
                  <a:lnTo>
                    <a:pt x="42956" y="647011"/>
                  </a:lnTo>
                  <a:cubicBezTo>
                    <a:pt x="38860" y="646916"/>
                    <a:pt x="35240" y="649964"/>
                    <a:pt x="34097" y="653774"/>
                  </a:cubicBezTo>
                  <a:cubicBezTo>
                    <a:pt x="30478" y="665680"/>
                    <a:pt x="44289" y="675110"/>
                    <a:pt x="53814" y="666919"/>
                  </a:cubicBezTo>
                  <a:cubicBezTo>
                    <a:pt x="59339" y="662156"/>
                    <a:pt x="60196" y="653869"/>
                    <a:pt x="56958" y="647583"/>
                  </a:cubicBezTo>
                  <a:cubicBezTo>
                    <a:pt x="55338" y="644439"/>
                    <a:pt x="51338" y="642630"/>
                    <a:pt x="50004" y="639582"/>
                  </a:cubicBezTo>
                  <a:cubicBezTo>
                    <a:pt x="47718" y="634343"/>
                    <a:pt x="48290" y="626532"/>
                    <a:pt x="47718" y="620722"/>
                  </a:cubicBezTo>
                  <a:cubicBezTo>
                    <a:pt x="42289" y="571764"/>
                    <a:pt x="37527" y="522805"/>
                    <a:pt x="34383" y="473656"/>
                  </a:cubicBezTo>
                  <a:cubicBezTo>
                    <a:pt x="28192" y="376215"/>
                    <a:pt x="27049" y="278584"/>
                    <a:pt x="30002" y="181048"/>
                  </a:cubicBezTo>
                  <a:cubicBezTo>
                    <a:pt x="31716" y="125041"/>
                    <a:pt x="35812" y="69034"/>
                    <a:pt x="41241" y="13218"/>
                  </a:cubicBezTo>
                  <a:cubicBezTo>
                    <a:pt x="42098" y="4931"/>
                    <a:pt x="28954" y="5217"/>
                    <a:pt x="27906" y="13503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>
              <a:off x="2401906" y="5768128"/>
              <a:ext cx="228600" cy="228600"/>
            </a:xfrm>
            <a:custGeom>
              <a:avLst/>
              <a:gdLst>
                <a:gd name="connsiteX0" fmla="*/ 161925 w 228600"/>
                <a:gd name="connsiteY0" fmla="*/ 183737 h 228600"/>
                <a:gd name="connsiteX1" fmla="*/ 7144 w 228600"/>
                <a:gd name="connsiteY1" fmla="*/ 222790 h 228600"/>
                <a:gd name="connsiteX2" fmla="*/ 99917 w 228600"/>
                <a:gd name="connsiteY2" fmla="*/ 75343 h 228600"/>
                <a:gd name="connsiteX3" fmla="*/ 230791 w 228600"/>
                <a:gd name="connsiteY3" fmla="*/ 7144 h 228600"/>
                <a:gd name="connsiteX4" fmla="*/ 218122 w 228600"/>
                <a:gd name="connsiteY4" fmla="*/ 104489 h 228600"/>
                <a:gd name="connsiteX5" fmla="*/ 161925 w 228600"/>
                <a:gd name="connsiteY5" fmla="*/ 1837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228600">
                  <a:moveTo>
                    <a:pt x="161925" y="183737"/>
                  </a:moveTo>
                  <a:cubicBezTo>
                    <a:pt x="119539" y="213836"/>
                    <a:pt x="57055" y="213646"/>
                    <a:pt x="7144" y="222790"/>
                  </a:cubicBezTo>
                  <a:cubicBezTo>
                    <a:pt x="20479" y="163259"/>
                    <a:pt x="53245" y="114014"/>
                    <a:pt x="99917" y="75343"/>
                  </a:cubicBezTo>
                  <a:cubicBezTo>
                    <a:pt x="138017" y="43815"/>
                    <a:pt x="183737" y="22479"/>
                    <a:pt x="230791" y="7144"/>
                  </a:cubicBezTo>
                  <a:cubicBezTo>
                    <a:pt x="231553" y="40005"/>
                    <a:pt x="228790" y="73343"/>
                    <a:pt x="218122" y="104489"/>
                  </a:cubicBezTo>
                  <a:cubicBezTo>
                    <a:pt x="207550" y="135731"/>
                    <a:pt x="188690" y="164687"/>
                    <a:pt x="161925" y="183737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/>
            <p:cNvSpPr/>
            <p:nvPr/>
          </p:nvSpPr>
          <p:spPr>
            <a:xfrm>
              <a:off x="2215985" y="5734219"/>
              <a:ext cx="180975" cy="171450"/>
            </a:xfrm>
            <a:custGeom>
              <a:avLst/>
              <a:gdLst>
                <a:gd name="connsiteX0" fmla="*/ 59334 w 180975"/>
                <a:gd name="connsiteY0" fmla="*/ 140779 h 171450"/>
                <a:gd name="connsiteX1" fmla="*/ 176396 w 180975"/>
                <a:gd name="connsiteY1" fmla="*/ 170307 h 171450"/>
                <a:gd name="connsiteX2" fmla="*/ 106197 w 180975"/>
                <a:gd name="connsiteY2" fmla="*/ 58769 h 171450"/>
                <a:gd name="connsiteX3" fmla="*/ 7232 w 180975"/>
                <a:gd name="connsiteY3" fmla="*/ 7144 h 171450"/>
                <a:gd name="connsiteX4" fmla="*/ 16757 w 180975"/>
                <a:gd name="connsiteY4" fmla="*/ 80867 h 171450"/>
                <a:gd name="connsiteX5" fmla="*/ 59334 w 180975"/>
                <a:gd name="connsiteY5" fmla="*/ 14077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171450">
                  <a:moveTo>
                    <a:pt x="59334" y="140779"/>
                  </a:moveTo>
                  <a:cubicBezTo>
                    <a:pt x="91338" y="163544"/>
                    <a:pt x="138677" y="163449"/>
                    <a:pt x="176396" y="170307"/>
                  </a:cubicBezTo>
                  <a:cubicBezTo>
                    <a:pt x="166300" y="125254"/>
                    <a:pt x="141535" y="88011"/>
                    <a:pt x="106197" y="58769"/>
                  </a:cubicBezTo>
                  <a:cubicBezTo>
                    <a:pt x="77336" y="34957"/>
                    <a:pt x="42760" y="18764"/>
                    <a:pt x="7232" y="7144"/>
                  </a:cubicBezTo>
                  <a:cubicBezTo>
                    <a:pt x="6660" y="32004"/>
                    <a:pt x="8756" y="57245"/>
                    <a:pt x="16757" y="80867"/>
                  </a:cubicBezTo>
                  <a:cubicBezTo>
                    <a:pt x="24853" y="104489"/>
                    <a:pt x="39045" y="126397"/>
                    <a:pt x="59334" y="140779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/>
            <p:cNvSpPr/>
            <p:nvPr/>
          </p:nvSpPr>
          <p:spPr>
            <a:xfrm>
              <a:off x="2160410" y="5316450"/>
              <a:ext cx="495300" cy="457200"/>
            </a:xfrm>
            <a:custGeom>
              <a:avLst/>
              <a:gdLst>
                <a:gd name="connsiteX0" fmla="*/ 252545 w 495300"/>
                <a:gd name="connsiteY0" fmla="*/ 7146 h 457200"/>
                <a:gd name="connsiteX1" fmla="*/ 297026 w 495300"/>
                <a:gd name="connsiteY1" fmla="*/ 81631 h 457200"/>
                <a:gd name="connsiteX2" fmla="*/ 378560 w 495300"/>
                <a:gd name="connsiteY2" fmla="*/ 56866 h 457200"/>
                <a:gd name="connsiteX3" fmla="*/ 388371 w 495300"/>
                <a:gd name="connsiteY3" fmla="*/ 135257 h 457200"/>
                <a:gd name="connsiteX4" fmla="*/ 463047 w 495300"/>
                <a:gd name="connsiteY4" fmla="*/ 159165 h 457200"/>
                <a:gd name="connsiteX5" fmla="*/ 429138 w 495300"/>
                <a:gd name="connsiteY5" fmla="*/ 229840 h 457200"/>
                <a:gd name="connsiteX6" fmla="*/ 471429 w 495300"/>
                <a:gd name="connsiteY6" fmla="*/ 262606 h 457200"/>
                <a:gd name="connsiteX7" fmla="*/ 489336 w 495300"/>
                <a:gd name="connsiteY7" fmla="*/ 288991 h 457200"/>
                <a:gd name="connsiteX8" fmla="*/ 466095 w 495300"/>
                <a:gd name="connsiteY8" fmla="*/ 332520 h 457200"/>
                <a:gd name="connsiteX9" fmla="*/ 414946 w 495300"/>
                <a:gd name="connsiteY9" fmla="*/ 344236 h 457200"/>
                <a:gd name="connsiteX10" fmla="*/ 407040 w 495300"/>
                <a:gd name="connsiteY10" fmla="*/ 417102 h 457200"/>
                <a:gd name="connsiteX11" fmla="*/ 349795 w 495300"/>
                <a:gd name="connsiteY11" fmla="*/ 406053 h 457200"/>
                <a:gd name="connsiteX12" fmla="*/ 294836 w 495300"/>
                <a:gd name="connsiteY12" fmla="*/ 456631 h 457200"/>
                <a:gd name="connsiteX13" fmla="*/ 240734 w 495300"/>
                <a:gd name="connsiteY13" fmla="*/ 405101 h 457200"/>
                <a:gd name="connsiteX14" fmla="*/ 199300 w 495300"/>
                <a:gd name="connsiteY14" fmla="*/ 447963 h 457200"/>
                <a:gd name="connsiteX15" fmla="*/ 142340 w 495300"/>
                <a:gd name="connsiteY15" fmla="*/ 453392 h 457200"/>
                <a:gd name="connsiteX16" fmla="*/ 128339 w 495300"/>
                <a:gd name="connsiteY16" fmla="*/ 402624 h 457200"/>
                <a:gd name="connsiteX17" fmla="*/ 59473 w 495300"/>
                <a:gd name="connsiteY17" fmla="*/ 397576 h 457200"/>
                <a:gd name="connsiteX18" fmla="*/ 86714 w 495300"/>
                <a:gd name="connsiteY18" fmla="*/ 334139 h 457200"/>
                <a:gd name="connsiteX19" fmla="*/ 8705 w 495300"/>
                <a:gd name="connsiteY19" fmla="*/ 295754 h 457200"/>
                <a:gd name="connsiteX20" fmla="*/ 61759 w 495300"/>
                <a:gd name="connsiteY20" fmla="*/ 237080 h 457200"/>
                <a:gd name="connsiteX21" fmla="*/ 24421 w 495300"/>
                <a:gd name="connsiteY21" fmla="*/ 177739 h 457200"/>
                <a:gd name="connsiteX22" fmla="*/ 107765 w 495300"/>
                <a:gd name="connsiteY22" fmla="*/ 162499 h 457200"/>
                <a:gd name="connsiteX23" fmla="*/ 129958 w 495300"/>
                <a:gd name="connsiteY23" fmla="*/ 48008 h 457200"/>
                <a:gd name="connsiteX24" fmla="*/ 201014 w 495300"/>
                <a:gd name="connsiteY24" fmla="*/ 74297 h 457200"/>
                <a:gd name="connsiteX25" fmla="*/ 252545 w 495300"/>
                <a:gd name="connsiteY25" fmla="*/ 714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300" h="457200">
                  <a:moveTo>
                    <a:pt x="252545" y="7146"/>
                  </a:moveTo>
                  <a:cubicBezTo>
                    <a:pt x="287692" y="6765"/>
                    <a:pt x="314933" y="51437"/>
                    <a:pt x="297026" y="81631"/>
                  </a:cubicBezTo>
                  <a:cubicBezTo>
                    <a:pt x="313981" y="55343"/>
                    <a:pt x="351129" y="42007"/>
                    <a:pt x="378560" y="56866"/>
                  </a:cubicBezTo>
                  <a:cubicBezTo>
                    <a:pt x="406088" y="71726"/>
                    <a:pt x="413136" y="116207"/>
                    <a:pt x="388371" y="135257"/>
                  </a:cubicBezTo>
                  <a:cubicBezTo>
                    <a:pt x="413708" y="119922"/>
                    <a:pt x="451331" y="131923"/>
                    <a:pt x="463047" y="159165"/>
                  </a:cubicBezTo>
                  <a:cubicBezTo>
                    <a:pt x="474763" y="186406"/>
                    <a:pt x="457618" y="222030"/>
                    <a:pt x="429138" y="229840"/>
                  </a:cubicBezTo>
                  <a:cubicBezTo>
                    <a:pt x="444283" y="239365"/>
                    <a:pt x="458475" y="250319"/>
                    <a:pt x="471429" y="262606"/>
                  </a:cubicBezTo>
                  <a:cubicBezTo>
                    <a:pt x="479240" y="270036"/>
                    <a:pt x="486955" y="278513"/>
                    <a:pt x="489336" y="288991"/>
                  </a:cubicBezTo>
                  <a:cubicBezTo>
                    <a:pt x="493337" y="306231"/>
                    <a:pt x="481526" y="323852"/>
                    <a:pt x="466095" y="332520"/>
                  </a:cubicBezTo>
                  <a:cubicBezTo>
                    <a:pt x="450665" y="341188"/>
                    <a:pt x="432472" y="342807"/>
                    <a:pt x="414946" y="344236"/>
                  </a:cubicBezTo>
                  <a:cubicBezTo>
                    <a:pt x="424280" y="369001"/>
                    <a:pt x="435139" y="399005"/>
                    <a:pt x="407040" y="417102"/>
                  </a:cubicBezTo>
                  <a:cubicBezTo>
                    <a:pt x="389038" y="428722"/>
                    <a:pt x="362273" y="423579"/>
                    <a:pt x="349795" y="406053"/>
                  </a:cubicBezTo>
                  <a:cubicBezTo>
                    <a:pt x="347795" y="433390"/>
                    <a:pt x="322268" y="456916"/>
                    <a:pt x="294836" y="456631"/>
                  </a:cubicBezTo>
                  <a:cubicBezTo>
                    <a:pt x="267404" y="456440"/>
                    <a:pt x="242353" y="432437"/>
                    <a:pt x="240734" y="405101"/>
                  </a:cubicBezTo>
                  <a:cubicBezTo>
                    <a:pt x="228732" y="421103"/>
                    <a:pt x="216159" y="437295"/>
                    <a:pt x="199300" y="447963"/>
                  </a:cubicBezTo>
                  <a:cubicBezTo>
                    <a:pt x="182346" y="458631"/>
                    <a:pt x="159962" y="462822"/>
                    <a:pt x="142340" y="453392"/>
                  </a:cubicBezTo>
                  <a:cubicBezTo>
                    <a:pt x="124719" y="443963"/>
                    <a:pt x="115956" y="418340"/>
                    <a:pt x="128339" y="402624"/>
                  </a:cubicBezTo>
                  <a:cubicBezTo>
                    <a:pt x="111194" y="423293"/>
                    <a:pt x="73379" y="420531"/>
                    <a:pt x="59473" y="397576"/>
                  </a:cubicBezTo>
                  <a:cubicBezTo>
                    <a:pt x="45471" y="374621"/>
                    <a:pt x="60425" y="339854"/>
                    <a:pt x="86714" y="334139"/>
                  </a:cubicBezTo>
                  <a:cubicBezTo>
                    <a:pt x="55758" y="342807"/>
                    <a:pt x="17658" y="326614"/>
                    <a:pt x="8705" y="295754"/>
                  </a:cubicBezTo>
                  <a:cubicBezTo>
                    <a:pt x="-249" y="264893"/>
                    <a:pt x="30898" y="228031"/>
                    <a:pt x="61759" y="237080"/>
                  </a:cubicBezTo>
                  <a:cubicBezTo>
                    <a:pt x="34422" y="235746"/>
                    <a:pt x="13848" y="202980"/>
                    <a:pt x="24421" y="177739"/>
                  </a:cubicBezTo>
                  <a:cubicBezTo>
                    <a:pt x="41090" y="138115"/>
                    <a:pt x="79190" y="160689"/>
                    <a:pt x="107765" y="162499"/>
                  </a:cubicBezTo>
                  <a:cubicBezTo>
                    <a:pt x="79952" y="130114"/>
                    <a:pt x="88905" y="66963"/>
                    <a:pt x="129958" y="48008"/>
                  </a:cubicBezTo>
                  <a:cubicBezTo>
                    <a:pt x="155485" y="36197"/>
                    <a:pt x="189394" y="48770"/>
                    <a:pt x="201014" y="74297"/>
                  </a:cubicBezTo>
                  <a:cubicBezTo>
                    <a:pt x="188156" y="46484"/>
                    <a:pt x="226446" y="7432"/>
                    <a:pt x="252545" y="7146"/>
                  </a:cubicBezTo>
                  <a:close/>
                </a:path>
              </a:pathLst>
            </a:custGeom>
            <a:solidFill>
              <a:srgbClr val="FFE0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/>
            <p:cNvSpPr/>
            <p:nvPr/>
          </p:nvSpPr>
          <p:spPr>
            <a:xfrm>
              <a:off x="2276592" y="5457899"/>
              <a:ext cx="285750" cy="238125"/>
            </a:xfrm>
            <a:custGeom>
              <a:avLst/>
              <a:gdLst>
                <a:gd name="connsiteX0" fmla="*/ 93119 w 285750"/>
                <a:gd name="connsiteY0" fmla="*/ 140875 h 238125"/>
                <a:gd name="connsiteX1" fmla="*/ 42351 w 285750"/>
                <a:gd name="connsiteY1" fmla="*/ 7144 h 238125"/>
                <a:gd name="connsiteX2" fmla="*/ 9014 w 285750"/>
                <a:gd name="connsiteY2" fmla="*/ 76391 h 238125"/>
                <a:gd name="connsiteX3" fmla="*/ 127219 w 285750"/>
                <a:gd name="connsiteY3" fmla="*/ 234601 h 238125"/>
                <a:gd name="connsiteX4" fmla="*/ 231708 w 285750"/>
                <a:gd name="connsiteY4" fmla="*/ 207931 h 238125"/>
                <a:gd name="connsiteX5" fmla="*/ 262760 w 285750"/>
                <a:gd name="connsiteY5" fmla="*/ 180118 h 238125"/>
                <a:gd name="connsiteX6" fmla="*/ 277428 w 285750"/>
                <a:gd name="connsiteY6" fmla="*/ 145447 h 238125"/>
                <a:gd name="connsiteX7" fmla="*/ 283048 w 285750"/>
                <a:gd name="connsiteY7" fmla="*/ 103156 h 238125"/>
                <a:gd name="connsiteX8" fmla="*/ 93119 w 285750"/>
                <a:gd name="connsiteY8" fmla="*/ 14087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238125">
                  <a:moveTo>
                    <a:pt x="93119" y="140875"/>
                  </a:moveTo>
                  <a:cubicBezTo>
                    <a:pt x="48066" y="122873"/>
                    <a:pt x="22349" y="60388"/>
                    <a:pt x="42351" y="7144"/>
                  </a:cubicBezTo>
                  <a:cubicBezTo>
                    <a:pt x="25777" y="25337"/>
                    <a:pt x="13681" y="48482"/>
                    <a:pt x="9014" y="76391"/>
                  </a:cubicBezTo>
                  <a:cubicBezTo>
                    <a:pt x="-3464" y="151638"/>
                    <a:pt x="47685" y="230124"/>
                    <a:pt x="127219" y="234601"/>
                  </a:cubicBezTo>
                  <a:cubicBezTo>
                    <a:pt x="163414" y="236696"/>
                    <a:pt x="200847" y="227267"/>
                    <a:pt x="231708" y="207931"/>
                  </a:cubicBezTo>
                  <a:cubicBezTo>
                    <a:pt x="243519" y="200501"/>
                    <a:pt x="254759" y="191548"/>
                    <a:pt x="262760" y="180118"/>
                  </a:cubicBezTo>
                  <a:cubicBezTo>
                    <a:pt x="269999" y="169736"/>
                    <a:pt x="274380" y="157734"/>
                    <a:pt x="277428" y="145447"/>
                  </a:cubicBezTo>
                  <a:cubicBezTo>
                    <a:pt x="280952" y="131636"/>
                    <a:pt x="282857" y="117443"/>
                    <a:pt x="283048" y="103156"/>
                  </a:cubicBezTo>
                  <a:cubicBezTo>
                    <a:pt x="237899" y="155353"/>
                    <a:pt x="165605" y="177165"/>
                    <a:pt x="93119" y="140875"/>
                  </a:cubicBezTo>
                  <a:close/>
                </a:path>
              </a:pathLst>
            </a:custGeom>
            <a:solidFill>
              <a:srgbClr val="603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/>
            <p:cNvSpPr/>
            <p:nvPr/>
          </p:nvSpPr>
          <p:spPr>
            <a:xfrm>
              <a:off x="2304930" y="5411734"/>
              <a:ext cx="257175" cy="209550"/>
            </a:xfrm>
            <a:custGeom>
              <a:avLst/>
              <a:gdLst>
                <a:gd name="connsiteX0" fmla="*/ 245185 w 257175"/>
                <a:gd name="connsiteY0" fmla="*/ 92171 h 209550"/>
                <a:gd name="connsiteX1" fmla="*/ 14013 w 257175"/>
                <a:gd name="connsiteY1" fmla="*/ 53404 h 209550"/>
                <a:gd name="connsiteX2" fmla="*/ 64781 w 257175"/>
                <a:gd name="connsiteY2" fmla="*/ 187135 h 209550"/>
                <a:gd name="connsiteX3" fmla="*/ 254710 w 257175"/>
                <a:gd name="connsiteY3" fmla="*/ 149511 h 209550"/>
                <a:gd name="connsiteX4" fmla="*/ 245185 w 257175"/>
                <a:gd name="connsiteY4" fmla="*/ 921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09550">
                  <a:moveTo>
                    <a:pt x="245185" y="92171"/>
                  </a:moveTo>
                  <a:cubicBezTo>
                    <a:pt x="206132" y="-11080"/>
                    <a:pt x="77069" y="-15652"/>
                    <a:pt x="14013" y="53404"/>
                  </a:cubicBezTo>
                  <a:cubicBezTo>
                    <a:pt x="-5989" y="106553"/>
                    <a:pt x="19728" y="169037"/>
                    <a:pt x="64781" y="187135"/>
                  </a:cubicBezTo>
                  <a:cubicBezTo>
                    <a:pt x="137267" y="223330"/>
                    <a:pt x="209562" y="201613"/>
                    <a:pt x="254710" y="149511"/>
                  </a:cubicBezTo>
                  <a:cubicBezTo>
                    <a:pt x="254996" y="129890"/>
                    <a:pt x="252138" y="110363"/>
                    <a:pt x="245185" y="92171"/>
                  </a:cubicBezTo>
                  <a:close/>
                </a:path>
              </a:pathLst>
            </a:custGeom>
            <a:solidFill>
              <a:srgbClr val="774C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28" name="图形 13"/>
          <p:cNvGrpSpPr/>
          <p:nvPr userDrawn="1"/>
        </p:nvGrpSpPr>
        <p:grpSpPr>
          <a:xfrm>
            <a:off x="4185538" y="1791914"/>
            <a:ext cx="8296681" cy="6092771"/>
            <a:chOff x="4124405" y="840021"/>
            <a:chExt cx="8296681" cy="6092771"/>
          </a:xfrm>
        </p:grpSpPr>
        <p:sp>
          <p:nvSpPr>
            <p:cNvPr id="229" name="任意多边形: 形状 228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/>
            <p:cNvSpPr/>
            <p:nvPr/>
          </p:nvSpPr>
          <p:spPr>
            <a:xfrm>
              <a:off x="4124405" y="4434767"/>
              <a:ext cx="8149044" cy="2498025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/>
            <p:cNvSpPr/>
            <p:nvPr/>
          </p:nvSpPr>
          <p:spPr>
            <a:xfrm>
              <a:off x="9163441" y="4770512"/>
              <a:ext cx="3105150" cy="1219200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2" name="图形 205"/>
          <p:cNvGrpSpPr/>
          <p:nvPr userDrawn="1"/>
        </p:nvGrpSpPr>
        <p:grpSpPr>
          <a:xfrm>
            <a:off x="2336482" y="-1177695"/>
            <a:ext cx="1409700" cy="3115356"/>
            <a:chOff x="2429984" y="-1256795"/>
            <a:chExt cx="1409700" cy="3115356"/>
          </a:xfrm>
        </p:grpSpPr>
        <p:sp>
          <p:nvSpPr>
            <p:cNvPr id="313" name="任意多边形: 形状 312"/>
            <p:cNvSpPr/>
            <p:nvPr/>
          </p:nvSpPr>
          <p:spPr>
            <a:xfrm>
              <a:off x="3114913" y="-1256795"/>
              <a:ext cx="9525" cy="2619375"/>
            </a:xfrm>
            <a:custGeom>
              <a:avLst/>
              <a:gdLst>
                <a:gd name="connsiteX0" fmla="*/ 7144 w 9525"/>
                <a:gd name="connsiteY0" fmla="*/ 2619947 h 2619375"/>
                <a:gd name="connsiteX1" fmla="*/ 7144 w 9525"/>
                <a:gd name="connsiteY1" fmla="*/ 7144 h 26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19375">
                  <a:moveTo>
                    <a:pt x="7144" y="2619947"/>
                  </a:moveTo>
                  <a:lnTo>
                    <a:pt x="7144" y="7144"/>
                  </a:lnTo>
                </a:path>
              </a:pathLst>
            </a:custGeom>
            <a:ln w="9525" cap="flat">
              <a:solidFill>
                <a:srgbClr val="B6E4F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2429984" y="1058461"/>
              <a:ext cx="1409700" cy="800100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5" name="图形 3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0663" y="-313361"/>
            <a:ext cx="1400175" cy="1847850"/>
          </a:xfrm>
          <a:prstGeom prst="rect">
            <a:avLst/>
          </a:prstGeom>
        </p:spPr>
      </p:pic>
      <p:grpSp>
        <p:nvGrpSpPr>
          <p:cNvPr id="316" name="组合 315"/>
          <p:cNvGrpSpPr/>
          <p:nvPr userDrawn="1"/>
        </p:nvGrpSpPr>
        <p:grpSpPr>
          <a:xfrm>
            <a:off x="9306753" y="1416365"/>
            <a:ext cx="3414471" cy="3857625"/>
            <a:chOff x="9306753" y="1416365"/>
            <a:chExt cx="3414471" cy="3857625"/>
          </a:xfrm>
        </p:grpSpPr>
        <p:grpSp>
          <p:nvGrpSpPr>
            <p:cNvPr id="317" name="图形 180"/>
            <p:cNvGrpSpPr/>
            <p:nvPr/>
          </p:nvGrpSpPr>
          <p:grpSpPr>
            <a:xfrm rot="20758017">
              <a:off x="10797174" y="1416365"/>
              <a:ext cx="1924050" cy="3857625"/>
              <a:chOff x="10797174" y="1416365"/>
              <a:chExt cx="1924050" cy="3857625"/>
            </a:xfrm>
          </p:grpSpPr>
          <p:sp>
            <p:nvSpPr>
              <p:cNvPr id="319" name="任意多边形: 形状 318"/>
              <p:cNvSpPr/>
              <p:nvPr/>
            </p:nvSpPr>
            <p:spPr>
              <a:xfrm>
                <a:off x="11092314" y="2194699"/>
                <a:ext cx="1628775" cy="3086100"/>
              </a:xfrm>
              <a:custGeom>
                <a:avLst/>
                <a:gdLst>
                  <a:gd name="connsiteX0" fmla="*/ 9617 w 1628775"/>
                  <a:gd name="connsiteY0" fmla="*/ 35967 h 3086100"/>
                  <a:gd name="connsiteX1" fmla="*/ 60972 w 1628775"/>
                  <a:gd name="connsiteY1" fmla="*/ 9617 h 3086100"/>
                  <a:gd name="connsiteX2" fmla="*/ 1624397 w 1628775"/>
                  <a:gd name="connsiteY2" fmla="*/ 3056670 h 3086100"/>
                  <a:gd name="connsiteX3" fmla="*/ 1573042 w 1628775"/>
                  <a:gd name="connsiteY3" fmla="*/ 308302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3086100">
                    <a:moveTo>
                      <a:pt x="9617" y="35967"/>
                    </a:moveTo>
                    <a:lnTo>
                      <a:pt x="60972" y="9617"/>
                    </a:lnTo>
                    <a:lnTo>
                      <a:pt x="1624397" y="3056670"/>
                    </a:lnTo>
                    <a:lnTo>
                      <a:pt x="1573042" y="308302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/>
              <p:cNvSpPr/>
              <p:nvPr/>
            </p:nvSpPr>
            <p:spPr>
              <a:xfrm>
                <a:off x="10838489" y="2051192"/>
                <a:ext cx="352425" cy="752475"/>
              </a:xfrm>
              <a:custGeom>
                <a:avLst/>
                <a:gdLst>
                  <a:gd name="connsiteX0" fmla="*/ 350734 w 352425"/>
                  <a:gd name="connsiteY0" fmla="*/ 436450 h 752475"/>
                  <a:gd name="connsiteX1" fmla="*/ 301299 w 352425"/>
                  <a:gd name="connsiteY1" fmla="*/ 745727 h 752475"/>
                  <a:gd name="connsiteX2" fmla="*/ 23931 w 352425"/>
                  <a:gd name="connsiteY2" fmla="*/ 336628 h 752475"/>
                  <a:gd name="connsiteX3" fmla="*/ 156900 w 352425"/>
                  <a:gd name="connsiteY3" fmla="*/ 7349 h 752475"/>
                  <a:gd name="connsiteX4" fmla="*/ 350734 w 352425"/>
                  <a:gd name="connsiteY4" fmla="*/ 436450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752475">
                    <a:moveTo>
                      <a:pt x="350734" y="436450"/>
                    </a:moveTo>
                    <a:cubicBezTo>
                      <a:pt x="219670" y="509030"/>
                      <a:pt x="299870" y="695816"/>
                      <a:pt x="301299" y="745727"/>
                    </a:cubicBezTo>
                    <a:cubicBezTo>
                      <a:pt x="302728" y="795542"/>
                      <a:pt x="94797" y="632093"/>
                      <a:pt x="23931" y="336628"/>
                    </a:cubicBezTo>
                    <a:cubicBezTo>
                      <a:pt x="-52459" y="18112"/>
                      <a:pt x="156614" y="4967"/>
                      <a:pt x="156900" y="7349"/>
                    </a:cubicBezTo>
                    <a:lnTo>
                      <a:pt x="350734" y="436450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/>
              <p:cNvSpPr/>
              <p:nvPr/>
            </p:nvSpPr>
            <p:spPr>
              <a:xfrm>
                <a:off x="11170364" y="1933996"/>
                <a:ext cx="485775" cy="647700"/>
              </a:xfrm>
              <a:custGeom>
                <a:avLst/>
                <a:gdLst>
                  <a:gd name="connsiteX0" fmla="*/ 200977 w 485775"/>
                  <a:gd name="connsiteY0" fmla="*/ 471350 h 647700"/>
                  <a:gd name="connsiteX1" fmla="*/ 465677 w 485775"/>
                  <a:gd name="connsiteY1" fmla="*/ 638704 h 647700"/>
                  <a:gd name="connsiteX2" fmla="*/ 342138 w 485775"/>
                  <a:gd name="connsiteY2" fmla="*/ 160168 h 647700"/>
                  <a:gd name="connsiteX3" fmla="*/ 7144 w 485775"/>
                  <a:gd name="connsiteY3" fmla="*/ 42154 h 647700"/>
                  <a:gd name="connsiteX4" fmla="*/ 200977 w 485775"/>
                  <a:gd name="connsiteY4" fmla="*/ 47135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647700">
                    <a:moveTo>
                      <a:pt x="200977" y="471350"/>
                    </a:moveTo>
                    <a:cubicBezTo>
                      <a:pt x="342138" y="421058"/>
                      <a:pt x="429292" y="604700"/>
                      <a:pt x="465677" y="638704"/>
                    </a:cubicBezTo>
                    <a:cubicBezTo>
                      <a:pt x="502063" y="672709"/>
                      <a:pt x="514160" y="410676"/>
                      <a:pt x="342138" y="160168"/>
                    </a:cubicBezTo>
                    <a:cubicBezTo>
                      <a:pt x="170117" y="-90339"/>
                      <a:pt x="7144" y="42154"/>
                      <a:pt x="7144" y="42154"/>
                    </a:cubicBezTo>
                    <a:lnTo>
                      <a:pt x="200977" y="471350"/>
                    </a:ln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/>
              <p:cNvSpPr/>
              <p:nvPr/>
            </p:nvSpPr>
            <p:spPr>
              <a:xfrm>
                <a:off x="10790046" y="1430653"/>
                <a:ext cx="161925" cy="266700"/>
              </a:xfrm>
              <a:custGeom>
                <a:avLst/>
                <a:gdLst>
                  <a:gd name="connsiteX0" fmla="*/ 12081 w 161925"/>
                  <a:gd name="connsiteY0" fmla="*/ 9525 h 266700"/>
                  <a:gd name="connsiteX1" fmla="*/ 13415 w 161925"/>
                  <a:gd name="connsiteY1" fmla="*/ 265367 h 266700"/>
                  <a:gd name="connsiteX2" fmla="*/ 155433 w 161925"/>
                  <a:gd name="connsiteY2" fmla="*/ 223171 h 266700"/>
                  <a:gd name="connsiteX3" fmla="*/ 12558 w 161925"/>
                  <a:gd name="connsiteY3" fmla="*/ 7144 h 266700"/>
                  <a:gd name="connsiteX4" fmla="*/ 12081 w 161925"/>
                  <a:gd name="connsiteY4" fmla="*/ 9525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66700">
                    <a:moveTo>
                      <a:pt x="12081" y="9525"/>
                    </a:moveTo>
                    <a:cubicBezTo>
                      <a:pt x="7700" y="60674"/>
                      <a:pt x="3033" y="154115"/>
                      <a:pt x="13415" y="265367"/>
                    </a:cubicBezTo>
                    <a:cubicBezTo>
                      <a:pt x="64088" y="263462"/>
                      <a:pt x="111618" y="247936"/>
                      <a:pt x="155433" y="223171"/>
                    </a:cubicBezTo>
                    <a:cubicBezTo>
                      <a:pt x="111618" y="148781"/>
                      <a:pt x="64278" y="76676"/>
                      <a:pt x="12558" y="7144"/>
                    </a:cubicBezTo>
                    <a:cubicBezTo>
                      <a:pt x="12462" y="8001"/>
                      <a:pt x="12177" y="8668"/>
                      <a:pt x="12081" y="9525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/>
              <p:cNvSpPr/>
              <p:nvPr/>
            </p:nvSpPr>
            <p:spPr>
              <a:xfrm>
                <a:off x="10795459" y="1409238"/>
                <a:ext cx="238125" cy="247650"/>
              </a:xfrm>
              <a:custGeom>
                <a:avLst/>
                <a:gdLst>
                  <a:gd name="connsiteX0" fmla="*/ 45911 w 238125"/>
                  <a:gd name="connsiteY0" fmla="*/ 13223 h 247650"/>
                  <a:gd name="connsiteX1" fmla="*/ 7144 w 238125"/>
                  <a:gd name="connsiteY1" fmla="*/ 28558 h 247650"/>
                  <a:gd name="connsiteX2" fmla="*/ 150019 w 238125"/>
                  <a:gd name="connsiteY2" fmla="*/ 244585 h 247650"/>
                  <a:gd name="connsiteX3" fmla="*/ 235458 w 238125"/>
                  <a:gd name="connsiteY3" fmla="*/ 181625 h 247650"/>
                  <a:gd name="connsiteX4" fmla="*/ 45911 w 238125"/>
                  <a:gd name="connsiteY4" fmla="*/ 132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47650">
                    <a:moveTo>
                      <a:pt x="45911" y="13223"/>
                    </a:moveTo>
                    <a:cubicBezTo>
                      <a:pt x="28861" y="650"/>
                      <a:pt x="10287" y="8460"/>
                      <a:pt x="7144" y="28558"/>
                    </a:cubicBezTo>
                    <a:cubicBezTo>
                      <a:pt x="58865" y="97995"/>
                      <a:pt x="106204" y="170195"/>
                      <a:pt x="150019" y="244585"/>
                    </a:cubicBezTo>
                    <a:cubicBezTo>
                      <a:pt x="180213" y="227535"/>
                      <a:pt x="208788" y="206104"/>
                      <a:pt x="235458" y="181625"/>
                    </a:cubicBezTo>
                    <a:cubicBezTo>
                      <a:pt x="159449" y="101234"/>
                      <a:pt x="86963" y="43512"/>
                      <a:pt x="45911" y="13223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/>
              <p:cNvSpPr/>
              <p:nvPr/>
            </p:nvSpPr>
            <p:spPr>
              <a:xfrm>
                <a:off x="10796317" y="1646680"/>
                <a:ext cx="466725" cy="800100"/>
              </a:xfrm>
              <a:custGeom>
                <a:avLst/>
                <a:gdLst>
                  <a:gd name="connsiteX0" fmla="*/ 149162 w 466725"/>
                  <a:gd name="connsiteY0" fmla="*/ 7144 h 800100"/>
                  <a:gd name="connsiteX1" fmla="*/ 7144 w 466725"/>
                  <a:gd name="connsiteY1" fmla="*/ 49340 h 800100"/>
                  <a:gd name="connsiteX2" fmla="*/ 109728 w 466725"/>
                  <a:gd name="connsiteY2" fmla="*/ 435769 h 800100"/>
                  <a:gd name="connsiteX3" fmla="*/ 341852 w 466725"/>
                  <a:gd name="connsiteY3" fmla="*/ 793242 h 800100"/>
                  <a:gd name="connsiteX4" fmla="*/ 467773 w 466725"/>
                  <a:gd name="connsiteY4" fmla="*/ 734282 h 800100"/>
                  <a:gd name="connsiteX5" fmla="*/ 149162 w 4667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800100">
                    <a:moveTo>
                      <a:pt x="149162" y="7144"/>
                    </a:moveTo>
                    <a:cubicBezTo>
                      <a:pt x="105251" y="31909"/>
                      <a:pt x="57817" y="47339"/>
                      <a:pt x="7144" y="49340"/>
                    </a:cubicBezTo>
                    <a:cubicBezTo>
                      <a:pt x="18193" y="167830"/>
                      <a:pt x="46196" y="306515"/>
                      <a:pt x="109728" y="435769"/>
                    </a:cubicBezTo>
                    <a:cubicBezTo>
                      <a:pt x="204978" y="629507"/>
                      <a:pt x="290322" y="738188"/>
                      <a:pt x="341852" y="793242"/>
                    </a:cubicBezTo>
                    <a:cubicBezTo>
                      <a:pt x="384048" y="774954"/>
                      <a:pt x="426053" y="755047"/>
                      <a:pt x="467773" y="734282"/>
                    </a:cubicBezTo>
                    <a:cubicBezTo>
                      <a:pt x="382238" y="480917"/>
                      <a:pt x="282416" y="233839"/>
                      <a:pt x="149162" y="7144"/>
                    </a:cubicBezTo>
                    <a:close/>
                  </a:path>
                </a:pathLst>
              </a:custGeom>
              <a:solidFill>
                <a:srgbClr val="D4EE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/>
              <p:cNvSpPr/>
              <p:nvPr/>
            </p:nvSpPr>
            <p:spPr>
              <a:xfrm>
                <a:off x="10938334" y="1583719"/>
                <a:ext cx="428625" cy="800100"/>
              </a:xfrm>
              <a:custGeom>
                <a:avLst/>
                <a:gdLst>
                  <a:gd name="connsiteX0" fmla="*/ 92583 w 428625"/>
                  <a:gd name="connsiteY0" fmla="*/ 7144 h 800100"/>
                  <a:gd name="connsiteX1" fmla="*/ 7144 w 428625"/>
                  <a:gd name="connsiteY1" fmla="*/ 70104 h 800100"/>
                  <a:gd name="connsiteX2" fmla="*/ 325660 w 428625"/>
                  <a:gd name="connsiteY2" fmla="*/ 797147 h 800100"/>
                  <a:gd name="connsiteX3" fmla="*/ 430149 w 428625"/>
                  <a:gd name="connsiteY3" fmla="*/ 743426 h 800100"/>
                  <a:gd name="connsiteX4" fmla="*/ 316230 w 428625"/>
                  <a:gd name="connsiteY4" fmla="*/ 341186 h 800100"/>
                  <a:gd name="connsiteX5" fmla="*/ 92583 w 428625"/>
                  <a:gd name="connsiteY5" fmla="*/ 7144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800100">
                    <a:moveTo>
                      <a:pt x="92583" y="7144"/>
                    </a:moveTo>
                    <a:cubicBezTo>
                      <a:pt x="65913" y="31718"/>
                      <a:pt x="37433" y="53150"/>
                      <a:pt x="7144" y="70104"/>
                    </a:cubicBezTo>
                    <a:cubicBezTo>
                      <a:pt x="140399" y="296704"/>
                      <a:pt x="240221" y="543782"/>
                      <a:pt x="325660" y="797147"/>
                    </a:cubicBezTo>
                    <a:cubicBezTo>
                      <a:pt x="360617" y="779717"/>
                      <a:pt x="395478" y="761714"/>
                      <a:pt x="430149" y="743426"/>
                    </a:cubicBezTo>
                    <a:cubicBezTo>
                      <a:pt x="421958" y="666845"/>
                      <a:pt x="395669" y="533495"/>
                      <a:pt x="316230" y="341186"/>
                    </a:cubicBezTo>
                    <a:cubicBezTo>
                      <a:pt x="260890" y="207264"/>
                      <a:pt x="174689" y="94012"/>
                      <a:pt x="92583" y="7144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/>
              <p:cNvSpPr/>
              <p:nvPr/>
            </p:nvSpPr>
            <p:spPr>
              <a:xfrm>
                <a:off x="11130930" y="2373818"/>
                <a:ext cx="152400" cy="114300"/>
              </a:xfrm>
              <a:custGeom>
                <a:avLst/>
                <a:gdLst>
                  <a:gd name="connsiteX0" fmla="*/ 7144 w 152400"/>
                  <a:gd name="connsiteY0" fmla="*/ 66104 h 114300"/>
                  <a:gd name="connsiteX1" fmla="*/ 58198 w 152400"/>
                  <a:gd name="connsiteY1" fmla="*/ 113824 h 114300"/>
                  <a:gd name="connsiteX2" fmla="*/ 149257 w 152400"/>
                  <a:gd name="connsiteY2" fmla="*/ 72676 h 114300"/>
                  <a:gd name="connsiteX3" fmla="*/ 154019 w 152400"/>
                  <a:gd name="connsiteY3" fmla="*/ 70485 h 114300"/>
                  <a:gd name="connsiteX4" fmla="*/ 132969 w 152400"/>
                  <a:gd name="connsiteY4" fmla="*/ 7144 h 114300"/>
                  <a:gd name="connsiteX5" fmla="*/ 7144 w 152400"/>
                  <a:gd name="connsiteY5" fmla="*/ 6610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" h="114300">
                    <a:moveTo>
                      <a:pt x="7144" y="66104"/>
                    </a:moveTo>
                    <a:cubicBezTo>
                      <a:pt x="39243" y="100394"/>
                      <a:pt x="58198" y="113824"/>
                      <a:pt x="58198" y="113824"/>
                    </a:cubicBezTo>
                    <a:lnTo>
                      <a:pt x="149257" y="72676"/>
                    </a:lnTo>
                    <a:lnTo>
                      <a:pt x="154019" y="70485"/>
                    </a:lnTo>
                    <a:cubicBezTo>
                      <a:pt x="147066" y="49340"/>
                      <a:pt x="140113" y="28194"/>
                      <a:pt x="132969" y="7144"/>
                    </a:cubicBezTo>
                    <a:cubicBezTo>
                      <a:pt x="91345" y="27908"/>
                      <a:pt x="49340" y="47816"/>
                      <a:pt x="7144" y="661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/>
              <p:cNvSpPr/>
              <p:nvPr/>
            </p:nvSpPr>
            <p:spPr>
              <a:xfrm>
                <a:off x="11256850" y="2320097"/>
                <a:ext cx="114300" cy="123825"/>
              </a:xfrm>
              <a:custGeom>
                <a:avLst/>
                <a:gdLst>
                  <a:gd name="connsiteX0" fmla="*/ 111633 w 114300"/>
                  <a:gd name="connsiteY0" fmla="*/ 7144 h 123825"/>
                  <a:gd name="connsiteX1" fmla="*/ 7144 w 114300"/>
                  <a:gd name="connsiteY1" fmla="*/ 60865 h 123825"/>
                  <a:gd name="connsiteX2" fmla="*/ 28194 w 114300"/>
                  <a:gd name="connsiteY2" fmla="*/ 124206 h 123825"/>
                  <a:gd name="connsiteX3" fmla="*/ 114395 w 114300"/>
                  <a:gd name="connsiteY3" fmla="*/ 85249 h 123825"/>
                  <a:gd name="connsiteX4" fmla="*/ 111633 w 114300"/>
                  <a:gd name="connsiteY4" fmla="*/ 714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23825">
                    <a:moveTo>
                      <a:pt x="111633" y="7144"/>
                    </a:moveTo>
                    <a:cubicBezTo>
                      <a:pt x="76962" y="25432"/>
                      <a:pt x="42101" y="43434"/>
                      <a:pt x="7144" y="60865"/>
                    </a:cubicBezTo>
                    <a:cubicBezTo>
                      <a:pt x="14288" y="81915"/>
                      <a:pt x="21241" y="103061"/>
                      <a:pt x="28194" y="124206"/>
                    </a:cubicBezTo>
                    <a:lnTo>
                      <a:pt x="114395" y="85249"/>
                    </a:lnTo>
                    <a:cubicBezTo>
                      <a:pt x="114491" y="85249"/>
                      <a:pt x="117253" y="59436"/>
                      <a:pt x="111633" y="7144"/>
                    </a:cubicBezTo>
                    <a:close/>
                  </a:path>
                </a:pathLst>
              </a:custGeom>
              <a:solidFill>
                <a:srgbClr val="1C3A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/>
              <p:cNvSpPr/>
              <p:nvPr/>
            </p:nvSpPr>
            <p:spPr>
              <a:xfrm>
                <a:off x="10860868" y="1648570"/>
                <a:ext cx="276225" cy="314325"/>
              </a:xfrm>
              <a:custGeom>
                <a:avLst/>
                <a:gdLst>
                  <a:gd name="connsiteX0" fmla="*/ 223342 w 276225"/>
                  <a:gd name="connsiteY0" fmla="*/ 120916 h 314325"/>
                  <a:gd name="connsiteX1" fmla="*/ 191905 w 276225"/>
                  <a:gd name="connsiteY1" fmla="*/ 269312 h 314325"/>
                  <a:gd name="connsiteX2" fmla="*/ 59790 w 276225"/>
                  <a:gd name="connsiteY2" fmla="*/ 194778 h 314325"/>
                  <a:gd name="connsiteX3" fmla="*/ 91227 w 276225"/>
                  <a:gd name="connsiteY3" fmla="*/ 46382 h 314325"/>
                  <a:gd name="connsiteX4" fmla="*/ 223342 w 276225"/>
                  <a:gd name="connsiteY4" fmla="*/ 120916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314325">
                    <a:moveTo>
                      <a:pt x="223342" y="120916"/>
                    </a:moveTo>
                    <a:cubicBezTo>
                      <a:pt x="251143" y="182477"/>
                      <a:pt x="237069" y="248916"/>
                      <a:pt x="191905" y="269312"/>
                    </a:cubicBezTo>
                    <a:cubicBezTo>
                      <a:pt x="146742" y="289709"/>
                      <a:pt x="87592" y="256339"/>
                      <a:pt x="59790" y="194778"/>
                    </a:cubicBezTo>
                    <a:cubicBezTo>
                      <a:pt x="31989" y="133218"/>
                      <a:pt x="46063" y="66779"/>
                      <a:pt x="91227" y="46382"/>
                    </a:cubicBezTo>
                    <a:cubicBezTo>
                      <a:pt x="136391" y="25986"/>
                      <a:pt x="195540" y="59356"/>
                      <a:pt x="223342" y="12091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/>
              <p:cNvSpPr/>
              <p:nvPr/>
            </p:nvSpPr>
            <p:spPr>
              <a:xfrm>
                <a:off x="10963290" y="1725261"/>
                <a:ext cx="38100" cy="38100"/>
              </a:xfrm>
              <a:custGeom>
                <a:avLst/>
                <a:gdLst>
                  <a:gd name="connsiteX0" fmla="*/ 39148 w 38100"/>
                  <a:gd name="connsiteY0" fmla="*/ 23146 h 38100"/>
                  <a:gd name="connsiteX1" fmla="*/ 23146 w 38100"/>
                  <a:gd name="connsiteY1" fmla="*/ 39148 h 38100"/>
                  <a:gd name="connsiteX2" fmla="*/ 7144 w 38100"/>
                  <a:gd name="connsiteY2" fmla="*/ 23146 h 38100"/>
                  <a:gd name="connsiteX3" fmla="*/ 23146 w 38100"/>
                  <a:gd name="connsiteY3" fmla="*/ 7144 h 38100"/>
                  <a:gd name="connsiteX4" fmla="*/ 39148 w 38100"/>
                  <a:gd name="connsiteY4" fmla="*/ 23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148" y="23146"/>
                    </a:moveTo>
                    <a:cubicBezTo>
                      <a:pt x="39148" y="31983"/>
                      <a:pt x="31983" y="39148"/>
                      <a:pt x="23146" y="39148"/>
                    </a:cubicBezTo>
                    <a:cubicBezTo>
                      <a:pt x="14308" y="39148"/>
                      <a:pt x="7144" y="31983"/>
                      <a:pt x="7144" y="23146"/>
                    </a:cubicBezTo>
                    <a:cubicBezTo>
                      <a:pt x="7144" y="14308"/>
                      <a:pt x="14308" y="7144"/>
                      <a:pt x="23146" y="7144"/>
                    </a:cubicBezTo>
                    <a:cubicBezTo>
                      <a:pt x="31983" y="7144"/>
                      <a:pt x="39148" y="14308"/>
                      <a:pt x="39148" y="23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/>
              <p:cNvSpPr/>
              <p:nvPr/>
            </p:nvSpPr>
            <p:spPr>
              <a:xfrm>
                <a:off x="11161276" y="2398202"/>
                <a:ext cx="419100" cy="666750"/>
              </a:xfrm>
              <a:custGeom>
                <a:avLst/>
                <a:gdLst>
                  <a:gd name="connsiteX0" fmla="*/ 27947 w 419100"/>
                  <a:gd name="connsiteY0" fmla="*/ 89440 h 666750"/>
                  <a:gd name="connsiteX1" fmla="*/ 398850 w 419100"/>
                  <a:gd name="connsiteY1" fmla="*/ 667988 h 666750"/>
                  <a:gd name="connsiteX2" fmla="*/ 209969 w 419100"/>
                  <a:gd name="connsiteY2" fmla="*/ 7144 h 666750"/>
                  <a:gd name="connsiteX3" fmla="*/ 27947 w 419100"/>
                  <a:gd name="connsiteY3" fmla="*/ 8944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666750">
                    <a:moveTo>
                      <a:pt x="27947" y="89440"/>
                    </a:moveTo>
                    <a:cubicBezTo>
                      <a:pt x="-99307" y="358902"/>
                      <a:pt x="398850" y="667988"/>
                      <a:pt x="398850" y="667988"/>
                    </a:cubicBezTo>
                    <a:cubicBezTo>
                      <a:pt x="398850" y="667988"/>
                      <a:pt x="498291" y="193834"/>
                      <a:pt x="209969" y="7144"/>
                    </a:cubicBezTo>
                    <a:cubicBezTo>
                      <a:pt x="87668" y="62389"/>
                      <a:pt x="27947" y="89440"/>
                      <a:pt x="27947" y="89440"/>
                    </a:cubicBezTo>
                    <a:close/>
                  </a:path>
                </a:pathLst>
              </a:custGeom>
              <a:solidFill>
                <a:srgbClr val="FBAE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/>
              <p:cNvSpPr/>
              <p:nvPr/>
            </p:nvSpPr>
            <p:spPr>
              <a:xfrm>
                <a:off x="11213236" y="2420586"/>
                <a:ext cx="209550" cy="342900"/>
              </a:xfrm>
              <a:custGeom>
                <a:avLst/>
                <a:gdLst>
                  <a:gd name="connsiteX0" fmla="*/ 17516 w 209550"/>
                  <a:gd name="connsiteY0" fmla="*/ 48196 h 342900"/>
                  <a:gd name="connsiteX1" fmla="*/ 203063 w 209550"/>
                  <a:gd name="connsiteY1" fmla="*/ 337566 h 342900"/>
                  <a:gd name="connsiteX2" fmla="*/ 108671 w 209550"/>
                  <a:gd name="connsiteY2" fmla="*/ 7144 h 342900"/>
                  <a:gd name="connsiteX3" fmla="*/ 17516 w 209550"/>
                  <a:gd name="connsiteY3" fmla="*/ 48196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" h="342900">
                    <a:moveTo>
                      <a:pt x="17516" y="48196"/>
                    </a:moveTo>
                    <a:cubicBezTo>
                      <a:pt x="-46015" y="182975"/>
                      <a:pt x="203063" y="337566"/>
                      <a:pt x="203063" y="337566"/>
                    </a:cubicBezTo>
                    <a:cubicBezTo>
                      <a:pt x="203063" y="337566"/>
                      <a:pt x="252784" y="100489"/>
                      <a:pt x="108671" y="7144"/>
                    </a:cubicBezTo>
                    <a:cubicBezTo>
                      <a:pt x="47425" y="34766"/>
                      <a:pt x="17516" y="48196"/>
                      <a:pt x="17516" y="4819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318" name="图形 31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06753" y="2467653"/>
              <a:ext cx="333375" cy="323850"/>
            </a:xfrm>
            <a:prstGeom prst="rect">
              <a:avLst/>
            </a:prstGeom>
          </p:spPr>
        </p:pic>
      </p:grpSp>
      <p:grpSp>
        <p:nvGrpSpPr>
          <p:cNvPr id="332" name="组合 331"/>
          <p:cNvGrpSpPr/>
          <p:nvPr userDrawn="1"/>
        </p:nvGrpSpPr>
        <p:grpSpPr>
          <a:xfrm>
            <a:off x="320565" y="2000028"/>
            <a:ext cx="2517968" cy="979774"/>
            <a:chOff x="320565" y="2000028"/>
            <a:chExt cx="2517968" cy="979774"/>
          </a:xfrm>
        </p:grpSpPr>
        <p:pic>
          <p:nvPicPr>
            <p:cNvPr id="333" name="图形 332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5158" y="2462147"/>
              <a:ext cx="333375" cy="323850"/>
            </a:xfrm>
            <a:prstGeom prst="rect">
              <a:avLst/>
            </a:prstGeom>
          </p:spPr>
        </p:pic>
        <p:grpSp>
          <p:nvGrpSpPr>
            <p:cNvPr id="334" name="组合 333"/>
            <p:cNvGrpSpPr/>
            <p:nvPr/>
          </p:nvGrpSpPr>
          <p:grpSpPr>
            <a:xfrm rot="20983350" flipH="1">
              <a:off x="320565" y="2000028"/>
              <a:ext cx="1870391" cy="979774"/>
              <a:chOff x="1348487" y="2935568"/>
              <a:chExt cx="1870391" cy="979774"/>
            </a:xfrm>
          </p:grpSpPr>
          <p:sp>
            <p:nvSpPr>
              <p:cNvPr id="335" name="任意多边形: 形状 334"/>
              <p:cNvSpPr/>
              <p:nvPr/>
            </p:nvSpPr>
            <p:spPr>
              <a:xfrm>
                <a:off x="1964343" y="3511216"/>
                <a:ext cx="76200" cy="276225"/>
              </a:xfrm>
              <a:custGeom>
                <a:avLst/>
                <a:gdLst>
                  <a:gd name="connsiteX0" fmla="*/ 36895 w 76200"/>
                  <a:gd name="connsiteY0" fmla="*/ 7895 h 276225"/>
                  <a:gd name="connsiteX1" fmla="*/ 72865 w 76200"/>
                  <a:gd name="connsiteY1" fmla="*/ 11927 h 276225"/>
                  <a:gd name="connsiteX2" fmla="*/ 43866 w 76200"/>
                  <a:gd name="connsiteY2" fmla="*/ 270632 h 276225"/>
                  <a:gd name="connsiteX3" fmla="*/ 7895 w 76200"/>
                  <a:gd name="connsiteY3" fmla="*/ 26660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276225">
                    <a:moveTo>
                      <a:pt x="36895" y="7895"/>
                    </a:moveTo>
                    <a:lnTo>
                      <a:pt x="72865" y="11927"/>
                    </a:lnTo>
                    <a:lnTo>
                      <a:pt x="43866" y="270632"/>
                    </a:lnTo>
                    <a:lnTo>
                      <a:pt x="7895" y="266600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/>
              <p:cNvSpPr/>
              <p:nvPr/>
            </p:nvSpPr>
            <p:spPr>
              <a:xfrm>
                <a:off x="1993777" y="3527527"/>
                <a:ext cx="304800" cy="295275"/>
              </a:xfrm>
              <a:custGeom>
                <a:avLst/>
                <a:gdLst>
                  <a:gd name="connsiteX0" fmla="*/ 278815 w 304800"/>
                  <a:gd name="connsiteY0" fmla="*/ 10096 h 295275"/>
                  <a:gd name="connsiteX1" fmla="*/ 303457 w 304800"/>
                  <a:gd name="connsiteY1" fmla="*/ 36605 h 295275"/>
                  <a:gd name="connsiteX2" fmla="*/ 34737 w 304800"/>
                  <a:gd name="connsiteY2" fmla="*/ 286392 h 295275"/>
                  <a:gd name="connsiteX3" fmla="*/ 10095 w 304800"/>
                  <a:gd name="connsiteY3" fmla="*/ 25988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295275">
                    <a:moveTo>
                      <a:pt x="278815" y="10096"/>
                    </a:moveTo>
                    <a:lnTo>
                      <a:pt x="303457" y="36605"/>
                    </a:lnTo>
                    <a:lnTo>
                      <a:pt x="34737" y="286392"/>
                    </a:lnTo>
                    <a:lnTo>
                      <a:pt x="10095" y="259883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/>
              <p:cNvSpPr/>
              <p:nvPr/>
            </p:nvSpPr>
            <p:spPr>
              <a:xfrm>
                <a:off x="1867901" y="3677217"/>
                <a:ext cx="238125" cy="238125"/>
              </a:xfrm>
              <a:custGeom>
                <a:avLst/>
                <a:gdLst>
                  <a:gd name="connsiteX0" fmla="*/ 232647 w 238125"/>
                  <a:gd name="connsiteY0" fmla="*/ 132824 h 238125"/>
                  <a:gd name="connsiteX1" fmla="*/ 107679 w 238125"/>
                  <a:gd name="connsiteY1" fmla="*/ 232646 h 238125"/>
                  <a:gd name="connsiteX2" fmla="*/ 7857 w 238125"/>
                  <a:gd name="connsiteY2" fmla="*/ 107678 h 238125"/>
                  <a:gd name="connsiteX3" fmla="*/ 132825 w 238125"/>
                  <a:gd name="connsiteY3" fmla="*/ 7856 h 238125"/>
                  <a:gd name="connsiteX4" fmla="*/ 232647 w 238125"/>
                  <a:gd name="connsiteY4" fmla="*/ 13282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232647" y="132824"/>
                    </a:moveTo>
                    <a:cubicBezTo>
                      <a:pt x="225694" y="194927"/>
                      <a:pt x="169687" y="239599"/>
                      <a:pt x="107679" y="232646"/>
                    </a:cubicBezTo>
                    <a:cubicBezTo>
                      <a:pt x="45576" y="225692"/>
                      <a:pt x="904" y="169685"/>
                      <a:pt x="7857" y="107678"/>
                    </a:cubicBezTo>
                    <a:cubicBezTo>
                      <a:pt x="14810" y="45670"/>
                      <a:pt x="70817" y="902"/>
                      <a:pt x="132825" y="7856"/>
                    </a:cubicBezTo>
                    <a:cubicBezTo>
                      <a:pt x="194833" y="14809"/>
                      <a:pt x="239600" y="70721"/>
                      <a:pt x="232647" y="13282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/>
              <p:cNvSpPr/>
              <p:nvPr/>
            </p:nvSpPr>
            <p:spPr>
              <a:xfrm>
                <a:off x="1923954" y="3733270"/>
                <a:ext cx="123825" cy="123825"/>
              </a:xfrm>
              <a:custGeom>
                <a:avLst/>
                <a:gdLst>
                  <a:gd name="connsiteX0" fmla="*/ 121063 w 123825"/>
                  <a:gd name="connsiteY0" fmla="*/ 64103 h 123825"/>
                  <a:gd name="connsiteX1" fmla="*/ 64103 w 123825"/>
                  <a:gd name="connsiteY1" fmla="*/ 121063 h 123825"/>
                  <a:gd name="connsiteX2" fmla="*/ 7144 w 123825"/>
                  <a:gd name="connsiteY2" fmla="*/ 64103 h 123825"/>
                  <a:gd name="connsiteX3" fmla="*/ 64103 w 123825"/>
                  <a:gd name="connsiteY3" fmla="*/ 7144 h 123825"/>
                  <a:gd name="connsiteX4" fmla="*/ 121063 w 123825"/>
                  <a:gd name="connsiteY4" fmla="*/ 641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23825">
                    <a:moveTo>
                      <a:pt x="121063" y="64103"/>
                    </a:moveTo>
                    <a:cubicBezTo>
                      <a:pt x="121063" y="95561"/>
                      <a:pt x="95561" y="121063"/>
                      <a:pt x="64103" y="121063"/>
                    </a:cubicBezTo>
                    <a:cubicBezTo>
                      <a:pt x="32645" y="121063"/>
                      <a:pt x="7144" y="95561"/>
                      <a:pt x="7144" y="64103"/>
                    </a:cubicBezTo>
                    <a:cubicBezTo>
                      <a:pt x="7144" y="32645"/>
                      <a:pt x="32645" y="7144"/>
                      <a:pt x="64103" y="7144"/>
                    </a:cubicBezTo>
                    <a:cubicBezTo>
                      <a:pt x="95561" y="7144"/>
                      <a:pt x="121063" y="32645"/>
                      <a:pt x="121063" y="64103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/>
              <p:cNvSpPr/>
              <p:nvPr/>
            </p:nvSpPr>
            <p:spPr>
              <a:xfrm>
                <a:off x="1469990" y="3222612"/>
                <a:ext cx="104775" cy="114300"/>
              </a:xfrm>
              <a:custGeom>
                <a:avLst/>
                <a:gdLst>
                  <a:gd name="connsiteX0" fmla="*/ 22616 w 104775"/>
                  <a:gd name="connsiteY0" fmla="*/ 8196 h 114300"/>
                  <a:gd name="connsiteX1" fmla="*/ 100653 w 104775"/>
                  <a:gd name="connsiteY1" fmla="*/ 20861 h 114300"/>
                  <a:gd name="connsiteX2" fmla="*/ 86234 w 104775"/>
                  <a:gd name="connsiteY2" fmla="*/ 109711 h 114300"/>
                  <a:gd name="connsiteX3" fmla="*/ 8196 w 104775"/>
                  <a:gd name="connsiteY3" fmla="*/ 9704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14300">
                    <a:moveTo>
                      <a:pt x="22616" y="8196"/>
                    </a:moveTo>
                    <a:lnTo>
                      <a:pt x="100653" y="20861"/>
                    </a:lnTo>
                    <a:lnTo>
                      <a:pt x="86234" y="109711"/>
                    </a:lnTo>
                    <a:lnTo>
                      <a:pt x="8196" y="97046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/>
              <p:cNvSpPr/>
              <p:nvPr/>
            </p:nvSpPr>
            <p:spPr>
              <a:xfrm>
                <a:off x="2818828" y="3130001"/>
                <a:ext cx="400050" cy="352425"/>
              </a:xfrm>
              <a:custGeom>
                <a:avLst/>
                <a:gdLst>
                  <a:gd name="connsiteX0" fmla="*/ 282607 w 400050"/>
                  <a:gd name="connsiteY0" fmla="*/ 347427 h 352425"/>
                  <a:gd name="connsiteX1" fmla="*/ 394525 w 400050"/>
                  <a:gd name="connsiteY1" fmla="*/ 34341 h 352425"/>
                  <a:gd name="connsiteX2" fmla="*/ 155829 w 400050"/>
                  <a:gd name="connsiteY2" fmla="*/ 85490 h 352425"/>
                  <a:gd name="connsiteX3" fmla="*/ 7144 w 400050"/>
                  <a:gd name="connsiteY3" fmla="*/ 224174 h 352425"/>
                  <a:gd name="connsiteX4" fmla="*/ 282607 w 400050"/>
                  <a:gd name="connsiteY4" fmla="*/ 347427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352425">
                    <a:moveTo>
                      <a:pt x="282607" y="347427"/>
                    </a:moveTo>
                    <a:cubicBezTo>
                      <a:pt x="358997" y="281324"/>
                      <a:pt x="410909" y="40341"/>
                      <a:pt x="394525" y="34341"/>
                    </a:cubicBezTo>
                    <a:cubicBezTo>
                      <a:pt x="269938" y="-11760"/>
                      <a:pt x="218218" y="-2140"/>
                      <a:pt x="155829" y="85490"/>
                    </a:cubicBezTo>
                    <a:cubicBezTo>
                      <a:pt x="103632" y="158832"/>
                      <a:pt x="7144" y="224174"/>
                      <a:pt x="7144" y="224174"/>
                    </a:cubicBezTo>
                    <a:cubicBezTo>
                      <a:pt x="7144" y="224174"/>
                      <a:pt x="126111" y="335712"/>
                      <a:pt x="282607" y="34742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/>
              <p:cNvSpPr/>
              <p:nvPr/>
            </p:nvSpPr>
            <p:spPr>
              <a:xfrm>
                <a:off x="1510548" y="3241398"/>
                <a:ext cx="161925" cy="276225"/>
              </a:xfrm>
              <a:custGeom>
                <a:avLst/>
                <a:gdLst>
                  <a:gd name="connsiteX0" fmla="*/ 21262 w 161925"/>
                  <a:gd name="connsiteY0" fmla="*/ 211646 h 276225"/>
                  <a:gd name="connsiteX1" fmla="*/ 133372 w 161925"/>
                  <a:gd name="connsiteY1" fmla="*/ 269938 h 276225"/>
                  <a:gd name="connsiteX2" fmla="*/ 159661 w 161925"/>
                  <a:gd name="connsiteY2" fmla="*/ 69533 h 276225"/>
                  <a:gd name="connsiteX3" fmla="*/ 22024 w 161925"/>
                  <a:gd name="connsiteY3" fmla="*/ 7144 h 276225"/>
                  <a:gd name="connsiteX4" fmla="*/ 21262 w 161925"/>
                  <a:gd name="connsiteY4" fmla="*/ 21164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276225">
                    <a:moveTo>
                      <a:pt x="21262" y="211646"/>
                    </a:moveTo>
                    <a:cubicBezTo>
                      <a:pt x="30025" y="231553"/>
                      <a:pt x="71650" y="251270"/>
                      <a:pt x="133372" y="269938"/>
                    </a:cubicBezTo>
                    <a:cubicBezTo>
                      <a:pt x="142897" y="203168"/>
                      <a:pt x="151469" y="136588"/>
                      <a:pt x="159661" y="69533"/>
                    </a:cubicBezTo>
                    <a:cubicBezTo>
                      <a:pt x="113274" y="50197"/>
                      <a:pt x="67363" y="29432"/>
                      <a:pt x="22024" y="7144"/>
                    </a:cubicBezTo>
                    <a:cubicBezTo>
                      <a:pt x="3832" y="80391"/>
                      <a:pt x="879" y="165640"/>
                      <a:pt x="21262" y="211646"/>
                    </a:cubicBezTo>
                    <a:close/>
                  </a:path>
                </a:pathLst>
              </a:custGeom>
              <a:solidFill>
                <a:srgbClr val="71A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/>
              <p:cNvSpPr/>
              <p:nvPr/>
            </p:nvSpPr>
            <p:spPr>
              <a:xfrm>
                <a:off x="1525428" y="3108722"/>
                <a:ext cx="171450" cy="200025"/>
              </a:xfrm>
              <a:custGeom>
                <a:avLst/>
                <a:gdLst>
                  <a:gd name="connsiteX0" fmla="*/ 103346 w 171450"/>
                  <a:gd name="connsiteY0" fmla="*/ 7518 h 200025"/>
                  <a:gd name="connsiteX1" fmla="*/ 7144 w 171450"/>
                  <a:gd name="connsiteY1" fmla="*/ 139820 h 200025"/>
                  <a:gd name="connsiteX2" fmla="*/ 144780 w 171450"/>
                  <a:gd name="connsiteY2" fmla="*/ 202209 h 200025"/>
                  <a:gd name="connsiteX3" fmla="*/ 166402 w 171450"/>
                  <a:gd name="connsiteY3" fmla="*/ 16186 h 200025"/>
                  <a:gd name="connsiteX4" fmla="*/ 103346 w 171450"/>
                  <a:gd name="connsiteY4" fmla="*/ 7518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00025">
                    <a:moveTo>
                      <a:pt x="103346" y="7518"/>
                    </a:moveTo>
                    <a:cubicBezTo>
                      <a:pt x="60865" y="1708"/>
                      <a:pt x="25908" y="64382"/>
                      <a:pt x="7144" y="139820"/>
                    </a:cubicBezTo>
                    <a:cubicBezTo>
                      <a:pt x="52483" y="162109"/>
                      <a:pt x="98298" y="182873"/>
                      <a:pt x="144780" y="202209"/>
                    </a:cubicBezTo>
                    <a:cubicBezTo>
                      <a:pt x="152210" y="140868"/>
                      <a:pt x="159353" y="79051"/>
                      <a:pt x="166402" y="16186"/>
                    </a:cubicBezTo>
                    <a:cubicBezTo>
                      <a:pt x="145637" y="13328"/>
                      <a:pt x="124682" y="10471"/>
                      <a:pt x="103346" y="7518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/>
              <p:cNvSpPr/>
              <p:nvPr/>
            </p:nvSpPr>
            <p:spPr>
              <a:xfrm>
                <a:off x="1663064" y="3117764"/>
                <a:ext cx="1476375" cy="409575"/>
              </a:xfrm>
              <a:custGeom>
                <a:avLst/>
                <a:gdLst>
                  <a:gd name="connsiteX0" fmla="*/ 1427798 w 1476375"/>
                  <a:gd name="connsiteY0" fmla="*/ 387858 h 409575"/>
                  <a:gd name="connsiteX1" fmla="*/ 1473327 w 1476375"/>
                  <a:gd name="connsiteY1" fmla="*/ 337566 h 409575"/>
                  <a:gd name="connsiteX2" fmla="*/ 631412 w 1476375"/>
                  <a:gd name="connsiteY2" fmla="*/ 101537 h 409575"/>
                  <a:gd name="connsiteX3" fmla="*/ 532543 w 1476375"/>
                  <a:gd name="connsiteY3" fmla="*/ 146304 h 409575"/>
                  <a:gd name="connsiteX4" fmla="*/ 328613 w 1476375"/>
                  <a:gd name="connsiteY4" fmla="*/ 51244 h 409575"/>
                  <a:gd name="connsiteX5" fmla="*/ 28861 w 1476375"/>
                  <a:gd name="connsiteY5" fmla="*/ 7144 h 409575"/>
                  <a:gd name="connsiteX6" fmla="*/ 7144 w 1476375"/>
                  <a:gd name="connsiteY6" fmla="*/ 193072 h 409575"/>
                  <a:gd name="connsiteX7" fmla="*/ 1427798 w 1476375"/>
                  <a:gd name="connsiteY7" fmla="*/ 387858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6375" h="409575">
                    <a:moveTo>
                      <a:pt x="1427798" y="387858"/>
                    </a:moveTo>
                    <a:cubicBezTo>
                      <a:pt x="1454849" y="370713"/>
                      <a:pt x="1471517" y="353568"/>
                      <a:pt x="1473327" y="337566"/>
                    </a:cubicBezTo>
                    <a:cubicBezTo>
                      <a:pt x="1475899" y="314611"/>
                      <a:pt x="1307402" y="221933"/>
                      <a:pt x="631412" y="101537"/>
                    </a:cubicBezTo>
                    <a:cubicBezTo>
                      <a:pt x="604266" y="128683"/>
                      <a:pt x="570262" y="149162"/>
                      <a:pt x="532543" y="146304"/>
                    </a:cubicBezTo>
                    <a:cubicBezTo>
                      <a:pt x="455676" y="140398"/>
                      <a:pt x="379762" y="121444"/>
                      <a:pt x="328613" y="51244"/>
                    </a:cubicBezTo>
                    <a:cubicBezTo>
                      <a:pt x="235934" y="36671"/>
                      <a:pt x="136208" y="22193"/>
                      <a:pt x="28861" y="7144"/>
                    </a:cubicBezTo>
                    <a:cubicBezTo>
                      <a:pt x="21717" y="69913"/>
                      <a:pt x="14573" y="131731"/>
                      <a:pt x="7144" y="193072"/>
                    </a:cubicBezTo>
                    <a:cubicBezTo>
                      <a:pt x="452342" y="378905"/>
                      <a:pt x="945928" y="432816"/>
                      <a:pt x="1427798" y="387858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/>
              <p:cNvSpPr/>
              <p:nvPr/>
            </p:nvSpPr>
            <p:spPr>
              <a:xfrm>
                <a:off x="1636680" y="3303787"/>
                <a:ext cx="1457325" cy="342900"/>
              </a:xfrm>
              <a:custGeom>
                <a:avLst/>
                <a:gdLst>
                  <a:gd name="connsiteX0" fmla="*/ 33433 w 1457325"/>
                  <a:gd name="connsiteY0" fmla="*/ 7144 h 342900"/>
                  <a:gd name="connsiteX1" fmla="*/ 7144 w 1457325"/>
                  <a:gd name="connsiteY1" fmla="*/ 207454 h 342900"/>
                  <a:gd name="connsiteX2" fmla="*/ 902113 w 1457325"/>
                  <a:gd name="connsiteY2" fmla="*/ 336042 h 342900"/>
                  <a:gd name="connsiteX3" fmla="*/ 1454182 w 1457325"/>
                  <a:gd name="connsiteY3" fmla="*/ 201835 h 342900"/>
                  <a:gd name="connsiteX4" fmla="*/ 33433 w 1457325"/>
                  <a:gd name="connsiteY4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325" h="342900">
                    <a:moveTo>
                      <a:pt x="33433" y="7144"/>
                    </a:moveTo>
                    <a:cubicBezTo>
                      <a:pt x="25241" y="74200"/>
                      <a:pt x="16669" y="140779"/>
                      <a:pt x="7144" y="207454"/>
                    </a:cubicBezTo>
                    <a:cubicBezTo>
                      <a:pt x="235077" y="276606"/>
                      <a:pt x="739616" y="332422"/>
                      <a:pt x="902113" y="336042"/>
                    </a:cubicBezTo>
                    <a:cubicBezTo>
                      <a:pt x="1067562" y="339947"/>
                      <a:pt x="1345406" y="270796"/>
                      <a:pt x="1454182" y="201835"/>
                    </a:cubicBezTo>
                    <a:cubicBezTo>
                      <a:pt x="972312" y="246793"/>
                      <a:pt x="478726" y="192881"/>
                      <a:pt x="33433" y="7144"/>
                    </a:cubicBezTo>
                    <a:close/>
                  </a:path>
                </a:pathLst>
              </a:custGeom>
              <a:solidFill>
                <a:srgbClr val="F37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/>
              <p:cNvSpPr/>
              <p:nvPr/>
            </p:nvSpPr>
            <p:spPr>
              <a:xfrm>
                <a:off x="1883744" y="2935568"/>
                <a:ext cx="666750" cy="180975"/>
              </a:xfrm>
              <a:custGeom>
                <a:avLst/>
                <a:gdLst>
                  <a:gd name="connsiteX0" fmla="*/ 665146 w 666750"/>
                  <a:gd name="connsiteY0" fmla="*/ 166004 h 180975"/>
                  <a:gd name="connsiteX1" fmla="*/ 334057 w 666750"/>
                  <a:gd name="connsiteY1" fmla="*/ 130380 h 180975"/>
                  <a:gd name="connsiteX2" fmla="*/ 7254 w 666750"/>
                  <a:gd name="connsiteY2" fmla="*/ 45131 h 180975"/>
                  <a:gd name="connsiteX3" fmla="*/ 313768 w 666750"/>
                  <a:gd name="connsiteY3" fmla="*/ 21700 h 180975"/>
                  <a:gd name="connsiteX4" fmla="*/ 665146 w 666750"/>
                  <a:gd name="connsiteY4" fmla="*/ 1660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146" y="166004"/>
                    </a:moveTo>
                    <a:cubicBezTo>
                      <a:pt x="640857" y="192769"/>
                      <a:pt x="507793" y="164099"/>
                      <a:pt x="334057" y="130380"/>
                    </a:cubicBezTo>
                    <a:cubicBezTo>
                      <a:pt x="152796" y="95138"/>
                      <a:pt x="2491" y="71039"/>
                      <a:pt x="7254" y="45131"/>
                    </a:cubicBezTo>
                    <a:cubicBezTo>
                      <a:pt x="12016" y="19223"/>
                      <a:pt x="132127" y="-11638"/>
                      <a:pt x="313768" y="21700"/>
                    </a:cubicBezTo>
                    <a:cubicBezTo>
                      <a:pt x="495505" y="55133"/>
                      <a:pt x="682862" y="146477"/>
                      <a:pt x="665146" y="166004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/>
              <p:cNvSpPr/>
              <p:nvPr/>
            </p:nvSpPr>
            <p:spPr>
              <a:xfrm>
                <a:off x="1798404" y="3498429"/>
                <a:ext cx="666750" cy="180975"/>
              </a:xfrm>
              <a:custGeom>
                <a:avLst/>
                <a:gdLst>
                  <a:gd name="connsiteX0" fmla="*/ 665523 w 666750"/>
                  <a:gd name="connsiteY0" fmla="*/ 164451 h 180975"/>
                  <a:gd name="connsiteX1" fmla="*/ 334338 w 666750"/>
                  <a:gd name="connsiteY1" fmla="*/ 129875 h 180975"/>
                  <a:gd name="connsiteX2" fmla="*/ 7250 w 666750"/>
                  <a:gd name="connsiteY2" fmla="*/ 45674 h 180975"/>
                  <a:gd name="connsiteX3" fmla="*/ 313669 w 666750"/>
                  <a:gd name="connsiteY3" fmla="*/ 21290 h 180975"/>
                  <a:gd name="connsiteX4" fmla="*/ 665523 w 666750"/>
                  <a:gd name="connsiteY4" fmla="*/ 164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0" h="180975">
                    <a:moveTo>
                      <a:pt x="665523" y="164451"/>
                    </a:moveTo>
                    <a:cubicBezTo>
                      <a:pt x="660855" y="190454"/>
                      <a:pt x="516171" y="162641"/>
                      <a:pt x="334338" y="129875"/>
                    </a:cubicBezTo>
                    <a:cubicBezTo>
                      <a:pt x="152601" y="97109"/>
                      <a:pt x="2583" y="71678"/>
                      <a:pt x="7250" y="45674"/>
                    </a:cubicBezTo>
                    <a:cubicBezTo>
                      <a:pt x="11917" y="19671"/>
                      <a:pt x="131932" y="-11571"/>
                      <a:pt x="313669" y="21290"/>
                    </a:cubicBezTo>
                    <a:cubicBezTo>
                      <a:pt x="495501" y="54152"/>
                      <a:pt x="670190" y="138543"/>
                      <a:pt x="665523" y="164451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/>
              <p:cNvSpPr/>
              <p:nvPr/>
            </p:nvSpPr>
            <p:spPr>
              <a:xfrm>
                <a:off x="2026348" y="2995463"/>
                <a:ext cx="66675" cy="581025"/>
              </a:xfrm>
              <a:custGeom>
                <a:avLst/>
                <a:gdLst>
                  <a:gd name="connsiteX0" fmla="*/ 65342 w 66675"/>
                  <a:gd name="connsiteY0" fmla="*/ 570262 h 581025"/>
                  <a:gd name="connsiteX1" fmla="*/ 24670 w 66675"/>
                  <a:gd name="connsiteY1" fmla="*/ 576263 h 581025"/>
                  <a:gd name="connsiteX2" fmla="*/ 7144 w 66675"/>
                  <a:gd name="connsiteY2" fmla="*/ 13049 h 581025"/>
                  <a:gd name="connsiteX3" fmla="*/ 47720 w 66675"/>
                  <a:gd name="connsiteY3" fmla="*/ 7144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81025">
                    <a:moveTo>
                      <a:pt x="65342" y="570262"/>
                    </a:moveTo>
                    <a:lnTo>
                      <a:pt x="24670" y="576263"/>
                    </a:lnTo>
                    <a:lnTo>
                      <a:pt x="7144" y="13049"/>
                    </a:lnTo>
                    <a:lnTo>
                      <a:pt x="47720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/>
              <p:cNvSpPr/>
              <p:nvPr/>
            </p:nvSpPr>
            <p:spPr>
              <a:xfrm>
                <a:off x="2179320" y="3023943"/>
                <a:ext cx="190500" cy="571500"/>
              </a:xfrm>
              <a:custGeom>
                <a:avLst/>
                <a:gdLst>
                  <a:gd name="connsiteX0" fmla="*/ 7144 w 190500"/>
                  <a:gd name="connsiteY0" fmla="*/ 552450 h 571500"/>
                  <a:gd name="connsiteX1" fmla="*/ 45434 w 190500"/>
                  <a:gd name="connsiteY1" fmla="*/ 567214 h 571500"/>
                  <a:gd name="connsiteX2" fmla="*/ 187261 w 190500"/>
                  <a:gd name="connsiteY2" fmla="*/ 22003 h 571500"/>
                  <a:gd name="connsiteX3" fmla="*/ 148971 w 190500"/>
                  <a:gd name="connsiteY3" fmla="*/ 7144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571500">
                    <a:moveTo>
                      <a:pt x="7144" y="552450"/>
                    </a:moveTo>
                    <a:lnTo>
                      <a:pt x="45434" y="567214"/>
                    </a:lnTo>
                    <a:lnTo>
                      <a:pt x="187261" y="22003"/>
                    </a:lnTo>
                    <a:lnTo>
                      <a:pt x="148971" y="714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/>
              <p:cNvSpPr/>
              <p:nvPr/>
            </p:nvSpPr>
            <p:spPr>
              <a:xfrm>
                <a:off x="2804037" y="3443370"/>
                <a:ext cx="314325" cy="114300"/>
              </a:xfrm>
              <a:custGeom>
                <a:avLst/>
                <a:gdLst>
                  <a:gd name="connsiteX0" fmla="*/ 311399 w 314325"/>
                  <a:gd name="connsiteY0" fmla="*/ 98257 h 114300"/>
                  <a:gd name="connsiteX1" fmla="*/ 157189 w 314325"/>
                  <a:gd name="connsiteY1" fmla="*/ 88065 h 114300"/>
                  <a:gd name="connsiteX2" fmla="*/ 7266 w 314325"/>
                  <a:gd name="connsiteY2" fmla="*/ 42345 h 114300"/>
                  <a:gd name="connsiteX3" fmla="*/ 152617 w 314325"/>
                  <a:gd name="connsiteY3" fmla="*/ 11674 h 114300"/>
                  <a:gd name="connsiteX4" fmla="*/ 311399 w 314325"/>
                  <a:gd name="connsiteY4" fmla="*/ 98257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25" h="114300">
                    <a:moveTo>
                      <a:pt x="311399" y="98257"/>
                    </a:moveTo>
                    <a:cubicBezTo>
                      <a:pt x="307970" y="116926"/>
                      <a:pt x="241200" y="103495"/>
                      <a:pt x="157189" y="88065"/>
                    </a:cubicBezTo>
                    <a:cubicBezTo>
                      <a:pt x="73179" y="72634"/>
                      <a:pt x="3837" y="61014"/>
                      <a:pt x="7266" y="42345"/>
                    </a:cubicBezTo>
                    <a:cubicBezTo>
                      <a:pt x="10695" y="23676"/>
                      <a:pt x="68607" y="-3756"/>
                      <a:pt x="152617" y="11674"/>
                    </a:cubicBezTo>
                    <a:cubicBezTo>
                      <a:pt x="236628" y="27105"/>
                      <a:pt x="314828" y="79588"/>
                      <a:pt x="311399" y="9825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/>
              <p:cNvSpPr/>
              <p:nvPr/>
            </p:nvSpPr>
            <p:spPr>
              <a:xfrm>
                <a:off x="1350236" y="3184707"/>
                <a:ext cx="114300" cy="152400"/>
              </a:xfrm>
              <a:custGeom>
                <a:avLst/>
                <a:gdLst>
                  <a:gd name="connsiteX0" fmla="*/ 115661 w 114300"/>
                  <a:gd name="connsiteY0" fmla="*/ 7161 h 152400"/>
                  <a:gd name="connsiteX1" fmla="*/ 85848 w 114300"/>
                  <a:gd name="connsiteY1" fmla="*/ 145464 h 152400"/>
                  <a:gd name="connsiteX2" fmla="*/ 8029 w 114300"/>
                  <a:gd name="connsiteY2" fmla="*/ 56310 h 152400"/>
                  <a:gd name="connsiteX3" fmla="*/ 115661 w 114300"/>
                  <a:gd name="connsiteY3" fmla="*/ 7161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152400">
                    <a:moveTo>
                      <a:pt x="115661" y="7161"/>
                    </a:moveTo>
                    <a:lnTo>
                      <a:pt x="85848" y="145464"/>
                    </a:lnTo>
                    <a:cubicBezTo>
                      <a:pt x="33842" y="122604"/>
                      <a:pt x="1266" y="87743"/>
                      <a:pt x="8029" y="56310"/>
                    </a:cubicBezTo>
                    <a:cubicBezTo>
                      <a:pt x="14792" y="24878"/>
                      <a:pt x="58797" y="6494"/>
                      <a:pt x="115661" y="7161"/>
                    </a:cubicBez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/>
              <p:cNvSpPr/>
              <p:nvPr/>
            </p:nvSpPr>
            <p:spPr>
              <a:xfrm>
                <a:off x="1348487" y="2950929"/>
                <a:ext cx="219075" cy="628650"/>
              </a:xfrm>
              <a:custGeom>
                <a:avLst/>
                <a:gdLst>
                  <a:gd name="connsiteX0" fmla="*/ 178797 w 219075"/>
                  <a:gd name="connsiteY0" fmla="*/ 16562 h 628650"/>
                  <a:gd name="connsiteX1" fmla="*/ 147485 w 219075"/>
                  <a:gd name="connsiteY1" fmla="*/ 324834 h 628650"/>
                  <a:gd name="connsiteX2" fmla="*/ 44412 w 219075"/>
                  <a:gd name="connsiteY2" fmla="*/ 617048 h 628650"/>
                  <a:gd name="connsiteX3" fmla="*/ 75724 w 219075"/>
                  <a:gd name="connsiteY3" fmla="*/ 308775 h 628650"/>
                  <a:gd name="connsiteX4" fmla="*/ 178797 w 219075"/>
                  <a:gd name="connsiteY4" fmla="*/ 16562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628650">
                    <a:moveTo>
                      <a:pt x="178797" y="16562"/>
                    </a:moveTo>
                    <a:cubicBezTo>
                      <a:pt x="198613" y="20996"/>
                      <a:pt x="184594" y="159015"/>
                      <a:pt x="147485" y="324834"/>
                    </a:cubicBezTo>
                    <a:cubicBezTo>
                      <a:pt x="110376" y="490654"/>
                      <a:pt x="64228" y="621482"/>
                      <a:pt x="44412" y="617048"/>
                    </a:cubicBezTo>
                    <a:cubicBezTo>
                      <a:pt x="24596" y="612613"/>
                      <a:pt x="38615" y="474594"/>
                      <a:pt x="75724" y="308775"/>
                    </a:cubicBezTo>
                    <a:cubicBezTo>
                      <a:pt x="112834" y="142955"/>
                      <a:pt x="158981" y="12127"/>
                      <a:pt x="178797" y="16562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52" name="组合 351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53" name="矩形 352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矩形 353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矩形 354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矩形 355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7" name="任意多边形: 形状 356"/>
          <p:cNvSpPr/>
          <p:nvPr userDrawn="1"/>
        </p:nvSpPr>
        <p:spPr>
          <a:xfrm>
            <a:off x="3225052" y="5054440"/>
            <a:ext cx="750716" cy="507683"/>
          </a:xfrm>
          <a:custGeom>
            <a:avLst/>
            <a:gdLst>
              <a:gd name="connsiteX0" fmla="*/ 421626 w 750716"/>
              <a:gd name="connsiteY0" fmla="*/ 0 h 507683"/>
              <a:gd name="connsiteX1" fmla="*/ 565063 w 750716"/>
              <a:gd name="connsiteY1" fmla="*/ 50716 h 507683"/>
              <a:gd name="connsiteX2" fmla="*/ 595000 w 750716"/>
              <a:gd name="connsiteY2" fmla="*/ 88619 h 507683"/>
              <a:gd name="connsiteX3" fmla="*/ 626825 w 750716"/>
              <a:gd name="connsiteY3" fmla="*/ 94104 h 507683"/>
              <a:gd name="connsiteX4" fmla="*/ 750716 w 750716"/>
              <a:gd name="connsiteY4" fmla="*/ 253652 h 507683"/>
              <a:gd name="connsiteX5" fmla="*/ 626825 w 750716"/>
              <a:gd name="connsiteY5" fmla="*/ 413201 h 507683"/>
              <a:gd name="connsiteX6" fmla="*/ 608797 w 750716"/>
              <a:gd name="connsiteY6" fmla="*/ 416308 h 507683"/>
              <a:gd name="connsiteX7" fmla="*/ 576683 w 750716"/>
              <a:gd name="connsiteY7" fmla="*/ 456967 h 507683"/>
              <a:gd name="connsiteX8" fmla="*/ 433246 w 750716"/>
              <a:gd name="connsiteY8" fmla="*/ 507683 h 507683"/>
              <a:gd name="connsiteX9" fmla="*/ 289809 w 750716"/>
              <a:gd name="connsiteY9" fmla="*/ 456967 h 507683"/>
              <a:gd name="connsiteX10" fmla="*/ 267142 w 750716"/>
              <a:gd name="connsiteY10" fmla="*/ 428268 h 507683"/>
              <a:gd name="connsiteX11" fmla="*/ 202850 w 750716"/>
              <a:gd name="connsiteY11" fmla="*/ 439348 h 507683"/>
              <a:gd name="connsiteX12" fmla="*/ 0 w 750716"/>
              <a:gd name="connsiteY12" fmla="*/ 266192 h 507683"/>
              <a:gd name="connsiteX13" fmla="*/ 202850 w 750716"/>
              <a:gd name="connsiteY13" fmla="*/ 93036 h 507683"/>
              <a:gd name="connsiteX14" fmla="*/ 239742 w 750716"/>
              <a:gd name="connsiteY14" fmla="*/ 99394 h 507683"/>
              <a:gd name="connsiteX15" fmla="*/ 278189 w 750716"/>
              <a:gd name="connsiteY15" fmla="*/ 50716 h 507683"/>
              <a:gd name="connsiteX16" fmla="*/ 421626 w 750716"/>
              <a:gd name="connsiteY16" fmla="*/ 0 h 50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0716" h="507683">
                <a:moveTo>
                  <a:pt x="421626" y="0"/>
                </a:moveTo>
                <a:cubicBezTo>
                  <a:pt x="477642" y="0"/>
                  <a:pt x="528354" y="19381"/>
                  <a:pt x="565063" y="50716"/>
                </a:cubicBezTo>
                <a:lnTo>
                  <a:pt x="595000" y="88619"/>
                </a:lnTo>
                <a:lnTo>
                  <a:pt x="626825" y="94104"/>
                </a:lnTo>
                <a:cubicBezTo>
                  <a:pt x="699630" y="120390"/>
                  <a:pt x="750716" y="181929"/>
                  <a:pt x="750716" y="253652"/>
                </a:cubicBezTo>
                <a:cubicBezTo>
                  <a:pt x="750716" y="325376"/>
                  <a:pt x="699630" y="386914"/>
                  <a:pt x="626825" y="413201"/>
                </a:cubicBezTo>
                <a:lnTo>
                  <a:pt x="608797" y="416308"/>
                </a:lnTo>
                <a:lnTo>
                  <a:pt x="576683" y="456967"/>
                </a:lnTo>
                <a:cubicBezTo>
                  <a:pt x="539974" y="488302"/>
                  <a:pt x="489262" y="507683"/>
                  <a:pt x="433246" y="507683"/>
                </a:cubicBezTo>
                <a:cubicBezTo>
                  <a:pt x="377231" y="507683"/>
                  <a:pt x="326518" y="488302"/>
                  <a:pt x="289809" y="456967"/>
                </a:cubicBezTo>
                <a:lnTo>
                  <a:pt x="267142" y="428268"/>
                </a:lnTo>
                <a:lnTo>
                  <a:pt x="202850" y="439348"/>
                </a:lnTo>
                <a:cubicBezTo>
                  <a:pt x="90819" y="439348"/>
                  <a:pt x="0" y="361823"/>
                  <a:pt x="0" y="266192"/>
                </a:cubicBezTo>
                <a:cubicBezTo>
                  <a:pt x="0" y="170561"/>
                  <a:pt x="90819" y="93036"/>
                  <a:pt x="202850" y="93036"/>
                </a:cubicBezTo>
                <a:lnTo>
                  <a:pt x="239742" y="99394"/>
                </a:lnTo>
                <a:lnTo>
                  <a:pt x="278189" y="50716"/>
                </a:lnTo>
                <a:cubicBezTo>
                  <a:pt x="314898" y="19381"/>
                  <a:pt x="365611" y="0"/>
                  <a:pt x="421626" y="0"/>
                </a:cubicBezTo>
                <a:close/>
              </a:path>
            </a:pathLst>
          </a:custGeom>
          <a:solidFill>
            <a:srgbClr val="D4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8" name="组合 357"/>
          <p:cNvGrpSpPr/>
          <p:nvPr userDrawn="1"/>
        </p:nvGrpSpPr>
        <p:grpSpPr>
          <a:xfrm>
            <a:off x="7977528" y="5056273"/>
            <a:ext cx="723443" cy="370876"/>
            <a:chOff x="7628280" y="5013864"/>
            <a:chExt cx="723443" cy="370876"/>
          </a:xfrm>
        </p:grpSpPr>
        <p:sp>
          <p:nvSpPr>
            <p:cNvPr id="359" name="椭圆 358"/>
            <p:cNvSpPr/>
            <p:nvPr/>
          </p:nvSpPr>
          <p:spPr>
            <a:xfrm>
              <a:off x="7628280" y="5013864"/>
              <a:ext cx="429228" cy="33855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0" name="椭圆 359"/>
            <p:cNvSpPr/>
            <p:nvPr/>
          </p:nvSpPr>
          <p:spPr>
            <a:xfrm>
              <a:off x="7862332" y="5088761"/>
              <a:ext cx="330589" cy="260752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  <p:sp>
          <p:nvSpPr>
            <p:cNvPr id="361" name="椭圆 360"/>
            <p:cNvSpPr/>
            <p:nvPr/>
          </p:nvSpPr>
          <p:spPr>
            <a:xfrm>
              <a:off x="8081252" y="5171406"/>
              <a:ext cx="270471" cy="213334"/>
            </a:xfrm>
            <a:prstGeom prst="ellipse">
              <a:avLst/>
            </a:prstGeom>
            <a:solidFill>
              <a:srgbClr val="FB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BAE47"/>
                </a:solidFill>
              </a:endParaRPr>
            </a:p>
          </p:txBody>
        </p:sp>
      </p:grpSp>
      <p:grpSp>
        <p:nvGrpSpPr>
          <p:cNvPr id="362" name="组合 361"/>
          <p:cNvGrpSpPr/>
          <p:nvPr userDrawn="1"/>
        </p:nvGrpSpPr>
        <p:grpSpPr>
          <a:xfrm>
            <a:off x="217288" y="168703"/>
            <a:ext cx="999419" cy="702200"/>
            <a:chOff x="211362" y="145445"/>
            <a:chExt cx="1056443" cy="742266"/>
          </a:xfrm>
        </p:grpSpPr>
        <p:pic>
          <p:nvPicPr>
            <p:cNvPr id="363" name="图形 362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364" name="图形 363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365" name="图形 364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48" y="-155347"/>
            <a:ext cx="2031986" cy="1055207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6063" y="-274636"/>
            <a:ext cx="2175937" cy="1210737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4277" y="188301"/>
            <a:ext cx="586872" cy="376364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>
          <a:xfrm>
            <a:off x="-195933" y="6096866"/>
            <a:ext cx="5438960" cy="910384"/>
          </a:xfrm>
          <a:custGeom>
            <a:avLst/>
            <a:gdLst>
              <a:gd name="connsiteX0" fmla="*/ 7144 w 4438650"/>
              <a:gd name="connsiteY0" fmla="*/ 54091 h 742950"/>
              <a:gd name="connsiteX1" fmla="*/ 109633 w 4438650"/>
              <a:gd name="connsiteY1" fmla="*/ 737319 h 742950"/>
              <a:gd name="connsiteX2" fmla="*/ 4435221 w 4438650"/>
              <a:gd name="connsiteY2" fmla="*/ 737319 h 742950"/>
              <a:gd name="connsiteX3" fmla="*/ 2491740 w 4438650"/>
              <a:gd name="connsiteY3" fmla="*/ 146864 h 742950"/>
              <a:gd name="connsiteX4" fmla="*/ 7144 w 4438650"/>
              <a:gd name="connsiteY4" fmla="*/ 5409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650" h="742950">
                <a:moveTo>
                  <a:pt x="7144" y="54091"/>
                </a:moveTo>
                <a:lnTo>
                  <a:pt x="109633" y="737319"/>
                </a:lnTo>
                <a:lnTo>
                  <a:pt x="4435221" y="737319"/>
                </a:lnTo>
                <a:cubicBezTo>
                  <a:pt x="3824478" y="464714"/>
                  <a:pt x="3155347" y="292025"/>
                  <a:pt x="2491740" y="146864"/>
                </a:cubicBezTo>
                <a:cubicBezTo>
                  <a:pt x="1652969" y="-24300"/>
                  <a:pt x="829056" y="-16013"/>
                  <a:pt x="7144" y="54091"/>
                </a:cubicBezTo>
                <a:close/>
              </a:path>
            </a:pathLst>
          </a:custGeom>
          <a:solidFill>
            <a:srgbClr val="F37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-145352" y="5738601"/>
            <a:ext cx="7691573" cy="1505634"/>
          </a:xfrm>
          <a:custGeom>
            <a:avLst/>
            <a:gdLst>
              <a:gd name="connsiteX0" fmla="*/ 7144 w 6276975"/>
              <a:gd name="connsiteY0" fmla="*/ 26496 h 1228725"/>
              <a:gd name="connsiteX1" fmla="*/ 84773 w 6276975"/>
              <a:gd name="connsiteY1" fmla="*/ 543989 h 1228725"/>
              <a:gd name="connsiteX2" fmla="*/ 2569369 w 6276975"/>
              <a:gd name="connsiteY2" fmla="*/ 636858 h 1228725"/>
              <a:gd name="connsiteX3" fmla="*/ 4512850 w 6276975"/>
              <a:gd name="connsiteY3" fmla="*/ 1227312 h 1228725"/>
              <a:gd name="connsiteX4" fmla="*/ 6277452 w 6276975"/>
              <a:gd name="connsiteY4" fmla="*/ 1227312 h 1228725"/>
              <a:gd name="connsiteX5" fmla="*/ 7144 w 6276975"/>
              <a:gd name="connsiteY5" fmla="*/ 26496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975" h="1228725">
                <a:moveTo>
                  <a:pt x="7144" y="26496"/>
                </a:moveTo>
                <a:lnTo>
                  <a:pt x="84773" y="543989"/>
                </a:lnTo>
                <a:cubicBezTo>
                  <a:pt x="906780" y="473885"/>
                  <a:pt x="1730597" y="465598"/>
                  <a:pt x="2569369" y="636858"/>
                </a:cubicBezTo>
                <a:cubicBezTo>
                  <a:pt x="3232976" y="782019"/>
                  <a:pt x="3902107" y="954707"/>
                  <a:pt x="4512850" y="1227312"/>
                </a:cubicBezTo>
                <a:lnTo>
                  <a:pt x="6277452" y="1227312"/>
                </a:lnTo>
                <a:cubicBezTo>
                  <a:pt x="6277547" y="1227217"/>
                  <a:pt x="3055811" y="-172386"/>
                  <a:pt x="7144" y="26496"/>
                </a:cubicBezTo>
                <a:close/>
              </a:path>
            </a:pathLst>
          </a:custGeom>
          <a:solidFill>
            <a:srgbClr val="F5804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4666055" y="4345809"/>
            <a:ext cx="48760" cy="48760"/>
          </a:xfrm>
          <a:custGeom>
            <a:avLst/>
            <a:gdLst>
              <a:gd name="connsiteX0" fmla="*/ 65627 w 66675"/>
              <a:gd name="connsiteY0" fmla="*/ 36386 h 66675"/>
              <a:gd name="connsiteX1" fmla="*/ 36385 w 66675"/>
              <a:gd name="connsiteY1" fmla="*/ 65627 h 66675"/>
              <a:gd name="connsiteX2" fmla="*/ 7144 w 66675"/>
              <a:gd name="connsiteY2" fmla="*/ 36386 h 66675"/>
              <a:gd name="connsiteX3" fmla="*/ 36385 w 66675"/>
              <a:gd name="connsiteY3" fmla="*/ 7144 h 66675"/>
              <a:gd name="connsiteX4" fmla="*/ 65627 w 66675"/>
              <a:gd name="connsiteY4" fmla="*/ 36386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6675">
                <a:moveTo>
                  <a:pt x="65627" y="36386"/>
                </a:moveTo>
                <a:cubicBezTo>
                  <a:pt x="65627" y="52535"/>
                  <a:pt x="52535" y="65627"/>
                  <a:pt x="36385" y="65627"/>
                </a:cubicBezTo>
                <a:cubicBezTo>
                  <a:pt x="20236" y="65627"/>
                  <a:pt x="7144" y="52535"/>
                  <a:pt x="7144" y="36386"/>
                </a:cubicBezTo>
                <a:cubicBezTo>
                  <a:pt x="7144" y="20236"/>
                  <a:pt x="20236" y="7144"/>
                  <a:pt x="36385" y="7144"/>
                </a:cubicBezTo>
                <a:cubicBezTo>
                  <a:pt x="52535" y="7144"/>
                  <a:pt x="65627" y="20236"/>
                  <a:pt x="65627" y="3638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2" name="任意多边形: 形状 121"/>
          <p:cNvSpPr/>
          <p:nvPr userDrawn="1"/>
        </p:nvSpPr>
        <p:spPr>
          <a:xfrm>
            <a:off x="8484599" y="3109739"/>
            <a:ext cx="6966" cy="6966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314B7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75" name="组合 174"/>
          <p:cNvGrpSpPr/>
          <p:nvPr userDrawn="1"/>
        </p:nvGrpSpPr>
        <p:grpSpPr>
          <a:xfrm>
            <a:off x="190851" y="136511"/>
            <a:ext cx="654617" cy="459939"/>
            <a:chOff x="211362" y="145445"/>
            <a:chExt cx="1056443" cy="742266"/>
          </a:xfrm>
        </p:grpSpPr>
        <p:pic>
          <p:nvPicPr>
            <p:cNvPr id="176" name="图形 175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190324">
              <a:off x="374128" y="154123"/>
              <a:ext cx="607480" cy="590123"/>
            </a:xfrm>
            <a:prstGeom prst="rect">
              <a:avLst/>
            </a:prstGeom>
          </p:spPr>
        </p:pic>
        <p:pic>
          <p:nvPicPr>
            <p:cNvPr id="177" name="图形 176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190324">
              <a:off x="207175" y="598778"/>
              <a:ext cx="293120" cy="284745"/>
            </a:xfrm>
            <a:prstGeom prst="rect">
              <a:avLst/>
            </a:prstGeom>
          </p:spPr>
        </p:pic>
        <p:pic>
          <p:nvPicPr>
            <p:cNvPr id="178" name="图形 17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706024">
              <a:off x="1028118" y="202807"/>
              <a:ext cx="243161" cy="236213"/>
            </a:xfrm>
            <a:prstGeom prst="rect">
              <a:avLst/>
            </a:prstGeom>
          </p:spPr>
        </p:pic>
      </p:grpSp>
      <p:grpSp>
        <p:nvGrpSpPr>
          <p:cNvPr id="262" name="组合 261"/>
          <p:cNvGrpSpPr/>
          <p:nvPr userDrawn="1"/>
        </p:nvGrpSpPr>
        <p:grpSpPr>
          <a:xfrm>
            <a:off x="3185595" y="5700808"/>
            <a:ext cx="9025653" cy="2131346"/>
            <a:chOff x="5258384" y="5688108"/>
            <a:chExt cx="6952864" cy="2131346"/>
          </a:xfrm>
        </p:grpSpPr>
        <p:sp>
          <p:nvSpPr>
            <p:cNvPr id="62" name="任意多边形: 形状 61"/>
            <p:cNvSpPr/>
            <p:nvPr userDrawn="1"/>
          </p:nvSpPr>
          <p:spPr>
            <a:xfrm>
              <a:off x="5258384" y="5688108"/>
              <a:ext cx="6952864" cy="2131346"/>
            </a:xfrm>
            <a:custGeom>
              <a:avLst/>
              <a:gdLst>
                <a:gd name="connsiteX0" fmla="*/ 7144 w 5095875"/>
                <a:gd name="connsiteY0" fmla="*/ 1556945 h 1562100"/>
                <a:gd name="connsiteX1" fmla="*/ 1992916 w 5095875"/>
                <a:gd name="connsiteY1" fmla="*/ 1556945 h 1562100"/>
                <a:gd name="connsiteX2" fmla="*/ 5092065 w 5095875"/>
                <a:gd name="connsiteY2" fmla="*/ 342889 h 1562100"/>
                <a:gd name="connsiteX3" fmla="*/ 5092065 w 5095875"/>
                <a:gd name="connsiteY3" fmla="*/ 12562 h 1562100"/>
                <a:gd name="connsiteX4" fmla="*/ 7144 w 5095875"/>
                <a:gd name="connsiteY4" fmla="*/ 1556945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5" h="1562100">
                  <a:moveTo>
                    <a:pt x="7144" y="1556945"/>
                  </a:moveTo>
                  <a:lnTo>
                    <a:pt x="1992916" y="1556945"/>
                  </a:lnTo>
                  <a:cubicBezTo>
                    <a:pt x="2889504" y="862668"/>
                    <a:pt x="3969830" y="405087"/>
                    <a:pt x="5092065" y="342889"/>
                  </a:cubicBezTo>
                  <a:lnTo>
                    <a:pt x="5092065" y="12562"/>
                  </a:lnTo>
                  <a:cubicBezTo>
                    <a:pt x="2609279" y="-99262"/>
                    <a:pt x="7144" y="1556945"/>
                    <a:pt x="7144" y="1556945"/>
                  </a:cubicBezTo>
                  <a:close/>
                </a:path>
              </a:pathLst>
            </a:custGeom>
            <a:solidFill>
              <a:srgbClr val="FFC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/>
            <p:cNvSpPr/>
            <p:nvPr userDrawn="1"/>
          </p:nvSpPr>
          <p:spPr>
            <a:xfrm>
              <a:off x="8715991" y="5933641"/>
              <a:ext cx="3491703" cy="1370975"/>
            </a:xfrm>
            <a:custGeom>
              <a:avLst/>
              <a:gdLst>
                <a:gd name="connsiteX0" fmla="*/ 3106293 w 3105150"/>
                <a:gd name="connsiteY0" fmla="*/ 1221200 h 1219200"/>
                <a:gd name="connsiteX1" fmla="*/ 3106293 w 3105150"/>
                <a:gd name="connsiteY1" fmla="*/ 7144 h 1219200"/>
                <a:gd name="connsiteX2" fmla="*/ 7144 w 3105150"/>
                <a:gd name="connsiteY2" fmla="*/ 1221200 h 1219200"/>
                <a:gd name="connsiteX3" fmla="*/ 3106293 w 3105150"/>
                <a:gd name="connsiteY3" fmla="*/ 1221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150" h="1219200">
                  <a:moveTo>
                    <a:pt x="3106293" y="1221200"/>
                  </a:moveTo>
                  <a:lnTo>
                    <a:pt x="3106293" y="7144"/>
                  </a:lnTo>
                  <a:cubicBezTo>
                    <a:pt x="1984058" y="69437"/>
                    <a:pt x="903732" y="526923"/>
                    <a:pt x="7144" y="1221200"/>
                  </a:cubicBezTo>
                  <a:lnTo>
                    <a:pt x="3106293" y="1221200"/>
                  </a:ln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5" name="图形 13"/>
          <p:cNvGrpSpPr/>
          <p:nvPr userDrawn="1"/>
        </p:nvGrpSpPr>
        <p:grpSpPr>
          <a:xfrm>
            <a:off x="9132793" y="3607749"/>
            <a:ext cx="3151721" cy="3197865"/>
            <a:chOff x="7177573" y="840021"/>
            <a:chExt cx="5243513" cy="5320284"/>
          </a:xfrm>
        </p:grpSpPr>
        <p:sp>
          <p:nvSpPr>
            <p:cNvPr id="306" name="任意多边形: 形状 305"/>
            <p:cNvSpPr/>
            <p:nvPr/>
          </p:nvSpPr>
          <p:spPr>
            <a:xfrm>
              <a:off x="10335492" y="2778792"/>
              <a:ext cx="1247775" cy="657225"/>
            </a:xfrm>
            <a:custGeom>
              <a:avLst/>
              <a:gdLst>
                <a:gd name="connsiteX0" fmla="*/ 787813 w 1247775"/>
                <a:gd name="connsiteY0" fmla="*/ 27570 h 657225"/>
                <a:gd name="connsiteX1" fmla="*/ 7144 w 1247775"/>
                <a:gd name="connsiteY1" fmla="*/ 654791 h 657225"/>
                <a:gd name="connsiteX2" fmla="*/ 160687 w 1247775"/>
                <a:gd name="connsiteY2" fmla="*/ 654791 h 657225"/>
                <a:gd name="connsiteX3" fmla="*/ 1241012 w 1247775"/>
                <a:gd name="connsiteY3" fmla="*/ 654791 h 657225"/>
                <a:gd name="connsiteX4" fmla="*/ 1158335 w 1247775"/>
                <a:gd name="connsiteY4" fmla="*/ 255980 h 657225"/>
                <a:gd name="connsiteX5" fmla="*/ 787813 w 1247775"/>
                <a:gd name="connsiteY5" fmla="*/ 2757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775" h="657225">
                  <a:moveTo>
                    <a:pt x="787813" y="27570"/>
                  </a:moveTo>
                  <a:cubicBezTo>
                    <a:pt x="434054" y="-84158"/>
                    <a:pt x="45148" y="281792"/>
                    <a:pt x="7144" y="654791"/>
                  </a:cubicBezTo>
                  <a:cubicBezTo>
                    <a:pt x="54864" y="654791"/>
                    <a:pt x="106299" y="654791"/>
                    <a:pt x="160687" y="654791"/>
                  </a:cubicBezTo>
                  <a:lnTo>
                    <a:pt x="1241012" y="654791"/>
                  </a:lnTo>
                  <a:cubicBezTo>
                    <a:pt x="1243489" y="516965"/>
                    <a:pt x="1213771" y="379138"/>
                    <a:pt x="1158335" y="255980"/>
                  </a:cubicBezTo>
                  <a:cubicBezTo>
                    <a:pt x="1051750" y="142251"/>
                    <a:pt x="919829" y="58717"/>
                    <a:pt x="787813" y="2757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10003831" y="2579622"/>
              <a:ext cx="1495425" cy="857250"/>
            </a:xfrm>
            <a:custGeom>
              <a:avLst/>
              <a:gdLst>
                <a:gd name="connsiteX0" fmla="*/ 1012793 w 1495425"/>
                <a:gd name="connsiteY0" fmla="*/ 25096 h 857250"/>
                <a:gd name="connsiteX1" fmla="*/ 904208 w 1495425"/>
                <a:gd name="connsiteY1" fmla="*/ 8808 h 857250"/>
                <a:gd name="connsiteX2" fmla="*/ 699611 w 1495425"/>
                <a:gd name="connsiteY2" fmla="*/ 17190 h 857250"/>
                <a:gd name="connsiteX3" fmla="*/ 7144 w 1495425"/>
                <a:gd name="connsiteY3" fmla="*/ 853866 h 857250"/>
                <a:gd name="connsiteX4" fmla="*/ 338709 w 1495425"/>
                <a:gd name="connsiteY4" fmla="*/ 853866 h 857250"/>
                <a:gd name="connsiteX5" fmla="*/ 1119378 w 1495425"/>
                <a:gd name="connsiteY5" fmla="*/ 226645 h 857250"/>
                <a:gd name="connsiteX6" fmla="*/ 1489805 w 1495425"/>
                <a:gd name="connsiteY6" fmla="*/ 455054 h 857250"/>
                <a:gd name="connsiteX7" fmla="*/ 1012793 w 1495425"/>
                <a:gd name="connsiteY7" fmla="*/ 25096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425" h="857250">
                  <a:moveTo>
                    <a:pt x="1012793" y="25096"/>
                  </a:moveTo>
                  <a:cubicBezTo>
                    <a:pt x="977741" y="16428"/>
                    <a:pt x="941451" y="10999"/>
                    <a:pt x="904208" y="8808"/>
                  </a:cubicBezTo>
                  <a:cubicBezTo>
                    <a:pt x="836962" y="5093"/>
                    <a:pt x="768001" y="7475"/>
                    <a:pt x="699611" y="17190"/>
                  </a:cubicBezTo>
                  <a:cubicBezTo>
                    <a:pt x="364617" y="65387"/>
                    <a:pt x="43815" y="292558"/>
                    <a:pt x="7144" y="853866"/>
                  </a:cubicBezTo>
                  <a:cubicBezTo>
                    <a:pt x="7144" y="853866"/>
                    <a:pt x="139922" y="853866"/>
                    <a:pt x="338709" y="853866"/>
                  </a:cubicBezTo>
                  <a:cubicBezTo>
                    <a:pt x="376714" y="480867"/>
                    <a:pt x="765620" y="114917"/>
                    <a:pt x="1119378" y="226645"/>
                  </a:cubicBezTo>
                  <a:cubicBezTo>
                    <a:pt x="1251395" y="257696"/>
                    <a:pt x="1383411" y="341231"/>
                    <a:pt x="1489805" y="455054"/>
                  </a:cubicBezTo>
                  <a:cubicBezTo>
                    <a:pt x="1395317" y="245028"/>
                    <a:pt x="1225868" y="77483"/>
                    <a:pt x="1012793" y="2509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9878863" y="3426440"/>
              <a:ext cx="1800225" cy="219075"/>
            </a:xfrm>
            <a:custGeom>
              <a:avLst/>
              <a:gdLst>
                <a:gd name="connsiteX0" fmla="*/ 7144 w 1800225"/>
                <a:gd name="connsiteY0" fmla="*/ 7144 h 219075"/>
                <a:gd name="connsiteX1" fmla="*/ 1800416 w 1800225"/>
                <a:gd name="connsiteY1" fmla="*/ 7144 h 219075"/>
                <a:gd name="connsiteX2" fmla="*/ 1800416 w 1800225"/>
                <a:gd name="connsiteY2" fmla="*/ 220313 h 219075"/>
                <a:gd name="connsiteX3" fmla="*/ 7144 w 1800225"/>
                <a:gd name="connsiteY3" fmla="*/ 22031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219075">
                  <a:moveTo>
                    <a:pt x="7144" y="7144"/>
                  </a:moveTo>
                  <a:lnTo>
                    <a:pt x="1800416" y="7144"/>
                  </a:lnTo>
                  <a:lnTo>
                    <a:pt x="1800416" y="220313"/>
                  </a:lnTo>
                  <a:lnTo>
                    <a:pt x="7144" y="220313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10104130" y="3639609"/>
              <a:ext cx="1457325" cy="1114425"/>
            </a:xfrm>
            <a:custGeom>
              <a:avLst/>
              <a:gdLst>
                <a:gd name="connsiteX0" fmla="*/ 1452372 w 1457325"/>
                <a:gd name="connsiteY0" fmla="*/ 1108900 h 1114425"/>
                <a:gd name="connsiteX1" fmla="*/ 1452372 w 1457325"/>
                <a:gd name="connsiteY1" fmla="*/ 7144 h 1114425"/>
                <a:gd name="connsiteX2" fmla="*/ 7144 w 1457325"/>
                <a:gd name="connsiteY2" fmla="*/ 7144 h 1114425"/>
                <a:gd name="connsiteX3" fmla="*/ 1452372 w 1457325"/>
                <a:gd name="connsiteY3" fmla="*/ 1108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114425">
                  <a:moveTo>
                    <a:pt x="1452372" y="1108900"/>
                  </a:moveTo>
                  <a:lnTo>
                    <a:pt x="1452372" y="7144"/>
                  </a:lnTo>
                  <a:lnTo>
                    <a:pt x="7144" y="7144"/>
                  </a:lnTo>
                  <a:cubicBezTo>
                    <a:pt x="562261" y="280130"/>
                    <a:pt x="1027176" y="672560"/>
                    <a:pt x="1452372" y="1108900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10003927" y="3639609"/>
              <a:ext cx="1552575" cy="1133475"/>
            </a:xfrm>
            <a:custGeom>
              <a:avLst/>
              <a:gdLst>
                <a:gd name="connsiteX0" fmla="*/ 107347 w 1552575"/>
                <a:gd name="connsiteY0" fmla="*/ 7144 h 1133475"/>
                <a:gd name="connsiteX1" fmla="*/ 7144 w 1552575"/>
                <a:gd name="connsiteY1" fmla="*/ 7144 h 1133475"/>
                <a:gd name="connsiteX2" fmla="*/ 7144 w 1552575"/>
                <a:gd name="connsiteY2" fmla="*/ 1126712 h 1133475"/>
                <a:gd name="connsiteX3" fmla="*/ 1552670 w 1552575"/>
                <a:gd name="connsiteY3" fmla="*/ 1126712 h 1133475"/>
                <a:gd name="connsiteX4" fmla="*/ 1552670 w 1552575"/>
                <a:gd name="connsiteY4" fmla="*/ 1108900 h 1133475"/>
                <a:gd name="connsiteX5" fmla="*/ 107347 w 1552575"/>
                <a:gd name="connsiteY5" fmla="*/ 7144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5" h="1133475">
                  <a:moveTo>
                    <a:pt x="107347" y="7144"/>
                  </a:moveTo>
                  <a:lnTo>
                    <a:pt x="7144" y="7144"/>
                  </a:lnTo>
                  <a:lnTo>
                    <a:pt x="7144" y="1126712"/>
                  </a:lnTo>
                  <a:lnTo>
                    <a:pt x="1552670" y="1126712"/>
                  </a:lnTo>
                  <a:lnTo>
                    <a:pt x="1552670" y="1108900"/>
                  </a:lnTo>
                  <a:cubicBezTo>
                    <a:pt x="1127379" y="672560"/>
                    <a:pt x="662464" y="280130"/>
                    <a:pt x="107347" y="7144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11131401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/>
            <p:cNvSpPr/>
            <p:nvPr/>
          </p:nvSpPr>
          <p:spPr>
            <a:xfrm>
              <a:off x="10184235" y="3761339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2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338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/>
            <p:cNvSpPr/>
            <p:nvPr/>
          </p:nvSpPr>
          <p:spPr>
            <a:xfrm>
              <a:off x="11131401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649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10184235" y="4322552"/>
              <a:ext cx="266700" cy="342900"/>
            </a:xfrm>
            <a:custGeom>
              <a:avLst/>
              <a:gdLst>
                <a:gd name="connsiteX0" fmla="*/ 202978 w 266700"/>
                <a:gd name="connsiteY0" fmla="*/ 7144 h 342900"/>
                <a:gd name="connsiteX1" fmla="*/ 70009 w 266700"/>
                <a:gd name="connsiteY1" fmla="*/ 7144 h 342900"/>
                <a:gd name="connsiteX2" fmla="*/ 7144 w 266700"/>
                <a:gd name="connsiteY2" fmla="*/ 70009 h 342900"/>
                <a:gd name="connsiteX3" fmla="*/ 7144 w 266700"/>
                <a:gd name="connsiteY3" fmla="*/ 335947 h 342900"/>
                <a:gd name="connsiteX4" fmla="*/ 265843 w 266700"/>
                <a:gd name="connsiteY4" fmla="*/ 335947 h 342900"/>
                <a:gd name="connsiteX5" fmla="*/ 265843 w 266700"/>
                <a:gd name="connsiteY5" fmla="*/ 70009 h 342900"/>
                <a:gd name="connsiteX6" fmla="*/ 202978 w 266700"/>
                <a:gd name="connsiteY6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42900">
                  <a:moveTo>
                    <a:pt x="202978" y="7144"/>
                  </a:moveTo>
                  <a:lnTo>
                    <a:pt x="70009" y="7144"/>
                  </a:lnTo>
                  <a:cubicBezTo>
                    <a:pt x="35242" y="7144"/>
                    <a:pt x="7144" y="35243"/>
                    <a:pt x="7144" y="70009"/>
                  </a:cubicBezTo>
                  <a:lnTo>
                    <a:pt x="7144" y="335947"/>
                  </a:lnTo>
                  <a:lnTo>
                    <a:pt x="265843" y="335947"/>
                  </a:lnTo>
                  <a:lnTo>
                    <a:pt x="265843" y="70009"/>
                  </a:lnTo>
                  <a:cubicBezTo>
                    <a:pt x="265843" y="35243"/>
                    <a:pt x="237744" y="7144"/>
                    <a:pt x="202978" y="7144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/>
            <p:cNvSpPr/>
            <p:nvPr/>
          </p:nvSpPr>
          <p:spPr>
            <a:xfrm>
              <a:off x="10488856" y="2579717"/>
              <a:ext cx="533400" cy="857250"/>
            </a:xfrm>
            <a:custGeom>
              <a:avLst/>
              <a:gdLst>
                <a:gd name="connsiteX0" fmla="*/ 527768 w 533400"/>
                <a:gd name="connsiteY0" fmla="*/ 25001 h 857250"/>
                <a:gd name="connsiteX1" fmla="*/ 420993 w 533400"/>
                <a:gd name="connsiteY1" fmla="*/ 210262 h 857250"/>
                <a:gd name="connsiteX2" fmla="*/ 335744 w 533400"/>
                <a:gd name="connsiteY2" fmla="*/ 496203 h 857250"/>
                <a:gd name="connsiteX3" fmla="*/ 298692 w 533400"/>
                <a:gd name="connsiteY3" fmla="*/ 853866 h 857250"/>
                <a:gd name="connsiteX4" fmla="*/ 7227 w 533400"/>
                <a:gd name="connsiteY4" fmla="*/ 853866 h 857250"/>
                <a:gd name="connsiteX5" fmla="*/ 97810 w 533400"/>
                <a:gd name="connsiteY5" fmla="*/ 256268 h 857250"/>
                <a:gd name="connsiteX6" fmla="*/ 214586 w 533400"/>
                <a:gd name="connsiteY6" fmla="*/ 17190 h 857250"/>
                <a:gd name="connsiteX7" fmla="*/ 279070 w 533400"/>
                <a:gd name="connsiteY7" fmla="*/ 10142 h 857250"/>
                <a:gd name="connsiteX8" fmla="*/ 419183 w 533400"/>
                <a:gd name="connsiteY8" fmla="*/ 8808 h 857250"/>
                <a:gd name="connsiteX9" fmla="*/ 527768 w 533400"/>
                <a:gd name="connsiteY9" fmla="*/ 2500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" h="857250">
                  <a:moveTo>
                    <a:pt x="527768" y="25001"/>
                  </a:moveTo>
                  <a:cubicBezTo>
                    <a:pt x="484620" y="80436"/>
                    <a:pt x="449568" y="143778"/>
                    <a:pt x="420993" y="210262"/>
                  </a:cubicBezTo>
                  <a:cubicBezTo>
                    <a:pt x="380988" y="303988"/>
                    <a:pt x="353937" y="403905"/>
                    <a:pt x="335744" y="496203"/>
                  </a:cubicBezTo>
                  <a:cubicBezTo>
                    <a:pt x="297549" y="691846"/>
                    <a:pt x="298692" y="853866"/>
                    <a:pt x="298692" y="853866"/>
                  </a:cubicBezTo>
                  <a:lnTo>
                    <a:pt x="7227" y="853866"/>
                  </a:lnTo>
                  <a:cubicBezTo>
                    <a:pt x="7227" y="853866"/>
                    <a:pt x="940" y="541827"/>
                    <a:pt x="97810" y="256268"/>
                  </a:cubicBezTo>
                  <a:cubicBezTo>
                    <a:pt x="126575" y="171209"/>
                    <a:pt x="164675" y="88533"/>
                    <a:pt x="214586" y="17190"/>
                  </a:cubicBezTo>
                  <a:cubicBezTo>
                    <a:pt x="236112" y="14047"/>
                    <a:pt x="257544" y="11666"/>
                    <a:pt x="279070" y="10142"/>
                  </a:cubicBezTo>
                  <a:cubicBezTo>
                    <a:pt x="326124" y="6617"/>
                    <a:pt x="373177" y="6237"/>
                    <a:pt x="419183" y="8808"/>
                  </a:cubicBezTo>
                  <a:cubicBezTo>
                    <a:pt x="456426" y="10904"/>
                    <a:pt x="492716" y="16428"/>
                    <a:pt x="527768" y="25001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>
              <a:off x="10460746" y="2590049"/>
              <a:ext cx="333375" cy="381000"/>
            </a:xfrm>
            <a:custGeom>
              <a:avLst/>
              <a:gdLst>
                <a:gd name="connsiteX0" fmla="*/ 7144 w 333375"/>
                <a:gd name="connsiteY0" fmla="*/ 116015 h 381000"/>
                <a:gd name="connsiteX1" fmla="*/ 125921 w 333375"/>
                <a:gd name="connsiteY1" fmla="*/ 245936 h 381000"/>
                <a:gd name="connsiteX2" fmla="*/ 254794 w 333375"/>
                <a:gd name="connsiteY2" fmla="*/ 378238 h 381000"/>
                <a:gd name="connsiteX3" fmla="*/ 329565 w 333375"/>
                <a:gd name="connsiteY3" fmla="*/ 217265 h 381000"/>
                <a:gd name="connsiteX4" fmla="*/ 152210 w 333375"/>
                <a:gd name="connsiteY4" fmla="*/ 7144 h 381000"/>
                <a:gd name="connsiteX5" fmla="*/ 7144 w 333375"/>
                <a:gd name="connsiteY5" fmla="*/ 11601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81000">
                  <a:moveTo>
                    <a:pt x="7144" y="116015"/>
                  </a:moveTo>
                  <a:cubicBezTo>
                    <a:pt x="7144" y="116015"/>
                    <a:pt x="45529" y="161068"/>
                    <a:pt x="125921" y="245936"/>
                  </a:cubicBezTo>
                  <a:cubicBezTo>
                    <a:pt x="160782" y="282797"/>
                    <a:pt x="203740" y="327089"/>
                    <a:pt x="254794" y="378238"/>
                  </a:cubicBezTo>
                  <a:cubicBezTo>
                    <a:pt x="273463" y="321469"/>
                    <a:pt x="298418" y="267271"/>
                    <a:pt x="329565" y="217265"/>
                  </a:cubicBezTo>
                  <a:cubicBezTo>
                    <a:pt x="270510" y="147638"/>
                    <a:pt x="212407" y="76391"/>
                    <a:pt x="152210" y="7144"/>
                  </a:cubicBezTo>
                  <a:lnTo>
                    <a:pt x="7144" y="116015"/>
                  </a:lnTo>
                  <a:close/>
                </a:path>
              </a:pathLst>
            </a:custGeom>
            <a:solidFill>
              <a:srgbClr val="79BF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>
              <a:off x="10605716" y="2513087"/>
              <a:ext cx="257175" cy="295275"/>
            </a:xfrm>
            <a:custGeom>
              <a:avLst/>
              <a:gdLst>
                <a:gd name="connsiteX0" fmla="*/ 162211 w 257175"/>
                <a:gd name="connsiteY0" fmla="*/ 76772 h 295275"/>
                <a:gd name="connsiteX1" fmla="*/ 109728 w 257175"/>
                <a:gd name="connsiteY1" fmla="*/ 7144 h 295275"/>
                <a:gd name="connsiteX2" fmla="*/ 7144 w 257175"/>
                <a:gd name="connsiteY2" fmla="*/ 84106 h 295275"/>
                <a:gd name="connsiteX3" fmla="*/ 184499 w 257175"/>
                <a:gd name="connsiteY3" fmla="*/ 294227 h 295275"/>
                <a:gd name="connsiteX4" fmla="*/ 252413 w 257175"/>
                <a:gd name="connsiteY4" fmla="*/ 203168 h 295275"/>
                <a:gd name="connsiteX5" fmla="*/ 162211 w 257175"/>
                <a:gd name="connsiteY5" fmla="*/ 7677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295275">
                  <a:moveTo>
                    <a:pt x="162211" y="76772"/>
                  </a:moveTo>
                  <a:cubicBezTo>
                    <a:pt x="135922" y="40481"/>
                    <a:pt x="115729" y="13430"/>
                    <a:pt x="109728" y="7144"/>
                  </a:cubicBezTo>
                  <a:lnTo>
                    <a:pt x="7144" y="84106"/>
                  </a:lnTo>
                  <a:cubicBezTo>
                    <a:pt x="67342" y="153353"/>
                    <a:pt x="125444" y="224600"/>
                    <a:pt x="184499" y="294227"/>
                  </a:cubicBezTo>
                  <a:cubicBezTo>
                    <a:pt x="204502" y="262033"/>
                    <a:pt x="227076" y="231458"/>
                    <a:pt x="252413" y="203168"/>
                  </a:cubicBezTo>
                  <a:cubicBezTo>
                    <a:pt x="221552" y="159449"/>
                    <a:pt x="188786" y="113348"/>
                    <a:pt x="162211" y="76772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/>
            <p:cNvSpPr/>
            <p:nvPr/>
          </p:nvSpPr>
          <p:spPr>
            <a:xfrm>
              <a:off x="10708396" y="2800266"/>
              <a:ext cx="161925" cy="276225"/>
            </a:xfrm>
            <a:custGeom>
              <a:avLst/>
              <a:gdLst>
                <a:gd name="connsiteX0" fmla="*/ 7144 w 161925"/>
                <a:gd name="connsiteY0" fmla="*/ 168021 h 276225"/>
                <a:gd name="connsiteX1" fmla="*/ 116205 w 161925"/>
                <a:gd name="connsiteY1" fmla="*/ 275654 h 276225"/>
                <a:gd name="connsiteX2" fmla="*/ 161354 w 161925"/>
                <a:gd name="connsiteY2" fmla="*/ 98393 h 276225"/>
                <a:gd name="connsiteX3" fmla="*/ 81915 w 161925"/>
                <a:gd name="connsiteY3" fmla="*/ 7144 h 276225"/>
                <a:gd name="connsiteX4" fmla="*/ 7144 w 161925"/>
                <a:gd name="connsiteY4" fmla="*/ 16802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276225">
                  <a:moveTo>
                    <a:pt x="7144" y="168021"/>
                  </a:moveTo>
                  <a:cubicBezTo>
                    <a:pt x="40100" y="201073"/>
                    <a:pt x="76295" y="236887"/>
                    <a:pt x="116205" y="275654"/>
                  </a:cubicBezTo>
                  <a:cubicBezTo>
                    <a:pt x="127540" y="218408"/>
                    <a:pt x="142208" y="158210"/>
                    <a:pt x="161354" y="98393"/>
                  </a:cubicBezTo>
                  <a:cubicBezTo>
                    <a:pt x="134493" y="68485"/>
                    <a:pt x="108109" y="38005"/>
                    <a:pt x="81915" y="7144"/>
                  </a:cubicBezTo>
                  <a:cubicBezTo>
                    <a:pt x="50768" y="57150"/>
                    <a:pt x="25813" y="111347"/>
                    <a:pt x="7144" y="168021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/>
            <p:cNvSpPr/>
            <p:nvPr/>
          </p:nvSpPr>
          <p:spPr>
            <a:xfrm>
              <a:off x="10783071" y="2709112"/>
              <a:ext cx="133350" cy="190500"/>
            </a:xfrm>
            <a:custGeom>
              <a:avLst/>
              <a:gdLst>
                <a:gd name="connsiteX0" fmla="*/ 75057 w 133350"/>
                <a:gd name="connsiteY0" fmla="*/ 7144 h 190500"/>
                <a:gd name="connsiteX1" fmla="*/ 7144 w 133350"/>
                <a:gd name="connsiteY1" fmla="*/ 98203 h 190500"/>
                <a:gd name="connsiteX2" fmla="*/ 86582 w 133350"/>
                <a:gd name="connsiteY2" fmla="*/ 189452 h 190500"/>
                <a:gd name="connsiteX3" fmla="*/ 126778 w 133350"/>
                <a:gd name="connsiteY3" fmla="*/ 80772 h 190500"/>
                <a:gd name="connsiteX4" fmla="*/ 75057 w 133350"/>
                <a:gd name="connsiteY4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90500">
                  <a:moveTo>
                    <a:pt x="75057" y="7144"/>
                  </a:moveTo>
                  <a:cubicBezTo>
                    <a:pt x="49816" y="35433"/>
                    <a:pt x="27242" y="66008"/>
                    <a:pt x="7144" y="98203"/>
                  </a:cubicBezTo>
                  <a:cubicBezTo>
                    <a:pt x="33338" y="129064"/>
                    <a:pt x="59722" y="159544"/>
                    <a:pt x="86582" y="189452"/>
                  </a:cubicBezTo>
                  <a:cubicBezTo>
                    <a:pt x="98298" y="152876"/>
                    <a:pt x="111538" y="116396"/>
                    <a:pt x="126778" y="80772"/>
                  </a:cubicBezTo>
                  <a:cubicBezTo>
                    <a:pt x="111443" y="58865"/>
                    <a:pt x="93631" y="33433"/>
                    <a:pt x="75057" y="7144"/>
                  </a:cubicBezTo>
                  <a:close/>
                </a:path>
              </a:pathLst>
            </a:custGeom>
            <a:solidFill>
              <a:srgbClr val="71A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10127752" y="2534804"/>
              <a:ext cx="381000" cy="295275"/>
            </a:xfrm>
            <a:custGeom>
              <a:avLst/>
              <a:gdLst>
                <a:gd name="connsiteX0" fmla="*/ 62579 w 381000"/>
                <a:gd name="connsiteY0" fmla="*/ 7144 h 295275"/>
                <a:gd name="connsiteX1" fmla="*/ 7144 w 381000"/>
                <a:gd name="connsiteY1" fmla="*/ 52007 h 295275"/>
                <a:gd name="connsiteX2" fmla="*/ 331565 w 381000"/>
                <a:gd name="connsiteY2" fmla="*/ 296132 h 295275"/>
                <a:gd name="connsiteX3" fmla="*/ 378809 w 381000"/>
                <a:gd name="connsiteY3" fmla="*/ 291179 h 295275"/>
                <a:gd name="connsiteX4" fmla="*/ 62579 w 381000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295275">
                  <a:moveTo>
                    <a:pt x="62579" y="7144"/>
                  </a:moveTo>
                  <a:lnTo>
                    <a:pt x="7144" y="52007"/>
                  </a:lnTo>
                  <a:cubicBezTo>
                    <a:pt x="7144" y="52007"/>
                    <a:pt x="176974" y="232696"/>
                    <a:pt x="331565" y="296132"/>
                  </a:cubicBezTo>
                  <a:cubicBezTo>
                    <a:pt x="347853" y="295942"/>
                    <a:pt x="363569" y="294132"/>
                    <a:pt x="378809" y="291179"/>
                  </a:cubicBezTo>
                  <a:cubicBezTo>
                    <a:pt x="266986" y="204311"/>
                    <a:pt x="161163" y="109538"/>
                    <a:pt x="62579" y="7144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>
              <a:off x="10183187" y="2377166"/>
              <a:ext cx="514350" cy="447675"/>
            </a:xfrm>
            <a:custGeom>
              <a:avLst/>
              <a:gdLst>
                <a:gd name="connsiteX0" fmla="*/ 323374 w 514350"/>
                <a:gd name="connsiteY0" fmla="*/ 448818 h 447675"/>
                <a:gd name="connsiteX1" fmla="*/ 507778 w 514350"/>
                <a:gd name="connsiteY1" fmla="*/ 339280 h 447675"/>
                <a:gd name="connsiteX2" fmla="*/ 202025 w 514350"/>
                <a:gd name="connsiteY2" fmla="*/ 7144 h 447675"/>
                <a:gd name="connsiteX3" fmla="*/ 7144 w 514350"/>
                <a:gd name="connsiteY3" fmla="*/ 164782 h 447675"/>
                <a:gd name="connsiteX4" fmla="*/ 323374 w 514350"/>
                <a:gd name="connsiteY4" fmla="*/ 44881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447675">
                  <a:moveTo>
                    <a:pt x="323374" y="448818"/>
                  </a:moveTo>
                  <a:cubicBezTo>
                    <a:pt x="399193" y="434245"/>
                    <a:pt x="460820" y="389001"/>
                    <a:pt x="507778" y="339280"/>
                  </a:cubicBezTo>
                  <a:cubicBezTo>
                    <a:pt x="405289" y="229743"/>
                    <a:pt x="306515" y="117157"/>
                    <a:pt x="202025" y="7144"/>
                  </a:cubicBezTo>
                  <a:lnTo>
                    <a:pt x="7144" y="164782"/>
                  </a:lnTo>
                  <a:cubicBezTo>
                    <a:pt x="105728" y="267176"/>
                    <a:pt x="211550" y="361950"/>
                    <a:pt x="323374" y="448818"/>
                  </a:cubicBez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>
              <a:off x="10377973" y="2202573"/>
              <a:ext cx="428625" cy="514350"/>
            </a:xfrm>
            <a:custGeom>
              <a:avLst/>
              <a:gdLst>
                <a:gd name="connsiteX0" fmla="*/ 422910 w 428625"/>
                <a:gd name="connsiteY0" fmla="*/ 348996 h 514350"/>
                <a:gd name="connsiteX1" fmla="*/ 223076 w 428625"/>
                <a:gd name="connsiteY1" fmla="*/ 7144 h 514350"/>
                <a:gd name="connsiteX2" fmla="*/ 7144 w 428625"/>
                <a:gd name="connsiteY2" fmla="*/ 181737 h 514350"/>
                <a:gd name="connsiteX3" fmla="*/ 312896 w 428625"/>
                <a:gd name="connsiteY3" fmla="*/ 513874 h 514350"/>
                <a:gd name="connsiteX4" fmla="*/ 422910 w 428625"/>
                <a:gd name="connsiteY4" fmla="*/ 34899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514350">
                  <a:moveTo>
                    <a:pt x="422910" y="348996"/>
                  </a:moveTo>
                  <a:lnTo>
                    <a:pt x="223076" y="7144"/>
                  </a:lnTo>
                  <a:lnTo>
                    <a:pt x="7144" y="181737"/>
                  </a:lnTo>
                  <a:cubicBezTo>
                    <a:pt x="111633" y="291751"/>
                    <a:pt x="210312" y="404336"/>
                    <a:pt x="312896" y="513874"/>
                  </a:cubicBezTo>
                  <a:cubicBezTo>
                    <a:pt x="385667" y="436721"/>
                    <a:pt x="422910" y="348996"/>
                    <a:pt x="422910" y="348996"/>
                  </a:cubicBezTo>
                  <a:close/>
                </a:path>
              </a:pathLst>
            </a:custGeom>
            <a:solidFill>
              <a:srgbClr val="B6E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>
              <a:off x="9989109" y="2034678"/>
              <a:ext cx="742950" cy="704850"/>
            </a:xfrm>
            <a:custGeom>
              <a:avLst/>
              <a:gdLst>
                <a:gd name="connsiteX0" fmla="*/ 609099 w 742950"/>
                <a:gd name="connsiteY0" fmla="*/ 171016 h 704850"/>
                <a:gd name="connsiteX1" fmla="*/ 497803 w 742950"/>
                <a:gd name="connsiteY1" fmla="*/ 516586 h 704850"/>
                <a:gd name="connsiteX2" fmla="*/ 135520 w 742950"/>
                <a:gd name="connsiteY2" fmla="*/ 540177 h 704850"/>
                <a:gd name="connsiteX3" fmla="*/ 246816 w 742950"/>
                <a:gd name="connsiteY3" fmla="*/ 194606 h 704850"/>
                <a:gd name="connsiteX4" fmla="*/ 609099 w 742950"/>
                <a:gd name="connsiteY4" fmla="*/ 171016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" h="704850">
                  <a:moveTo>
                    <a:pt x="609099" y="171016"/>
                  </a:moveTo>
                  <a:cubicBezTo>
                    <a:pt x="678408" y="259929"/>
                    <a:pt x="628578" y="414646"/>
                    <a:pt x="497803" y="516586"/>
                  </a:cubicBezTo>
                  <a:cubicBezTo>
                    <a:pt x="367028" y="618527"/>
                    <a:pt x="204828" y="629089"/>
                    <a:pt x="135520" y="540177"/>
                  </a:cubicBezTo>
                  <a:cubicBezTo>
                    <a:pt x="66212" y="451264"/>
                    <a:pt x="116041" y="296547"/>
                    <a:pt x="246816" y="194606"/>
                  </a:cubicBezTo>
                  <a:cubicBezTo>
                    <a:pt x="377592" y="92666"/>
                    <a:pt x="539791" y="82104"/>
                    <a:pt x="609099" y="171016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/>
            <p:cNvSpPr/>
            <p:nvPr/>
          </p:nvSpPr>
          <p:spPr>
            <a:xfrm>
              <a:off x="10128427" y="2176950"/>
              <a:ext cx="428625" cy="409575"/>
            </a:xfrm>
            <a:custGeom>
              <a:avLst/>
              <a:gdLst>
                <a:gd name="connsiteX0" fmla="*/ 422902 w 428625"/>
                <a:gd name="connsiteY0" fmla="*/ 47625 h 409575"/>
                <a:gd name="connsiteX1" fmla="*/ 313840 w 428625"/>
                <a:gd name="connsiteY1" fmla="*/ 7144 h 409575"/>
                <a:gd name="connsiteX2" fmla="*/ 22185 w 428625"/>
                <a:gd name="connsiteY2" fmla="*/ 213455 h 409575"/>
                <a:gd name="connsiteX3" fmla="*/ 95337 w 428625"/>
                <a:gd name="connsiteY3" fmla="*/ 411099 h 409575"/>
                <a:gd name="connsiteX4" fmla="*/ 422902 w 428625"/>
                <a:gd name="connsiteY4" fmla="*/ 4762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09575">
                  <a:moveTo>
                    <a:pt x="422902" y="47625"/>
                  </a:moveTo>
                  <a:cubicBezTo>
                    <a:pt x="397851" y="22288"/>
                    <a:pt x="360608" y="7144"/>
                    <a:pt x="313840" y="7144"/>
                  </a:cubicBezTo>
                  <a:cubicBezTo>
                    <a:pt x="197445" y="7144"/>
                    <a:pt x="66857" y="99536"/>
                    <a:pt x="22185" y="213455"/>
                  </a:cubicBezTo>
                  <a:cubicBezTo>
                    <a:pt x="-14487" y="306896"/>
                    <a:pt x="18184" y="385763"/>
                    <a:pt x="95337" y="411099"/>
                  </a:cubicBezTo>
                  <a:cubicBezTo>
                    <a:pt x="121054" y="243745"/>
                    <a:pt x="257833" y="124206"/>
                    <a:pt x="422902" y="47625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/>
            <p:cNvSpPr/>
            <p:nvPr/>
          </p:nvSpPr>
          <p:spPr>
            <a:xfrm>
              <a:off x="10216620" y="2217432"/>
              <a:ext cx="371475" cy="381000"/>
            </a:xfrm>
            <a:custGeom>
              <a:avLst/>
              <a:gdLst>
                <a:gd name="connsiteX0" fmla="*/ 7144 w 371475"/>
                <a:gd name="connsiteY0" fmla="*/ 370618 h 381000"/>
                <a:gd name="connsiteX1" fmla="*/ 63913 w 371475"/>
                <a:gd name="connsiteY1" fmla="*/ 379285 h 381000"/>
                <a:gd name="connsiteX2" fmla="*/ 355568 w 371475"/>
                <a:gd name="connsiteY2" fmla="*/ 172974 h 381000"/>
                <a:gd name="connsiteX3" fmla="*/ 334804 w 371475"/>
                <a:gd name="connsiteY3" fmla="*/ 7144 h 381000"/>
                <a:gd name="connsiteX4" fmla="*/ 7144 w 371475"/>
                <a:gd name="connsiteY4" fmla="*/ 37061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81000">
                  <a:moveTo>
                    <a:pt x="7144" y="370618"/>
                  </a:moveTo>
                  <a:cubicBezTo>
                    <a:pt x="24003" y="376142"/>
                    <a:pt x="42958" y="379285"/>
                    <a:pt x="63913" y="379285"/>
                  </a:cubicBezTo>
                  <a:cubicBezTo>
                    <a:pt x="180308" y="379285"/>
                    <a:pt x="310896" y="286893"/>
                    <a:pt x="355568" y="172974"/>
                  </a:cubicBezTo>
                  <a:cubicBezTo>
                    <a:pt x="382238" y="104870"/>
                    <a:pt x="371951" y="44672"/>
                    <a:pt x="334804" y="7144"/>
                  </a:cubicBezTo>
                  <a:cubicBezTo>
                    <a:pt x="169640" y="83725"/>
                    <a:pt x="32861" y="203263"/>
                    <a:pt x="7144" y="370618"/>
                  </a:cubicBez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/>
            <p:cNvSpPr/>
            <p:nvPr/>
          </p:nvSpPr>
          <p:spPr>
            <a:xfrm>
              <a:off x="11418008" y="5460027"/>
              <a:ext cx="285750" cy="209550"/>
            </a:xfrm>
            <a:custGeom>
              <a:avLst/>
              <a:gdLst>
                <a:gd name="connsiteX0" fmla="*/ 69628 w 285750"/>
                <a:gd name="connsiteY0" fmla="*/ 191833 h 209550"/>
                <a:gd name="connsiteX1" fmla="*/ 7144 w 285750"/>
                <a:gd name="connsiteY1" fmla="*/ 94107 h 209550"/>
                <a:gd name="connsiteX2" fmla="*/ 106108 w 285750"/>
                <a:gd name="connsiteY2" fmla="*/ 130778 h 209550"/>
                <a:gd name="connsiteX3" fmla="*/ 114776 w 285750"/>
                <a:gd name="connsiteY3" fmla="*/ 7144 h 209550"/>
                <a:gd name="connsiteX4" fmla="*/ 181546 w 285750"/>
                <a:gd name="connsiteY4" fmla="*/ 115348 h 209550"/>
                <a:gd name="connsiteX5" fmla="*/ 282226 w 285750"/>
                <a:gd name="connsiteY5" fmla="*/ 66104 h 209550"/>
                <a:gd name="connsiteX6" fmla="*/ 207359 w 285750"/>
                <a:gd name="connsiteY6" fmla="*/ 211360 h 209550"/>
                <a:gd name="connsiteX7" fmla="*/ 69628 w 285750"/>
                <a:gd name="connsiteY7" fmla="*/ 1918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09550">
                  <a:moveTo>
                    <a:pt x="69628" y="191833"/>
                  </a:moveTo>
                  <a:cubicBezTo>
                    <a:pt x="45529" y="161449"/>
                    <a:pt x="24574" y="128683"/>
                    <a:pt x="7144" y="94107"/>
                  </a:cubicBezTo>
                  <a:cubicBezTo>
                    <a:pt x="41243" y="103060"/>
                    <a:pt x="74486" y="115348"/>
                    <a:pt x="106108" y="130778"/>
                  </a:cubicBezTo>
                  <a:cubicBezTo>
                    <a:pt x="108966" y="89535"/>
                    <a:pt x="111919" y="48387"/>
                    <a:pt x="114776" y="7144"/>
                  </a:cubicBezTo>
                  <a:cubicBezTo>
                    <a:pt x="140970" y="40576"/>
                    <a:pt x="163449" y="76962"/>
                    <a:pt x="181546" y="115348"/>
                  </a:cubicBezTo>
                  <a:cubicBezTo>
                    <a:pt x="212407" y="94012"/>
                    <a:pt x="246507" y="77343"/>
                    <a:pt x="282226" y="66104"/>
                  </a:cubicBezTo>
                  <a:cubicBezTo>
                    <a:pt x="254603" y="113062"/>
                    <a:pt x="229553" y="161544"/>
                    <a:pt x="207359" y="211360"/>
                  </a:cubicBezTo>
                  <a:lnTo>
                    <a:pt x="69628" y="191833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/>
            <p:cNvSpPr/>
            <p:nvPr/>
          </p:nvSpPr>
          <p:spPr>
            <a:xfrm>
              <a:off x="11875875" y="4443138"/>
              <a:ext cx="438150" cy="466725"/>
            </a:xfrm>
            <a:custGeom>
              <a:avLst/>
              <a:gdLst>
                <a:gd name="connsiteX0" fmla="*/ 101632 w 438150"/>
                <a:gd name="connsiteY0" fmla="*/ 7144 h 466725"/>
                <a:gd name="connsiteX1" fmla="*/ 55435 w 438150"/>
                <a:gd name="connsiteY1" fmla="*/ 48482 h 466725"/>
                <a:gd name="connsiteX2" fmla="*/ 7144 w 438150"/>
                <a:gd name="connsiteY2" fmla="*/ 88678 h 466725"/>
                <a:gd name="connsiteX3" fmla="*/ 318135 w 438150"/>
                <a:gd name="connsiteY3" fmla="*/ 464630 h 466725"/>
                <a:gd name="connsiteX4" fmla="*/ 379286 w 438150"/>
                <a:gd name="connsiteY4" fmla="*/ 413671 h 466725"/>
                <a:gd name="connsiteX5" fmla="*/ 439198 w 438150"/>
                <a:gd name="connsiteY5" fmla="*/ 360045 h 466725"/>
                <a:gd name="connsiteX6" fmla="*/ 101632 w 438150"/>
                <a:gd name="connsiteY6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466725">
                  <a:moveTo>
                    <a:pt x="101632" y="7144"/>
                  </a:moveTo>
                  <a:cubicBezTo>
                    <a:pt x="86773" y="21146"/>
                    <a:pt x="71438" y="34957"/>
                    <a:pt x="55435" y="48482"/>
                  </a:cubicBezTo>
                  <a:cubicBezTo>
                    <a:pt x="40005" y="62198"/>
                    <a:pt x="23527" y="75438"/>
                    <a:pt x="7144" y="88678"/>
                  </a:cubicBezTo>
                  <a:lnTo>
                    <a:pt x="318135" y="464630"/>
                  </a:lnTo>
                  <a:cubicBezTo>
                    <a:pt x="338709" y="447961"/>
                    <a:pt x="359283" y="431387"/>
                    <a:pt x="379286" y="413671"/>
                  </a:cubicBezTo>
                  <a:cubicBezTo>
                    <a:pt x="399574" y="396526"/>
                    <a:pt x="419576" y="378523"/>
                    <a:pt x="439198" y="360045"/>
                  </a:cubicBezTo>
                  <a:lnTo>
                    <a:pt x="10163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/>
            <p:cNvSpPr/>
            <p:nvPr/>
          </p:nvSpPr>
          <p:spPr>
            <a:xfrm>
              <a:off x="11657943" y="4606397"/>
              <a:ext cx="409575" cy="485775"/>
            </a:xfrm>
            <a:custGeom>
              <a:avLst/>
              <a:gdLst>
                <a:gd name="connsiteX0" fmla="*/ 7144 w 409575"/>
                <a:gd name="connsiteY0" fmla="*/ 80677 h 485775"/>
                <a:gd name="connsiteX1" fmla="*/ 276130 w 409575"/>
                <a:gd name="connsiteY1" fmla="*/ 486918 h 485775"/>
                <a:gd name="connsiteX2" fmla="*/ 403479 w 409575"/>
                <a:gd name="connsiteY2" fmla="*/ 401288 h 485775"/>
                <a:gd name="connsiteX3" fmla="*/ 116586 w 409575"/>
                <a:gd name="connsiteY3" fmla="*/ 7144 h 485775"/>
                <a:gd name="connsiteX4" fmla="*/ 7144 w 409575"/>
                <a:gd name="connsiteY4" fmla="*/ 8067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85775">
                  <a:moveTo>
                    <a:pt x="7144" y="80677"/>
                  </a:moveTo>
                  <a:lnTo>
                    <a:pt x="276130" y="486918"/>
                  </a:lnTo>
                  <a:cubicBezTo>
                    <a:pt x="318706" y="459676"/>
                    <a:pt x="361188" y="430911"/>
                    <a:pt x="403479" y="401288"/>
                  </a:cubicBezTo>
                  <a:lnTo>
                    <a:pt x="116586" y="7144"/>
                  </a:lnTo>
                  <a:cubicBezTo>
                    <a:pt x="80963" y="32099"/>
                    <a:pt x="44672" y="56674"/>
                    <a:pt x="7144" y="80677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/>
            <p:cNvSpPr/>
            <p:nvPr/>
          </p:nvSpPr>
          <p:spPr>
            <a:xfrm>
              <a:off x="11416770" y="4755272"/>
              <a:ext cx="381000" cy="495300"/>
            </a:xfrm>
            <a:custGeom>
              <a:avLst/>
              <a:gdLst>
                <a:gd name="connsiteX0" fmla="*/ 7144 w 381000"/>
                <a:gd name="connsiteY0" fmla="*/ 77058 h 495300"/>
                <a:gd name="connsiteX1" fmla="*/ 254794 w 381000"/>
                <a:gd name="connsiteY1" fmla="*/ 496253 h 495300"/>
                <a:gd name="connsiteX2" fmla="*/ 381857 w 381000"/>
                <a:gd name="connsiteY2" fmla="*/ 421862 h 495300"/>
                <a:gd name="connsiteX3" fmla="*/ 126587 w 381000"/>
                <a:gd name="connsiteY3" fmla="*/ 7144 h 495300"/>
                <a:gd name="connsiteX4" fmla="*/ 7144 w 381000"/>
                <a:gd name="connsiteY4" fmla="*/ 7705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495300">
                  <a:moveTo>
                    <a:pt x="7144" y="77058"/>
                  </a:moveTo>
                  <a:lnTo>
                    <a:pt x="254794" y="496253"/>
                  </a:lnTo>
                  <a:cubicBezTo>
                    <a:pt x="296989" y="471964"/>
                    <a:pt x="339280" y="447389"/>
                    <a:pt x="381857" y="421862"/>
                  </a:cubicBezTo>
                  <a:lnTo>
                    <a:pt x="126587" y="7144"/>
                  </a:lnTo>
                  <a:cubicBezTo>
                    <a:pt x="87439" y="30671"/>
                    <a:pt x="47435" y="53816"/>
                    <a:pt x="7144" y="7705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/>
            <p:cNvSpPr/>
            <p:nvPr/>
          </p:nvSpPr>
          <p:spPr>
            <a:xfrm>
              <a:off x="11163405" y="4899291"/>
              <a:ext cx="381000" cy="504825"/>
            </a:xfrm>
            <a:custGeom>
              <a:avLst/>
              <a:gdLst>
                <a:gd name="connsiteX0" fmla="*/ 7144 w 381000"/>
                <a:gd name="connsiteY0" fmla="*/ 76486 h 504825"/>
                <a:gd name="connsiteX1" fmla="*/ 249555 w 381000"/>
                <a:gd name="connsiteY1" fmla="*/ 498634 h 504825"/>
                <a:gd name="connsiteX2" fmla="*/ 375380 w 381000"/>
                <a:gd name="connsiteY2" fmla="*/ 427768 h 504825"/>
                <a:gd name="connsiteX3" fmla="*/ 130207 w 381000"/>
                <a:gd name="connsiteY3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504825">
                  <a:moveTo>
                    <a:pt x="7144" y="76486"/>
                  </a:moveTo>
                  <a:lnTo>
                    <a:pt x="249555" y="498634"/>
                  </a:lnTo>
                  <a:lnTo>
                    <a:pt x="375380" y="427768"/>
                  </a:lnTo>
                  <a:lnTo>
                    <a:pt x="130207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/>
            <p:cNvSpPr/>
            <p:nvPr/>
          </p:nvSpPr>
          <p:spPr>
            <a:xfrm>
              <a:off x="10912993" y="5039403"/>
              <a:ext cx="361950" cy="504825"/>
            </a:xfrm>
            <a:custGeom>
              <a:avLst/>
              <a:gdLst>
                <a:gd name="connsiteX0" fmla="*/ 7144 w 361950"/>
                <a:gd name="connsiteY0" fmla="*/ 70485 h 504825"/>
                <a:gd name="connsiteX1" fmla="*/ 231648 w 361950"/>
                <a:gd name="connsiteY1" fmla="*/ 502158 h 504825"/>
                <a:gd name="connsiteX2" fmla="*/ 363664 w 361950"/>
                <a:gd name="connsiteY2" fmla="*/ 433197 h 504825"/>
                <a:gd name="connsiteX3" fmla="*/ 128302 w 361950"/>
                <a:gd name="connsiteY3" fmla="*/ 7144 h 504825"/>
                <a:gd name="connsiteX4" fmla="*/ 7144 w 361950"/>
                <a:gd name="connsiteY4" fmla="*/ 7048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504825">
                  <a:moveTo>
                    <a:pt x="7144" y="70485"/>
                  </a:moveTo>
                  <a:lnTo>
                    <a:pt x="231648" y="502158"/>
                  </a:lnTo>
                  <a:cubicBezTo>
                    <a:pt x="276225" y="479488"/>
                    <a:pt x="320421" y="456629"/>
                    <a:pt x="363664" y="433197"/>
                  </a:cubicBezTo>
                  <a:lnTo>
                    <a:pt x="128302" y="7144"/>
                  </a:lnTo>
                  <a:cubicBezTo>
                    <a:pt x="87916" y="29051"/>
                    <a:pt x="47530" y="50006"/>
                    <a:pt x="7144" y="70485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/>
            <p:cNvSpPr/>
            <p:nvPr/>
          </p:nvSpPr>
          <p:spPr>
            <a:xfrm>
              <a:off x="10663533" y="5164847"/>
              <a:ext cx="342900" cy="514350"/>
            </a:xfrm>
            <a:custGeom>
              <a:avLst/>
              <a:gdLst>
                <a:gd name="connsiteX0" fmla="*/ 7144 w 342900"/>
                <a:gd name="connsiteY0" fmla="*/ 60008 h 514350"/>
                <a:gd name="connsiteX1" fmla="*/ 195834 w 342900"/>
                <a:gd name="connsiteY1" fmla="*/ 508064 h 514350"/>
                <a:gd name="connsiteX2" fmla="*/ 336709 w 342900"/>
                <a:gd name="connsiteY2" fmla="*/ 446627 h 514350"/>
                <a:gd name="connsiteX3" fmla="*/ 128302 w 342900"/>
                <a:gd name="connsiteY3" fmla="*/ 7144 h 514350"/>
                <a:gd name="connsiteX4" fmla="*/ 7144 w 342900"/>
                <a:gd name="connsiteY4" fmla="*/ 60008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514350">
                  <a:moveTo>
                    <a:pt x="7144" y="60008"/>
                  </a:moveTo>
                  <a:lnTo>
                    <a:pt x="195834" y="508064"/>
                  </a:lnTo>
                  <a:cubicBezTo>
                    <a:pt x="243459" y="488347"/>
                    <a:pt x="290513" y="467963"/>
                    <a:pt x="336709" y="446627"/>
                  </a:cubicBezTo>
                  <a:lnTo>
                    <a:pt x="128302" y="7144"/>
                  </a:lnTo>
                  <a:cubicBezTo>
                    <a:pt x="88011" y="25813"/>
                    <a:pt x="47625" y="43244"/>
                    <a:pt x="7144" y="60008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4"/>
            <p:cNvSpPr/>
            <p:nvPr/>
          </p:nvSpPr>
          <p:spPr>
            <a:xfrm>
              <a:off x="10406072" y="5267146"/>
              <a:ext cx="304800" cy="514350"/>
            </a:xfrm>
            <a:custGeom>
              <a:avLst/>
              <a:gdLst>
                <a:gd name="connsiteX0" fmla="*/ 7144 w 304800"/>
                <a:gd name="connsiteY0" fmla="*/ 49149 h 514350"/>
                <a:gd name="connsiteX1" fmla="*/ 155543 w 304800"/>
                <a:gd name="connsiteY1" fmla="*/ 511683 h 514350"/>
                <a:gd name="connsiteX2" fmla="*/ 299847 w 304800"/>
                <a:gd name="connsiteY2" fmla="*/ 464058 h 514350"/>
                <a:gd name="connsiteX3" fmla="*/ 134588 w 304800"/>
                <a:gd name="connsiteY3" fmla="*/ 7144 h 514350"/>
                <a:gd name="connsiteX4" fmla="*/ 7144 w 304800"/>
                <a:gd name="connsiteY4" fmla="*/ 4914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14350">
                  <a:moveTo>
                    <a:pt x="7144" y="49149"/>
                  </a:moveTo>
                  <a:lnTo>
                    <a:pt x="155543" y="511683"/>
                  </a:lnTo>
                  <a:cubicBezTo>
                    <a:pt x="203359" y="496729"/>
                    <a:pt x="251555" y="481012"/>
                    <a:pt x="299847" y="464058"/>
                  </a:cubicBezTo>
                  <a:lnTo>
                    <a:pt x="134588" y="7144"/>
                  </a:lnTo>
                  <a:cubicBezTo>
                    <a:pt x="92869" y="21717"/>
                    <a:pt x="50387" y="35623"/>
                    <a:pt x="7144" y="49149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5"/>
            <p:cNvSpPr/>
            <p:nvPr/>
          </p:nvSpPr>
          <p:spPr>
            <a:xfrm>
              <a:off x="10130799" y="5350680"/>
              <a:ext cx="285750" cy="514350"/>
            </a:xfrm>
            <a:custGeom>
              <a:avLst/>
              <a:gdLst>
                <a:gd name="connsiteX0" fmla="*/ 7144 w 285750"/>
                <a:gd name="connsiteY0" fmla="*/ 45053 h 514350"/>
                <a:gd name="connsiteX1" fmla="*/ 139637 w 285750"/>
                <a:gd name="connsiteY1" fmla="*/ 512159 h 514350"/>
                <a:gd name="connsiteX2" fmla="*/ 279750 w 285750"/>
                <a:gd name="connsiteY2" fmla="*/ 473011 h 514350"/>
                <a:gd name="connsiteX3" fmla="*/ 142685 w 285750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514350">
                  <a:moveTo>
                    <a:pt x="7144" y="45053"/>
                  </a:moveTo>
                  <a:lnTo>
                    <a:pt x="139637" y="512159"/>
                  </a:lnTo>
                  <a:lnTo>
                    <a:pt x="279750" y="473011"/>
                  </a:lnTo>
                  <a:lnTo>
                    <a:pt x="142685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6"/>
            <p:cNvSpPr/>
            <p:nvPr/>
          </p:nvSpPr>
          <p:spPr>
            <a:xfrm>
              <a:off x="9849907" y="5427928"/>
              <a:ext cx="276225" cy="514350"/>
            </a:xfrm>
            <a:custGeom>
              <a:avLst/>
              <a:gdLst>
                <a:gd name="connsiteX0" fmla="*/ 7144 w 276225"/>
                <a:gd name="connsiteY0" fmla="*/ 42958 h 514350"/>
                <a:gd name="connsiteX1" fmla="*/ 131731 w 276225"/>
                <a:gd name="connsiteY1" fmla="*/ 512255 h 514350"/>
                <a:gd name="connsiteX2" fmla="*/ 272415 w 276225"/>
                <a:gd name="connsiteY2" fmla="*/ 475202 h 514350"/>
                <a:gd name="connsiteX3" fmla="*/ 143256 w 276225"/>
                <a:gd name="connsiteY3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14350">
                  <a:moveTo>
                    <a:pt x="7144" y="42958"/>
                  </a:moveTo>
                  <a:lnTo>
                    <a:pt x="131731" y="512255"/>
                  </a:lnTo>
                  <a:lnTo>
                    <a:pt x="272415" y="475202"/>
                  </a:lnTo>
                  <a:lnTo>
                    <a:pt x="143256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7"/>
            <p:cNvSpPr/>
            <p:nvPr/>
          </p:nvSpPr>
          <p:spPr>
            <a:xfrm>
              <a:off x="9570253" y="5499842"/>
              <a:ext cx="266700" cy="514350"/>
            </a:xfrm>
            <a:custGeom>
              <a:avLst/>
              <a:gdLst>
                <a:gd name="connsiteX0" fmla="*/ 7144 w 266700"/>
                <a:gd name="connsiteY0" fmla="*/ 39243 h 514350"/>
                <a:gd name="connsiteX1" fmla="*/ 117919 w 266700"/>
                <a:gd name="connsiteY1" fmla="*/ 511874 h 514350"/>
                <a:gd name="connsiteX2" fmla="*/ 260985 w 266700"/>
                <a:gd name="connsiteY2" fmla="*/ 478059 h 514350"/>
                <a:gd name="connsiteX3" fmla="*/ 142780 w 266700"/>
                <a:gd name="connsiteY3" fmla="*/ 7144 h 514350"/>
                <a:gd name="connsiteX4" fmla="*/ 7144 w 266700"/>
                <a:gd name="connsiteY4" fmla="*/ 3924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514350">
                  <a:moveTo>
                    <a:pt x="7144" y="39243"/>
                  </a:moveTo>
                  <a:lnTo>
                    <a:pt x="117919" y="511874"/>
                  </a:lnTo>
                  <a:cubicBezTo>
                    <a:pt x="166116" y="501396"/>
                    <a:pt x="213360" y="489394"/>
                    <a:pt x="260985" y="478059"/>
                  </a:cubicBezTo>
                  <a:lnTo>
                    <a:pt x="142780" y="7144"/>
                  </a:lnTo>
                  <a:cubicBezTo>
                    <a:pt x="97536" y="17907"/>
                    <a:pt x="52292" y="29528"/>
                    <a:pt x="7144" y="3924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8"/>
            <p:cNvSpPr/>
            <p:nvPr/>
          </p:nvSpPr>
          <p:spPr>
            <a:xfrm>
              <a:off x="9291456" y="5563183"/>
              <a:ext cx="247650" cy="514350"/>
            </a:xfrm>
            <a:custGeom>
              <a:avLst/>
              <a:gdLst>
                <a:gd name="connsiteX0" fmla="*/ 7144 w 247650"/>
                <a:gd name="connsiteY0" fmla="*/ 33623 h 514350"/>
                <a:gd name="connsiteX1" fmla="*/ 97822 w 247650"/>
                <a:gd name="connsiteY1" fmla="*/ 510445 h 514350"/>
                <a:gd name="connsiteX2" fmla="*/ 243650 w 247650"/>
                <a:gd name="connsiteY2" fmla="*/ 481870 h 514350"/>
                <a:gd name="connsiteX3" fmla="*/ 142399 w 247650"/>
                <a:gd name="connsiteY3" fmla="*/ 7144 h 514350"/>
                <a:gd name="connsiteX4" fmla="*/ 7144 w 247650"/>
                <a:gd name="connsiteY4" fmla="*/ 3362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14350">
                  <a:moveTo>
                    <a:pt x="7144" y="33623"/>
                  </a:moveTo>
                  <a:lnTo>
                    <a:pt x="97822" y="510445"/>
                  </a:lnTo>
                  <a:cubicBezTo>
                    <a:pt x="146876" y="501968"/>
                    <a:pt x="195263" y="491776"/>
                    <a:pt x="243650" y="481870"/>
                  </a:cubicBezTo>
                  <a:lnTo>
                    <a:pt x="142399" y="7144"/>
                  </a:lnTo>
                  <a:cubicBezTo>
                    <a:pt x="97250" y="16383"/>
                    <a:pt x="52197" y="25908"/>
                    <a:pt x="7144" y="33623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9"/>
            <p:cNvSpPr/>
            <p:nvPr/>
          </p:nvSpPr>
          <p:spPr>
            <a:xfrm>
              <a:off x="9013517" y="5614237"/>
              <a:ext cx="219075" cy="514350"/>
            </a:xfrm>
            <a:custGeom>
              <a:avLst/>
              <a:gdLst>
                <a:gd name="connsiteX0" fmla="*/ 74486 w 219075"/>
                <a:gd name="connsiteY0" fmla="*/ 17716 h 514350"/>
                <a:gd name="connsiteX1" fmla="*/ 7144 w 219075"/>
                <a:gd name="connsiteY1" fmla="*/ 26479 h 514350"/>
                <a:gd name="connsiteX2" fmla="*/ 70866 w 219075"/>
                <a:gd name="connsiteY2" fmla="*/ 507492 h 514350"/>
                <a:gd name="connsiteX3" fmla="*/ 145542 w 219075"/>
                <a:gd name="connsiteY3" fmla="*/ 497776 h 514350"/>
                <a:gd name="connsiteX4" fmla="*/ 219646 w 219075"/>
                <a:gd name="connsiteY4" fmla="*/ 486156 h 514350"/>
                <a:gd name="connsiteX5" fmla="*/ 141922 w 219075"/>
                <a:gd name="connsiteY5" fmla="*/ 714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14350">
                  <a:moveTo>
                    <a:pt x="74486" y="17716"/>
                  </a:moveTo>
                  <a:lnTo>
                    <a:pt x="7144" y="26479"/>
                  </a:lnTo>
                  <a:lnTo>
                    <a:pt x="70866" y="507492"/>
                  </a:lnTo>
                  <a:lnTo>
                    <a:pt x="145542" y="497776"/>
                  </a:lnTo>
                  <a:lnTo>
                    <a:pt x="219646" y="486156"/>
                  </a:lnTo>
                  <a:lnTo>
                    <a:pt x="141922" y="7144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40"/>
            <p:cNvSpPr/>
            <p:nvPr/>
          </p:nvSpPr>
          <p:spPr>
            <a:xfrm>
              <a:off x="8736911" y="5649479"/>
              <a:ext cx="190500" cy="504825"/>
            </a:xfrm>
            <a:custGeom>
              <a:avLst/>
              <a:gdLst>
                <a:gd name="connsiteX0" fmla="*/ 7144 w 190500"/>
                <a:gd name="connsiteY0" fmla="*/ 17526 h 504825"/>
                <a:gd name="connsiteX1" fmla="*/ 36481 w 190500"/>
                <a:gd name="connsiteY1" fmla="*/ 501777 h 504825"/>
                <a:gd name="connsiteX2" fmla="*/ 188119 w 190500"/>
                <a:gd name="connsiteY2" fmla="*/ 490061 h 504825"/>
                <a:gd name="connsiteX3" fmla="*/ 141160 w 190500"/>
                <a:gd name="connsiteY3" fmla="*/ 7144 h 504825"/>
                <a:gd name="connsiteX4" fmla="*/ 7144 w 190500"/>
                <a:gd name="connsiteY4" fmla="*/ 1752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04825">
                  <a:moveTo>
                    <a:pt x="7144" y="17526"/>
                  </a:moveTo>
                  <a:lnTo>
                    <a:pt x="36481" y="501777"/>
                  </a:lnTo>
                  <a:cubicBezTo>
                    <a:pt x="87249" y="498634"/>
                    <a:pt x="138017" y="495681"/>
                    <a:pt x="188119" y="490061"/>
                  </a:cubicBezTo>
                  <a:lnTo>
                    <a:pt x="141160" y="7144"/>
                  </a:lnTo>
                  <a:cubicBezTo>
                    <a:pt x="96393" y="12287"/>
                    <a:pt x="51816" y="14764"/>
                    <a:pt x="7144" y="17526"/>
                  </a:cubicBez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1"/>
            <p:cNvSpPr/>
            <p:nvPr/>
          </p:nvSpPr>
          <p:spPr>
            <a:xfrm>
              <a:off x="8450399" y="5665005"/>
              <a:ext cx="161925" cy="495300"/>
            </a:xfrm>
            <a:custGeom>
              <a:avLst/>
              <a:gdLst>
                <a:gd name="connsiteX0" fmla="*/ 118967 w 161925"/>
                <a:gd name="connsiteY0" fmla="*/ 8477 h 495300"/>
                <a:gd name="connsiteX1" fmla="*/ 85820 w 161925"/>
                <a:gd name="connsiteY1" fmla="*/ 8001 h 495300"/>
                <a:gd name="connsiteX2" fmla="*/ 19621 w 161925"/>
                <a:gd name="connsiteY2" fmla="*/ 7144 h 495300"/>
                <a:gd name="connsiteX3" fmla="*/ 7144 w 161925"/>
                <a:gd name="connsiteY3" fmla="*/ 492061 h 495300"/>
                <a:gd name="connsiteX4" fmla="*/ 84201 w 161925"/>
                <a:gd name="connsiteY4" fmla="*/ 493109 h 495300"/>
                <a:gd name="connsiteX5" fmla="*/ 122682 w 161925"/>
                <a:gd name="connsiteY5" fmla="*/ 493586 h 495300"/>
                <a:gd name="connsiteX6" fmla="*/ 161068 w 161925"/>
                <a:gd name="connsiteY6" fmla="*/ 492538 h 495300"/>
                <a:gd name="connsiteX7" fmla="*/ 152209 w 161925"/>
                <a:gd name="connsiteY7" fmla="*/ 75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495300">
                  <a:moveTo>
                    <a:pt x="118967" y="8477"/>
                  </a:moveTo>
                  <a:lnTo>
                    <a:pt x="85820" y="8001"/>
                  </a:lnTo>
                  <a:lnTo>
                    <a:pt x="19621" y="7144"/>
                  </a:lnTo>
                  <a:lnTo>
                    <a:pt x="7144" y="492061"/>
                  </a:lnTo>
                  <a:lnTo>
                    <a:pt x="84201" y="493109"/>
                  </a:lnTo>
                  <a:lnTo>
                    <a:pt x="122682" y="493586"/>
                  </a:lnTo>
                  <a:lnTo>
                    <a:pt x="161068" y="492538"/>
                  </a:lnTo>
                  <a:lnTo>
                    <a:pt x="152209" y="7525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/>
            <p:cNvSpPr/>
            <p:nvPr/>
          </p:nvSpPr>
          <p:spPr>
            <a:xfrm>
              <a:off x="8131788" y="5645574"/>
              <a:ext cx="200025" cy="504825"/>
            </a:xfrm>
            <a:custGeom>
              <a:avLst/>
              <a:gdLst>
                <a:gd name="connsiteX0" fmla="*/ 7144 w 200025"/>
                <a:gd name="connsiteY0" fmla="*/ 488537 h 504825"/>
                <a:gd name="connsiteX1" fmla="*/ 161925 w 200025"/>
                <a:gd name="connsiteY1" fmla="*/ 503682 h 504825"/>
                <a:gd name="connsiteX2" fmla="*/ 198596 w 200025"/>
                <a:gd name="connsiteY2" fmla="*/ 19907 h 504825"/>
                <a:gd name="connsiteX3" fmla="*/ 68199 w 200025"/>
                <a:gd name="connsiteY3" fmla="*/ 7144 h 504825"/>
                <a:gd name="connsiteX4" fmla="*/ 7144 w 200025"/>
                <a:gd name="connsiteY4" fmla="*/ 488537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04825">
                  <a:moveTo>
                    <a:pt x="7144" y="488537"/>
                  </a:moveTo>
                  <a:cubicBezTo>
                    <a:pt x="58674" y="493586"/>
                    <a:pt x="110395" y="500158"/>
                    <a:pt x="161925" y="503682"/>
                  </a:cubicBezTo>
                  <a:lnTo>
                    <a:pt x="198596" y="19907"/>
                  </a:lnTo>
                  <a:cubicBezTo>
                    <a:pt x="154877" y="16954"/>
                    <a:pt x="111728" y="11240"/>
                    <a:pt x="68199" y="7144"/>
                  </a:cubicBezTo>
                  <a:lnTo>
                    <a:pt x="7144" y="488537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3"/>
            <p:cNvSpPr/>
            <p:nvPr/>
          </p:nvSpPr>
          <p:spPr>
            <a:xfrm>
              <a:off x="8058636" y="4299311"/>
              <a:ext cx="4229100" cy="1466850"/>
            </a:xfrm>
            <a:custGeom>
              <a:avLst/>
              <a:gdLst>
                <a:gd name="connsiteX0" fmla="*/ 7144 w 4229100"/>
                <a:gd name="connsiteY0" fmla="*/ 1452467 h 1466850"/>
                <a:gd name="connsiteX1" fmla="*/ 358997 w 4229100"/>
                <a:gd name="connsiteY1" fmla="*/ 1463231 h 1466850"/>
                <a:gd name="connsiteX2" fmla="*/ 4231386 w 4229100"/>
                <a:gd name="connsiteY2" fmla="*/ 37147 h 1466850"/>
                <a:gd name="connsiteX3" fmla="*/ 4205764 w 4229100"/>
                <a:gd name="connsiteY3" fmla="*/ 7144 h 1466850"/>
                <a:gd name="connsiteX4" fmla="*/ 358997 w 4229100"/>
                <a:gd name="connsiteY4" fmla="*/ 1423988 h 1466850"/>
                <a:gd name="connsiteX5" fmla="*/ 9620 w 4229100"/>
                <a:gd name="connsiteY5" fmla="*/ 1413320 h 1466850"/>
                <a:gd name="connsiteX6" fmla="*/ 7144 w 4229100"/>
                <a:gd name="connsiteY6" fmla="*/ 1452467 h 1466850"/>
                <a:gd name="connsiteX7" fmla="*/ 7144 w 4229100"/>
                <a:gd name="connsiteY7" fmla="*/ 1452467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9100" h="1466850">
                  <a:moveTo>
                    <a:pt x="7144" y="1452467"/>
                  </a:moveTo>
                  <a:cubicBezTo>
                    <a:pt x="124682" y="1459611"/>
                    <a:pt x="241935" y="1463231"/>
                    <a:pt x="358997" y="1463231"/>
                  </a:cubicBezTo>
                  <a:cubicBezTo>
                    <a:pt x="1775460" y="1463231"/>
                    <a:pt x="3141821" y="942880"/>
                    <a:pt x="4231386" y="37147"/>
                  </a:cubicBezTo>
                  <a:lnTo>
                    <a:pt x="4205764" y="7144"/>
                  </a:lnTo>
                  <a:cubicBezTo>
                    <a:pt x="3122866" y="907256"/>
                    <a:pt x="1765459" y="1423988"/>
                    <a:pt x="358997" y="1423988"/>
                  </a:cubicBezTo>
                  <a:cubicBezTo>
                    <a:pt x="242888" y="1423988"/>
                    <a:pt x="126397" y="1420463"/>
                    <a:pt x="9620" y="1413320"/>
                  </a:cubicBezTo>
                  <a:lnTo>
                    <a:pt x="7144" y="1452467"/>
                  </a:lnTo>
                  <a:lnTo>
                    <a:pt x="7144" y="145246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4"/>
            <p:cNvSpPr/>
            <p:nvPr/>
          </p:nvSpPr>
          <p:spPr>
            <a:xfrm>
              <a:off x="8058636" y="4624875"/>
              <a:ext cx="4362450" cy="1466850"/>
            </a:xfrm>
            <a:custGeom>
              <a:avLst/>
              <a:gdLst>
                <a:gd name="connsiteX0" fmla="*/ 7144 w 4362450"/>
                <a:gd name="connsiteY0" fmla="*/ 1452563 h 1466850"/>
                <a:gd name="connsiteX1" fmla="*/ 369284 w 4362450"/>
                <a:gd name="connsiteY1" fmla="*/ 1463326 h 1466850"/>
                <a:gd name="connsiteX2" fmla="*/ 4355402 w 4362450"/>
                <a:gd name="connsiteY2" fmla="*/ 37433 h 1466850"/>
                <a:gd name="connsiteX3" fmla="*/ 4330160 w 4362450"/>
                <a:gd name="connsiteY3" fmla="*/ 7144 h 1466850"/>
                <a:gd name="connsiteX4" fmla="*/ 369284 w 4362450"/>
                <a:gd name="connsiteY4" fmla="*/ 1424178 h 1466850"/>
                <a:gd name="connsiteX5" fmla="*/ 9525 w 4362450"/>
                <a:gd name="connsiteY5" fmla="*/ 1413510 h 1466850"/>
                <a:gd name="connsiteX6" fmla="*/ 7144 w 4362450"/>
                <a:gd name="connsiteY6" fmla="*/ 1452563 h 1466850"/>
                <a:gd name="connsiteX7" fmla="*/ 7144 w 4362450"/>
                <a:gd name="connsiteY7" fmla="*/ 145256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2450" h="1466850">
                  <a:moveTo>
                    <a:pt x="7144" y="1452563"/>
                  </a:moveTo>
                  <a:cubicBezTo>
                    <a:pt x="128111" y="1459706"/>
                    <a:pt x="248888" y="1463326"/>
                    <a:pt x="369284" y="1463326"/>
                  </a:cubicBezTo>
                  <a:cubicBezTo>
                    <a:pt x="1827276" y="1463326"/>
                    <a:pt x="3233642" y="943070"/>
                    <a:pt x="4355402" y="37433"/>
                  </a:cubicBezTo>
                  <a:lnTo>
                    <a:pt x="4330160" y="7144"/>
                  </a:lnTo>
                  <a:cubicBezTo>
                    <a:pt x="3215259" y="907256"/>
                    <a:pt x="1817561" y="1424178"/>
                    <a:pt x="369284" y="1424178"/>
                  </a:cubicBezTo>
                  <a:cubicBezTo>
                    <a:pt x="249650" y="1424178"/>
                    <a:pt x="129731" y="1420654"/>
                    <a:pt x="9525" y="1413510"/>
                  </a:cubicBezTo>
                  <a:lnTo>
                    <a:pt x="7144" y="1452563"/>
                  </a:lnTo>
                  <a:lnTo>
                    <a:pt x="7144" y="145256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5"/>
            <p:cNvSpPr/>
            <p:nvPr/>
          </p:nvSpPr>
          <p:spPr>
            <a:xfrm>
              <a:off x="10368924" y="5290863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6"/>
            <p:cNvSpPr/>
            <p:nvPr/>
          </p:nvSpPr>
          <p:spPr>
            <a:xfrm>
              <a:off x="9060380" y="5637669"/>
              <a:ext cx="342900" cy="133350"/>
            </a:xfrm>
            <a:custGeom>
              <a:avLst/>
              <a:gdLst>
                <a:gd name="connsiteX0" fmla="*/ 7144 w 342900"/>
                <a:gd name="connsiteY0" fmla="*/ 95155 h 133350"/>
                <a:gd name="connsiteX1" fmla="*/ 333280 w 342900"/>
                <a:gd name="connsiteY1" fmla="*/ 7144 h 133350"/>
                <a:gd name="connsiteX2" fmla="*/ 343567 w 342900"/>
                <a:gd name="connsiteY2" fmla="*/ 44291 h 133350"/>
                <a:gd name="connsiteX3" fmla="*/ 17431 w 342900"/>
                <a:gd name="connsiteY3" fmla="*/ 1323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33350">
                  <a:moveTo>
                    <a:pt x="7144" y="95155"/>
                  </a:moveTo>
                  <a:lnTo>
                    <a:pt x="333280" y="7144"/>
                  </a:lnTo>
                  <a:lnTo>
                    <a:pt x="343567" y="44291"/>
                  </a:lnTo>
                  <a:lnTo>
                    <a:pt x="17431" y="132302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7"/>
            <p:cNvSpPr/>
            <p:nvPr/>
          </p:nvSpPr>
          <p:spPr>
            <a:xfrm>
              <a:off x="10015371" y="3689343"/>
              <a:ext cx="1219200" cy="628650"/>
            </a:xfrm>
            <a:custGeom>
              <a:avLst/>
              <a:gdLst>
                <a:gd name="connsiteX0" fmla="*/ 1064119 w 1219200"/>
                <a:gd name="connsiteY0" fmla="*/ 214108 h 628650"/>
                <a:gd name="connsiteX1" fmla="*/ 1052403 w 1219200"/>
                <a:gd name="connsiteY1" fmla="*/ 183343 h 628650"/>
                <a:gd name="connsiteX2" fmla="*/ 894764 w 1219200"/>
                <a:gd name="connsiteY2" fmla="*/ 120858 h 628650"/>
                <a:gd name="connsiteX3" fmla="*/ 538434 w 1219200"/>
                <a:gd name="connsiteY3" fmla="*/ 39325 h 628650"/>
                <a:gd name="connsiteX4" fmla="*/ 471759 w 1219200"/>
                <a:gd name="connsiteY4" fmla="*/ 88093 h 628650"/>
                <a:gd name="connsiteX5" fmla="*/ 263828 w 1219200"/>
                <a:gd name="connsiteY5" fmla="*/ 41706 h 628650"/>
                <a:gd name="connsiteX6" fmla="*/ 177627 w 1219200"/>
                <a:gd name="connsiteY6" fmla="*/ 193439 h 628650"/>
                <a:gd name="connsiteX7" fmla="*/ 125239 w 1219200"/>
                <a:gd name="connsiteY7" fmla="*/ 212870 h 628650"/>
                <a:gd name="connsiteX8" fmla="*/ 33323 w 1219200"/>
                <a:gd name="connsiteY8" fmla="*/ 509764 h 628650"/>
                <a:gd name="connsiteX9" fmla="*/ 334504 w 1219200"/>
                <a:gd name="connsiteY9" fmla="*/ 600347 h 628650"/>
                <a:gd name="connsiteX10" fmla="*/ 448328 w 1219200"/>
                <a:gd name="connsiteY10" fmla="*/ 448614 h 628650"/>
                <a:gd name="connsiteX11" fmla="*/ 800086 w 1219200"/>
                <a:gd name="connsiteY11" fmla="*/ 524147 h 628650"/>
                <a:gd name="connsiteX12" fmla="*/ 882191 w 1219200"/>
                <a:gd name="connsiteY12" fmla="*/ 458520 h 628650"/>
                <a:gd name="connsiteX13" fmla="*/ 885906 w 1219200"/>
                <a:gd name="connsiteY13" fmla="*/ 466235 h 628650"/>
                <a:gd name="connsiteX14" fmla="*/ 1122888 w 1219200"/>
                <a:gd name="connsiteY14" fmla="*/ 537577 h 628650"/>
                <a:gd name="connsiteX15" fmla="*/ 1195278 w 1219200"/>
                <a:gd name="connsiteY15" fmla="*/ 303929 h 628650"/>
                <a:gd name="connsiteX16" fmla="*/ 1064119 w 1219200"/>
                <a:gd name="connsiteY16" fmla="*/ 21410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" h="628650">
                  <a:moveTo>
                    <a:pt x="1064119" y="214108"/>
                  </a:moveTo>
                  <a:cubicBezTo>
                    <a:pt x="1061547" y="203631"/>
                    <a:pt x="1057832" y="193344"/>
                    <a:pt x="1052403" y="183343"/>
                  </a:cubicBezTo>
                  <a:cubicBezTo>
                    <a:pt x="1021733" y="126574"/>
                    <a:pt x="954677" y="101523"/>
                    <a:pt x="894764" y="120858"/>
                  </a:cubicBezTo>
                  <a:cubicBezTo>
                    <a:pt x="814469" y="11416"/>
                    <a:pt x="662831" y="-25922"/>
                    <a:pt x="538434" y="39325"/>
                  </a:cubicBezTo>
                  <a:cubicBezTo>
                    <a:pt x="513193" y="52564"/>
                    <a:pt x="490904" y="69138"/>
                    <a:pt x="471759" y="88093"/>
                  </a:cubicBezTo>
                  <a:cubicBezTo>
                    <a:pt x="424420" y="24942"/>
                    <a:pt x="336218" y="3701"/>
                    <a:pt x="263828" y="41706"/>
                  </a:cubicBezTo>
                  <a:cubicBezTo>
                    <a:pt x="205630" y="72281"/>
                    <a:pt x="174008" y="132574"/>
                    <a:pt x="177627" y="193439"/>
                  </a:cubicBezTo>
                  <a:cubicBezTo>
                    <a:pt x="159815" y="197725"/>
                    <a:pt x="142194" y="203916"/>
                    <a:pt x="125239" y="212870"/>
                  </a:cubicBezTo>
                  <a:cubicBezTo>
                    <a:pt x="16655" y="269830"/>
                    <a:pt x="-24494" y="402799"/>
                    <a:pt x="33323" y="509764"/>
                  </a:cubicBezTo>
                  <a:cubicBezTo>
                    <a:pt x="91140" y="616730"/>
                    <a:pt x="225919" y="657307"/>
                    <a:pt x="334504" y="600347"/>
                  </a:cubicBezTo>
                  <a:cubicBezTo>
                    <a:pt x="396130" y="568057"/>
                    <a:pt x="435945" y="511288"/>
                    <a:pt x="448328" y="448614"/>
                  </a:cubicBezTo>
                  <a:cubicBezTo>
                    <a:pt x="529671" y="553484"/>
                    <a:pt x="678071" y="588250"/>
                    <a:pt x="800086" y="524147"/>
                  </a:cubicBezTo>
                  <a:cubicBezTo>
                    <a:pt x="832471" y="507097"/>
                    <a:pt x="859903" y="484618"/>
                    <a:pt x="882191" y="458520"/>
                  </a:cubicBezTo>
                  <a:cubicBezTo>
                    <a:pt x="883430" y="461092"/>
                    <a:pt x="884477" y="463758"/>
                    <a:pt x="885906" y="466235"/>
                  </a:cubicBezTo>
                  <a:cubicBezTo>
                    <a:pt x="931340" y="550436"/>
                    <a:pt x="1037544" y="582345"/>
                    <a:pt x="1122888" y="537577"/>
                  </a:cubicBezTo>
                  <a:cubicBezTo>
                    <a:pt x="1208327" y="492715"/>
                    <a:pt x="1240712" y="388130"/>
                    <a:pt x="1195278" y="303929"/>
                  </a:cubicBezTo>
                  <a:cubicBezTo>
                    <a:pt x="1167941" y="252970"/>
                    <a:pt x="1118126" y="221347"/>
                    <a:pt x="1064119" y="214108"/>
                  </a:cubicBezTo>
                  <a:close/>
                </a:path>
              </a:pathLst>
            </a:custGeom>
            <a:solidFill>
              <a:srgbClr val="FBAE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8"/>
            <p:cNvSpPr/>
            <p:nvPr/>
          </p:nvSpPr>
          <p:spPr>
            <a:xfrm>
              <a:off x="9526153" y="4674024"/>
              <a:ext cx="685800" cy="619125"/>
            </a:xfrm>
            <a:custGeom>
              <a:avLst/>
              <a:gdLst>
                <a:gd name="connsiteX0" fmla="*/ 7144 w 685800"/>
                <a:gd name="connsiteY0" fmla="*/ 7144 h 619125"/>
                <a:gd name="connsiteX1" fmla="*/ 175450 w 685800"/>
                <a:gd name="connsiteY1" fmla="*/ 613315 h 619125"/>
                <a:gd name="connsiteX2" fmla="*/ 686181 w 685800"/>
                <a:gd name="connsiteY2" fmla="*/ 475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19125">
                  <a:moveTo>
                    <a:pt x="7144" y="7144"/>
                  </a:moveTo>
                  <a:lnTo>
                    <a:pt x="175450" y="613315"/>
                  </a:lnTo>
                  <a:lnTo>
                    <a:pt x="686181" y="475488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/>
            <p:cNvSpPr/>
            <p:nvPr/>
          </p:nvSpPr>
          <p:spPr>
            <a:xfrm>
              <a:off x="9153344" y="4578488"/>
              <a:ext cx="600075" cy="1000125"/>
            </a:xfrm>
            <a:custGeom>
              <a:avLst/>
              <a:gdLst>
                <a:gd name="connsiteX0" fmla="*/ 353378 w 600075"/>
                <a:gd name="connsiteY0" fmla="*/ 7144 h 1000125"/>
                <a:gd name="connsiteX1" fmla="*/ 7144 w 600075"/>
                <a:gd name="connsiteY1" fmla="*/ 100584 h 1000125"/>
                <a:gd name="connsiteX2" fmla="*/ 255175 w 600075"/>
                <a:gd name="connsiteY2" fmla="*/ 993458 h 1000125"/>
                <a:gd name="connsiteX3" fmla="*/ 601409 w 600075"/>
                <a:gd name="connsiteY3" fmla="*/ 90001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1000125">
                  <a:moveTo>
                    <a:pt x="353378" y="7144"/>
                  </a:moveTo>
                  <a:lnTo>
                    <a:pt x="7144" y="100584"/>
                  </a:lnTo>
                  <a:lnTo>
                    <a:pt x="255175" y="993458"/>
                  </a:lnTo>
                  <a:lnTo>
                    <a:pt x="601409" y="90001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/>
            <p:cNvSpPr/>
            <p:nvPr/>
          </p:nvSpPr>
          <p:spPr>
            <a:xfrm>
              <a:off x="8159791" y="4718792"/>
              <a:ext cx="742950" cy="1009650"/>
            </a:xfrm>
            <a:custGeom>
              <a:avLst/>
              <a:gdLst>
                <a:gd name="connsiteX0" fmla="*/ 720471 w 742950"/>
                <a:gd name="connsiteY0" fmla="*/ 7144 h 1009650"/>
                <a:gd name="connsiteX1" fmla="*/ 744665 w 742950"/>
                <a:gd name="connsiteY1" fmla="*/ 986599 h 1009650"/>
                <a:gd name="connsiteX2" fmla="*/ 561594 w 742950"/>
                <a:gd name="connsiteY2" fmla="*/ 990981 h 1009650"/>
                <a:gd name="connsiteX3" fmla="*/ 546735 w 742950"/>
                <a:gd name="connsiteY3" fmla="*/ 389382 h 1009650"/>
                <a:gd name="connsiteX4" fmla="*/ 368903 w 742950"/>
                <a:gd name="connsiteY4" fmla="*/ 222409 h 1009650"/>
                <a:gd name="connsiteX5" fmla="*/ 199549 w 742950"/>
                <a:gd name="connsiteY5" fmla="*/ 397764 h 1009650"/>
                <a:gd name="connsiteX6" fmla="*/ 214408 w 742950"/>
                <a:gd name="connsiteY6" fmla="*/ 999363 h 1009650"/>
                <a:gd name="connsiteX7" fmla="*/ 31337 w 742950"/>
                <a:gd name="connsiteY7" fmla="*/ 1003745 h 1009650"/>
                <a:gd name="connsiteX8" fmla="*/ 7144 w 742950"/>
                <a:gd name="connsiteY8" fmla="*/ 24289 h 1009650"/>
                <a:gd name="connsiteX9" fmla="*/ 720471 w 742950"/>
                <a:gd name="connsiteY9" fmla="*/ 714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950" h="1009650">
                  <a:moveTo>
                    <a:pt x="720471" y="7144"/>
                  </a:moveTo>
                  <a:lnTo>
                    <a:pt x="744665" y="986599"/>
                  </a:lnTo>
                  <a:lnTo>
                    <a:pt x="561594" y="990981"/>
                  </a:lnTo>
                  <a:lnTo>
                    <a:pt x="546735" y="389382"/>
                  </a:lnTo>
                  <a:cubicBezTo>
                    <a:pt x="544354" y="294989"/>
                    <a:pt x="464915" y="220123"/>
                    <a:pt x="368903" y="222409"/>
                  </a:cubicBezTo>
                  <a:cubicBezTo>
                    <a:pt x="272891" y="224695"/>
                    <a:pt x="197167" y="303371"/>
                    <a:pt x="199549" y="397764"/>
                  </a:cubicBezTo>
                  <a:lnTo>
                    <a:pt x="214408" y="999363"/>
                  </a:lnTo>
                  <a:lnTo>
                    <a:pt x="31337" y="1003745"/>
                  </a:lnTo>
                  <a:lnTo>
                    <a:pt x="7144" y="24289"/>
                  </a:lnTo>
                  <a:lnTo>
                    <a:pt x="720471" y="714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1"/>
            <p:cNvSpPr/>
            <p:nvPr/>
          </p:nvSpPr>
          <p:spPr>
            <a:xfrm>
              <a:off x="10326633" y="4435137"/>
              <a:ext cx="609600" cy="485775"/>
            </a:xfrm>
            <a:custGeom>
              <a:avLst/>
              <a:gdLst>
                <a:gd name="connsiteX0" fmla="*/ 606362 w 609600"/>
                <a:gd name="connsiteY0" fmla="*/ 46482 h 485775"/>
                <a:gd name="connsiteX1" fmla="*/ 493491 w 609600"/>
                <a:gd name="connsiteY1" fmla="*/ 151162 h 485775"/>
                <a:gd name="connsiteX2" fmla="*/ 443484 w 609600"/>
                <a:gd name="connsiteY2" fmla="*/ 197263 h 485775"/>
                <a:gd name="connsiteX3" fmla="*/ 322707 w 609600"/>
                <a:gd name="connsiteY3" fmla="*/ 207264 h 485775"/>
                <a:gd name="connsiteX4" fmla="*/ 245078 w 609600"/>
                <a:gd name="connsiteY4" fmla="*/ 378333 h 485775"/>
                <a:gd name="connsiteX5" fmla="*/ 124111 w 609600"/>
                <a:gd name="connsiteY5" fmla="*/ 487299 h 485775"/>
                <a:gd name="connsiteX6" fmla="*/ 7144 w 609600"/>
                <a:gd name="connsiteY6" fmla="*/ 310324 h 485775"/>
                <a:gd name="connsiteX7" fmla="*/ 585121 w 609600"/>
                <a:gd name="connsiteY7" fmla="*/ 7144 h 485775"/>
                <a:gd name="connsiteX8" fmla="*/ 606362 w 609600"/>
                <a:gd name="connsiteY8" fmla="*/ 464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485775">
                  <a:moveTo>
                    <a:pt x="606362" y="46482"/>
                  </a:moveTo>
                  <a:cubicBezTo>
                    <a:pt x="568928" y="81344"/>
                    <a:pt x="531305" y="116300"/>
                    <a:pt x="493491" y="151162"/>
                  </a:cubicBezTo>
                  <a:cubicBezTo>
                    <a:pt x="476822" y="166402"/>
                    <a:pt x="460153" y="181928"/>
                    <a:pt x="443484" y="197263"/>
                  </a:cubicBezTo>
                  <a:cubicBezTo>
                    <a:pt x="404908" y="184499"/>
                    <a:pt x="361379" y="187071"/>
                    <a:pt x="322707" y="207264"/>
                  </a:cubicBezTo>
                  <a:cubicBezTo>
                    <a:pt x="258794" y="240792"/>
                    <a:pt x="228410" y="312134"/>
                    <a:pt x="245078" y="378333"/>
                  </a:cubicBezTo>
                  <a:cubicBezTo>
                    <a:pt x="204883" y="414623"/>
                    <a:pt x="164497" y="450818"/>
                    <a:pt x="124111" y="487299"/>
                  </a:cubicBezTo>
                  <a:lnTo>
                    <a:pt x="7144" y="310324"/>
                  </a:lnTo>
                  <a:lnTo>
                    <a:pt x="585121" y="7144"/>
                  </a:lnTo>
                  <a:lnTo>
                    <a:pt x="606362" y="46482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2"/>
            <p:cNvSpPr/>
            <p:nvPr/>
          </p:nvSpPr>
          <p:spPr>
            <a:xfrm>
              <a:off x="10443696" y="4467141"/>
              <a:ext cx="1162050" cy="819150"/>
            </a:xfrm>
            <a:custGeom>
              <a:avLst/>
              <a:gdLst>
                <a:gd name="connsiteX0" fmla="*/ 1154906 w 1162050"/>
                <a:gd name="connsiteY0" fmla="*/ 335471 h 819150"/>
                <a:gd name="connsiteX1" fmla="*/ 244316 w 1162050"/>
                <a:gd name="connsiteY1" fmla="*/ 813340 h 819150"/>
                <a:gd name="connsiteX2" fmla="*/ 157448 w 1162050"/>
                <a:gd name="connsiteY2" fmla="*/ 682181 h 819150"/>
                <a:gd name="connsiteX3" fmla="*/ 116681 w 1162050"/>
                <a:gd name="connsiteY3" fmla="*/ 620649 h 819150"/>
                <a:gd name="connsiteX4" fmla="*/ 7144 w 1162050"/>
                <a:gd name="connsiteY4" fmla="*/ 455200 h 819150"/>
                <a:gd name="connsiteX5" fmla="*/ 128111 w 1162050"/>
                <a:gd name="connsiteY5" fmla="*/ 346234 h 819150"/>
                <a:gd name="connsiteX6" fmla="*/ 141827 w 1162050"/>
                <a:gd name="connsiteY6" fmla="*/ 381286 h 819150"/>
                <a:gd name="connsiteX7" fmla="*/ 194596 w 1162050"/>
                <a:gd name="connsiteY7" fmla="*/ 478917 h 819150"/>
                <a:gd name="connsiteX8" fmla="*/ 467392 w 1162050"/>
                <a:gd name="connsiteY8" fmla="*/ 335852 h 819150"/>
                <a:gd name="connsiteX9" fmla="*/ 414623 w 1162050"/>
                <a:gd name="connsiteY9" fmla="*/ 238030 h 819150"/>
                <a:gd name="connsiteX10" fmla="*/ 326422 w 1162050"/>
                <a:gd name="connsiteY10" fmla="*/ 165164 h 819150"/>
                <a:gd name="connsiteX11" fmla="*/ 376428 w 1162050"/>
                <a:gd name="connsiteY11" fmla="*/ 119063 h 819150"/>
                <a:gd name="connsiteX12" fmla="*/ 489299 w 1162050"/>
                <a:gd name="connsiteY12" fmla="*/ 14383 h 819150"/>
                <a:gd name="connsiteX13" fmla="*/ 594170 w 1162050"/>
                <a:gd name="connsiteY13" fmla="*/ 208598 h 819150"/>
                <a:gd name="connsiteX14" fmla="*/ 977741 w 1162050"/>
                <a:gd name="connsiteY14" fmla="*/ 7144 h 819150"/>
                <a:gd name="connsiteX15" fmla="*/ 1154906 w 1162050"/>
                <a:gd name="connsiteY15" fmla="*/ 335471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050" h="819150">
                  <a:moveTo>
                    <a:pt x="1154906" y="335471"/>
                  </a:moveTo>
                  <a:lnTo>
                    <a:pt x="244316" y="813340"/>
                  </a:lnTo>
                  <a:lnTo>
                    <a:pt x="157448" y="682181"/>
                  </a:lnTo>
                  <a:lnTo>
                    <a:pt x="116681" y="620649"/>
                  </a:lnTo>
                  <a:lnTo>
                    <a:pt x="7144" y="455200"/>
                  </a:lnTo>
                  <a:cubicBezTo>
                    <a:pt x="47530" y="418719"/>
                    <a:pt x="87916" y="382524"/>
                    <a:pt x="128111" y="346234"/>
                  </a:cubicBezTo>
                  <a:cubicBezTo>
                    <a:pt x="131064" y="358235"/>
                    <a:pt x="135541" y="369951"/>
                    <a:pt x="141827" y="381286"/>
                  </a:cubicBezTo>
                  <a:lnTo>
                    <a:pt x="194596" y="478917"/>
                  </a:lnTo>
                  <a:lnTo>
                    <a:pt x="467392" y="335852"/>
                  </a:lnTo>
                  <a:lnTo>
                    <a:pt x="414623" y="238030"/>
                  </a:lnTo>
                  <a:cubicBezTo>
                    <a:pt x="395002" y="201930"/>
                    <a:pt x="362903" y="176689"/>
                    <a:pt x="326422" y="165164"/>
                  </a:cubicBezTo>
                  <a:cubicBezTo>
                    <a:pt x="343091" y="149924"/>
                    <a:pt x="359759" y="134398"/>
                    <a:pt x="376428" y="119063"/>
                  </a:cubicBezTo>
                  <a:cubicBezTo>
                    <a:pt x="414242" y="84201"/>
                    <a:pt x="451866" y="49244"/>
                    <a:pt x="489299" y="14383"/>
                  </a:cubicBezTo>
                  <a:lnTo>
                    <a:pt x="594170" y="208598"/>
                  </a:lnTo>
                  <a:lnTo>
                    <a:pt x="977741" y="7144"/>
                  </a:lnTo>
                  <a:lnTo>
                    <a:pt x="1154906" y="335471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3"/>
            <p:cNvSpPr/>
            <p:nvPr/>
          </p:nvSpPr>
          <p:spPr>
            <a:xfrm>
              <a:off x="11591554" y="4759178"/>
              <a:ext cx="266700" cy="190500"/>
            </a:xfrm>
            <a:custGeom>
              <a:avLst/>
              <a:gdLst>
                <a:gd name="connsiteX0" fmla="*/ 76200 w 266700"/>
                <a:gd name="connsiteY0" fmla="*/ 7144 h 190500"/>
                <a:gd name="connsiteX1" fmla="*/ 264319 w 266700"/>
                <a:gd name="connsiteY1" fmla="*/ 94012 h 190500"/>
                <a:gd name="connsiteX2" fmla="*/ 85249 w 266700"/>
                <a:gd name="connsiteY2" fmla="*/ 188024 h 190500"/>
                <a:gd name="connsiteX3" fmla="*/ 7144 w 266700"/>
                <a:gd name="connsiteY3" fmla="*/ 4343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0">
                  <a:moveTo>
                    <a:pt x="76200" y="7144"/>
                  </a:moveTo>
                  <a:lnTo>
                    <a:pt x="264319" y="94012"/>
                  </a:lnTo>
                  <a:lnTo>
                    <a:pt x="85249" y="188024"/>
                  </a:lnTo>
                  <a:lnTo>
                    <a:pt x="7144" y="43434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4"/>
            <p:cNvSpPr/>
            <p:nvPr/>
          </p:nvSpPr>
          <p:spPr>
            <a:xfrm>
              <a:off x="11472872" y="4550580"/>
              <a:ext cx="123825" cy="152400"/>
            </a:xfrm>
            <a:custGeom>
              <a:avLst/>
              <a:gdLst>
                <a:gd name="connsiteX0" fmla="*/ 118205 w 123825"/>
                <a:gd name="connsiteY0" fmla="*/ 123920 h 152400"/>
                <a:gd name="connsiteX1" fmla="*/ 70294 w 123825"/>
                <a:gd name="connsiteY1" fmla="*/ 149066 h 152400"/>
                <a:gd name="connsiteX2" fmla="*/ 7144 w 123825"/>
                <a:gd name="connsiteY2" fmla="*/ 32290 h 152400"/>
                <a:gd name="connsiteX3" fmla="*/ 55150 w 123825"/>
                <a:gd name="connsiteY3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52400">
                  <a:moveTo>
                    <a:pt x="118205" y="123920"/>
                  </a:moveTo>
                  <a:lnTo>
                    <a:pt x="70294" y="149066"/>
                  </a:lnTo>
                  <a:lnTo>
                    <a:pt x="7144" y="32290"/>
                  </a:lnTo>
                  <a:lnTo>
                    <a:pt x="5515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5"/>
            <p:cNvSpPr/>
            <p:nvPr/>
          </p:nvSpPr>
          <p:spPr>
            <a:xfrm>
              <a:off x="11113780" y="4250447"/>
              <a:ext cx="266700" cy="304800"/>
            </a:xfrm>
            <a:custGeom>
              <a:avLst/>
              <a:gdLst>
                <a:gd name="connsiteX0" fmla="*/ 156210 w 266700"/>
                <a:gd name="connsiteY0" fmla="*/ 303562 h 304800"/>
                <a:gd name="connsiteX1" fmla="*/ 7144 w 266700"/>
                <a:gd name="connsiteY1" fmla="*/ 103346 h 304800"/>
                <a:gd name="connsiteX2" fmla="*/ 190595 w 266700"/>
                <a:gd name="connsiteY2" fmla="*/ 7144 h 304800"/>
                <a:gd name="connsiteX3" fmla="*/ 263843 w 266700"/>
                <a:gd name="connsiteY3" fmla="*/ 24698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04800">
                  <a:moveTo>
                    <a:pt x="156210" y="303562"/>
                  </a:moveTo>
                  <a:lnTo>
                    <a:pt x="7144" y="103346"/>
                  </a:lnTo>
                  <a:lnTo>
                    <a:pt x="190595" y="7144"/>
                  </a:lnTo>
                  <a:lnTo>
                    <a:pt x="263843" y="246983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6"/>
            <p:cNvSpPr/>
            <p:nvPr/>
          </p:nvSpPr>
          <p:spPr>
            <a:xfrm>
              <a:off x="11070346" y="4198917"/>
              <a:ext cx="257175" cy="171450"/>
            </a:xfrm>
            <a:custGeom>
              <a:avLst/>
              <a:gdLst>
                <a:gd name="connsiteX0" fmla="*/ 236982 w 257175"/>
                <a:gd name="connsiteY0" fmla="*/ 7144 h 171450"/>
                <a:gd name="connsiteX1" fmla="*/ 7144 w 257175"/>
                <a:gd name="connsiteY1" fmla="*/ 127730 h 171450"/>
                <a:gd name="connsiteX2" fmla="*/ 28099 w 257175"/>
                <a:gd name="connsiteY2" fmla="*/ 166688 h 171450"/>
                <a:gd name="connsiteX3" fmla="*/ 258032 w 257175"/>
                <a:gd name="connsiteY3" fmla="*/ 460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171450">
                  <a:moveTo>
                    <a:pt x="236982" y="7144"/>
                  </a:moveTo>
                  <a:lnTo>
                    <a:pt x="7144" y="127730"/>
                  </a:lnTo>
                  <a:lnTo>
                    <a:pt x="28099" y="166688"/>
                  </a:lnTo>
                  <a:lnTo>
                    <a:pt x="258032" y="46006"/>
                  </a:ln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7"/>
            <p:cNvSpPr/>
            <p:nvPr/>
          </p:nvSpPr>
          <p:spPr>
            <a:xfrm>
              <a:off x="10759735" y="4795468"/>
              <a:ext cx="923925" cy="590550"/>
            </a:xfrm>
            <a:custGeom>
              <a:avLst/>
              <a:gdLst>
                <a:gd name="connsiteX0" fmla="*/ 917067 w 923925"/>
                <a:gd name="connsiteY0" fmla="*/ 151733 h 590550"/>
                <a:gd name="connsiteX1" fmla="*/ 85249 w 923925"/>
                <a:gd name="connsiteY1" fmla="*/ 588169 h 590550"/>
                <a:gd name="connsiteX2" fmla="*/ 7144 w 923925"/>
                <a:gd name="connsiteY2" fmla="*/ 443579 h 590550"/>
                <a:gd name="connsiteX3" fmla="*/ 838962 w 923925"/>
                <a:gd name="connsiteY3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590550">
                  <a:moveTo>
                    <a:pt x="917067" y="151733"/>
                  </a:moveTo>
                  <a:lnTo>
                    <a:pt x="85249" y="588169"/>
                  </a:lnTo>
                  <a:lnTo>
                    <a:pt x="7144" y="443579"/>
                  </a:lnTo>
                  <a:lnTo>
                    <a:pt x="838962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8"/>
            <p:cNvSpPr/>
            <p:nvPr/>
          </p:nvSpPr>
          <p:spPr>
            <a:xfrm>
              <a:off x="10171471" y="4312455"/>
              <a:ext cx="800100" cy="485775"/>
            </a:xfrm>
            <a:custGeom>
              <a:avLst/>
              <a:gdLst>
                <a:gd name="connsiteX0" fmla="*/ 746950 w 800100"/>
                <a:gd name="connsiteY0" fmla="*/ 7144 h 485775"/>
                <a:gd name="connsiteX1" fmla="*/ 7144 w 800100"/>
                <a:gd name="connsiteY1" fmla="*/ 395288 h 485775"/>
                <a:gd name="connsiteX2" fmla="*/ 57245 w 800100"/>
                <a:gd name="connsiteY2" fmla="*/ 488061 h 485775"/>
                <a:gd name="connsiteX3" fmla="*/ 797052 w 800100"/>
                <a:gd name="connsiteY3" fmla="*/ 9991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485775">
                  <a:moveTo>
                    <a:pt x="746950" y="7144"/>
                  </a:moveTo>
                  <a:lnTo>
                    <a:pt x="7144" y="395288"/>
                  </a:lnTo>
                  <a:lnTo>
                    <a:pt x="57245" y="488061"/>
                  </a:lnTo>
                  <a:lnTo>
                    <a:pt x="797052" y="99917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9"/>
            <p:cNvSpPr/>
            <p:nvPr/>
          </p:nvSpPr>
          <p:spPr>
            <a:xfrm>
              <a:off x="10645435" y="50811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60"/>
            <p:cNvSpPr/>
            <p:nvPr/>
          </p:nvSpPr>
          <p:spPr>
            <a:xfrm>
              <a:off x="10747353" y="5181612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1"/>
            <p:cNvSpPr/>
            <p:nvPr/>
          </p:nvSpPr>
          <p:spPr>
            <a:xfrm>
              <a:off x="11198647" y="479080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3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3" y="314682"/>
                    <a:pt x="7143" y="205264"/>
                  </a:cubicBezTo>
                  <a:cubicBezTo>
                    <a:pt x="7143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2"/>
            <p:cNvSpPr/>
            <p:nvPr/>
          </p:nvSpPr>
          <p:spPr>
            <a:xfrm>
              <a:off x="11300537" y="4891242"/>
              <a:ext cx="209550" cy="209550"/>
            </a:xfrm>
            <a:custGeom>
              <a:avLst/>
              <a:gdLst>
                <a:gd name="connsiteX0" fmla="*/ 18792 w 209550"/>
                <a:gd name="connsiteY0" fmla="*/ 150733 h 209550"/>
                <a:gd name="connsiteX1" fmla="*/ 59655 w 209550"/>
                <a:gd name="connsiteY1" fmla="*/ 18622 h 209550"/>
                <a:gd name="connsiteX2" fmla="*/ 193671 w 209550"/>
                <a:gd name="connsiteY2" fmla="*/ 58912 h 209550"/>
                <a:gd name="connsiteX3" fmla="*/ 152809 w 209550"/>
                <a:gd name="connsiteY3" fmla="*/ 191024 h 209550"/>
                <a:gd name="connsiteX4" fmla="*/ 18792 w 209550"/>
                <a:gd name="connsiteY4" fmla="*/ 15073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8792" y="150733"/>
                  </a:moveTo>
                  <a:cubicBezTo>
                    <a:pt x="-6925" y="103108"/>
                    <a:pt x="11363" y="43958"/>
                    <a:pt x="59655" y="18622"/>
                  </a:cubicBezTo>
                  <a:cubicBezTo>
                    <a:pt x="107946" y="-6715"/>
                    <a:pt x="167954" y="11287"/>
                    <a:pt x="193671" y="58912"/>
                  </a:cubicBezTo>
                  <a:cubicBezTo>
                    <a:pt x="219389" y="106537"/>
                    <a:pt x="201101" y="165688"/>
                    <a:pt x="152809" y="191024"/>
                  </a:cubicBezTo>
                  <a:cubicBezTo>
                    <a:pt x="104517" y="216361"/>
                    <a:pt x="44510" y="198358"/>
                    <a:pt x="18792" y="150733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3"/>
            <p:cNvSpPr/>
            <p:nvPr/>
          </p:nvSpPr>
          <p:spPr>
            <a:xfrm>
              <a:off x="10553233" y="4593062"/>
              <a:ext cx="971550" cy="561975"/>
            </a:xfrm>
            <a:custGeom>
              <a:avLst/>
              <a:gdLst>
                <a:gd name="connsiteX0" fmla="*/ 936212 w 971550"/>
                <a:gd name="connsiteY0" fmla="*/ 7144 h 561975"/>
                <a:gd name="connsiteX1" fmla="*/ 971074 w 971550"/>
                <a:gd name="connsiteY1" fmla="*/ 71819 h 561975"/>
                <a:gd name="connsiteX2" fmla="*/ 47911 w 971550"/>
                <a:gd name="connsiteY2" fmla="*/ 556260 h 561975"/>
                <a:gd name="connsiteX3" fmla="*/ 7144 w 971550"/>
                <a:gd name="connsiteY3" fmla="*/ 494729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0" h="561975">
                  <a:moveTo>
                    <a:pt x="936212" y="7144"/>
                  </a:moveTo>
                  <a:lnTo>
                    <a:pt x="971074" y="71819"/>
                  </a:lnTo>
                  <a:lnTo>
                    <a:pt x="47911" y="556260"/>
                  </a:lnTo>
                  <a:lnTo>
                    <a:pt x="7144" y="494729"/>
                  </a:ln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4"/>
            <p:cNvSpPr/>
            <p:nvPr/>
          </p:nvSpPr>
          <p:spPr>
            <a:xfrm>
              <a:off x="10827191" y="4891649"/>
              <a:ext cx="752475" cy="428625"/>
            </a:xfrm>
            <a:custGeom>
              <a:avLst/>
              <a:gdLst>
                <a:gd name="connsiteX0" fmla="*/ 730644 w 752475"/>
                <a:gd name="connsiteY0" fmla="*/ 68887 h 428625"/>
                <a:gd name="connsiteX1" fmla="*/ 54083 w 752475"/>
                <a:gd name="connsiteY1" fmla="*/ 423884 h 428625"/>
                <a:gd name="connsiteX2" fmla="*/ 14840 w 752475"/>
                <a:gd name="connsiteY2" fmla="*/ 412073 h 428625"/>
                <a:gd name="connsiteX3" fmla="*/ 10554 w 752475"/>
                <a:gd name="connsiteY3" fmla="*/ 404167 h 428625"/>
                <a:gd name="connsiteX4" fmla="*/ 22555 w 752475"/>
                <a:gd name="connsiteY4" fmla="*/ 365495 h 428625"/>
                <a:gd name="connsiteX5" fmla="*/ 699116 w 752475"/>
                <a:gd name="connsiteY5" fmla="*/ 10499 h 428625"/>
                <a:gd name="connsiteX6" fmla="*/ 738359 w 752475"/>
                <a:gd name="connsiteY6" fmla="*/ 22310 h 428625"/>
                <a:gd name="connsiteX7" fmla="*/ 742646 w 752475"/>
                <a:gd name="connsiteY7" fmla="*/ 30120 h 428625"/>
                <a:gd name="connsiteX8" fmla="*/ 730644 w 752475"/>
                <a:gd name="connsiteY8" fmla="*/ 68887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428625">
                  <a:moveTo>
                    <a:pt x="730644" y="68887"/>
                  </a:moveTo>
                  <a:lnTo>
                    <a:pt x="54083" y="423884"/>
                  </a:lnTo>
                  <a:cubicBezTo>
                    <a:pt x="39891" y="431313"/>
                    <a:pt x="22365" y="425979"/>
                    <a:pt x="14840" y="412073"/>
                  </a:cubicBezTo>
                  <a:lnTo>
                    <a:pt x="10554" y="404167"/>
                  </a:lnTo>
                  <a:cubicBezTo>
                    <a:pt x="3029" y="390165"/>
                    <a:pt x="8363" y="372830"/>
                    <a:pt x="22555" y="365495"/>
                  </a:cubicBezTo>
                  <a:lnTo>
                    <a:pt x="699116" y="10499"/>
                  </a:lnTo>
                  <a:cubicBezTo>
                    <a:pt x="713308" y="3069"/>
                    <a:pt x="730835" y="8403"/>
                    <a:pt x="738359" y="22310"/>
                  </a:cubicBezTo>
                  <a:lnTo>
                    <a:pt x="742646" y="30120"/>
                  </a:lnTo>
                  <a:cubicBezTo>
                    <a:pt x="750170" y="44122"/>
                    <a:pt x="744836" y="61458"/>
                    <a:pt x="730644" y="68887"/>
                  </a:cubicBezTo>
                  <a:close/>
                </a:path>
              </a:pathLst>
            </a:custGeom>
            <a:solidFill>
              <a:srgbClr val="6FA1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6" name="任意多边形: 形状 365"/>
            <p:cNvSpPr/>
            <p:nvPr/>
          </p:nvSpPr>
          <p:spPr>
            <a:xfrm>
              <a:off x="9236688" y="4863095"/>
              <a:ext cx="1038225" cy="733425"/>
            </a:xfrm>
            <a:custGeom>
              <a:avLst/>
              <a:gdLst>
                <a:gd name="connsiteX0" fmla="*/ 1020318 w 1038225"/>
                <a:gd name="connsiteY0" fmla="*/ 7144 h 733425"/>
                <a:gd name="connsiteX1" fmla="*/ 7144 w 1038225"/>
                <a:gd name="connsiteY1" fmla="*/ 280606 h 733425"/>
                <a:gd name="connsiteX2" fmla="*/ 84487 w 1038225"/>
                <a:gd name="connsiteY2" fmla="*/ 476726 h 733425"/>
                <a:gd name="connsiteX3" fmla="*/ 106775 w 1038225"/>
                <a:gd name="connsiteY3" fmla="*/ 533210 h 733425"/>
                <a:gd name="connsiteX4" fmla="*/ 186404 w 1038225"/>
                <a:gd name="connsiteY4" fmla="*/ 735330 h 733425"/>
                <a:gd name="connsiteX5" fmla="*/ 1036415 w 1038225"/>
                <a:gd name="connsiteY5" fmla="*/ 103061 h 733425"/>
                <a:gd name="connsiteX6" fmla="*/ 1020318 w 1038225"/>
                <a:gd name="connsiteY6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5" h="733425">
                  <a:moveTo>
                    <a:pt x="1020318" y="7144"/>
                  </a:moveTo>
                  <a:lnTo>
                    <a:pt x="7144" y="280606"/>
                  </a:lnTo>
                  <a:lnTo>
                    <a:pt x="84487" y="476726"/>
                  </a:lnTo>
                  <a:lnTo>
                    <a:pt x="106775" y="533210"/>
                  </a:lnTo>
                  <a:lnTo>
                    <a:pt x="186404" y="735330"/>
                  </a:lnTo>
                  <a:cubicBezTo>
                    <a:pt x="461582" y="510921"/>
                    <a:pt x="734568" y="284226"/>
                    <a:pt x="1036415" y="103061"/>
                  </a:cubicBezTo>
                  <a:lnTo>
                    <a:pt x="1020318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7" name="任意多边形: 形状 366"/>
            <p:cNvSpPr/>
            <p:nvPr/>
          </p:nvSpPr>
          <p:spPr>
            <a:xfrm>
              <a:off x="9415853" y="4958917"/>
              <a:ext cx="933450" cy="695325"/>
            </a:xfrm>
            <a:custGeom>
              <a:avLst/>
              <a:gdLst>
                <a:gd name="connsiteX0" fmla="*/ 875919 w 933450"/>
                <a:gd name="connsiteY0" fmla="*/ 118967 h 695325"/>
                <a:gd name="connsiteX1" fmla="*/ 857155 w 933450"/>
                <a:gd name="connsiteY1" fmla="*/ 7144 h 695325"/>
                <a:gd name="connsiteX2" fmla="*/ 7144 w 933450"/>
                <a:gd name="connsiteY2" fmla="*/ 639413 h 695325"/>
                <a:gd name="connsiteX3" fmla="*/ 27146 w 933450"/>
                <a:gd name="connsiteY3" fmla="*/ 690086 h 695325"/>
                <a:gd name="connsiteX4" fmla="*/ 930783 w 933450"/>
                <a:gd name="connsiteY4" fmla="*/ 446246 h 695325"/>
                <a:gd name="connsiteX5" fmla="*/ 885920 w 933450"/>
                <a:gd name="connsiteY5" fmla="*/ 178689 h 695325"/>
                <a:gd name="connsiteX6" fmla="*/ 875919 w 933450"/>
                <a:gd name="connsiteY6" fmla="*/ 118967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450" h="695325">
                  <a:moveTo>
                    <a:pt x="875919" y="118967"/>
                  </a:moveTo>
                  <a:lnTo>
                    <a:pt x="857155" y="7144"/>
                  </a:lnTo>
                  <a:cubicBezTo>
                    <a:pt x="555308" y="188309"/>
                    <a:pt x="282321" y="415004"/>
                    <a:pt x="7144" y="639413"/>
                  </a:cubicBezTo>
                  <a:lnTo>
                    <a:pt x="27146" y="690086"/>
                  </a:lnTo>
                  <a:lnTo>
                    <a:pt x="930783" y="446246"/>
                  </a:lnTo>
                  <a:lnTo>
                    <a:pt x="885920" y="178689"/>
                  </a:lnTo>
                  <a:lnTo>
                    <a:pt x="875919" y="118967"/>
                  </a:ln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8" name="任意多边形: 形状 367"/>
            <p:cNvSpPr/>
            <p:nvPr/>
          </p:nvSpPr>
          <p:spPr>
            <a:xfrm>
              <a:off x="9441380" y="5398019"/>
              <a:ext cx="952500" cy="400050"/>
            </a:xfrm>
            <a:custGeom>
              <a:avLst/>
              <a:gdLst>
                <a:gd name="connsiteX0" fmla="*/ 47911 w 952500"/>
                <a:gd name="connsiteY0" fmla="*/ 396145 h 400050"/>
                <a:gd name="connsiteX1" fmla="*/ 946023 w 952500"/>
                <a:gd name="connsiteY1" fmla="*/ 153734 h 400050"/>
                <a:gd name="connsiteX2" fmla="*/ 905351 w 952500"/>
                <a:gd name="connsiteY2" fmla="*/ 7144 h 400050"/>
                <a:gd name="connsiteX3" fmla="*/ 7144 w 952500"/>
                <a:gd name="connsiteY3" fmla="*/ 2495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400050">
                  <a:moveTo>
                    <a:pt x="47911" y="396145"/>
                  </a:moveTo>
                  <a:lnTo>
                    <a:pt x="946023" y="153734"/>
                  </a:lnTo>
                  <a:lnTo>
                    <a:pt x="905351" y="7144"/>
                  </a:lnTo>
                  <a:lnTo>
                    <a:pt x="7144" y="249555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9" name="任意多边形: 形状 368"/>
            <p:cNvSpPr/>
            <p:nvPr/>
          </p:nvSpPr>
          <p:spPr>
            <a:xfrm>
              <a:off x="9201159" y="4853475"/>
              <a:ext cx="1123950" cy="409575"/>
            </a:xfrm>
            <a:custGeom>
              <a:avLst/>
              <a:gdLst>
                <a:gd name="connsiteX0" fmla="*/ 1121283 w 1123950"/>
                <a:gd name="connsiteY0" fmla="*/ 114586 h 409575"/>
                <a:gd name="connsiteX1" fmla="*/ 36957 w 1123950"/>
                <a:gd name="connsiteY1" fmla="*/ 407289 h 409575"/>
                <a:gd name="connsiteX2" fmla="*/ 7144 w 1123950"/>
                <a:gd name="connsiteY2" fmla="*/ 299752 h 409575"/>
                <a:gd name="connsiteX3" fmla="*/ 1091470 w 1123950"/>
                <a:gd name="connsiteY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409575">
                  <a:moveTo>
                    <a:pt x="1121283" y="114586"/>
                  </a:moveTo>
                  <a:lnTo>
                    <a:pt x="36957" y="407289"/>
                  </a:lnTo>
                  <a:lnTo>
                    <a:pt x="7144" y="299752"/>
                  </a:lnTo>
                  <a:lnTo>
                    <a:pt x="1091470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0" name="任意多边形: 形状 369"/>
            <p:cNvSpPr/>
            <p:nvPr/>
          </p:nvSpPr>
          <p:spPr>
            <a:xfrm>
              <a:off x="9292695" y="5064930"/>
              <a:ext cx="1028700" cy="342900"/>
            </a:xfrm>
            <a:custGeom>
              <a:avLst/>
              <a:gdLst>
                <a:gd name="connsiteX0" fmla="*/ 1020318 w 1028700"/>
                <a:gd name="connsiteY0" fmla="*/ 7144 h 342900"/>
                <a:gd name="connsiteX1" fmla="*/ 1030034 w 1028700"/>
                <a:gd name="connsiteY1" fmla="*/ 67056 h 342900"/>
                <a:gd name="connsiteX2" fmla="*/ 29718 w 1028700"/>
                <a:gd name="connsiteY2" fmla="*/ 336995 h 342900"/>
                <a:gd name="connsiteX3" fmla="*/ 7144 w 1028700"/>
                <a:gd name="connsiteY3" fmla="*/ 2806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342900">
                  <a:moveTo>
                    <a:pt x="1020318" y="7144"/>
                  </a:moveTo>
                  <a:lnTo>
                    <a:pt x="1030034" y="67056"/>
                  </a:lnTo>
                  <a:lnTo>
                    <a:pt x="29718" y="336995"/>
                  </a:lnTo>
                  <a:lnTo>
                    <a:pt x="7144" y="280606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1" name="任意多边形: 形状 370"/>
            <p:cNvSpPr/>
            <p:nvPr/>
          </p:nvSpPr>
          <p:spPr>
            <a:xfrm>
              <a:off x="9360037" y="5236571"/>
              <a:ext cx="990600" cy="323850"/>
            </a:xfrm>
            <a:custGeom>
              <a:avLst/>
              <a:gdLst>
                <a:gd name="connsiteX0" fmla="*/ 977837 w 990600"/>
                <a:gd name="connsiteY0" fmla="*/ 7144 h 323850"/>
                <a:gd name="connsiteX1" fmla="*/ 987838 w 990600"/>
                <a:gd name="connsiteY1" fmla="*/ 66866 h 323850"/>
                <a:gd name="connsiteX2" fmla="*/ 29432 w 990600"/>
                <a:gd name="connsiteY2" fmla="*/ 325565 h 323850"/>
                <a:gd name="connsiteX3" fmla="*/ 7144 w 990600"/>
                <a:gd name="connsiteY3" fmla="*/ 26908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323850">
                  <a:moveTo>
                    <a:pt x="977837" y="7144"/>
                  </a:moveTo>
                  <a:lnTo>
                    <a:pt x="987838" y="66866"/>
                  </a:lnTo>
                  <a:lnTo>
                    <a:pt x="29432" y="325565"/>
                  </a:lnTo>
                  <a:lnTo>
                    <a:pt x="7144" y="269081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2" name="任意多边形: 形状 371"/>
            <p:cNvSpPr/>
            <p:nvPr/>
          </p:nvSpPr>
          <p:spPr>
            <a:xfrm>
              <a:off x="9339177" y="5488317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3" name="任意多边形: 形状 372"/>
            <p:cNvSpPr/>
            <p:nvPr/>
          </p:nvSpPr>
          <p:spPr>
            <a:xfrm>
              <a:off x="9441094" y="5588805"/>
              <a:ext cx="209550" cy="200025"/>
            </a:xfrm>
            <a:custGeom>
              <a:avLst/>
              <a:gdLst>
                <a:gd name="connsiteX0" fmla="*/ 205264 w 209550"/>
                <a:gd name="connsiteY0" fmla="*/ 104775 h 200025"/>
                <a:gd name="connsiteX1" fmla="*/ 106204 w 209550"/>
                <a:gd name="connsiteY1" fmla="*/ 202406 h 200025"/>
                <a:gd name="connsiteX2" fmla="*/ 7144 w 209550"/>
                <a:gd name="connsiteY2" fmla="*/ 104775 h 200025"/>
                <a:gd name="connsiteX3" fmla="*/ 106204 w 209550"/>
                <a:gd name="connsiteY3" fmla="*/ 7144 h 200025"/>
                <a:gd name="connsiteX4" fmla="*/ 205264 w 209550"/>
                <a:gd name="connsiteY4" fmla="*/ 10477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0025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5" y="202406"/>
                    <a:pt x="7144" y="158695"/>
                    <a:pt x="7144" y="104775"/>
                  </a:cubicBezTo>
                  <a:cubicBezTo>
                    <a:pt x="7144" y="50855"/>
                    <a:pt x="51495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4" name="任意多边形: 形状 373"/>
            <p:cNvSpPr/>
            <p:nvPr/>
          </p:nvSpPr>
          <p:spPr>
            <a:xfrm>
              <a:off x="10071173" y="5290768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2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5" name="任意多边形: 形状 374"/>
            <p:cNvSpPr/>
            <p:nvPr/>
          </p:nvSpPr>
          <p:spPr>
            <a:xfrm>
              <a:off x="10173060" y="5391179"/>
              <a:ext cx="209550" cy="209550"/>
            </a:xfrm>
            <a:custGeom>
              <a:avLst/>
              <a:gdLst>
                <a:gd name="connsiteX0" fmla="*/ 10699 w 209550"/>
                <a:gd name="connsiteY0" fmla="*/ 130665 h 209550"/>
                <a:gd name="connsiteX1" fmla="*/ 80041 w 209550"/>
                <a:gd name="connsiteY1" fmla="*/ 10650 h 209550"/>
                <a:gd name="connsiteX2" fmla="*/ 201771 w 209550"/>
                <a:gd name="connsiteY2" fmla="*/ 79040 h 209550"/>
                <a:gd name="connsiteX3" fmla="*/ 132429 w 209550"/>
                <a:gd name="connsiteY3" fmla="*/ 199055 h 209550"/>
                <a:gd name="connsiteX4" fmla="*/ 10699 w 209550"/>
                <a:gd name="connsiteY4" fmla="*/ 13066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10699" y="130665"/>
                  </a:moveTo>
                  <a:cubicBezTo>
                    <a:pt x="-3779" y="78659"/>
                    <a:pt x="27273" y="24938"/>
                    <a:pt x="80041" y="10650"/>
                  </a:cubicBezTo>
                  <a:cubicBezTo>
                    <a:pt x="132809" y="-3637"/>
                    <a:pt x="187292" y="27033"/>
                    <a:pt x="201771" y="79040"/>
                  </a:cubicBezTo>
                  <a:cubicBezTo>
                    <a:pt x="216249" y="131047"/>
                    <a:pt x="185197" y="184767"/>
                    <a:pt x="132429" y="199055"/>
                  </a:cubicBezTo>
                  <a:cubicBezTo>
                    <a:pt x="79565" y="213247"/>
                    <a:pt x="25082" y="182672"/>
                    <a:pt x="10699" y="13066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6" name="任意多边形: 形状 375"/>
            <p:cNvSpPr/>
            <p:nvPr/>
          </p:nvSpPr>
          <p:spPr>
            <a:xfrm>
              <a:off x="7972815" y="5202376"/>
              <a:ext cx="1057275" cy="504825"/>
            </a:xfrm>
            <a:custGeom>
              <a:avLst/>
              <a:gdLst>
                <a:gd name="connsiteX0" fmla="*/ 1056513 w 1057275"/>
                <a:gd name="connsiteY0" fmla="*/ 7144 h 504825"/>
                <a:gd name="connsiteX1" fmla="*/ 7144 w 1057275"/>
                <a:gd name="connsiteY1" fmla="*/ 53245 h 504825"/>
                <a:gd name="connsiteX2" fmla="*/ 38576 w 1057275"/>
                <a:gd name="connsiteY2" fmla="*/ 261366 h 504825"/>
                <a:gd name="connsiteX3" fmla="*/ 47625 w 1057275"/>
                <a:gd name="connsiteY3" fmla="*/ 321278 h 504825"/>
                <a:gd name="connsiteX4" fmla="*/ 74390 w 1057275"/>
                <a:gd name="connsiteY4" fmla="*/ 498538 h 504825"/>
                <a:gd name="connsiteX5" fmla="*/ 1054989 w 1057275"/>
                <a:gd name="connsiteY5" fmla="*/ 31528 h 504825"/>
                <a:gd name="connsiteX6" fmla="*/ 1056513 w 1057275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504825">
                  <a:moveTo>
                    <a:pt x="1056513" y="7144"/>
                  </a:moveTo>
                  <a:lnTo>
                    <a:pt x="7144" y="53245"/>
                  </a:lnTo>
                  <a:lnTo>
                    <a:pt x="38576" y="261366"/>
                  </a:lnTo>
                  <a:lnTo>
                    <a:pt x="47625" y="321278"/>
                  </a:lnTo>
                  <a:lnTo>
                    <a:pt x="74390" y="498538"/>
                  </a:lnTo>
                  <a:cubicBezTo>
                    <a:pt x="385286" y="314325"/>
                    <a:pt x="725996" y="184785"/>
                    <a:pt x="1054989" y="31528"/>
                  </a:cubicBezTo>
                  <a:lnTo>
                    <a:pt x="1056513" y="7144"/>
                  </a:lnTo>
                  <a:close/>
                </a:path>
              </a:pathLst>
            </a:custGeom>
            <a:solidFill>
              <a:srgbClr val="EE6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7" name="任意多边形: 形状 376"/>
            <p:cNvSpPr/>
            <p:nvPr/>
          </p:nvSpPr>
          <p:spPr>
            <a:xfrm>
              <a:off x="8040062" y="5226569"/>
              <a:ext cx="990600" cy="571500"/>
            </a:xfrm>
            <a:custGeom>
              <a:avLst/>
              <a:gdLst>
                <a:gd name="connsiteX0" fmla="*/ 7144 w 990600"/>
                <a:gd name="connsiteY0" fmla="*/ 474250 h 571500"/>
                <a:gd name="connsiteX1" fmla="*/ 20860 w 990600"/>
                <a:gd name="connsiteY1" fmla="*/ 565213 h 571500"/>
                <a:gd name="connsiteX2" fmla="*/ 956786 w 990600"/>
                <a:gd name="connsiteY2" fmla="*/ 524065 h 571500"/>
                <a:gd name="connsiteX3" fmla="*/ 972979 w 990600"/>
                <a:gd name="connsiteY3" fmla="*/ 253365 h 571500"/>
                <a:gd name="connsiteX4" fmla="*/ 976598 w 990600"/>
                <a:gd name="connsiteY4" fmla="*/ 192881 h 571500"/>
                <a:gd name="connsiteX5" fmla="*/ 987743 w 990600"/>
                <a:gd name="connsiteY5" fmla="*/ 7144 h 571500"/>
                <a:gd name="connsiteX6" fmla="*/ 7144 w 990600"/>
                <a:gd name="connsiteY6" fmla="*/ 47425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600" h="571500">
                  <a:moveTo>
                    <a:pt x="7144" y="474250"/>
                  </a:moveTo>
                  <a:lnTo>
                    <a:pt x="20860" y="565213"/>
                  </a:lnTo>
                  <a:lnTo>
                    <a:pt x="956786" y="524065"/>
                  </a:lnTo>
                  <a:lnTo>
                    <a:pt x="972979" y="253365"/>
                  </a:lnTo>
                  <a:lnTo>
                    <a:pt x="976598" y="192881"/>
                  </a:lnTo>
                  <a:lnTo>
                    <a:pt x="987743" y="7144"/>
                  </a:lnTo>
                  <a:cubicBezTo>
                    <a:pt x="658749" y="160496"/>
                    <a:pt x="318040" y="290036"/>
                    <a:pt x="7144" y="474250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8" name="任意多边形: 形状 377"/>
            <p:cNvSpPr/>
            <p:nvPr/>
          </p:nvSpPr>
          <p:spPr>
            <a:xfrm>
              <a:off x="8059588" y="5743491"/>
              <a:ext cx="942975" cy="200025"/>
            </a:xfrm>
            <a:custGeom>
              <a:avLst/>
              <a:gdLst>
                <a:gd name="connsiteX0" fmla="*/ 14002 w 942975"/>
                <a:gd name="connsiteY0" fmla="*/ 199930 h 200025"/>
                <a:gd name="connsiteX1" fmla="*/ 944309 w 942975"/>
                <a:gd name="connsiteY1" fmla="*/ 159068 h 200025"/>
                <a:gd name="connsiteX2" fmla="*/ 937355 w 942975"/>
                <a:gd name="connsiteY2" fmla="*/ 7144 h 200025"/>
                <a:gd name="connsiteX3" fmla="*/ 7144 w 942975"/>
                <a:gd name="connsiteY3" fmla="*/ 480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5" h="200025">
                  <a:moveTo>
                    <a:pt x="14002" y="199930"/>
                  </a:moveTo>
                  <a:lnTo>
                    <a:pt x="944309" y="159068"/>
                  </a:lnTo>
                  <a:lnTo>
                    <a:pt x="937355" y="7144"/>
                  </a:lnTo>
                  <a:lnTo>
                    <a:pt x="7144" y="48006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9" name="任意多边形: 形状 378"/>
            <p:cNvSpPr/>
            <p:nvPr/>
          </p:nvSpPr>
          <p:spPr>
            <a:xfrm>
              <a:off x="7927286" y="5200661"/>
              <a:ext cx="1143000" cy="219075"/>
            </a:xfrm>
            <a:custGeom>
              <a:avLst/>
              <a:gdLst>
                <a:gd name="connsiteX0" fmla="*/ 1130332 w 1143000"/>
                <a:gd name="connsiteY0" fmla="*/ 167640 h 219075"/>
                <a:gd name="connsiteX1" fmla="*/ 7144 w 1143000"/>
                <a:gd name="connsiteY1" fmla="*/ 216979 h 219075"/>
                <a:gd name="connsiteX2" fmla="*/ 15812 w 1143000"/>
                <a:gd name="connsiteY2" fmla="*/ 56483 h 219075"/>
                <a:gd name="connsiteX3" fmla="*/ 1138904 w 1143000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19075">
                  <a:moveTo>
                    <a:pt x="1130332" y="167640"/>
                  </a:moveTo>
                  <a:lnTo>
                    <a:pt x="7144" y="216979"/>
                  </a:lnTo>
                  <a:lnTo>
                    <a:pt x="15812" y="56483"/>
                  </a:lnTo>
                  <a:lnTo>
                    <a:pt x="1138904" y="7144"/>
                  </a:lnTo>
                  <a:close/>
                </a:path>
              </a:pathLst>
            </a:custGeom>
            <a:solidFill>
              <a:srgbClr val="314B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0" name="任意多边形: 形状 379"/>
            <p:cNvSpPr/>
            <p:nvPr/>
          </p:nvSpPr>
          <p:spPr>
            <a:xfrm>
              <a:off x="7982245" y="5411450"/>
              <a:ext cx="1057275" cy="114300"/>
            </a:xfrm>
            <a:custGeom>
              <a:avLst/>
              <a:gdLst>
                <a:gd name="connsiteX0" fmla="*/ 1056513 w 1057275"/>
                <a:gd name="connsiteY0" fmla="*/ 7144 h 114300"/>
                <a:gd name="connsiteX1" fmla="*/ 1052608 w 1057275"/>
                <a:gd name="connsiteY1" fmla="*/ 67532 h 114300"/>
                <a:gd name="connsiteX2" fmla="*/ 16478 w 1057275"/>
                <a:gd name="connsiteY2" fmla="*/ 113062 h 114300"/>
                <a:gd name="connsiteX3" fmla="*/ 7144 w 1057275"/>
                <a:gd name="connsiteY3" fmla="*/ 5314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114300">
                  <a:moveTo>
                    <a:pt x="1056513" y="7144"/>
                  </a:moveTo>
                  <a:lnTo>
                    <a:pt x="1052608" y="67532"/>
                  </a:lnTo>
                  <a:lnTo>
                    <a:pt x="16478" y="113062"/>
                  </a:lnTo>
                  <a:lnTo>
                    <a:pt x="7144" y="5314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1" name="任意多边形: 形状 380"/>
            <p:cNvSpPr/>
            <p:nvPr/>
          </p:nvSpPr>
          <p:spPr>
            <a:xfrm>
              <a:off x="8011963" y="5584138"/>
              <a:ext cx="1019175" cy="114300"/>
            </a:xfrm>
            <a:custGeom>
              <a:avLst/>
              <a:gdLst>
                <a:gd name="connsiteX0" fmla="*/ 1012603 w 1019175"/>
                <a:gd name="connsiteY0" fmla="*/ 7144 h 114300"/>
                <a:gd name="connsiteX1" fmla="*/ 1008888 w 1019175"/>
                <a:gd name="connsiteY1" fmla="*/ 67628 h 114300"/>
                <a:gd name="connsiteX2" fmla="*/ 16193 w 1019175"/>
                <a:gd name="connsiteY2" fmla="*/ 111157 h 114300"/>
                <a:gd name="connsiteX3" fmla="*/ 7144 w 1019175"/>
                <a:gd name="connsiteY3" fmla="*/ 513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114300">
                  <a:moveTo>
                    <a:pt x="1012603" y="7144"/>
                  </a:moveTo>
                  <a:lnTo>
                    <a:pt x="1008888" y="67628"/>
                  </a:lnTo>
                  <a:lnTo>
                    <a:pt x="16193" y="111157"/>
                  </a:lnTo>
                  <a:lnTo>
                    <a:pt x="7144" y="51340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2" name="任意多边形: 形状 381"/>
            <p:cNvSpPr/>
            <p:nvPr/>
          </p:nvSpPr>
          <p:spPr>
            <a:xfrm>
              <a:off x="7944622" y="5652623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5" y="403384"/>
                    <a:pt x="7144" y="314682"/>
                    <a:pt x="7144" y="205264"/>
                  </a:cubicBezTo>
                  <a:cubicBezTo>
                    <a:pt x="7144" y="95845"/>
                    <a:pt x="97125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3" name="任意多边形: 形状 382"/>
            <p:cNvSpPr/>
            <p:nvPr/>
          </p:nvSpPr>
          <p:spPr>
            <a:xfrm>
              <a:off x="8046531" y="5753110"/>
              <a:ext cx="209550" cy="209550"/>
            </a:xfrm>
            <a:custGeom>
              <a:avLst/>
              <a:gdLst>
                <a:gd name="connsiteX0" fmla="*/ 7247 w 209550"/>
                <a:gd name="connsiteY0" fmla="*/ 109158 h 209550"/>
                <a:gd name="connsiteX1" fmla="*/ 101830 w 209550"/>
                <a:gd name="connsiteY1" fmla="*/ 7241 h 209550"/>
                <a:gd name="connsiteX2" fmla="*/ 205176 w 209550"/>
                <a:gd name="connsiteY2" fmla="*/ 100490 h 209550"/>
                <a:gd name="connsiteX3" fmla="*/ 110593 w 209550"/>
                <a:gd name="connsiteY3" fmla="*/ 202408 h 209550"/>
                <a:gd name="connsiteX4" fmla="*/ 7247 w 209550"/>
                <a:gd name="connsiteY4" fmla="*/ 10915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7247" y="109158"/>
                  </a:moveTo>
                  <a:cubicBezTo>
                    <a:pt x="4771" y="55247"/>
                    <a:pt x="47157" y="9622"/>
                    <a:pt x="101830" y="7241"/>
                  </a:cubicBezTo>
                  <a:cubicBezTo>
                    <a:pt x="156504" y="4860"/>
                    <a:pt x="202795" y="46579"/>
                    <a:pt x="205176" y="100490"/>
                  </a:cubicBezTo>
                  <a:cubicBezTo>
                    <a:pt x="207653" y="154402"/>
                    <a:pt x="165267" y="200027"/>
                    <a:pt x="110593" y="202408"/>
                  </a:cubicBezTo>
                  <a:cubicBezTo>
                    <a:pt x="55920" y="204789"/>
                    <a:pt x="9628" y="163070"/>
                    <a:pt x="7247" y="109158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4" name="任意多边形: 形状 383"/>
            <p:cNvSpPr/>
            <p:nvPr/>
          </p:nvSpPr>
          <p:spPr>
            <a:xfrm>
              <a:off x="8702716" y="5619381"/>
              <a:ext cx="409575" cy="409575"/>
            </a:xfrm>
            <a:custGeom>
              <a:avLst/>
              <a:gdLst>
                <a:gd name="connsiteX0" fmla="*/ 409099 w 409575"/>
                <a:gd name="connsiteY0" fmla="*/ 205264 h 409575"/>
                <a:gd name="connsiteX1" fmla="*/ 208121 w 409575"/>
                <a:gd name="connsiteY1" fmla="*/ 403384 h 409575"/>
                <a:gd name="connsiteX2" fmla="*/ 7144 w 409575"/>
                <a:gd name="connsiteY2" fmla="*/ 205264 h 409575"/>
                <a:gd name="connsiteX3" fmla="*/ 208121 w 409575"/>
                <a:gd name="connsiteY3" fmla="*/ 7144 h 409575"/>
                <a:gd name="connsiteX4" fmla="*/ 409099 w 409575"/>
                <a:gd name="connsiteY4" fmla="*/ 20526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409575">
                  <a:moveTo>
                    <a:pt x="409099" y="205264"/>
                  </a:moveTo>
                  <a:cubicBezTo>
                    <a:pt x="409099" y="314683"/>
                    <a:pt x="319118" y="403384"/>
                    <a:pt x="208121" y="403384"/>
                  </a:cubicBezTo>
                  <a:cubicBezTo>
                    <a:pt x="97124" y="403384"/>
                    <a:pt x="7144" y="314682"/>
                    <a:pt x="7144" y="205264"/>
                  </a:cubicBezTo>
                  <a:cubicBezTo>
                    <a:pt x="7144" y="95845"/>
                    <a:pt x="97124" y="7144"/>
                    <a:pt x="208121" y="7144"/>
                  </a:cubicBezTo>
                  <a:cubicBezTo>
                    <a:pt x="319118" y="7144"/>
                    <a:pt x="409099" y="95845"/>
                    <a:pt x="409099" y="205264"/>
                  </a:cubicBezTo>
                  <a:close/>
                </a:path>
              </a:pathLst>
            </a:custGeom>
            <a:solidFill>
              <a:srgbClr val="3859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5" name="任意多边形: 形状 384"/>
            <p:cNvSpPr/>
            <p:nvPr/>
          </p:nvSpPr>
          <p:spPr>
            <a:xfrm>
              <a:off x="8804634" y="5719869"/>
              <a:ext cx="209550" cy="209550"/>
            </a:xfrm>
            <a:custGeom>
              <a:avLst/>
              <a:gdLst>
                <a:gd name="connsiteX0" fmla="*/ 205264 w 209550"/>
                <a:gd name="connsiteY0" fmla="*/ 104775 h 209550"/>
                <a:gd name="connsiteX1" fmla="*/ 106204 w 209550"/>
                <a:gd name="connsiteY1" fmla="*/ 202406 h 209550"/>
                <a:gd name="connsiteX2" fmla="*/ 7144 w 209550"/>
                <a:gd name="connsiteY2" fmla="*/ 104775 h 209550"/>
                <a:gd name="connsiteX3" fmla="*/ 106204 w 209550"/>
                <a:gd name="connsiteY3" fmla="*/ 7144 h 209550"/>
                <a:gd name="connsiteX4" fmla="*/ 205264 w 209550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09550">
                  <a:moveTo>
                    <a:pt x="205264" y="104775"/>
                  </a:moveTo>
                  <a:cubicBezTo>
                    <a:pt x="205264" y="158695"/>
                    <a:pt x="160913" y="202406"/>
                    <a:pt x="106204" y="202406"/>
                  </a:cubicBezTo>
                  <a:cubicBezTo>
                    <a:pt x="51494" y="202406"/>
                    <a:pt x="7144" y="158695"/>
                    <a:pt x="7144" y="104775"/>
                  </a:cubicBezTo>
                  <a:cubicBezTo>
                    <a:pt x="7144" y="50855"/>
                    <a:pt x="51494" y="7144"/>
                    <a:pt x="106204" y="7144"/>
                  </a:cubicBezTo>
                  <a:cubicBezTo>
                    <a:pt x="160913" y="7144"/>
                    <a:pt x="205264" y="50855"/>
                    <a:pt x="205264" y="104775"/>
                  </a:cubicBezTo>
                  <a:close/>
                </a:path>
              </a:pathLst>
            </a:custGeom>
            <a:solidFill>
              <a:srgbClr val="F37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6" name="任意多边形: 形状 385"/>
            <p:cNvSpPr/>
            <p:nvPr/>
          </p:nvSpPr>
          <p:spPr>
            <a:xfrm>
              <a:off x="7177573" y="8400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314B7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7" name="任意多边形: 形状 386"/>
            <p:cNvSpPr/>
            <p:nvPr/>
          </p:nvSpPr>
          <p:spPr>
            <a:xfrm>
              <a:off x="10319585" y="2236101"/>
              <a:ext cx="123825" cy="123825"/>
            </a:xfrm>
            <a:custGeom>
              <a:avLst/>
              <a:gdLst>
                <a:gd name="connsiteX0" fmla="*/ 124111 w 123825"/>
                <a:gd name="connsiteY0" fmla="*/ 65627 h 123825"/>
                <a:gd name="connsiteX1" fmla="*/ 65627 w 123825"/>
                <a:gd name="connsiteY1" fmla="*/ 124111 h 123825"/>
                <a:gd name="connsiteX2" fmla="*/ 7143 w 123825"/>
                <a:gd name="connsiteY2" fmla="*/ 65627 h 123825"/>
                <a:gd name="connsiteX3" fmla="*/ 65627 w 123825"/>
                <a:gd name="connsiteY3" fmla="*/ 7144 h 123825"/>
                <a:gd name="connsiteX4" fmla="*/ 124111 w 123825"/>
                <a:gd name="connsiteY4" fmla="*/ 656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4111" y="65627"/>
                  </a:moveTo>
                  <a:cubicBezTo>
                    <a:pt x="124111" y="97927"/>
                    <a:pt x="97927" y="124111"/>
                    <a:pt x="65627" y="124111"/>
                  </a:cubicBezTo>
                  <a:cubicBezTo>
                    <a:pt x="33328" y="124111"/>
                    <a:pt x="7143" y="97927"/>
                    <a:pt x="7143" y="65627"/>
                  </a:cubicBezTo>
                  <a:cubicBezTo>
                    <a:pt x="7143" y="33328"/>
                    <a:pt x="33327" y="7144"/>
                    <a:pt x="65627" y="7144"/>
                  </a:cubicBezTo>
                  <a:cubicBezTo>
                    <a:pt x="97927" y="7144"/>
                    <a:pt x="124111" y="33328"/>
                    <a:pt x="124111" y="65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8" name="任意多边形: 形状 387"/>
            <p:cNvSpPr/>
            <p:nvPr/>
          </p:nvSpPr>
          <p:spPr>
            <a:xfrm>
              <a:off x="10242718" y="2324778"/>
              <a:ext cx="66675" cy="66675"/>
            </a:xfrm>
            <a:custGeom>
              <a:avLst/>
              <a:gdLst>
                <a:gd name="connsiteX0" fmla="*/ 65627 w 66675"/>
                <a:gd name="connsiteY0" fmla="*/ 36385 h 66675"/>
                <a:gd name="connsiteX1" fmla="*/ 36385 w 66675"/>
                <a:gd name="connsiteY1" fmla="*/ 65627 h 66675"/>
                <a:gd name="connsiteX2" fmla="*/ 7144 w 66675"/>
                <a:gd name="connsiteY2" fmla="*/ 36385 h 66675"/>
                <a:gd name="connsiteX3" fmla="*/ 36385 w 66675"/>
                <a:gd name="connsiteY3" fmla="*/ 7144 h 66675"/>
                <a:gd name="connsiteX4" fmla="*/ 65627 w 66675"/>
                <a:gd name="connsiteY4" fmla="*/ 3638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5627" y="36385"/>
                  </a:moveTo>
                  <a:cubicBezTo>
                    <a:pt x="65627" y="52535"/>
                    <a:pt x="52535" y="65627"/>
                    <a:pt x="36385" y="65627"/>
                  </a:cubicBezTo>
                  <a:cubicBezTo>
                    <a:pt x="20236" y="65627"/>
                    <a:pt x="7144" y="52535"/>
                    <a:pt x="7144" y="36385"/>
                  </a:cubicBezTo>
                  <a:cubicBezTo>
                    <a:pt x="7144" y="20236"/>
                    <a:pt x="20236" y="7144"/>
                    <a:pt x="36385" y="7144"/>
                  </a:cubicBezTo>
                  <a:cubicBezTo>
                    <a:pt x="52535" y="7144"/>
                    <a:pt x="65627" y="20236"/>
                    <a:pt x="65627" y="36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0" name="组合 399"/>
          <p:cNvGrpSpPr/>
          <p:nvPr userDrawn="1"/>
        </p:nvGrpSpPr>
        <p:grpSpPr>
          <a:xfrm>
            <a:off x="-223751" y="4615387"/>
            <a:ext cx="4980346" cy="2465216"/>
            <a:chOff x="-204295" y="4615387"/>
            <a:chExt cx="4980346" cy="2465216"/>
          </a:xfrm>
        </p:grpSpPr>
        <p:grpSp>
          <p:nvGrpSpPr>
            <p:cNvPr id="268" name="图形 12"/>
            <p:cNvGrpSpPr/>
            <p:nvPr userDrawn="1"/>
          </p:nvGrpSpPr>
          <p:grpSpPr>
            <a:xfrm>
              <a:off x="235071" y="4615387"/>
              <a:ext cx="4540980" cy="2465216"/>
              <a:chOff x="-528556" y="2593922"/>
              <a:chExt cx="6967919" cy="3782757"/>
            </a:xfrm>
          </p:grpSpPr>
          <p:sp>
            <p:nvSpPr>
              <p:cNvPr id="269" name="任意多边形: 形状 268"/>
              <p:cNvSpPr/>
              <p:nvPr/>
            </p:nvSpPr>
            <p:spPr>
              <a:xfrm>
                <a:off x="-528556" y="3197236"/>
                <a:ext cx="942975" cy="2095500"/>
              </a:xfrm>
              <a:custGeom>
                <a:avLst/>
                <a:gdLst>
                  <a:gd name="connsiteX0" fmla="*/ 938879 w 942975"/>
                  <a:gd name="connsiteY0" fmla="*/ 200406 h 2095500"/>
                  <a:gd name="connsiteX1" fmla="*/ 647414 w 942975"/>
                  <a:gd name="connsiteY1" fmla="*/ 1211199 h 2095500"/>
                  <a:gd name="connsiteX2" fmla="*/ 596456 w 942975"/>
                  <a:gd name="connsiteY2" fmla="*/ 2089309 h 2095500"/>
                  <a:gd name="connsiteX3" fmla="*/ 9239 w 942975"/>
                  <a:gd name="connsiteY3" fmla="*/ 2085022 h 2095500"/>
                  <a:gd name="connsiteX4" fmla="*/ 7144 w 942975"/>
                  <a:gd name="connsiteY4" fmla="*/ 537496 h 2095500"/>
                  <a:gd name="connsiteX5" fmla="*/ 434054 w 942975"/>
                  <a:gd name="connsiteY5" fmla="*/ 7144 h 2095500"/>
                  <a:gd name="connsiteX6" fmla="*/ 441865 w 942975"/>
                  <a:gd name="connsiteY6" fmla="*/ 71438 h 2095500"/>
                  <a:gd name="connsiteX7" fmla="*/ 484632 w 942975"/>
                  <a:gd name="connsiteY7" fmla="*/ 95726 h 2095500"/>
                  <a:gd name="connsiteX8" fmla="*/ 739045 w 942975"/>
                  <a:gd name="connsiteY8" fmla="*/ 34385 h 2095500"/>
                  <a:gd name="connsiteX9" fmla="*/ 838772 w 942975"/>
                  <a:gd name="connsiteY9" fmla="*/ 225457 h 2095500"/>
                  <a:gd name="connsiteX10" fmla="*/ 938879 w 942975"/>
                  <a:gd name="connsiteY10" fmla="*/ 200406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975" h="2095500">
                    <a:moveTo>
                      <a:pt x="938879" y="200406"/>
                    </a:moveTo>
                    <a:cubicBezTo>
                      <a:pt x="803243" y="519494"/>
                      <a:pt x="732854" y="869156"/>
                      <a:pt x="647414" y="1211199"/>
                    </a:cubicBezTo>
                    <a:cubicBezTo>
                      <a:pt x="577215" y="1503807"/>
                      <a:pt x="576834" y="1796605"/>
                      <a:pt x="596456" y="2089309"/>
                    </a:cubicBezTo>
                    <a:lnTo>
                      <a:pt x="9239" y="2085022"/>
                    </a:lnTo>
                    <a:lnTo>
                      <a:pt x="7144" y="537496"/>
                    </a:lnTo>
                    <a:cubicBezTo>
                      <a:pt x="107252" y="331470"/>
                      <a:pt x="254699" y="149066"/>
                      <a:pt x="434054" y="7144"/>
                    </a:cubicBezTo>
                    <a:cubicBezTo>
                      <a:pt x="427006" y="30099"/>
                      <a:pt x="427006" y="53626"/>
                      <a:pt x="441865" y="71438"/>
                    </a:cubicBezTo>
                    <a:cubicBezTo>
                      <a:pt x="452438" y="84201"/>
                      <a:pt x="468535" y="91059"/>
                      <a:pt x="484632" y="95726"/>
                    </a:cubicBezTo>
                    <a:cubicBezTo>
                      <a:pt x="572072" y="122206"/>
                      <a:pt x="672941" y="97727"/>
                      <a:pt x="739045" y="34385"/>
                    </a:cubicBezTo>
                    <a:cubicBezTo>
                      <a:pt x="704564" y="109823"/>
                      <a:pt x="757238" y="210788"/>
                      <a:pt x="838772" y="225457"/>
                    </a:cubicBezTo>
                    <a:cubicBezTo>
                      <a:pt x="874014" y="231934"/>
                      <a:pt x="910114" y="221171"/>
                      <a:pt x="938879" y="200406"/>
                    </a:cubicBezTo>
                    <a:close/>
                  </a:path>
                </a:pathLst>
              </a:custGeom>
              <a:solidFill>
                <a:srgbClr val="2B47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/>
              <p:cNvSpPr/>
              <p:nvPr/>
            </p:nvSpPr>
            <p:spPr>
              <a:xfrm>
                <a:off x="49704" y="3026643"/>
                <a:ext cx="1695450" cy="2276475"/>
              </a:xfrm>
              <a:custGeom>
                <a:avLst/>
                <a:gdLst>
                  <a:gd name="connsiteX0" fmla="*/ 1002986 w 1695450"/>
                  <a:gd name="connsiteY0" fmla="*/ 473869 h 2276475"/>
                  <a:gd name="connsiteX1" fmla="*/ 791340 w 1695450"/>
                  <a:gd name="connsiteY1" fmla="*/ 176498 h 2276475"/>
                  <a:gd name="connsiteX2" fmla="*/ 724284 w 1695450"/>
                  <a:gd name="connsiteY2" fmla="*/ 112585 h 2276475"/>
                  <a:gd name="connsiteX3" fmla="*/ 558549 w 1695450"/>
                  <a:gd name="connsiteY3" fmla="*/ 7144 h 2276475"/>
                  <a:gd name="connsiteX4" fmla="*/ 69250 w 1695450"/>
                  <a:gd name="connsiteY4" fmla="*/ 1381697 h 2276475"/>
                  <a:gd name="connsiteX5" fmla="*/ 18196 w 1695450"/>
                  <a:gd name="connsiteY5" fmla="*/ 2259806 h 2276475"/>
                  <a:gd name="connsiteX6" fmla="*/ 1691358 w 1695450"/>
                  <a:gd name="connsiteY6" fmla="*/ 2272094 h 2276475"/>
                  <a:gd name="connsiteX7" fmla="*/ 1002986 w 1695450"/>
                  <a:gd name="connsiteY7" fmla="*/ 473869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5450" h="2276475">
                    <a:moveTo>
                      <a:pt x="1002986" y="473869"/>
                    </a:moveTo>
                    <a:cubicBezTo>
                      <a:pt x="941835" y="368618"/>
                      <a:pt x="874970" y="264509"/>
                      <a:pt x="791340" y="176498"/>
                    </a:cubicBezTo>
                    <a:cubicBezTo>
                      <a:pt x="770195" y="154114"/>
                      <a:pt x="747811" y="132778"/>
                      <a:pt x="724284" y="112585"/>
                    </a:cubicBezTo>
                    <a:cubicBezTo>
                      <a:pt x="674564" y="70199"/>
                      <a:pt x="618366" y="33814"/>
                      <a:pt x="558549" y="7144"/>
                    </a:cubicBezTo>
                    <a:cubicBezTo>
                      <a:pt x="278514" y="411194"/>
                      <a:pt x="188693" y="903923"/>
                      <a:pt x="69250" y="1381697"/>
                    </a:cubicBezTo>
                    <a:cubicBezTo>
                      <a:pt x="-949" y="1674400"/>
                      <a:pt x="-1330" y="1967103"/>
                      <a:pt x="18196" y="2259806"/>
                    </a:cubicBezTo>
                    <a:lnTo>
                      <a:pt x="1691358" y="2272094"/>
                    </a:lnTo>
                    <a:cubicBezTo>
                      <a:pt x="1509811" y="1654969"/>
                      <a:pt x="1325407" y="1030891"/>
                      <a:pt x="1002986" y="47386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/>
              <p:cNvSpPr/>
              <p:nvPr/>
            </p:nvSpPr>
            <p:spPr>
              <a:xfrm>
                <a:off x="-106127" y="2978161"/>
                <a:ext cx="714375" cy="447675"/>
              </a:xfrm>
              <a:custGeom>
                <a:avLst/>
                <a:gdLst>
                  <a:gd name="connsiteX0" fmla="*/ 714285 w 714375"/>
                  <a:gd name="connsiteY0" fmla="*/ 55626 h 447675"/>
                  <a:gd name="connsiteX1" fmla="*/ 516546 w 714375"/>
                  <a:gd name="connsiteY1" fmla="*/ 419386 h 447675"/>
                  <a:gd name="connsiteX2" fmla="*/ 416438 w 714375"/>
                  <a:gd name="connsiteY2" fmla="*/ 444436 h 447675"/>
                  <a:gd name="connsiteX3" fmla="*/ 316711 w 714375"/>
                  <a:gd name="connsiteY3" fmla="*/ 253365 h 447675"/>
                  <a:gd name="connsiteX4" fmla="*/ 62298 w 714375"/>
                  <a:gd name="connsiteY4" fmla="*/ 314706 h 447675"/>
                  <a:gd name="connsiteX5" fmla="*/ 19531 w 714375"/>
                  <a:gd name="connsiteY5" fmla="*/ 290417 h 447675"/>
                  <a:gd name="connsiteX6" fmla="*/ 11721 w 714375"/>
                  <a:gd name="connsiteY6" fmla="*/ 226123 h 447675"/>
                  <a:gd name="connsiteX7" fmla="*/ 164216 w 714375"/>
                  <a:gd name="connsiteY7" fmla="*/ 119920 h 447675"/>
                  <a:gd name="connsiteX8" fmla="*/ 460539 w 714375"/>
                  <a:gd name="connsiteY8" fmla="*/ 8953 h 447675"/>
                  <a:gd name="connsiteX9" fmla="*/ 499972 w 714375"/>
                  <a:gd name="connsiteY9" fmla="*/ 7144 h 447675"/>
                  <a:gd name="connsiteX10" fmla="*/ 525690 w 714375"/>
                  <a:gd name="connsiteY10" fmla="*/ 7906 h 447675"/>
                  <a:gd name="connsiteX11" fmla="*/ 540930 w 714375"/>
                  <a:gd name="connsiteY11" fmla="*/ 9049 h 447675"/>
                  <a:gd name="connsiteX12" fmla="*/ 554836 w 714375"/>
                  <a:gd name="connsiteY12" fmla="*/ 10382 h 447675"/>
                  <a:gd name="connsiteX13" fmla="*/ 576363 w 714375"/>
                  <a:gd name="connsiteY13" fmla="*/ 13525 h 447675"/>
                  <a:gd name="connsiteX14" fmla="*/ 577506 w 714375"/>
                  <a:gd name="connsiteY14" fmla="*/ 13525 h 447675"/>
                  <a:gd name="connsiteX15" fmla="*/ 602556 w 714375"/>
                  <a:gd name="connsiteY15" fmla="*/ 18383 h 447675"/>
                  <a:gd name="connsiteX16" fmla="*/ 622559 w 714375"/>
                  <a:gd name="connsiteY16" fmla="*/ 23050 h 447675"/>
                  <a:gd name="connsiteX17" fmla="*/ 649229 w 714375"/>
                  <a:gd name="connsiteY17" fmla="*/ 30670 h 447675"/>
                  <a:gd name="connsiteX18" fmla="*/ 662373 w 714375"/>
                  <a:gd name="connsiteY18" fmla="*/ 34957 h 447675"/>
                  <a:gd name="connsiteX19" fmla="*/ 687424 w 714375"/>
                  <a:gd name="connsiteY19" fmla="*/ 44196 h 447675"/>
                  <a:gd name="connsiteX20" fmla="*/ 690377 w 714375"/>
                  <a:gd name="connsiteY20" fmla="*/ 45339 h 447675"/>
                  <a:gd name="connsiteX21" fmla="*/ 714285 w 714375"/>
                  <a:gd name="connsiteY21" fmla="*/ 55626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14375" h="447675">
                    <a:moveTo>
                      <a:pt x="714285" y="55626"/>
                    </a:moveTo>
                    <a:cubicBezTo>
                      <a:pt x="634751" y="170498"/>
                      <a:pt x="570457" y="292608"/>
                      <a:pt x="516546" y="419386"/>
                    </a:cubicBezTo>
                    <a:cubicBezTo>
                      <a:pt x="487780" y="440150"/>
                      <a:pt x="451680" y="450913"/>
                      <a:pt x="416438" y="444436"/>
                    </a:cubicBezTo>
                    <a:cubicBezTo>
                      <a:pt x="334904" y="429768"/>
                      <a:pt x="282135" y="328803"/>
                      <a:pt x="316711" y="253365"/>
                    </a:cubicBezTo>
                    <a:cubicBezTo>
                      <a:pt x="250703" y="316706"/>
                      <a:pt x="149738" y="341186"/>
                      <a:pt x="62298" y="314706"/>
                    </a:cubicBezTo>
                    <a:cubicBezTo>
                      <a:pt x="46201" y="310039"/>
                      <a:pt x="30199" y="303181"/>
                      <a:pt x="19531" y="290417"/>
                    </a:cubicBezTo>
                    <a:cubicBezTo>
                      <a:pt x="4672" y="272605"/>
                      <a:pt x="4672" y="249079"/>
                      <a:pt x="11721" y="226123"/>
                    </a:cubicBezTo>
                    <a:cubicBezTo>
                      <a:pt x="60298" y="187547"/>
                      <a:pt x="111257" y="152019"/>
                      <a:pt x="164216" y="119920"/>
                    </a:cubicBezTo>
                    <a:cubicBezTo>
                      <a:pt x="255180" y="64675"/>
                      <a:pt x="354525" y="18193"/>
                      <a:pt x="460539" y="8953"/>
                    </a:cubicBezTo>
                    <a:cubicBezTo>
                      <a:pt x="473683" y="7810"/>
                      <a:pt x="486828" y="7144"/>
                      <a:pt x="499972" y="7144"/>
                    </a:cubicBezTo>
                    <a:cubicBezTo>
                      <a:pt x="508640" y="7144"/>
                      <a:pt x="517212" y="7334"/>
                      <a:pt x="525690" y="7906"/>
                    </a:cubicBezTo>
                    <a:cubicBezTo>
                      <a:pt x="530738" y="8096"/>
                      <a:pt x="535881" y="8477"/>
                      <a:pt x="540930" y="9049"/>
                    </a:cubicBezTo>
                    <a:cubicBezTo>
                      <a:pt x="545597" y="9430"/>
                      <a:pt x="550359" y="9811"/>
                      <a:pt x="554836" y="10382"/>
                    </a:cubicBezTo>
                    <a:cubicBezTo>
                      <a:pt x="562075" y="11144"/>
                      <a:pt x="569314" y="12192"/>
                      <a:pt x="576363" y="13525"/>
                    </a:cubicBezTo>
                    <a:lnTo>
                      <a:pt x="577506" y="13525"/>
                    </a:lnTo>
                    <a:cubicBezTo>
                      <a:pt x="585888" y="14859"/>
                      <a:pt x="594365" y="16478"/>
                      <a:pt x="602556" y="18383"/>
                    </a:cubicBezTo>
                    <a:cubicBezTo>
                      <a:pt x="609224" y="19717"/>
                      <a:pt x="616082" y="21336"/>
                      <a:pt x="622559" y="23050"/>
                    </a:cubicBezTo>
                    <a:cubicBezTo>
                      <a:pt x="631608" y="25432"/>
                      <a:pt x="640371" y="27908"/>
                      <a:pt x="649229" y="30670"/>
                    </a:cubicBezTo>
                    <a:cubicBezTo>
                      <a:pt x="653706" y="32004"/>
                      <a:pt x="658087" y="33433"/>
                      <a:pt x="662373" y="34957"/>
                    </a:cubicBezTo>
                    <a:cubicBezTo>
                      <a:pt x="670755" y="37909"/>
                      <a:pt x="679233" y="40862"/>
                      <a:pt x="687424" y="44196"/>
                    </a:cubicBezTo>
                    <a:cubicBezTo>
                      <a:pt x="688377" y="44387"/>
                      <a:pt x="689424" y="44767"/>
                      <a:pt x="690377" y="45339"/>
                    </a:cubicBezTo>
                    <a:cubicBezTo>
                      <a:pt x="698378" y="48768"/>
                      <a:pt x="706379" y="52102"/>
                      <a:pt x="714285" y="55626"/>
                    </a:cubicBez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/>
              <p:cNvSpPr/>
              <p:nvPr/>
            </p:nvSpPr>
            <p:spPr>
              <a:xfrm>
                <a:off x="403180" y="3026643"/>
                <a:ext cx="438150" cy="371475"/>
              </a:xfrm>
              <a:custGeom>
                <a:avLst/>
                <a:gdLst>
                  <a:gd name="connsiteX0" fmla="*/ 437769 w 438150"/>
                  <a:gd name="connsiteY0" fmla="*/ 176498 h 371475"/>
                  <a:gd name="connsiteX1" fmla="*/ 432911 w 438150"/>
                  <a:gd name="connsiteY1" fmla="*/ 197453 h 371475"/>
                  <a:gd name="connsiteX2" fmla="*/ 210026 w 438150"/>
                  <a:gd name="connsiteY2" fmla="*/ 342519 h 371475"/>
                  <a:gd name="connsiteX3" fmla="*/ 67532 w 438150"/>
                  <a:gd name="connsiteY3" fmla="*/ 252127 h 371475"/>
                  <a:gd name="connsiteX4" fmla="*/ 7144 w 438150"/>
                  <a:gd name="connsiteY4" fmla="*/ 370904 h 371475"/>
                  <a:gd name="connsiteX5" fmla="*/ 204883 w 438150"/>
                  <a:gd name="connsiteY5" fmla="*/ 7144 h 371475"/>
                  <a:gd name="connsiteX6" fmla="*/ 370713 w 438150"/>
                  <a:gd name="connsiteY6" fmla="*/ 112585 h 371475"/>
                  <a:gd name="connsiteX7" fmla="*/ 437769 w 438150"/>
                  <a:gd name="connsiteY7" fmla="*/ 17649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371475">
                    <a:moveTo>
                      <a:pt x="437769" y="176498"/>
                    </a:moveTo>
                    <a:cubicBezTo>
                      <a:pt x="436436" y="183547"/>
                      <a:pt x="434816" y="190595"/>
                      <a:pt x="432911" y="197453"/>
                    </a:cubicBezTo>
                    <a:cubicBezTo>
                      <a:pt x="406241" y="292703"/>
                      <a:pt x="304514" y="371094"/>
                      <a:pt x="210026" y="342519"/>
                    </a:cubicBezTo>
                    <a:cubicBezTo>
                      <a:pt x="155924" y="326041"/>
                      <a:pt x="116300" y="280416"/>
                      <a:pt x="67532" y="252127"/>
                    </a:cubicBezTo>
                    <a:cubicBezTo>
                      <a:pt x="70866" y="298799"/>
                      <a:pt x="44958" y="343662"/>
                      <a:pt x="7144" y="370904"/>
                    </a:cubicBezTo>
                    <a:cubicBezTo>
                      <a:pt x="61055" y="244126"/>
                      <a:pt x="125349" y="122015"/>
                      <a:pt x="204883" y="7144"/>
                    </a:cubicBezTo>
                    <a:cubicBezTo>
                      <a:pt x="264890" y="33814"/>
                      <a:pt x="320897" y="70104"/>
                      <a:pt x="370713" y="112585"/>
                    </a:cubicBezTo>
                    <a:cubicBezTo>
                      <a:pt x="394240" y="132778"/>
                      <a:pt x="416623" y="154210"/>
                      <a:pt x="437769" y="176498"/>
                    </a:cubicBezTo>
                    <a:close/>
                  </a:path>
                </a:pathLst>
              </a:custGeom>
              <a:solidFill>
                <a:srgbClr val="B6E4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/>
              <p:cNvSpPr/>
              <p:nvPr/>
            </p:nvSpPr>
            <p:spPr>
              <a:xfrm>
                <a:off x="3067799" y="5313119"/>
                <a:ext cx="247650" cy="161925"/>
              </a:xfrm>
              <a:custGeom>
                <a:avLst/>
                <a:gdLst>
                  <a:gd name="connsiteX0" fmla="*/ 34576 w 247650"/>
                  <a:gd name="connsiteY0" fmla="*/ 146399 h 161925"/>
                  <a:gd name="connsiteX1" fmla="*/ 7144 w 247650"/>
                  <a:gd name="connsiteY1" fmla="*/ 54959 h 161925"/>
                  <a:gd name="connsiteX2" fmla="*/ 78772 w 247650"/>
                  <a:gd name="connsiteY2" fmla="*/ 98870 h 161925"/>
                  <a:gd name="connsiteX3" fmla="*/ 111062 w 247650"/>
                  <a:gd name="connsiteY3" fmla="*/ 7144 h 161925"/>
                  <a:gd name="connsiteX4" fmla="*/ 155829 w 247650"/>
                  <a:gd name="connsiteY4" fmla="*/ 79629 h 161925"/>
                  <a:gd name="connsiteX5" fmla="*/ 163925 w 247650"/>
                  <a:gd name="connsiteY5" fmla="*/ 86773 h 161925"/>
                  <a:gd name="connsiteX6" fmla="*/ 171831 w 247650"/>
                  <a:gd name="connsiteY6" fmla="*/ 84201 h 161925"/>
                  <a:gd name="connsiteX7" fmla="*/ 240887 w 247650"/>
                  <a:gd name="connsiteY7" fmla="*/ 43339 h 161925"/>
                  <a:gd name="connsiteX8" fmla="*/ 201168 w 247650"/>
                  <a:gd name="connsiteY8" fmla="*/ 163068 h 161925"/>
                  <a:gd name="connsiteX9" fmla="*/ 34576 w 247650"/>
                  <a:gd name="connsiteY9" fmla="*/ 14639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161925">
                    <a:moveTo>
                      <a:pt x="34576" y="146399"/>
                    </a:moveTo>
                    <a:cubicBezTo>
                      <a:pt x="21431" y="117348"/>
                      <a:pt x="12192" y="86487"/>
                      <a:pt x="7144" y="54959"/>
                    </a:cubicBezTo>
                    <a:cubicBezTo>
                      <a:pt x="31813" y="68294"/>
                      <a:pt x="55721" y="82963"/>
                      <a:pt x="78772" y="98870"/>
                    </a:cubicBezTo>
                    <a:cubicBezTo>
                      <a:pt x="86106" y="67246"/>
                      <a:pt x="96964" y="36385"/>
                      <a:pt x="111062" y="7144"/>
                    </a:cubicBezTo>
                    <a:cubicBezTo>
                      <a:pt x="126016" y="31337"/>
                      <a:pt x="140875" y="55435"/>
                      <a:pt x="155829" y="79629"/>
                    </a:cubicBezTo>
                    <a:cubicBezTo>
                      <a:pt x="157829" y="82772"/>
                      <a:pt x="160211" y="86296"/>
                      <a:pt x="163925" y="86773"/>
                    </a:cubicBezTo>
                    <a:cubicBezTo>
                      <a:pt x="166688" y="87154"/>
                      <a:pt x="169354" y="85630"/>
                      <a:pt x="171831" y="84201"/>
                    </a:cubicBezTo>
                    <a:cubicBezTo>
                      <a:pt x="194881" y="70580"/>
                      <a:pt x="217932" y="56959"/>
                      <a:pt x="240887" y="43339"/>
                    </a:cubicBezTo>
                    <a:cubicBezTo>
                      <a:pt x="227647" y="83248"/>
                      <a:pt x="214408" y="123158"/>
                      <a:pt x="201168" y="163068"/>
                    </a:cubicBezTo>
                    <a:lnTo>
                      <a:pt x="34576" y="146399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72248" y="5586486"/>
                <a:ext cx="257175" cy="219075"/>
              </a:xfrm>
              <a:custGeom>
                <a:avLst/>
                <a:gdLst>
                  <a:gd name="connsiteX0" fmla="*/ 95917 w 257175"/>
                  <a:gd name="connsiteY0" fmla="*/ 218027 h 219075"/>
                  <a:gd name="connsiteX1" fmla="*/ 7144 w 257175"/>
                  <a:gd name="connsiteY1" fmla="*/ 117253 h 219075"/>
                  <a:gd name="connsiteX2" fmla="*/ 89440 w 257175"/>
                  <a:gd name="connsiteY2" fmla="*/ 135731 h 219075"/>
                  <a:gd name="connsiteX3" fmla="*/ 122873 w 257175"/>
                  <a:gd name="connsiteY3" fmla="*/ 7144 h 219075"/>
                  <a:gd name="connsiteX4" fmla="*/ 167640 w 257175"/>
                  <a:gd name="connsiteY4" fmla="*/ 120301 h 219075"/>
                  <a:gd name="connsiteX5" fmla="*/ 259175 w 257175"/>
                  <a:gd name="connsiteY5" fmla="*/ 57150 h 219075"/>
                  <a:gd name="connsiteX6" fmla="*/ 214122 w 257175"/>
                  <a:gd name="connsiteY6" fmla="*/ 216884 h 219075"/>
                  <a:gd name="connsiteX7" fmla="*/ 95917 w 257175"/>
                  <a:gd name="connsiteY7" fmla="*/ 218027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175" h="219075">
                    <a:moveTo>
                      <a:pt x="95917" y="218027"/>
                    </a:moveTo>
                    <a:cubicBezTo>
                      <a:pt x="66294" y="184404"/>
                      <a:pt x="36767" y="150781"/>
                      <a:pt x="7144" y="117253"/>
                    </a:cubicBezTo>
                    <a:cubicBezTo>
                      <a:pt x="35528" y="116110"/>
                      <a:pt x="64294" y="122492"/>
                      <a:pt x="89440" y="135731"/>
                    </a:cubicBezTo>
                    <a:cubicBezTo>
                      <a:pt x="100584" y="92869"/>
                      <a:pt x="111728" y="50006"/>
                      <a:pt x="122873" y="7144"/>
                    </a:cubicBezTo>
                    <a:cubicBezTo>
                      <a:pt x="140684" y="43625"/>
                      <a:pt x="155639" y="81534"/>
                      <a:pt x="167640" y="120301"/>
                    </a:cubicBezTo>
                    <a:cubicBezTo>
                      <a:pt x="196120" y="96584"/>
                      <a:pt x="226790" y="75343"/>
                      <a:pt x="259175" y="57150"/>
                    </a:cubicBezTo>
                    <a:cubicBezTo>
                      <a:pt x="248222" y="111443"/>
                      <a:pt x="233077" y="164878"/>
                      <a:pt x="214122" y="216884"/>
                    </a:cubicBezTo>
                    <a:lnTo>
                      <a:pt x="95917" y="218027"/>
                    </a:ln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3724166" y="5646780"/>
                <a:ext cx="190500" cy="171450"/>
              </a:xfrm>
              <a:custGeom>
                <a:avLst/>
                <a:gdLst>
                  <a:gd name="connsiteX0" fmla="*/ 55912 w 190500"/>
                  <a:gd name="connsiteY0" fmla="*/ 151352 h 171450"/>
                  <a:gd name="connsiteX1" fmla="*/ 7144 w 190500"/>
                  <a:gd name="connsiteY1" fmla="*/ 70009 h 171450"/>
                  <a:gd name="connsiteX2" fmla="*/ 62865 w 190500"/>
                  <a:gd name="connsiteY2" fmla="*/ 93345 h 171450"/>
                  <a:gd name="connsiteX3" fmla="*/ 89725 w 190500"/>
                  <a:gd name="connsiteY3" fmla="*/ 7144 h 171450"/>
                  <a:gd name="connsiteX4" fmla="*/ 117824 w 190500"/>
                  <a:gd name="connsiteY4" fmla="*/ 91440 h 171450"/>
                  <a:gd name="connsiteX5" fmla="*/ 185356 w 190500"/>
                  <a:gd name="connsiteY5" fmla="*/ 64579 h 171450"/>
                  <a:gd name="connsiteX6" fmla="*/ 129159 w 190500"/>
                  <a:gd name="connsiteY6" fmla="*/ 164401 h 171450"/>
                  <a:gd name="connsiteX7" fmla="*/ 55912 w 190500"/>
                  <a:gd name="connsiteY7" fmla="*/ 151352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171450">
                    <a:moveTo>
                      <a:pt x="55912" y="151352"/>
                    </a:moveTo>
                    <a:cubicBezTo>
                      <a:pt x="36576" y="126301"/>
                      <a:pt x="20193" y="98870"/>
                      <a:pt x="7144" y="70009"/>
                    </a:cubicBezTo>
                    <a:cubicBezTo>
                      <a:pt x="28004" y="68104"/>
                      <a:pt x="49530" y="77153"/>
                      <a:pt x="62865" y="93345"/>
                    </a:cubicBezTo>
                    <a:cubicBezTo>
                      <a:pt x="71818" y="64579"/>
                      <a:pt x="80772" y="35814"/>
                      <a:pt x="89725" y="7144"/>
                    </a:cubicBezTo>
                    <a:cubicBezTo>
                      <a:pt x="99060" y="35242"/>
                      <a:pt x="108490" y="63341"/>
                      <a:pt x="117824" y="91440"/>
                    </a:cubicBezTo>
                    <a:cubicBezTo>
                      <a:pt x="137350" y="76676"/>
                      <a:pt x="160972" y="67246"/>
                      <a:pt x="185356" y="64579"/>
                    </a:cubicBezTo>
                    <a:cubicBezTo>
                      <a:pt x="166592" y="97822"/>
                      <a:pt x="147923" y="131159"/>
                      <a:pt x="129159" y="164401"/>
                    </a:cubicBezTo>
                    <a:cubicBezTo>
                      <a:pt x="134112" y="156686"/>
                      <a:pt x="55912" y="151352"/>
                      <a:pt x="55912" y="151352"/>
                    </a:cubicBezTo>
                    <a:close/>
                  </a:path>
                </a:pathLst>
              </a:custGeom>
              <a:solidFill>
                <a:srgbClr val="FFC7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463949" y="3998193"/>
                <a:ext cx="790575" cy="352425"/>
              </a:xfrm>
              <a:custGeom>
                <a:avLst/>
                <a:gdLst>
                  <a:gd name="connsiteX0" fmla="*/ 788480 w 790575"/>
                  <a:gd name="connsiteY0" fmla="*/ 7144 h 352425"/>
                  <a:gd name="connsiteX1" fmla="*/ 788480 w 790575"/>
                  <a:gd name="connsiteY1" fmla="*/ 350520 h 352425"/>
                  <a:gd name="connsiteX2" fmla="*/ 618458 w 790575"/>
                  <a:gd name="connsiteY2" fmla="*/ 350520 h 352425"/>
                  <a:gd name="connsiteX3" fmla="*/ 397764 w 790575"/>
                  <a:gd name="connsiteY3" fmla="*/ 132493 h 352425"/>
                  <a:gd name="connsiteX4" fmla="*/ 177165 w 790575"/>
                  <a:gd name="connsiteY4" fmla="*/ 350520 h 352425"/>
                  <a:gd name="connsiteX5" fmla="*/ 7144 w 790575"/>
                  <a:gd name="connsiteY5" fmla="*/ 350520 h 352425"/>
                  <a:gd name="connsiteX6" fmla="*/ 7144 w 790575"/>
                  <a:gd name="connsiteY6" fmla="*/ 7144 h 352425"/>
                  <a:gd name="connsiteX7" fmla="*/ 788480 w 790575"/>
                  <a:gd name="connsiteY7" fmla="*/ 714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0575" h="352425">
                    <a:moveTo>
                      <a:pt x="788480" y="7144"/>
                    </a:moveTo>
                    <a:lnTo>
                      <a:pt x="788480" y="350520"/>
                    </a:lnTo>
                    <a:lnTo>
                      <a:pt x="618458" y="350520"/>
                    </a:lnTo>
                    <a:cubicBezTo>
                      <a:pt x="617030" y="229934"/>
                      <a:pt x="518732" y="132493"/>
                      <a:pt x="397764" y="132493"/>
                    </a:cubicBezTo>
                    <a:cubicBezTo>
                      <a:pt x="276796" y="132493"/>
                      <a:pt x="178594" y="229838"/>
                      <a:pt x="177165" y="350520"/>
                    </a:cubicBezTo>
                    <a:lnTo>
                      <a:pt x="7144" y="350520"/>
                    </a:lnTo>
                    <a:lnTo>
                      <a:pt x="7144" y="7144"/>
                    </a:lnTo>
                    <a:lnTo>
                      <a:pt x="788480" y="7144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463949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1075264" y="4341569"/>
                <a:ext cx="180975" cy="657225"/>
              </a:xfrm>
              <a:custGeom>
                <a:avLst/>
                <a:gdLst>
                  <a:gd name="connsiteX0" fmla="*/ 7144 w 180975"/>
                  <a:gd name="connsiteY0" fmla="*/ 7144 h 657225"/>
                  <a:gd name="connsiteX1" fmla="*/ 177165 w 180975"/>
                  <a:gd name="connsiteY1" fmla="*/ 7144 h 657225"/>
                  <a:gd name="connsiteX2" fmla="*/ 177165 w 180975"/>
                  <a:gd name="connsiteY2" fmla="*/ 654082 h 657225"/>
                  <a:gd name="connsiteX3" fmla="*/ 7144 w 180975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657225">
                    <a:moveTo>
                      <a:pt x="7144" y="7144"/>
                    </a:moveTo>
                    <a:lnTo>
                      <a:pt x="177165" y="7144"/>
                    </a:lnTo>
                    <a:lnTo>
                      <a:pt x="177165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463949" y="3607477"/>
                <a:ext cx="790575" cy="400050"/>
              </a:xfrm>
              <a:custGeom>
                <a:avLst/>
                <a:gdLst>
                  <a:gd name="connsiteX0" fmla="*/ 7144 w 790575"/>
                  <a:gd name="connsiteY0" fmla="*/ 397859 h 400050"/>
                  <a:gd name="connsiteX1" fmla="*/ 397859 w 790575"/>
                  <a:gd name="connsiteY1" fmla="*/ 7144 h 400050"/>
                  <a:gd name="connsiteX2" fmla="*/ 788480 w 790575"/>
                  <a:gd name="connsiteY2" fmla="*/ 397859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0575" h="400050">
                    <a:moveTo>
                      <a:pt x="7144" y="397859"/>
                    </a:moveTo>
                    <a:lnTo>
                      <a:pt x="397859" y="7144"/>
                    </a:lnTo>
                    <a:lnTo>
                      <a:pt x="788480" y="397859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/>
              <p:cNvSpPr/>
              <p:nvPr/>
            </p:nvSpPr>
            <p:spPr>
              <a:xfrm>
                <a:off x="1245285" y="4436057"/>
                <a:ext cx="561975" cy="561975"/>
              </a:xfrm>
              <a:custGeom>
                <a:avLst/>
                <a:gdLst>
                  <a:gd name="connsiteX0" fmla="*/ 559689 w 561975"/>
                  <a:gd name="connsiteY0" fmla="*/ 559594 h 561975"/>
                  <a:gd name="connsiteX1" fmla="*/ 7144 w 561975"/>
                  <a:gd name="connsiteY1" fmla="*/ 559594 h 561975"/>
                  <a:gd name="connsiteX2" fmla="*/ 7144 w 561975"/>
                  <a:gd name="connsiteY2" fmla="*/ 714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1975" h="561975">
                    <a:moveTo>
                      <a:pt x="559689" y="559594"/>
                    </a:moveTo>
                    <a:lnTo>
                      <a:pt x="7144" y="55959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1521510" y="4712282"/>
                <a:ext cx="561975" cy="561975"/>
              </a:xfrm>
              <a:custGeom>
                <a:avLst/>
                <a:gdLst>
                  <a:gd name="connsiteX0" fmla="*/ 7144 w 561975"/>
                  <a:gd name="connsiteY0" fmla="*/ 7144 h 561975"/>
                  <a:gd name="connsiteX1" fmla="*/ 559594 w 561975"/>
                  <a:gd name="connsiteY1" fmla="*/ 7144 h 561975"/>
                  <a:gd name="connsiteX2" fmla="*/ 559594 w 561975"/>
                  <a:gd name="connsiteY2" fmla="*/ 559594 h 561975"/>
                  <a:gd name="connsiteX3" fmla="*/ 7144 w 561975"/>
                  <a:gd name="connsiteY3" fmla="*/ 559594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561975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559594"/>
                    </a:lnTo>
                    <a:lnTo>
                      <a:pt x="7144" y="559594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1521510" y="4194979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F580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152387" y="4341569"/>
                <a:ext cx="323850" cy="657225"/>
              </a:xfrm>
              <a:custGeom>
                <a:avLst/>
                <a:gdLst>
                  <a:gd name="connsiteX0" fmla="*/ 7144 w 323850"/>
                  <a:gd name="connsiteY0" fmla="*/ 7144 h 657225"/>
                  <a:gd name="connsiteX1" fmla="*/ 318706 w 323850"/>
                  <a:gd name="connsiteY1" fmla="*/ 7144 h 657225"/>
                  <a:gd name="connsiteX2" fmla="*/ 318706 w 323850"/>
                  <a:gd name="connsiteY2" fmla="*/ 654082 h 657225"/>
                  <a:gd name="connsiteX3" fmla="*/ 7144 w 323850"/>
                  <a:gd name="connsiteY3" fmla="*/ 65408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657225">
                    <a:moveTo>
                      <a:pt x="7144" y="7144"/>
                    </a:moveTo>
                    <a:lnTo>
                      <a:pt x="318706" y="7144"/>
                    </a:lnTo>
                    <a:lnTo>
                      <a:pt x="318706" y="654082"/>
                    </a:lnTo>
                    <a:lnTo>
                      <a:pt x="7144" y="654082"/>
                    </a:lnTo>
                    <a:close/>
                  </a:path>
                </a:pathLst>
              </a:custGeom>
              <a:solidFill>
                <a:srgbClr val="FBA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1521510" y="4471204"/>
                <a:ext cx="561975" cy="247650"/>
              </a:xfrm>
              <a:custGeom>
                <a:avLst/>
                <a:gdLst>
                  <a:gd name="connsiteX0" fmla="*/ 7144 w 561975"/>
                  <a:gd name="connsiteY0" fmla="*/ 7144 h 247650"/>
                  <a:gd name="connsiteX1" fmla="*/ 559594 w 561975"/>
                  <a:gd name="connsiteY1" fmla="*/ 7144 h 247650"/>
                  <a:gd name="connsiteX2" fmla="*/ 559594 w 561975"/>
                  <a:gd name="connsiteY2" fmla="*/ 248221 h 247650"/>
                  <a:gd name="connsiteX3" fmla="*/ 7144 w 561975"/>
                  <a:gd name="connsiteY3" fmla="*/ 248221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7144" y="7144"/>
                    </a:moveTo>
                    <a:lnTo>
                      <a:pt x="559594" y="7144"/>
                    </a:lnTo>
                    <a:lnTo>
                      <a:pt x="559594" y="248221"/>
                    </a:lnTo>
                    <a:lnTo>
                      <a:pt x="7144" y="248221"/>
                    </a:lnTo>
                    <a:close/>
                  </a:path>
                </a:pathLst>
              </a:custGeom>
              <a:solidFill>
                <a:srgbClr val="8ECF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81501" y="5365659"/>
                <a:ext cx="561975" cy="247650"/>
              </a:xfrm>
              <a:custGeom>
                <a:avLst/>
                <a:gdLst>
                  <a:gd name="connsiteX0" fmla="*/ 559594 w 561975"/>
                  <a:gd name="connsiteY0" fmla="*/ 248222 h 247650"/>
                  <a:gd name="connsiteX1" fmla="*/ 7144 w 561975"/>
                  <a:gd name="connsiteY1" fmla="*/ 248222 h 247650"/>
                  <a:gd name="connsiteX2" fmla="*/ 7144 w 561975"/>
                  <a:gd name="connsiteY2" fmla="*/ 7144 h 247650"/>
                  <a:gd name="connsiteX3" fmla="*/ 559594 w 561975"/>
                  <a:gd name="connsiteY3" fmla="*/ 714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47650">
                    <a:moveTo>
                      <a:pt x="559594" y="248222"/>
                    </a:moveTo>
                    <a:lnTo>
                      <a:pt x="7144" y="248222"/>
                    </a:lnTo>
                    <a:lnTo>
                      <a:pt x="7144" y="7144"/>
                    </a:lnTo>
                    <a:lnTo>
                      <a:pt x="559594" y="7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81521" y="5089377"/>
                <a:ext cx="561975" cy="285750"/>
              </a:xfrm>
              <a:custGeom>
                <a:avLst/>
                <a:gdLst>
                  <a:gd name="connsiteX0" fmla="*/ 7144 w 561975"/>
                  <a:gd name="connsiteY0" fmla="*/ 283369 h 285750"/>
                  <a:gd name="connsiteX1" fmla="*/ 283369 w 561975"/>
                  <a:gd name="connsiteY1" fmla="*/ 7144 h 285750"/>
                  <a:gd name="connsiteX2" fmla="*/ 559594 w 561975"/>
                  <a:gd name="connsiteY2" fmla="*/ 283369 h 285750"/>
                  <a:gd name="connsiteX3" fmla="*/ 7144 w 561975"/>
                  <a:gd name="connsiteY3" fmla="*/ 28336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" h="285750">
                    <a:moveTo>
                      <a:pt x="7144" y="283369"/>
                    </a:moveTo>
                    <a:cubicBezTo>
                      <a:pt x="7144" y="130778"/>
                      <a:pt x="130778" y="7144"/>
                      <a:pt x="283369" y="7144"/>
                    </a:cubicBezTo>
                    <a:cubicBezTo>
                      <a:pt x="435959" y="7144"/>
                      <a:pt x="559594" y="130778"/>
                      <a:pt x="559594" y="283369"/>
                    </a:cubicBezTo>
                    <a:lnTo>
                      <a:pt x="7144" y="283369"/>
                    </a:ln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/>
              <p:cNvSpPr/>
              <p:nvPr/>
            </p:nvSpPr>
            <p:spPr>
              <a:xfrm>
                <a:off x="6372688" y="2593922"/>
                <a:ext cx="66675" cy="66675"/>
              </a:xfrm>
              <a:custGeom>
                <a:avLst/>
                <a:gdLst>
                  <a:gd name="connsiteX0" fmla="*/ 65627 w 66675"/>
                  <a:gd name="connsiteY0" fmla="*/ 36386 h 66675"/>
                  <a:gd name="connsiteX1" fmla="*/ 36385 w 66675"/>
                  <a:gd name="connsiteY1" fmla="*/ 65627 h 66675"/>
                  <a:gd name="connsiteX2" fmla="*/ 7144 w 66675"/>
                  <a:gd name="connsiteY2" fmla="*/ 36386 h 66675"/>
                  <a:gd name="connsiteX3" fmla="*/ 36385 w 66675"/>
                  <a:gd name="connsiteY3" fmla="*/ 7144 h 66675"/>
                  <a:gd name="connsiteX4" fmla="*/ 65627 w 66675"/>
                  <a:gd name="connsiteY4" fmla="*/ 3638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5627" y="36386"/>
                    </a:moveTo>
                    <a:cubicBezTo>
                      <a:pt x="65627" y="52535"/>
                      <a:pt x="52535" y="65627"/>
                      <a:pt x="36385" y="65627"/>
                    </a:cubicBezTo>
                    <a:cubicBezTo>
                      <a:pt x="20236" y="65627"/>
                      <a:pt x="7144" y="52535"/>
                      <a:pt x="7144" y="36386"/>
                    </a:cubicBezTo>
                    <a:cubicBezTo>
                      <a:pt x="7144" y="20236"/>
                      <a:pt x="20236" y="7144"/>
                      <a:pt x="36385" y="7144"/>
                    </a:cubicBezTo>
                    <a:cubicBezTo>
                      <a:pt x="52535" y="7144"/>
                      <a:pt x="65627" y="20236"/>
                      <a:pt x="65627" y="363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/>
              <p:cNvSpPr/>
              <p:nvPr/>
            </p:nvSpPr>
            <p:spPr>
              <a:xfrm>
                <a:off x="1470688" y="5347979"/>
                <a:ext cx="85725" cy="1028700"/>
              </a:xfrm>
              <a:custGeom>
                <a:avLst/>
                <a:gdLst>
                  <a:gd name="connsiteX0" fmla="*/ 39011 w 85725"/>
                  <a:gd name="connsiteY0" fmla="*/ 16956 h 1028700"/>
                  <a:gd name="connsiteX1" fmla="*/ 18532 w 85725"/>
                  <a:gd name="connsiteY1" fmla="*/ 814960 h 1028700"/>
                  <a:gd name="connsiteX2" fmla="*/ 28724 w 85725"/>
                  <a:gd name="connsiteY2" fmla="*/ 925831 h 1028700"/>
                  <a:gd name="connsiteX3" fmla="*/ 35392 w 85725"/>
                  <a:gd name="connsiteY3" fmla="*/ 981171 h 1028700"/>
                  <a:gd name="connsiteX4" fmla="*/ 40345 w 85725"/>
                  <a:gd name="connsiteY4" fmla="*/ 998983 h 1028700"/>
                  <a:gd name="connsiteX5" fmla="*/ 51203 w 85725"/>
                  <a:gd name="connsiteY5" fmla="*/ 1009080 h 1028700"/>
                  <a:gd name="connsiteX6" fmla="*/ 59204 w 85725"/>
                  <a:gd name="connsiteY6" fmla="*/ 995078 h 1028700"/>
                  <a:gd name="connsiteX7" fmla="*/ 57109 w 85725"/>
                  <a:gd name="connsiteY7" fmla="*/ 995935 h 1028700"/>
                  <a:gd name="connsiteX8" fmla="*/ 69301 w 85725"/>
                  <a:gd name="connsiteY8" fmla="*/ 994316 h 1028700"/>
                  <a:gd name="connsiteX9" fmla="*/ 75682 w 85725"/>
                  <a:gd name="connsiteY9" fmla="*/ 1000221 h 1028700"/>
                  <a:gd name="connsiteX10" fmla="*/ 69205 w 85725"/>
                  <a:gd name="connsiteY10" fmla="*/ 1016224 h 1028700"/>
                  <a:gd name="connsiteX11" fmla="*/ 70825 w 85725"/>
                  <a:gd name="connsiteY11" fmla="*/ 1015366 h 1028700"/>
                  <a:gd name="connsiteX12" fmla="*/ 63871 w 85725"/>
                  <a:gd name="connsiteY12" fmla="*/ 989839 h 1028700"/>
                  <a:gd name="connsiteX13" fmla="*/ 62062 w 85725"/>
                  <a:gd name="connsiteY13" fmla="*/ 989839 h 1028700"/>
                  <a:gd name="connsiteX14" fmla="*/ 48441 w 85725"/>
                  <a:gd name="connsiteY14" fmla="*/ 1000221 h 1028700"/>
                  <a:gd name="connsiteX15" fmla="*/ 78826 w 85725"/>
                  <a:gd name="connsiteY15" fmla="*/ 1020414 h 1028700"/>
                  <a:gd name="connsiteX16" fmla="*/ 83683 w 85725"/>
                  <a:gd name="connsiteY16" fmla="*/ 990696 h 1028700"/>
                  <a:gd name="connsiteX17" fmla="*/ 73015 w 85725"/>
                  <a:gd name="connsiteY17" fmla="*/ 978409 h 1028700"/>
                  <a:gd name="connsiteX18" fmla="*/ 69491 w 85725"/>
                  <a:gd name="connsiteY18" fmla="*/ 949453 h 1028700"/>
                  <a:gd name="connsiteX19" fmla="*/ 49108 w 85725"/>
                  <a:gd name="connsiteY19" fmla="*/ 723616 h 1028700"/>
                  <a:gd name="connsiteX20" fmla="*/ 42345 w 85725"/>
                  <a:gd name="connsiteY20" fmla="*/ 274417 h 1028700"/>
                  <a:gd name="connsiteX21" fmla="*/ 59585 w 85725"/>
                  <a:gd name="connsiteY21" fmla="*/ 16765 h 1028700"/>
                  <a:gd name="connsiteX22" fmla="*/ 39011 w 85725"/>
                  <a:gd name="connsiteY22" fmla="*/ 16956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725" h="1028700">
                    <a:moveTo>
                      <a:pt x="39011" y="16956"/>
                    </a:moveTo>
                    <a:cubicBezTo>
                      <a:pt x="5864" y="281751"/>
                      <a:pt x="-2232" y="548832"/>
                      <a:pt x="18532" y="814960"/>
                    </a:cubicBezTo>
                    <a:cubicBezTo>
                      <a:pt x="21390" y="851917"/>
                      <a:pt x="24628" y="888969"/>
                      <a:pt x="28724" y="925831"/>
                    </a:cubicBezTo>
                    <a:cubicBezTo>
                      <a:pt x="30724" y="944310"/>
                      <a:pt x="33010" y="962693"/>
                      <a:pt x="35392" y="981171"/>
                    </a:cubicBezTo>
                    <a:cubicBezTo>
                      <a:pt x="36154" y="987268"/>
                      <a:pt x="36916" y="993649"/>
                      <a:pt x="40345" y="998983"/>
                    </a:cubicBezTo>
                    <a:cubicBezTo>
                      <a:pt x="41488" y="1000793"/>
                      <a:pt x="51108" y="1009461"/>
                      <a:pt x="51203" y="1009080"/>
                    </a:cubicBezTo>
                    <a:cubicBezTo>
                      <a:pt x="53870" y="1004412"/>
                      <a:pt x="56537" y="999745"/>
                      <a:pt x="59204" y="995078"/>
                    </a:cubicBezTo>
                    <a:lnTo>
                      <a:pt x="57109" y="995935"/>
                    </a:lnTo>
                    <a:cubicBezTo>
                      <a:pt x="61204" y="995459"/>
                      <a:pt x="65205" y="994887"/>
                      <a:pt x="69301" y="994316"/>
                    </a:cubicBezTo>
                    <a:cubicBezTo>
                      <a:pt x="71396" y="996316"/>
                      <a:pt x="73587" y="998221"/>
                      <a:pt x="75682" y="1000221"/>
                    </a:cubicBezTo>
                    <a:cubicBezTo>
                      <a:pt x="73492" y="1005555"/>
                      <a:pt x="71301" y="1010889"/>
                      <a:pt x="69205" y="1016224"/>
                    </a:cubicBezTo>
                    <a:lnTo>
                      <a:pt x="70825" y="1015366"/>
                    </a:lnTo>
                    <a:cubicBezTo>
                      <a:pt x="83398" y="1008985"/>
                      <a:pt x="76825" y="990125"/>
                      <a:pt x="63871" y="989839"/>
                    </a:cubicBezTo>
                    <a:lnTo>
                      <a:pt x="62062" y="989839"/>
                    </a:lnTo>
                    <a:cubicBezTo>
                      <a:pt x="55680" y="989649"/>
                      <a:pt x="50155" y="994316"/>
                      <a:pt x="48441" y="1000221"/>
                    </a:cubicBezTo>
                    <a:cubicBezTo>
                      <a:pt x="42821" y="1018510"/>
                      <a:pt x="64157" y="1032987"/>
                      <a:pt x="78826" y="1020414"/>
                    </a:cubicBezTo>
                    <a:cubicBezTo>
                      <a:pt x="87303" y="1013080"/>
                      <a:pt x="88636" y="1000412"/>
                      <a:pt x="83683" y="990696"/>
                    </a:cubicBezTo>
                    <a:cubicBezTo>
                      <a:pt x="81207" y="985839"/>
                      <a:pt x="75016" y="982981"/>
                      <a:pt x="73015" y="978409"/>
                    </a:cubicBezTo>
                    <a:cubicBezTo>
                      <a:pt x="69491" y="970313"/>
                      <a:pt x="70444" y="958311"/>
                      <a:pt x="69491" y="949453"/>
                    </a:cubicBezTo>
                    <a:cubicBezTo>
                      <a:pt x="61204" y="874301"/>
                      <a:pt x="53870" y="799149"/>
                      <a:pt x="49108" y="723616"/>
                    </a:cubicBezTo>
                    <a:cubicBezTo>
                      <a:pt x="39583" y="574073"/>
                      <a:pt x="37773" y="424245"/>
                      <a:pt x="42345" y="274417"/>
                    </a:cubicBezTo>
                    <a:cubicBezTo>
                      <a:pt x="44917" y="188406"/>
                      <a:pt x="51203" y="102395"/>
                      <a:pt x="59585" y="16765"/>
                    </a:cubicBezTo>
                    <a:cubicBezTo>
                      <a:pt x="60728" y="3716"/>
                      <a:pt x="40630" y="4097"/>
                      <a:pt x="39011" y="16956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/>
              <p:cNvSpPr/>
              <p:nvPr/>
            </p:nvSpPr>
            <p:spPr>
              <a:xfrm>
                <a:off x="1496078" y="5575628"/>
                <a:ext cx="352425" cy="342900"/>
              </a:xfrm>
              <a:custGeom>
                <a:avLst/>
                <a:gdLst>
                  <a:gd name="connsiteX0" fmla="*/ 244792 w 352425"/>
                  <a:gd name="connsiteY0" fmla="*/ 278225 h 342900"/>
                  <a:gd name="connsiteX1" fmla="*/ 7144 w 352425"/>
                  <a:gd name="connsiteY1" fmla="*/ 338233 h 342900"/>
                  <a:gd name="connsiteX2" fmla="*/ 149638 w 352425"/>
                  <a:gd name="connsiteY2" fmla="*/ 111823 h 342900"/>
                  <a:gd name="connsiteX3" fmla="*/ 350520 w 352425"/>
                  <a:gd name="connsiteY3" fmla="*/ 7144 h 342900"/>
                  <a:gd name="connsiteX4" fmla="*/ 331089 w 352425"/>
                  <a:gd name="connsiteY4" fmla="*/ 156686 h 342900"/>
                  <a:gd name="connsiteX5" fmla="*/ 244792 w 352425"/>
                  <a:gd name="connsiteY5" fmla="*/ 278225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342900">
                    <a:moveTo>
                      <a:pt x="244792" y="278225"/>
                    </a:moveTo>
                    <a:cubicBezTo>
                      <a:pt x="179737" y="324421"/>
                      <a:pt x="83820" y="324136"/>
                      <a:pt x="7144" y="338233"/>
                    </a:cubicBezTo>
                    <a:cubicBezTo>
                      <a:pt x="27623" y="246888"/>
                      <a:pt x="77819" y="171164"/>
                      <a:pt x="149638" y="111823"/>
                    </a:cubicBezTo>
                    <a:cubicBezTo>
                      <a:pt x="208217" y="63437"/>
                      <a:pt x="278321" y="30671"/>
                      <a:pt x="350520" y="7144"/>
                    </a:cubicBezTo>
                    <a:cubicBezTo>
                      <a:pt x="351758" y="57626"/>
                      <a:pt x="347377" y="108871"/>
                      <a:pt x="331089" y="156686"/>
                    </a:cubicBezTo>
                    <a:cubicBezTo>
                      <a:pt x="314896" y="204502"/>
                      <a:pt x="286036" y="248983"/>
                      <a:pt x="244792" y="278225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/>
              <p:cNvSpPr/>
              <p:nvPr/>
            </p:nvSpPr>
            <p:spPr>
              <a:xfrm>
                <a:off x="1210652" y="5523717"/>
                <a:ext cx="266700" cy="257175"/>
              </a:xfrm>
              <a:custGeom>
                <a:avLst/>
                <a:gdLst>
                  <a:gd name="connsiteX0" fmla="*/ 87402 w 266700"/>
                  <a:gd name="connsiteY0" fmla="*/ 212217 h 257175"/>
                  <a:gd name="connsiteX1" fmla="*/ 267139 w 266700"/>
                  <a:gd name="connsiteY1" fmla="*/ 257651 h 257175"/>
                  <a:gd name="connsiteX2" fmla="*/ 159316 w 266700"/>
                  <a:gd name="connsiteY2" fmla="*/ 86392 h 257175"/>
                  <a:gd name="connsiteX3" fmla="*/ 7297 w 266700"/>
                  <a:gd name="connsiteY3" fmla="*/ 7144 h 257175"/>
                  <a:gd name="connsiteX4" fmla="*/ 21965 w 266700"/>
                  <a:gd name="connsiteY4" fmla="*/ 120301 h 257175"/>
                  <a:gd name="connsiteX5" fmla="*/ 87402 w 266700"/>
                  <a:gd name="connsiteY5" fmla="*/ 21221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257175">
                    <a:moveTo>
                      <a:pt x="87402" y="212217"/>
                    </a:moveTo>
                    <a:cubicBezTo>
                      <a:pt x="136551" y="247174"/>
                      <a:pt x="209131" y="246983"/>
                      <a:pt x="267139" y="257651"/>
                    </a:cubicBezTo>
                    <a:cubicBezTo>
                      <a:pt x="251708" y="188500"/>
                      <a:pt x="213608" y="131254"/>
                      <a:pt x="159316" y="86392"/>
                    </a:cubicBezTo>
                    <a:cubicBezTo>
                      <a:pt x="115024" y="49816"/>
                      <a:pt x="61970" y="25051"/>
                      <a:pt x="7297" y="7144"/>
                    </a:cubicBezTo>
                    <a:cubicBezTo>
                      <a:pt x="6344" y="45339"/>
                      <a:pt x="9678" y="84106"/>
                      <a:pt x="21965" y="120301"/>
                    </a:cubicBezTo>
                    <a:cubicBezTo>
                      <a:pt x="34443" y="156401"/>
                      <a:pt x="56255" y="190024"/>
                      <a:pt x="87402" y="21221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/>
              <p:cNvSpPr/>
              <p:nvPr/>
            </p:nvSpPr>
            <p:spPr>
              <a:xfrm>
                <a:off x="1125428" y="4882203"/>
                <a:ext cx="752475" cy="704850"/>
              </a:xfrm>
              <a:custGeom>
                <a:avLst/>
                <a:gdLst>
                  <a:gd name="connsiteX0" fmla="*/ 383985 w 752475"/>
                  <a:gd name="connsiteY0" fmla="*/ 7149 h 704850"/>
                  <a:gd name="connsiteX1" fmla="*/ 452184 w 752475"/>
                  <a:gd name="connsiteY1" fmla="*/ 121544 h 704850"/>
                  <a:gd name="connsiteX2" fmla="*/ 577438 w 752475"/>
                  <a:gd name="connsiteY2" fmla="*/ 83539 h 704850"/>
                  <a:gd name="connsiteX3" fmla="*/ 592487 w 752475"/>
                  <a:gd name="connsiteY3" fmla="*/ 203840 h 704850"/>
                  <a:gd name="connsiteX4" fmla="*/ 707168 w 752475"/>
                  <a:gd name="connsiteY4" fmla="*/ 240511 h 704850"/>
                  <a:gd name="connsiteX5" fmla="*/ 655067 w 752475"/>
                  <a:gd name="connsiteY5" fmla="*/ 349096 h 704850"/>
                  <a:gd name="connsiteX6" fmla="*/ 720027 w 752475"/>
                  <a:gd name="connsiteY6" fmla="*/ 399483 h 704850"/>
                  <a:gd name="connsiteX7" fmla="*/ 747554 w 752475"/>
                  <a:gd name="connsiteY7" fmla="*/ 439964 h 704850"/>
                  <a:gd name="connsiteX8" fmla="*/ 711931 w 752475"/>
                  <a:gd name="connsiteY8" fmla="*/ 506830 h 704850"/>
                  <a:gd name="connsiteX9" fmla="*/ 633350 w 752475"/>
                  <a:gd name="connsiteY9" fmla="*/ 524832 h 704850"/>
                  <a:gd name="connsiteX10" fmla="*/ 621253 w 752475"/>
                  <a:gd name="connsiteY10" fmla="*/ 636656 h 704850"/>
                  <a:gd name="connsiteX11" fmla="*/ 533337 w 752475"/>
                  <a:gd name="connsiteY11" fmla="*/ 619701 h 704850"/>
                  <a:gd name="connsiteX12" fmla="*/ 449041 w 752475"/>
                  <a:gd name="connsiteY12" fmla="*/ 697425 h 704850"/>
                  <a:gd name="connsiteX13" fmla="*/ 366078 w 752475"/>
                  <a:gd name="connsiteY13" fmla="*/ 618368 h 704850"/>
                  <a:gd name="connsiteX14" fmla="*/ 302356 w 752475"/>
                  <a:gd name="connsiteY14" fmla="*/ 684186 h 704850"/>
                  <a:gd name="connsiteX15" fmla="*/ 214821 w 752475"/>
                  <a:gd name="connsiteY15" fmla="*/ 692568 h 704850"/>
                  <a:gd name="connsiteX16" fmla="*/ 193295 w 752475"/>
                  <a:gd name="connsiteY16" fmla="*/ 614653 h 704850"/>
                  <a:gd name="connsiteX17" fmla="*/ 87567 w 752475"/>
                  <a:gd name="connsiteY17" fmla="*/ 606938 h 704850"/>
                  <a:gd name="connsiteX18" fmla="*/ 129382 w 752475"/>
                  <a:gd name="connsiteY18" fmla="*/ 509497 h 704850"/>
                  <a:gd name="connsiteX19" fmla="*/ 9557 w 752475"/>
                  <a:gd name="connsiteY19" fmla="*/ 450537 h 704850"/>
                  <a:gd name="connsiteX20" fmla="*/ 90996 w 752475"/>
                  <a:gd name="connsiteY20" fmla="*/ 360431 h 704850"/>
                  <a:gd name="connsiteX21" fmla="*/ 33751 w 752475"/>
                  <a:gd name="connsiteY21" fmla="*/ 269372 h 704850"/>
                  <a:gd name="connsiteX22" fmla="*/ 161671 w 752475"/>
                  <a:gd name="connsiteY22" fmla="*/ 246036 h 704850"/>
                  <a:gd name="connsiteX23" fmla="*/ 195676 w 752475"/>
                  <a:gd name="connsiteY23" fmla="*/ 70299 h 704850"/>
                  <a:gd name="connsiteX24" fmla="*/ 304832 w 752475"/>
                  <a:gd name="connsiteY24" fmla="*/ 110685 h 704850"/>
                  <a:gd name="connsiteX25" fmla="*/ 383985 w 752475"/>
                  <a:gd name="connsiteY25" fmla="*/ 7149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52475" h="704850">
                    <a:moveTo>
                      <a:pt x="383985" y="7149"/>
                    </a:moveTo>
                    <a:cubicBezTo>
                      <a:pt x="437896" y="6482"/>
                      <a:pt x="479711" y="75157"/>
                      <a:pt x="452184" y="121544"/>
                    </a:cubicBezTo>
                    <a:cubicBezTo>
                      <a:pt x="478187" y="81253"/>
                      <a:pt x="535242" y="60774"/>
                      <a:pt x="577438" y="83539"/>
                    </a:cubicBezTo>
                    <a:cubicBezTo>
                      <a:pt x="619634" y="106304"/>
                      <a:pt x="630492" y="174598"/>
                      <a:pt x="592487" y="203840"/>
                    </a:cubicBezTo>
                    <a:cubicBezTo>
                      <a:pt x="631349" y="180313"/>
                      <a:pt x="689166" y="198792"/>
                      <a:pt x="707168" y="240511"/>
                    </a:cubicBezTo>
                    <a:cubicBezTo>
                      <a:pt x="725171" y="282230"/>
                      <a:pt x="698882" y="336999"/>
                      <a:pt x="655067" y="349096"/>
                    </a:cubicBezTo>
                    <a:cubicBezTo>
                      <a:pt x="678308" y="363669"/>
                      <a:pt x="700120" y="380529"/>
                      <a:pt x="720027" y="399483"/>
                    </a:cubicBezTo>
                    <a:cubicBezTo>
                      <a:pt x="732029" y="410913"/>
                      <a:pt x="743840" y="423867"/>
                      <a:pt x="747554" y="439964"/>
                    </a:cubicBezTo>
                    <a:cubicBezTo>
                      <a:pt x="753650" y="466349"/>
                      <a:pt x="735553" y="493590"/>
                      <a:pt x="711931" y="506830"/>
                    </a:cubicBezTo>
                    <a:cubicBezTo>
                      <a:pt x="688309" y="520070"/>
                      <a:pt x="660400" y="522546"/>
                      <a:pt x="633350" y="524832"/>
                    </a:cubicBezTo>
                    <a:cubicBezTo>
                      <a:pt x="647637" y="562837"/>
                      <a:pt x="664306" y="608938"/>
                      <a:pt x="621253" y="636656"/>
                    </a:cubicBezTo>
                    <a:cubicBezTo>
                      <a:pt x="593535" y="654468"/>
                      <a:pt x="552482" y="646562"/>
                      <a:pt x="533337" y="619701"/>
                    </a:cubicBezTo>
                    <a:cubicBezTo>
                      <a:pt x="530289" y="661706"/>
                      <a:pt x="491046" y="697711"/>
                      <a:pt x="449041" y="697425"/>
                    </a:cubicBezTo>
                    <a:cubicBezTo>
                      <a:pt x="406940" y="697044"/>
                      <a:pt x="368459" y="660373"/>
                      <a:pt x="366078" y="618368"/>
                    </a:cubicBezTo>
                    <a:cubicBezTo>
                      <a:pt x="347600" y="642942"/>
                      <a:pt x="328359" y="667803"/>
                      <a:pt x="302356" y="684186"/>
                    </a:cubicBezTo>
                    <a:cubicBezTo>
                      <a:pt x="276353" y="700569"/>
                      <a:pt x="241967" y="707046"/>
                      <a:pt x="214821" y="692568"/>
                    </a:cubicBezTo>
                    <a:cubicBezTo>
                      <a:pt x="187675" y="678089"/>
                      <a:pt x="174340" y="638847"/>
                      <a:pt x="193295" y="614653"/>
                    </a:cubicBezTo>
                    <a:cubicBezTo>
                      <a:pt x="166910" y="646467"/>
                      <a:pt x="108998" y="642180"/>
                      <a:pt x="87567" y="606938"/>
                    </a:cubicBezTo>
                    <a:cubicBezTo>
                      <a:pt x="66136" y="571695"/>
                      <a:pt x="88996" y="518260"/>
                      <a:pt x="129382" y="509497"/>
                    </a:cubicBezTo>
                    <a:cubicBezTo>
                      <a:pt x="81852" y="522832"/>
                      <a:pt x="23369" y="497972"/>
                      <a:pt x="9557" y="450537"/>
                    </a:cubicBezTo>
                    <a:cubicBezTo>
                      <a:pt x="-4254" y="403103"/>
                      <a:pt x="43657" y="346524"/>
                      <a:pt x="90996" y="360431"/>
                    </a:cubicBezTo>
                    <a:cubicBezTo>
                      <a:pt x="49086" y="358335"/>
                      <a:pt x="17463" y="308138"/>
                      <a:pt x="33751" y="269372"/>
                    </a:cubicBezTo>
                    <a:cubicBezTo>
                      <a:pt x="59278" y="208507"/>
                      <a:pt x="117857" y="243273"/>
                      <a:pt x="161671" y="246036"/>
                    </a:cubicBezTo>
                    <a:cubicBezTo>
                      <a:pt x="118904" y="196315"/>
                      <a:pt x="132716" y="99351"/>
                      <a:pt x="195676" y="70299"/>
                    </a:cubicBezTo>
                    <a:cubicBezTo>
                      <a:pt x="234824" y="52202"/>
                      <a:pt x="286830" y="71442"/>
                      <a:pt x="304832" y="110685"/>
                    </a:cubicBezTo>
                    <a:cubicBezTo>
                      <a:pt x="285020" y="67537"/>
                      <a:pt x="343885" y="7625"/>
                      <a:pt x="383985" y="7149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/>
              <p:cNvSpPr/>
              <p:nvPr/>
            </p:nvSpPr>
            <p:spPr>
              <a:xfrm>
                <a:off x="1303950" y="5099473"/>
                <a:ext cx="428625" cy="361950"/>
              </a:xfrm>
              <a:custGeom>
                <a:avLst/>
                <a:gdLst>
                  <a:gd name="connsiteX0" fmla="*/ 139074 w 428625"/>
                  <a:gd name="connsiteY0" fmla="*/ 212408 h 361950"/>
                  <a:gd name="connsiteX1" fmla="*/ 61159 w 428625"/>
                  <a:gd name="connsiteY1" fmla="*/ 7144 h 361950"/>
                  <a:gd name="connsiteX2" fmla="*/ 10010 w 428625"/>
                  <a:gd name="connsiteY2" fmla="*/ 113443 h 361950"/>
                  <a:gd name="connsiteX3" fmla="*/ 191461 w 428625"/>
                  <a:gd name="connsiteY3" fmla="*/ 356330 h 361950"/>
                  <a:gd name="connsiteX4" fmla="*/ 351767 w 428625"/>
                  <a:gd name="connsiteY4" fmla="*/ 315373 h 361950"/>
                  <a:gd name="connsiteX5" fmla="*/ 399392 w 428625"/>
                  <a:gd name="connsiteY5" fmla="*/ 272701 h 361950"/>
                  <a:gd name="connsiteX6" fmla="*/ 421966 w 428625"/>
                  <a:gd name="connsiteY6" fmla="*/ 219551 h 361950"/>
                  <a:gd name="connsiteX7" fmla="*/ 430634 w 428625"/>
                  <a:gd name="connsiteY7" fmla="*/ 154591 h 361950"/>
                  <a:gd name="connsiteX8" fmla="*/ 139074 w 428625"/>
                  <a:gd name="connsiteY8" fmla="*/ 21240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625" h="361950">
                    <a:moveTo>
                      <a:pt x="139074" y="212408"/>
                    </a:moveTo>
                    <a:cubicBezTo>
                      <a:pt x="69922" y="184785"/>
                      <a:pt x="30394" y="88868"/>
                      <a:pt x="61159" y="7144"/>
                    </a:cubicBezTo>
                    <a:cubicBezTo>
                      <a:pt x="35727" y="35052"/>
                      <a:pt x="17058" y="70580"/>
                      <a:pt x="10010" y="113443"/>
                    </a:cubicBezTo>
                    <a:cubicBezTo>
                      <a:pt x="-9135" y="228886"/>
                      <a:pt x="69446" y="349472"/>
                      <a:pt x="191461" y="356330"/>
                    </a:cubicBezTo>
                    <a:cubicBezTo>
                      <a:pt x="247087" y="359474"/>
                      <a:pt x="304523" y="345091"/>
                      <a:pt x="351767" y="315373"/>
                    </a:cubicBezTo>
                    <a:cubicBezTo>
                      <a:pt x="369960" y="303943"/>
                      <a:pt x="387105" y="290322"/>
                      <a:pt x="399392" y="272701"/>
                    </a:cubicBezTo>
                    <a:cubicBezTo>
                      <a:pt x="410441" y="256794"/>
                      <a:pt x="417204" y="238316"/>
                      <a:pt x="421966" y="219551"/>
                    </a:cubicBezTo>
                    <a:cubicBezTo>
                      <a:pt x="427395" y="198406"/>
                      <a:pt x="430253" y="176499"/>
                      <a:pt x="430634" y="154591"/>
                    </a:cubicBezTo>
                    <a:cubicBezTo>
                      <a:pt x="361387" y="234601"/>
                      <a:pt x="250326" y="268034"/>
                      <a:pt x="139074" y="212408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/>
              <p:cNvSpPr/>
              <p:nvPr/>
            </p:nvSpPr>
            <p:spPr>
              <a:xfrm>
                <a:off x="1347394" y="5028507"/>
                <a:ext cx="390525" cy="314325"/>
              </a:xfrm>
              <a:custGeom>
                <a:avLst/>
                <a:gdLst>
                  <a:gd name="connsiteX0" fmla="*/ 372617 w 390525"/>
                  <a:gd name="connsiteY0" fmla="*/ 137642 h 314325"/>
                  <a:gd name="connsiteX1" fmla="*/ 17715 w 390525"/>
                  <a:gd name="connsiteY1" fmla="*/ 78110 h 314325"/>
                  <a:gd name="connsiteX2" fmla="*/ 95630 w 390525"/>
                  <a:gd name="connsiteY2" fmla="*/ 283374 h 314325"/>
                  <a:gd name="connsiteX3" fmla="*/ 387190 w 390525"/>
                  <a:gd name="connsiteY3" fmla="*/ 225557 h 314325"/>
                  <a:gd name="connsiteX4" fmla="*/ 372617 w 390525"/>
                  <a:gd name="connsiteY4" fmla="*/ 137642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314325">
                    <a:moveTo>
                      <a:pt x="372617" y="137642"/>
                    </a:moveTo>
                    <a:cubicBezTo>
                      <a:pt x="312609" y="-20854"/>
                      <a:pt x="114585" y="-27808"/>
                      <a:pt x="17715" y="78110"/>
                    </a:cubicBezTo>
                    <a:cubicBezTo>
                      <a:pt x="-13050" y="159740"/>
                      <a:pt x="26478" y="255656"/>
                      <a:pt x="95630" y="283374"/>
                    </a:cubicBezTo>
                    <a:cubicBezTo>
                      <a:pt x="206882" y="339000"/>
                      <a:pt x="317943" y="305567"/>
                      <a:pt x="387190" y="225557"/>
                    </a:cubicBezTo>
                    <a:cubicBezTo>
                      <a:pt x="387666" y="195649"/>
                      <a:pt x="383190" y="165645"/>
                      <a:pt x="372617" y="137642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/>
              <p:cNvSpPr/>
              <p:nvPr/>
            </p:nvSpPr>
            <p:spPr>
              <a:xfrm>
                <a:off x="2385239" y="5619846"/>
                <a:ext cx="57150" cy="676275"/>
              </a:xfrm>
              <a:custGeom>
                <a:avLst/>
                <a:gdLst>
                  <a:gd name="connsiteX0" fmla="*/ 27906 w 57150"/>
                  <a:gd name="connsiteY0" fmla="*/ 13503 h 676275"/>
                  <a:gd name="connsiteX1" fmla="*/ 14571 w 57150"/>
                  <a:gd name="connsiteY1" fmla="*/ 533283 h 676275"/>
                  <a:gd name="connsiteX2" fmla="*/ 21239 w 57150"/>
                  <a:gd name="connsiteY2" fmla="*/ 605482 h 676275"/>
                  <a:gd name="connsiteX3" fmla="*/ 25525 w 57150"/>
                  <a:gd name="connsiteY3" fmla="*/ 641487 h 676275"/>
                  <a:gd name="connsiteX4" fmla="*/ 28763 w 57150"/>
                  <a:gd name="connsiteY4" fmla="*/ 653107 h 676275"/>
                  <a:gd name="connsiteX5" fmla="*/ 35812 w 57150"/>
                  <a:gd name="connsiteY5" fmla="*/ 659679 h 676275"/>
                  <a:gd name="connsiteX6" fmla="*/ 41051 w 57150"/>
                  <a:gd name="connsiteY6" fmla="*/ 650536 h 676275"/>
                  <a:gd name="connsiteX7" fmla="*/ 39717 w 57150"/>
                  <a:gd name="connsiteY7" fmla="*/ 651107 h 676275"/>
                  <a:gd name="connsiteX8" fmla="*/ 47718 w 57150"/>
                  <a:gd name="connsiteY8" fmla="*/ 650059 h 676275"/>
                  <a:gd name="connsiteX9" fmla="*/ 51909 w 57150"/>
                  <a:gd name="connsiteY9" fmla="*/ 653869 h 676275"/>
                  <a:gd name="connsiteX10" fmla="*/ 47623 w 57150"/>
                  <a:gd name="connsiteY10" fmla="*/ 664252 h 676275"/>
                  <a:gd name="connsiteX11" fmla="*/ 48671 w 57150"/>
                  <a:gd name="connsiteY11" fmla="*/ 663680 h 676275"/>
                  <a:gd name="connsiteX12" fmla="*/ 44194 w 57150"/>
                  <a:gd name="connsiteY12" fmla="*/ 647011 h 676275"/>
                  <a:gd name="connsiteX13" fmla="*/ 42956 w 57150"/>
                  <a:gd name="connsiteY13" fmla="*/ 647011 h 676275"/>
                  <a:gd name="connsiteX14" fmla="*/ 34097 w 57150"/>
                  <a:gd name="connsiteY14" fmla="*/ 653774 h 676275"/>
                  <a:gd name="connsiteX15" fmla="*/ 53814 w 57150"/>
                  <a:gd name="connsiteY15" fmla="*/ 666919 h 676275"/>
                  <a:gd name="connsiteX16" fmla="*/ 56958 w 57150"/>
                  <a:gd name="connsiteY16" fmla="*/ 647583 h 676275"/>
                  <a:gd name="connsiteX17" fmla="*/ 50004 w 57150"/>
                  <a:gd name="connsiteY17" fmla="*/ 639582 h 676275"/>
                  <a:gd name="connsiteX18" fmla="*/ 47718 w 57150"/>
                  <a:gd name="connsiteY18" fmla="*/ 620722 h 676275"/>
                  <a:gd name="connsiteX19" fmla="*/ 34383 w 57150"/>
                  <a:gd name="connsiteY19" fmla="*/ 473656 h 676275"/>
                  <a:gd name="connsiteX20" fmla="*/ 30002 w 57150"/>
                  <a:gd name="connsiteY20" fmla="*/ 181048 h 676275"/>
                  <a:gd name="connsiteX21" fmla="*/ 41241 w 57150"/>
                  <a:gd name="connsiteY21" fmla="*/ 13218 h 676275"/>
                  <a:gd name="connsiteX22" fmla="*/ 27906 w 57150"/>
                  <a:gd name="connsiteY22" fmla="*/ 13503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50" h="676275">
                    <a:moveTo>
                      <a:pt x="27906" y="13503"/>
                    </a:moveTo>
                    <a:cubicBezTo>
                      <a:pt x="6285" y="186001"/>
                      <a:pt x="1046" y="359928"/>
                      <a:pt x="14571" y="533283"/>
                    </a:cubicBezTo>
                    <a:cubicBezTo>
                      <a:pt x="16476" y="557381"/>
                      <a:pt x="18572" y="581479"/>
                      <a:pt x="21239" y="605482"/>
                    </a:cubicBezTo>
                    <a:cubicBezTo>
                      <a:pt x="22572" y="617484"/>
                      <a:pt x="24001" y="629485"/>
                      <a:pt x="25525" y="641487"/>
                    </a:cubicBezTo>
                    <a:cubicBezTo>
                      <a:pt x="26001" y="645487"/>
                      <a:pt x="26573" y="649583"/>
                      <a:pt x="28763" y="653107"/>
                    </a:cubicBezTo>
                    <a:cubicBezTo>
                      <a:pt x="29526" y="654250"/>
                      <a:pt x="35812" y="659965"/>
                      <a:pt x="35812" y="659679"/>
                    </a:cubicBezTo>
                    <a:cubicBezTo>
                      <a:pt x="37527" y="656631"/>
                      <a:pt x="39336" y="653583"/>
                      <a:pt x="41051" y="650536"/>
                    </a:cubicBezTo>
                    <a:lnTo>
                      <a:pt x="39717" y="651107"/>
                    </a:lnTo>
                    <a:cubicBezTo>
                      <a:pt x="42384" y="650726"/>
                      <a:pt x="45051" y="650440"/>
                      <a:pt x="47718" y="650059"/>
                    </a:cubicBezTo>
                    <a:cubicBezTo>
                      <a:pt x="49147" y="651393"/>
                      <a:pt x="50480" y="652631"/>
                      <a:pt x="51909" y="653869"/>
                    </a:cubicBezTo>
                    <a:cubicBezTo>
                      <a:pt x="50480" y="657394"/>
                      <a:pt x="49052" y="660822"/>
                      <a:pt x="47623" y="664252"/>
                    </a:cubicBezTo>
                    <a:lnTo>
                      <a:pt x="48671" y="663680"/>
                    </a:lnTo>
                    <a:cubicBezTo>
                      <a:pt x="56862" y="659489"/>
                      <a:pt x="52576" y="647202"/>
                      <a:pt x="44194" y="647011"/>
                    </a:cubicBezTo>
                    <a:lnTo>
                      <a:pt x="42956" y="647011"/>
                    </a:lnTo>
                    <a:cubicBezTo>
                      <a:pt x="38860" y="646916"/>
                      <a:pt x="35240" y="649964"/>
                      <a:pt x="34097" y="653774"/>
                    </a:cubicBezTo>
                    <a:cubicBezTo>
                      <a:pt x="30478" y="665680"/>
                      <a:pt x="44289" y="675110"/>
                      <a:pt x="53814" y="666919"/>
                    </a:cubicBezTo>
                    <a:cubicBezTo>
                      <a:pt x="59339" y="662156"/>
                      <a:pt x="60196" y="653869"/>
                      <a:pt x="56958" y="647583"/>
                    </a:cubicBezTo>
                    <a:cubicBezTo>
                      <a:pt x="55338" y="644439"/>
                      <a:pt x="51338" y="642630"/>
                      <a:pt x="50004" y="639582"/>
                    </a:cubicBezTo>
                    <a:cubicBezTo>
                      <a:pt x="47718" y="634343"/>
                      <a:pt x="48290" y="626532"/>
                      <a:pt x="47718" y="620722"/>
                    </a:cubicBezTo>
                    <a:cubicBezTo>
                      <a:pt x="42289" y="571764"/>
                      <a:pt x="37527" y="522805"/>
                      <a:pt x="34383" y="473656"/>
                    </a:cubicBezTo>
                    <a:cubicBezTo>
                      <a:pt x="28192" y="376215"/>
                      <a:pt x="27049" y="278584"/>
                      <a:pt x="30002" y="181048"/>
                    </a:cubicBezTo>
                    <a:cubicBezTo>
                      <a:pt x="31716" y="125041"/>
                      <a:pt x="35812" y="69034"/>
                      <a:pt x="41241" y="13218"/>
                    </a:cubicBezTo>
                    <a:cubicBezTo>
                      <a:pt x="42098" y="4931"/>
                      <a:pt x="28954" y="5217"/>
                      <a:pt x="27906" y="13503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/>
              <p:cNvSpPr/>
              <p:nvPr/>
            </p:nvSpPr>
            <p:spPr>
              <a:xfrm>
                <a:off x="2401906" y="5768128"/>
                <a:ext cx="228600" cy="228600"/>
              </a:xfrm>
              <a:custGeom>
                <a:avLst/>
                <a:gdLst>
                  <a:gd name="connsiteX0" fmla="*/ 161925 w 228600"/>
                  <a:gd name="connsiteY0" fmla="*/ 183737 h 228600"/>
                  <a:gd name="connsiteX1" fmla="*/ 7144 w 228600"/>
                  <a:gd name="connsiteY1" fmla="*/ 222790 h 228600"/>
                  <a:gd name="connsiteX2" fmla="*/ 99917 w 228600"/>
                  <a:gd name="connsiteY2" fmla="*/ 75343 h 228600"/>
                  <a:gd name="connsiteX3" fmla="*/ 230791 w 228600"/>
                  <a:gd name="connsiteY3" fmla="*/ 7144 h 228600"/>
                  <a:gd name="connsiteX4" fmla="*/ 218122 w 228600"/>
                  <a:gd name="connsiteY4" fmla="*/ 104489 h 228600"/>
                  <a:gd name="connsiteX5" fmla="*/ 161925 w 228600"/>
                  <a:gd name="connsiteY5" fmla="*/ 1837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228600">
                    <a:moveTo>
                      <a:pt x="161925" y="183737"/>
                    </a:moveTo>
                    <a:cubicBezTo>
                      <a:pt x="119539" y="213836"/>
                      <a:pt x="57055" y="213646"/>
                      <a:pt x="7144" y="222790"/>
                    </a:cubicBezTo>
                    <a:cubicBezTo>
                      <a:pt x="20479" y="163259"/>
                      <a:pt x="53245" y="114014"/>
                      <a:pt x="99917" y="75343"/>
                    </a:cubicBezTo>
                    <a:cubicBezTo>
                      <a:pt x="138017" y="43815"/>
                      <a:pt x="183737" y="22479"/>
                      <a:pt x="230791" y="7144"/>
                    </a:cubicBezTo>
                    <a:cubicBezTo>
                      <a:pt x="231553" y="40005"/>
                      <a:pt x="228790" y="73343"/>
                      <a:pt x="218122" y="104489"/>
                    </a:cubicBezTo>
                    <a:cubicBezTo>
                      <a:pt x="207550" y="135731"/>
                      <a:pt x="188690" y="164687"/>
                      <a:pt x="161925" y="183737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/>
              <p:cNvSpPr/>
              <p:nvPr/>
            </p:nvSpPr>
            <p:spPr>
              <a:xfrm>
                <a:off x="2215985" y="5734219"/>
                <a:ext cx="180975" cy="171450"/>
              </a:xfrm>
              <a:custGeom>
                <a:avLst/>
                <a:gdLst>
                  <a:gd name="connsiteX0" fmla="*/ 59334 w 180975"/>
                  <a:gd name="connsiteY0" fmla="*/ 140779 h 171450"/>
                  <a:gd name="connsiteX1" fmla="*/ 176396 w 180975"/>
                  <a:gd name="connsiteY1" fmla="*/ 170307 h 171450"/>
                  <a:gd name="connsiteX2" fmla="*/ 106197 w 180975"/>
                  <a:gd name="connsiteY2" fmla="*/ 58769 h 171450"/>
                  <a:gd name="connsiteX3" fmla="*/ 7232 w 180975"/>
                  <a:gd name="connsiteY3" fmla="*/ 7144 h 171450"/>
                  <a:gd name="connsiteX4" fmla="*/ 16757 w 180975"/>
                  <a:gd name="connsiteY4" fmla="*/ 80867 h 171450"/>
                  <a:gd name="connsiteX5" fmla="*/ 59334 w 180975"/>
                  <a:gd name="connsiteY5" fmla="*/ 14077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" h="171450">
                    <a:moveTo>
                      <a:pt x="59334" y="140779"/>
                    </a:moveTo>
                    <a:cubicBezTo>
                      <a:pt x="91338" y="163544"/>
                      <a:pt x="138677" y="163449"/>
                      <a:pt x="176396" y="170307"/>
                    </a:cubicBezTo>
                    <a:cubicBezTo>
                      <a:pt x="166300" y="125254"/>
                      <a:pt x="141535" y="88011"/>
                      <a:pt x="106197" y="58769"/>
                    </a:cubicBezTo>
                    <a:cubicBezTo>
                      <a:pt x="77336" y="34957"/>
                      <a:pt x="42760" y="18764"/>
                      <a:pt x="7232" y="7144"/>
                    </a:cubicBezTo>
                    <a:cubicBezTo>
                      <a:pt x="6660" y="32004"/>
                      <a:pt x="8756" y="57245"/>
                      <a:pt x="16757" y="80867"/>
                    </a:cubicBezTo>
                    <a:cubicBezTo>
                      <a:pt x="24853" y="104489"/>
                      <a:pt x="39045" y="126397"/>
                      <a:pt x="59334" y="140779"/>
                    </a:cubicBezTo>
                    <a:close/>
                  </a:path>
                </a:pathLst>
              </a:custGeom>
              <a:solidFill>
                <a:srgbClr val="314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/>
              <p:cNvSpPr/>
              <p:nvPr/>
            </p:nvSpPr>
            <p:spPr>
              <a:xfrm>
                <a:off x="2160410" y="5316450"/>
                <a:ext cx="495300" cy="457200"/>
              </a:xfrm>
              <a:custGeom>
                <a:avLst/>
                <a:gdLst>
                  <a:gd name="connsiteX0" fmla="*/ 252545 w 495300"/>
                  <a:gd name="connsiteY0" fmla="*/ 7146 h 457200"/>
                  <a:gd name="connsiteX1" fmla="*/ 297026 w 495300"/>
                  <a:gd name="connsiteY1" fmla="*/ 81631 h 457200"/>
                  <a:gd name="connsiteX2" fmla="*/ 378560 w 495300"/>
                  <a:gd name="connsiteY2" fmla="*/ 56866 h 457200"/>
                  <a:gd name="connsiteX3" fmla="*/ 388371 w 495300"/>
                  <a:gd name="connsiteY3" fmla="*/ 135257 h 457200"/>
                  <a:gd name="connsiteX4" fmla="*/ 463047 w 495300"/>
                  <a:gd name="connsiteY4" fmla="*/ 159165 h 457200"/>
                  <a:gd name="connsiteX5" fmla="*/ 429138 w 495300"/>
                  <a:gd name="connsiteY5" fmla="*/ 229840 h 457200"/>
                  <a:gd name="connsiteX6" fmla="*/ 471429 w 495300"/>
                  <a:gd name="connsiteY6" fmla="*/ 262606 h 457200"/>
                  <a:gd name="connsiteX7" fmla="*/ 489336 w 495300"/>
                  <a:gd name="connsiteY7" fmla="*/ 288991 h 457200"/>
                  <a:gd name="connsiteX8" fmla="*/ 466095 w 495300"/>
                  <a:gd name="connsiteY8" fmla="*/ 332520 h 457200"/>
                  <a:gd name="connsiteX9" fmla="*/ 414946 w 495300"/>
                  <a:gd name="connsiteY9" fmla="*/ 344236 h 457200"/>
                  <a:gd name="connsiteX10" fmla="*/ 407040 w 495300"/>
                  <a:gd name="connsiteY10" fmla="*/ 417102 h 457200"/>
                  <a:gd name="connsiteX11" fmla="*/ 349795 w 495300"/>
                  <a:gd name="connsiteY11" fmla="*/ 406053 h 457200"/>
                  <a:gd name="connsiteX12" fmla="*/ 294836 w 495300"/>
                  <a:gd name="connsiteY12" fmla="*/ 456631 h 457200"/>
                  <a:gd name="connsiteX13" fmla="*/ 240734 w 495300"/>
                  <a:gd name="connsiteY13" fmla="*/ 405101 h 457200"/>
                  <a:gd name="connsiteX14" fmla="*/ 199300 w 495300"/>
                  <a:gd name="connsiteY14" fmla="*/ 447963 h 457200"/>
                  <a:gd name="connsiteX15" fmla="*/ 142340 w 495300"/>
                  <a:gd name="connsiteY15" fmla="*/ 453392 h 457200"/>
                  <a:gd name="connsiteX16" fmla="*/ 128339 w 495300"/>
                  <a:gd name="connsiteY16" fmla="*/ 402624 h 457200"/>
                  <a:gd name="connsiteX17" fmla="*/ 59473 w 495300"/>
                  <a:gd name="connsiteY17" fmla="*/ 397576 h 457200"/>
                  <a:gd name="connsiteX18" fmla="*/ 86714 w 495300"/>
                  <a:gd name="connsiteY18" fmla="*/ 334139 h 457200"/>
                  <a:gd name="connsiteX19" fmla="*/ 8705 w 495300"/>
                  <a:gd name="connsiteY19" fmla="*/ 295754 h 457200"/>
                  <a:gd name="connsiteX20" fmla="*/ 61759 w 495300"/>
                  <a:gd name="connsiteY20" fmla="*/ 237080 h 457200"/>
                  <a:gd name="connsiteX21" fmla="*/ 24421 w 495300"/>
                  <a:gd name="connsiteY21" fmla="*/ 177739 h 457200"/>
                  <a:gd name="connsiteX22" fmla="*/ 107765 w 495300"/>
                  <a:gd name="connsiteY22" fmla="*/ 162499 h 457200"/>
                  <a:gd name="connsiteX23" fmla="*/ 129958 w 495300"/>
                  <a:gd name="connsiteY23" fmla="*/ 48008 h 457200"/>
                  <a:gd name="connsiteX24" fmla="*/ 201014 w 495300"/>
                  <a:gd name="connsiteY24" fmla="*/ 74297 h 457200"/>
                  <a:gd name="connsiteX25" fmla="*/ 252545 w 495300"/>
                  <a:gd name="connsiteY25" fmla="*/ 714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5300" h="457200">
                    <a:moveTo>
                      <a:pt x="252545" y="7146"/>
                    </a:moveTo>
                    <a:cubicBezTo>
                      <a:pt x="287692" y="6765"/>
                      <a:pt x="314933" y="51437"/>
                      <a:pt x="297026" y="81631"/>
                    </a:cubicBezTo>
                    <a:cubicBezTo>
                      <a:pt x="313981" y="55343"/>
                      <a:pt x="351129" y="42007"/>
                      <a:pt x="378560" y="56866"/>
                    </a:cubicBezTo>
                    <a:cubicBezTo>
                      <a:pt x="406088" y="71726"/>
                      <a:pt x="413136" y="116207"/>
                      <a:pt x="388371" y="135257"/>
                    </a:cubicBezTo>
                    <a:cubicBezTo>
                      <a:pt x="413708" y="119922"/>
                      <a:pt x="451331" y="131923"/>
                      <a:pt x="463047" y="159165"/>
                    </a:cubicBezTo>
                    <a:cubicBezTo>
                      <a:pt x="474763" y="186406"/>
                      <a:pt x="457618" y="222030"/>
                      <a:pt x="429138" y="229840"/>
                    </a:cubicBezTo>
                    <a:cubicBezTo>
                      <a:pt x="444283" y="239365"/>
                      <a:pt x="458475" y="250319"/>
                      <a:pt x="471429" y="262606"/>
                    </a:cubicBezTo>
                    <a:cubicBezTo>
                      <a:pt x="479240" y="270036"/>
                      <a:pt x="486955" y="278513"/>
                      <a:pt x="489336" y="288991"/>
                    </a:cubicBezTo>
                    <a:cubicBezTo>
                      <a:pt x="493337" y="306231"/>
                      <a:pt x="481526" y="323852"/>
                      <a:pt x="466095" y="332520"/>
                    </a:cubicBezTo>
                    <a:cubicBezTo>
                      <a:pt x="450665" y="341188"/>
                      <a:pt x="432472" y="342807"/>
                      <a:pt x="414946" y="344236"/>
                    </a:cubicBezTo>
                    <a:cubicBezTo>
                      <a:pt x="424280" y="369001"/>
                      <a:pt x="435139" y="399005"/>
                      <a:pt x="407040" y="417102"/>
                    </a:cubicBezTo>
                    <a:cubicBezTo>
                      <a:pt x="389038" y="428722"/>
                      <a:pt x="362273" y="423579"/>
                      <a:pt x="349795" y="406053"/>
                    </a:cubicBezTo>
                    <a:cubicBezTo>
                      <a:pt x="347795" y="433390"/>
                      <a:pt x="322268" y="456916"/>
                      <a:pt x="294836" y="456631"/>
                    </a:cubicBezTo>
                    <a:cubicBezTo>
                      <a:pt x="267404" y="456440"/>
                      <a:pt x="242353" y="432437"/>
                      <a:pt x="240734" y="405101"/>
                    </a:cubicBezTo>
                    <a:cubicBezTo>
                      <a:pt x="228732" y="421103"/>
                      <a:pt x="216159" y="437295"/>
                      <a:pt x="199300" y="447963"/>
                    </a:cubicBezTo>
                    <a:cubicBezTo>
                      <a:pt x="182346" y="458631"/>
                      <a:pt x="159962" y="462822"/>
                      <a:pt x="142340" y="453392"/>
                    </a:cubicBezTo>
                    <a:cubicBezTo>
                      <a:pt x="124719" y="443963"/>
                      <a:pt x="115956" y="418340"/>
                      <a:pt x="128339" y="402624"/>
                    </a:cubicBezTo>
                    <a:cubicBezTo>
                      <a:pt x="111194" y="423293"/>
                      <a:pt x="73379" y="420531"/>
                      <a:pt x="59473" y="397576"/>
                    </a:cubicBezTo>
                    <a:cubicBezTo>
                      <a:pt x="45471" y="374621"/>
                      <a:pt x="60425" y="339854"/>
                      <a:pt x="86714" y="334139"/>
                    </a:cubicBezTo>
                    <a:cubicBezTo>
                      <a:pt x="55758" y="342807"/>
                      <a:pt x="17658" y="326614"/>
                      <a:pt x="8705" y="295754"/>
                    </a:cubicBezTo>
                    <a:cubicBezTo>
                      <a:pt x="-249" y="264893"/>
                      <a:pt x="30898" y="228031"/>
                      <a:pt x="61759" y="237080"/>
                    </a:cubicBezTo>
                    <a:cubicBezTo>
                      <a:pt x="34422" y="235746"/>
                      <a:pt x="13848" y="202980"/>
                      <a:pt x="24421" y="177739"/>
                    </a:cubicBezTo>
                    <a:cubicBezTo>
                      <a:pt x="41090" y="138115"/>
                      <a:pt x="79190" y="160689"/>
                      <a:pt x="107765" y="162499"/>
                    </a:cubicBezTo>
                    <a:cubicBezTo>
                      <a:pt x="79952" y="130114"/>
                      <a:pt x="88905" y="66963"/>
                      <a:pt x="129958" y="48008"/>
                    </a:cubicBezTo>
                    <a:cubicBezTo>
                      <a:pt x="155485" y="36197"/>
                      <a:pt x="189394" y="48770"/>
                      <a:pt x="201014" y="74297"/>
                    </a:cubicBezTo>
                    <a:cubicBezTo>
                      <a:pt x="188156" y="46484"/>
                      <a:pt x="226446" y="7432"/>
                      <a:pt x="252545" y="7146"/>
                    </a:cubicBezTo>
                    <a:close/>
                  </a:path>
                </a:pathLst>
              </a:custGeom>
              <a:solidFill>
                <a:srgbClr val="FFE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/>
              <p:cNvSpPr/>
              <p:nvPr/>
            </p:nvSpPr>
            <p:spPr>
              <a:xfrm>
                <a:off x="2276592" y="5457899"/>
                <a:ext cx="285750" cy="238125"/>
              </a:xfrm>
              <a:custGeom>
                <a:avLst/>
                <a:gdLst>
                  <a:gd name="connsiteX0" fmla="*/ 93119 w 285750"/>
                  <a:gd name="connsiteY0" fmla="*/ 140875 h 238125"/>
                  <a:gd name="connsiteX1" fmla="*/ 42351 w 285750"/>
                  <a:gd name="connsiteY1" fmla="*/ 7144 h 238125"/>
                  <a:gd name="connsiteX2" fmla="*/ 9014 w 285750"/>
                  <a:gd name="connsiteY2" fmla="*/ 76391 h 238125"/>
                  <a:gd name="connsiteX3" fmla="*/ 127219 w 285750"/>
                  <a:gd name="connsiteY3" fmla="*/ 234601 h 238125"/>
                  <a:gd name="connsiteX4" fmla="*/ 231708 w 285750"/>
                  <a:gd name="connsiteY4" fmla="*/ 207931 h 238125"/>
                  <a:gd name="connsiteX5" fmla="*/ 262760 w 285750"/>
                  <a:gd name="connsiteY5" fmla="*/ 180118 h 238125"/>
                  <a:gd name="connsiteX6" fmla="*/ 277428 w 285750"/>
                  <a:gd name="connsiteY6" fmla="*/ 145447 h 238125"/>
                  <a:gd name="connsiteX7" fmla="*/ 283048 w 285750"/>
                  <a:gd name="connsiteY7" fmla="*/ 103156 h 238125"/>
                  <a:gd name="connsiteX8" fmla="*/ 93119 w 285750"/>
                  <a:gd name="connsiteY8" fmla="*/ 14087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8125">
                    <a:moveTo>
                      <a:pt x="93119" y="140875"/>
                    </a:moveTo>
                    <a:cubicBezTo>
                      <a:pt x="48066" y="122873"/>
                      <a:pt x="22349" y="60388"/>
                      <a:pt x="42351" y="7144"/>
                    </a:cubicBezTo>
                    <a:cubicBezTo>
                      <a:pt x="25777" y="25337"/>
                      <a:pt x="13681" y="48482"/>
                      <a:pt x="9014" y="76391"/>
                    </a:cubicBezTo>
                    <a:cubicBezTo>
                      <a:pt x="-3464" y="151638"/>
                      <a:pt x="47685" y="230124"/>
                      <a:pt x="127219" y="234601"/>
                    </a:cubicBezTo>
                    <a:cubicBezTo>
                      <a:pt x="163414" y="236696"/>
                      <a:pt x="200847" y="227267"/>
                      <a:pt x="231708" y="207931"/>
                    </a:cubicBezTo>
                    <a:cubicBezTo>
                      <a:pt x="243519" y="200501"/>
                      <a:pt x="254759" y="191548"/>
                      <a:pt x="262760" y="180118"/>
                    </a:cubicBezTo>
                    <a:cubicBezTo>
                      <a:pt x="269999" y="169736"/>
                      <a:pt x="274380" y="157734"/>
                      <a:pt x="277428" y="145447"/>
                    </a:cubicBezTo>
                    <a:cubicBezTo>
                      <a:pt x="280952" y="131636"/>
                      <a:pt x="282857" y="117443"/>
                      <a:pt x="283048" y="103156"/>
                    </a:cubicBezTo>
                    <a:cubicBezTo>
                      <a:pt x="237899" y="155353"/>
                      <a:pt x="165605" y="177165"/>
                      <a:pt x="93119" y="140875"/>
                    </a:cubicBezTo>
                    <a:close/>
                  </a:path>
                </a:pathLst>
              </a:custGeom>
              <a:solidFill>
                <a:srgbClr val="603F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/>
              <p:cNvSpPr/>
              <p:nvPr/>
            </p:nvSpPr>
            <p:spPr>
              <a:xfrm>
                <a:off x="2304930" y="5411734"/>
                <a:ext cx="257175" cy="209550"/>
              </a:xfrm>
              <a:custGeom>
                <a:avLst/>
                <a:gdLst>
                  <a:gd name="connsiteX0" fmla="*/ 245185 w 257175"/>
                  <a:gd name="connsiteY0" fmla="*/ 92171 h 209550"/>
                  <a:gd name="connsiteX1" fmla="*/ 14013 w 257175"/>
                  <a:gd name="connsiteY1" fmla="*/ 53404 h 209550"/>
                  <a:gd name="connsiteX2" fmla="*/ 64781 w 257175"/>
                  <a:gd name="connsiteY2" fmla="*/ 187135 h 209550"/>
                  <a:gd name="connsiteX3" fmla="*/ 254710 w 257175"/>
                  <a:gd name="connsiteY3" fmla="*/ 149511 h 209550"/>
                  <a:gd name="connsiteX4" fmla="*/ 245185 w 257175"/>
                  <a:gd name="connsiteY4" fmla="*/ 92171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209550">
                    <a:moveTo>
                      <a:pt x="245185" y="92171"/>
                    </a:moveTo>
                    <a:cubicBezTo>
                      <a:pt x="206132" y="-11080"/>
                      <a:pt x="77069" y="-15652"/>
                      <a:pt x="14013" y="53404"/>
                    </a:cubicBezTo>
                    <a:cubicBezTo>
                      <a:pt x="-5989" y="106553"/>
                      <a:pt x="19728" y="169037"/>
                      <a:pt x="64781" y="187135"/>
                    </a:cubicBezTo>
                    <a:cubicBezTo>
                      <a:pt x="137267" y="223330"/>
                      <a:pt x="209562" y="201613"/>
                      <a:pt x="254710" y="149511"/>
                    </a:cubicBezTo>
                    <a:cubicBezTo>
                      <a:pt x="254996" y="129890"/>
                      <a:pt x="252138" y="110363"/>
                      <a:pt x="245185" y="92171"/>
                    </a:cubicBezTo>
                    <a:close/>
                  </a:path>
                </a:pathLst>
              </a:custGeom>
              <a:solidFill>
                <a:srgbClr val="774C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94" name="任意多边形: 形状 393"/>
            <p:cNvSpPr/>
            <p:nvPr userDrawn="1"/>
          </p:nvSpPr>
          <p:spPr>
            <a:xfrm>
              <a:off x="-204295" y="5300745"/>
              <a:ext cx="690698" cy="1103869"/>
            </a:xfrm>
            <a:custGeom>
              <a:avLst/>
              <a:gdLst>
                <a:gd name="connsiteX0" fmla="*/ 505854 w 690698"/>
                <a:gd name="connsiteY0" fmla="*/ 829 h 1103869"/>
                <a:gd name="connsiteX1" fmla="*/ 214024 w 690698"/>
                <a:gd name="connsiteY1" fmla="*/ 487212 h 1103869"/>
                <a:gd name="connsiteX2" fmla="*/ 16 w 690698"/>
                <a:gd name="connsiteY2" fmla="*/ 1070872 h 1103869"/>
                <a:gd name="connsiteX3" fmla="*/ 204297 w 690698"/>
                <a:gd name="connsiteY3" fmla="*/ 1031961 h 1103869"/>
                <a:gd name="connsiteX4" fmla="*/ 505854 w 690698"/>
                <a:gd name="connsiteY4" fmla="*/ 1041689 h 1103869"/>
                <a:gd name="connsiteX5" fmla="*/ 690680 w 690698"/>
                <a:gd name="connsiteY5" fmla="*/ 603944 h 1103869"/>
                <a:gd name="connsiteX6" fmla="*/ 505854 w 690698"/>
                <a:gd name="connsiteY6" fmla="*/ 829 h 110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698" h="1103869">
                  <a:moveTo>
                    <a:pt x="505854" y="829"/>
                  </a:moveTo>
                  <a:cubicBezTo>
                    <a:pt x="426411" y="-18626"/>
                    <a:pt x="298330" y="308872"/>
                    <a:pt x="214024" y="487212"/>
                  </a:cubicBezTo>
                  <a:cubicBezTo>
                    <a:pt x="129718" y="665552"/>
                    <a:pt x="1637" y="980081"/>
                    <a:pt x="16" y="1070872"/>
                  </a:cubicBezTo>
                  <a:cubicBezTo>
                    <a:pt x="-1605" y="1161664"/>
                    <a:pt x="119991" y="1036825"/>
                    <a:pt x="204297" y="1031961"/>
                  </a:cubicBezTo>
                  <a:cubicBezTo>
                    <a:pt x="288603" y="1027097"/>
                    <a:pt x="424790" y="1113025"/>
                    <a:pt x="505854" y="1041689"/>
                  </a:cubicBezTo>
                  <a:cubicBezTo>
                    <a:pt x="586918" y="970353"/>
                    <a:pt x="689059" y="770935"/>
                    <a:pt x="690680" y="603944"/>
                  </a:cubicBezTo>
                  <a:cubicBezTo>
                    <a:pt x="692301" y="436953"/>
                    <a:pt x="585297" y="20284"/>
                    <a:pt x="505854" y="829"/>
                  </a:cubicBezTo>
                  <a:close/>
                </a:path>
              </a:pathLst>
            </a:custGeom>
            <a:solidFill>
              <a:srgbClr val="2B4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5" name="组合 394"/>
          <p:cNvGrpSpPr/>
          <p:nvPr userDrawn="1"/>
        </p:nvGrpSpPr>
        <p:grpSpPr>
          <a:xfrm>
            <a:off x="-1768222" y="-1419855"/>
            <a:ext cx="15373778" cy="9710880"/>
            <a:chOff x="-1768222" y="-1419855"/>
            <a:chExt cx="15373778" cy="9710880"/>
          </a:xfrm>
        </p:grpSpPr>
        <p:sp>
          <p:nvSpPr>
            <p:cNvPr id="396" name="矩形 395"/>
            <p:cNvSpPr/>
            <p:nvPr/>
          </p:nvSpPr>
          <p:spPr>
            <a:xfrm>
              <a:off x="12192000" y="-523875"/>
              <a:ext cx="1413556" cy="78105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矩形 396"/>
            <p:cNvSpPr/>
            <p:nvPr/>
          </p:nvSpPr>
          <p:spPr>
            <a:xfrm rot="16200000">
              <a:off x="5701279" y="1176190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矩形 397"/>
            <p:cNvSpPr/>
            <p:nvPr/>
          </p:nvSpPr>
          <p:spPr>
            <a:xfrm>
              <a:off x="-1768222" y="-815975"/>
              <a:ext cx="1768222" cy="83597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9" name="矩形 398"/>
            <p:cNvSpPr/>
            <p:nvPr/>
          </p:nvSpPr>
          <p:spPr>
            <a:xfrm rot="16200000">
              <a:off x="5260323" y="-7121134"/>
              <a:ext cx="1413556" cy="128161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theme" Target="../theme/theme6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3.xml"/><Relationship Id="rId4" Type="http://schemas.openxmlformats.org/officeDocument/2006/relationships/image" Target="../media/image9.jpeg"/><Relationship Id="rId3" Type="http://schemas.openxmlformats.org/officeDocument/2006/relationships/tags" Target="../tags/tag2.xml"/><Relationship Id="rId2" Type="http://schemas.openxmlformats.org/officeDocument/2006/relationships/image" Target="../media/image8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-355600" y="602615"/>
            <a:ext cx="3364865" cy="2513965"/>
            <a:chOff x="1416052" y="1876831"/>
            <a:chExt cx="3950912" cy="2936833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416052" y="1903676"/>
              <a:ext cx="3892306" cy="2473526"/>
              <a:chOff x="1229335" y="1913966"/>
              <a:chExt cx="3892306" cy="247352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743544" y="2283764"/>
                <a:ext cx="3378097" cy="2103728"/>
                <a:chOff x="1542775" y="2152875"/>
                <a:chExt cx="3378097" cy="2103728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1542775" y="2152875"/>
                  <a:ext cx="3378097" cy="1917299"/>
                  <a:chOff x="1542775" y="2152875"/>
                  <a:chExt cx="3378097" cy="1917299"/>
                </a:xfrm>
              </p:grpSpPr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1542775" y="2152875"/>
                    <a:ext cx="3378097" cy="1917299"/>
                  </a:xfrm>
                  <a:custGeom>
                    <a:avLst/>
                    <a:gdLst>
                      <a:gd name="connsiteX0" fmla="*/ 944556 w 1409700"/>
                      <a:gd name="connsiteY0" fmla="*/ 263931 h 800100"/>
                      <a:gd name="connsiteX1" fmla="*/ 1140390 w 1409700"/>
                      <a:gd name="connsiteY1" fmla="*/ 234975 h 800100"/>
                      <a:gd name="connsiteX2" fmla="*/ 1261643 w 1409700"/>
                      <a:gd name="connsiteY2" fmla="*/ 408521 h 800100"/>
                      <a:gd name="connsiteX3" fmla="*/ 1350606 w 1409700"/>
                      <a:gd name="connsiteY3" fmla="*/ 372802 h 800100"/>
                      <a:gd name="connsiteX4" fmla="*/ 1409280 w 1409700"/>
                      <a:gd name="connsiteY4" fmla="*/ 459384 h 800100"/>
                      <a:gd name="connsiteX5" fmla="*/ 1314888 w 1409700"/>
                      <a:gd name="connsiteY5" fmla="*/ 646265 h 800100"/>
                      <a:gd name="connsiteX6" fmla="*/ 1108290 w 1409700"/>
                      <a:gd name="connsiteY6" fmla="*/ 612642 h 800100"/>
                      <a:gd name="connsiteX7" fmla="*/ 954938 w 1409700"/>
                      <a:gd name="connsiteY7" fmla="*/ 776091 h 800100"/>
                      <a:gd name="connsiteX8" fmla="*/ 745293 w 1409700"/>
                      <a:gd name="connsiteY8" fmla="*/ 697033 h 800100"/>
                      <a:gd name="connsiteX9" fmla="*/ 489070 w 1409700"/>
                      <a:gd name="connsiteY9" fmla="*/ 785901 h 800100"/>
                      <a:gd name="connsiteX10" fmla="*/ 362292 w 1409700"/>
                      <a:gd name="connsiteY10" fmla="*/ 546157 h 800100"/>
                      <a:gd name="connsiteX11" fmla="*/ 150933 w 1409700"/>
                      <a:gd name="connsiteY11" fmla="*/ 580733 h 800100"/>
                      <a:gd name="connsiteX12" fmla="*/ 7200 w 1409700"/>
                      <a:gd name="connsiteY12" fmla="*/ 443001 h 800100"/>
                      <a:gd name="connsiteX13" fmla="*/ 293808 w 1409700"/>
                      <a:gd name="connsiteY13" fmla="*/ 340798 h 800100"/>
                      <a:gd name="connsiteX14" fmla="*/ 282473 w 1409700"/>
                      <a:gd name="connsiteY14" fmla="*/ 255073 h 800100"/>
                      <a:gd name="connsiteX15" fmla="*/ 331336 w 1409700"/>
                      <a:gd name="connsiteY15" fmla="*/ 175349 h 800100"/>
                      <a:gd name="connsiteX16" fmla="*/ 454304 w 1409700"/>
                      <a:gd name="connsiteY16" fmla="*/ 113531 h 800100"/>
                      <a:gd name="connsiteX17" fmla="*/ 573176 w 1409700"/>
                      <a:gd name="connsiteY17" fmla="*/ 172872 h 800100"/>
                      <a:gd name="connsiteX18" fmla="*/ 629850 w 1409700"/>
                      <a:gd name="connsiteY18" fmla="*/ 27235 h 800100"/>
                      <a:gd name="connsiteX19" fmla="*/ 770153 w 1409700"/>
                      <a:gd name="connsiteY19" fmla="*/ 21139 h 800100"/>
                      <a:gd name="connsiteX20" fmla="*/ 944556 w 1409700"/>
                      <a:gd name="connsiteY20" fmla="*/ 263931 h 80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409700" h="800100">
                        <a:moveTo>
                          <a:pt x="944556" y="263931"/>
                        </a:moveTo>
                        <a:cubicBezTo>
                          <a:pt x="987132" y="205448"/>
                          <a:pt x="1077810" y="198780"/>
                          <a:pt x="1140390" y="234975"/>
                        </a:cubicBezTo>
                        <a:cubicBezTo>
                          <a:pt x="1202969" y="271170"/>
                          <a:pt x="1240783" y="339369"/>
                          <a:pt x="1261643" y="408521"/>
                        </a:cubicBezTo>
                        <a:cubicBezTo>
                          <a:pt x="1270882" y="373374"/>
                          <a:pt x="1317459" y="358038"/>
                          <a:pt x="1350606" y="372802"/>
                        </a:cubicBezTo>
                        <a:cubicBezTo>
                          <a:pt x="1383849" y="387566"/>
                          <a:pt x="1403280" y="423570"/>
                          <a:pt x="1409280" y="459384"/>
                        </a:cubicBezTo>
                        <a:cubicBezTo>
                          <a:pt x="1421472" y="533012"/>
                          <a:pt x="1381467" y="612356"/>
                          <a:pt x="1314888" y="646265"/>
                        </a:cubicBezTo>
                        <a:cubicBezTo>
                          <a:pt x="1248403" y="680078"/>
                          <a:pt x="1160583" y="665791"/>
                          <a:pt x="1108290" y="612642"/>
                        </a:cubicBezTo>
                        <a:cubicBezTo>
                          <a:pt x="1095336" y="690746"/>
                          <a:pt x="1032090" y="758088"/>
                          <a:pt x="954938" y="776091"/>
                        </a:cubicBezTo>
                        <a:cubicBezTo>
                          <a:pt x="877785" y="793997"/>
                          <a:pt x="791394" y="761422"/>
                          <a:pt x="745293" y="697033"/>
                        </a:cubicBezTo>
                        <a:cubicBezTo>
                          <a:pt x="695763" y="782091"/>
                          <a:pt x="580701" y="822001"/>
                          <a:pt x="489070" y="785901"/>
                        </a:cubicBezTo>
                        <a:cubicBezTo>
                          <a:pt x="397440" y="749802"/>
                          <a:pt x="340575" y="642169"/>
                          <a:pt x="362292" y="546157"/>
                        </a:cubicBezTo>
                        <a:cubicBezTo>
                          <a:pt x="293808" y="568636"/>
                          <a:pt x="222275" y="591305"/>
                          <a:pt x="150933" y="580733"/>
                        </a:cubicBezTo>
                        <a:cubicBezTo>
                          <a:pt x="79686" y="570160"/>
                          <a:pt x="9391" y="515105"/>
                          <a:pt x="7200" y="443001"/>
                        </a:cubicBezTo>
                        <a:cubicBezTo>
                          <a:pt x="3200" y="309270"/>
                          <a:pt x="212083" y="238500"/>
                          <a:pt x="293808" y="340798"/>
                        </a:cubicBezTo>
                        <a:cubicBezTo>
                          <a:pt x="279996" y="314795"/>
                          <a:pt x="275710" y="283743"/>
                          <a:pt x="282473" y="255073"/>
                        </a:cubicBezTo>
                        <a:cubicBezTo>
                          <a:pt x="289712" y="224307"/>
                          <a:pt x="308952" y="197637"/>
                          <a:pt x="331336" y="175349"/>
                        </a:cubicBezTo>
                        <a:cubicBezTo>
                          <a:pt x="364578" y="142392"/>
                          <a:pt x="407631" y="117056"/>
                          <a:pt x="454304" y="113531"/>
                        </a:cubicBezTo>
                        <a:cubicBezTo>
                          <a:pt x="500976" y="110007"/>
                          <a:pt x="550983" y="131629"/>
                          <a:pt x="573176" y="172872"/>
                        </a:cubicBezTo>
                        <a:cubicBezTo>
                          <a:pt x="547458" y="124961"/>
                          <a:pt x="591750" y="50952"/>
                          <a:pt x="629850" y="27235"/>
                        </a:cubicBezTo>
                        <a:cubicBezTo>
                          <a:pt x="674712" y="-768"/>
                          <a:pt x="721290" y="3708"/>
                          <a:pt x="770153" y="21139"/>
                        </a:cubicBezTo>
                        <a:cubicBezTo>
                          <a:pt x="869499" y="56572"/>
                          <a:pt x="947223" y="156489"/>
                          <a:pt x="944556" y="263931"/>
                        </a:cubicBezTo>
                        <a:close/>
                      </a:path>
                    </a:pathLst>
                  </a:custGeom>
                  <a:solidFill>
                    <a:srgbClr val="D4EEF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椭圆 13"/>
                  <p:cNvSpPr/>
                  <p:nvPr/>
                </p:nvSpPr>
                <p:spPr>
                  <a:xfrm>
                    <a:off x="3393758" y="2449745"/>
                    <a:ext cx="725243" cy="725243"/>
                  </a:xfrm>
                  <a:prstGeom prst="ellipse">
                    <a:avLst/>
                  </a:prstGeom>
                  <a:solidFill>
                    <a:srgbClr val="D4EEF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8" name="组合 127"/>
                <p:cNvGrpSpPr/>
                <p:nvPr/>
              </p:nvGrpSpPr>
              <p:grpSpPr>
                <a:xfrm>
                  <a:off x="1551403" y="2235793"/>
                  <a:ext cx="3258464" cy="2020810"/>
                  <a:chOff x="1551403" y="2235793"/>
                  <a:chExt cx="3258464" cy="2020810"/>
                </a:xfrm>
                <a:solidFill>
                  <a:srgbClr val="D4EEF9"/>
                </a:solidFill>
              </p:grpSpPr>
              <p:sp>
                <p:nvSpPr>
                  <p:cNvPr id="129" name="椭圆 128"/>
                  <p:cNvSpPr/>
                  <p:nvPr/>
                </p:nvSpPr>
                <p:spPr>
                  <a:xfrm>
                    <a:off x="1551403" y="2672886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" name="椭圆 129"/>
                  <p:cNvSpPr/>
                  <p:nvPr/>
                </p:nvSpPr>
                <p:spPr>
                  <a:xfrm>
                    <a:off x="2099946" y="2502723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593196" y="3141865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2706115" y="2235793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3393758" y="2717801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4" name="椭圆 133"/>
                  <p:cNvSpPr/>
                  <p:nvPr/>
                </p:nvSpPr>
                <p:spPr>
                  <a:xfrm>
                    <a:off x="3692281" y="3175949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" name="椭圆 134"/>
                  <p:cNvSpPr/>
                  <p:nvPr/>
                </p:nvSpPr>
                <p:spPr>
                  <a:xfrm>
                    <a:off x="3158998" y="3258616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2398469" y="3322394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2044003" y="3144547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2680105" y="2776222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8" name="文本框 37"/>
                <p:cNvSpPr txBox="1"/>
                <p:nvPr/>
              </p:nvSpPr>
              <p:spPr>
                <a:xfrm>
                  <a:off x="1592729" y="2296045"/>
                  <a:ext cx="3318647" cy="1688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 b="1" dirty="0">
                      <a:solidFill>
                        <a:srgbClr val="3D4D71"/>
                      </a:solidFill>
                      <a:latin typeface="字魂手刻宋" panose="00000500000000000000" charset="-122"/>
                      <a:ea typeface="字魂手刻宋" panose="00000500000000000000" charset="-122"/>
                      <a:cs typeface="+mn-ea"/>
                      <a:sym typeface="+mn-lt"/>
                    </a:rPr>
                    <a:t>任务三</a:t>
                  </a:r>
                  <a:endParaRPr lang="zh-CN" altLang="en-US" sz="4400" b="1" dirty="0">
                    <a:solidFill>
                      <a:srgbClr val="3D4D71"/>
                    </a:solidFill>
                    <a:latin typeface="字魂手刻宋" panose="00000500000000000000" charset="-122"/>
                    <a:ea typeface="字魂手刻宋" panose="00000500000000000000" charset="-122"/>
                    <a:cs typeface="+mn-ea"/>
                    <a:sym typeface="+mn-lt"/>
                  </a:endParaRPr>
                </a:p>
                <a:p>
                  <a:pPr algn="dist"/>
                  <a:r>
                    <a:rPr lang="zh-CN" altLang="en-US" sz="4400" b="1" dirty="0">
                      <a:solidFill>
                        <a:srgbClr val="3D4D71"/>
                      </a:solidFill>
                      <a:latin typeface="字魂手刻宋" panose="00000500000000000000" charset="-122"/>
                      <a:ea typeface="字魂手刻宋" panose="00000500000000000000" charset="-122"/>
                      <a:cs typeface="+mn-ea"/>
                      <a:sym typeface="+mn-lt"/>
                    </a:rPr>
                    <a:t>提速优化</a:t>
                  </a:r>
                  <a:endParaRPr lang="zh-CN" altLang="en-US" sz="4400" b="1" dirty="0">
                    <a:solidFill>
                      <a:srgbClr val="3D4D71"/>
                    </a:solidFill>
                    <a:latin typeface="字魂手刻宋" panose="00000500000000000000" charset="-122"/>
                    <a:ea typeface="字魂手刻宋" panose="00000500000000000000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9" name="组合 178"/>
              <p:cNvGrpSpPr/>
              <p:nvPr/>
            </p:nvGrpSpPr>
            <p:grpSpPr>
              <a:xfrm rot="20224607" flipH="1">
                <a:off x="1229335" y="1913966"/>
                <a:ext cx="1452262" cy="760744"/>
                <a:chOff x="1348487" y="2935568"/>
                <a:chExt cx="1870391" cy="979774"/>
              </a:xfrm>
            </p:grpSpPr>
            <p:sp>
              <p:nvSpPr>
                <p:cNvPr id="180" name="任意多边形: 形状 179"/>
                <p:cNvSpPr/>
                <p:nvPr/>
              </p:nvSpPr>
              <p:spPr>
                <a:xfrm>
                  <a:off x="1964343" y="3511216"/>
                  <a:ext cx="76200" cy="276225"/>
                </a:xfrm>
                <a:custGeom>
                  <a:avLst/>
                  <a:gdLst>
                    <a:gd name="connsiteX0" fmla="*/ 36895 w 76200"/>
                    <a:gd name="connsiteY0" fmla="*/ 7895 h 276225"/>
                    <a:gd name="connsiteX1" fmla="*/ 72865 w 76200"/>
                    <a:gd name="connsiteY1" fmla="*/ 11927 h 276225"/>
                    <a:gd name="connsiteX2" fmla="*/ 43866 w 76200"/>
                    <a:gd name="connsiteY2" fmla="*/ 270632 h 276225"/>
                    <a:gd name="connsiteX3" fmla="*/ 7895 w 76200"/>
                    <a:gd name="connsiteY3" fmla="*/ 26660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276225">
                      <a:moveTo>
                        <a:pt x="36895" y="7895"/>
                      </a:moveTo>
                      <a:lnTo>
                        <a:pt x="72865" y="11927"/>
                      </a:lnTo>
                      <a:lnTo>
                        <a:pt x="43866" y="270632"/>
                      </a:lnTo>
                      <a:lnTo>
                        <a:pt x="7895" y="266600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1" name="任意多边形: 形状 180"/>
                <p:cNvSpPr/>
                <p:nvPr/>
              </p:nvSpPr>
              <p:spPr>
                <a:xfrm>
                  <a:off x="1993777" y="3527527"/>
                  <a:ext cx="304800" cy="295275"/>
                </a:xfrm>
                <a:custGeom>
                  <a:avLst/>
                  <a:gdLst>
                    <a:gd name="connsiteX0" fmla="*/ 278815 w 304800"/>
                    <a:gd name="connsiteY0" fmla="*/ 10096 h 295275"/>
                    <a:gd name="connsiteX1" fmla="*/ 303457 w 304800"/>
                    <a:gd name="connsiteY1" fmla="*/ 36605 h 295275"/>
                    <a:gd name="connsiteX2" fmla="*/ 34737 w 304800"/>
                    <a:gd name="connsiteY2" fmla="*/ 286392 h 295275"/>
                    <a:gd name="connsiteX3" fmla="*/ 10095 w 304800"/>
                    <a:gd name="connsiteY3" fmla="*/ 259883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295275">
                      <a:moveTo>
                        <a:pt x="278815" y="10096"/>
                      </a:moveTo>
                      <a:lnTo>
                        <a:pt x="303457" y="36605"/>
                      </a:lnTo>
                      <a:lnTo>
                        <a:pt x="34737" y="286392"/>
                      </a:lnTo>
                      <a:lnTo>
                        <a:pt x="10095" y="259883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2" name="任意多边形: 形状 181"/>
                <p:cNvSpPr/>
                <p:nvPr/>
              </p:nvSpPr>
              <p:spPr>
                <a:xfrm>
                  <a:off x="1867901" y="3677217"/>
                  <a:ext cx="238125" cy="238125"/>
                </a:xfrm>
                <a:custGeom>
                  <a:avLst/>
                  <a:gdLst>
                    <a:gd name="connsiteX0" fmla="*/ 232647 w 238125"/>
                    <a:gd name="connsiteY0" fmla="*/ 132824 h 238125"/>
                    <a:gd name="connsiteX1" fmla="*/ 107679 w 238125"/>
                    <a:gd name="connsiteY1" fmla="*/ 232646 h 238125"/>
                    <a:gd name="connsiteX2" fmla="*/ 7857 w 238125"/>
                    <a:gd name="connsiteY2" fmla="*/ 107678 h 238125"/>
                    <a:gd name="connsiteX3" fmla="*/ 132825 w 238125"/>
                    <a:gd name="connsiteY3" fmla="*/ 7856 h 238125"/>
                    <a:gd name="connsiteX4" fmla="*/ 232647 w 238125"/>
                    <a:gd name="connsiteY4" fmla="*/ 132824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25" h="238125">
                      <a:moveTo>
                        <a:pt x="232647" y="132824"/>
                      </a:moveTo>
                      <a:cubicBezTo>
                        <a:pt x="225694" y="194927"/>
                        <a:pt x="169687" y="239599"/>
                        <a:pt x="107679" y="232646"/>
                      </a:cubicBezTo>
                      <a:cubicBezTo>
                        <a:pt x="45576" y="225692"/>
                        <a:pt x="904" y="169685"/>
                        <a:pt x="7857" y="107678"/>
                      </a:cubicBezTo>
                      <a:cubicBezTo>
                        <a:pt x="14810" y="45670"/>
                        <a:pt x="70817" y="902"/>
                        <a:pt x="132825" y="7856"/>
                      </a:cubicBezTo>
                      <a:cubicBezTo>
                        <a:pt x="194833" y="14809"/>
                        <a:pt x="239600" y="70721"/>
                        <a:pt x="232647" y="132824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>
                <a:xfrm>
                  <a:off x="1923954" y="3733270"/>
                  <a:ext cx="123825" cy="123825"/>
                </a:xfrm>
                <a:custGeom>
                  <a:avLst/>
                  <a:gdLst>
                    <a:gd name="connsiteX0" fmla="*/ 121063 w 123825"/>
                    <a:gd name="connsiteY0" fmla="*/ 64103 h 123825"/>
                    <a:gd name="connsiteX1" fmla="*/ 64103 w 123825"/>
                    <a:gd name="connsiteY1" fmla="*/ 121063 h 123825"/>
                    <a:gd name="connsiteX2" fmla="*/ 7144 w 123825"/>
                    <a:gd name="connsiteY2" fmla="*/ 64103 h 123825"/>
                    <a:gd name="connsiteX3" fmla="*/ 64103 w 123825"/>
                    <a:gd name="connsiteY3" fmla="*/ 7144 h 123825"/>
                    <a:gd name="connsiteX4" fmla="*/ 121063 w 123825"/>
                    <a:gd name="connsiteY4" fmla="*/ 64103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" h="123825">
                      <a:moveTo>
                        <a:pt x="121063" y="64103"/>
                      </a:moveTo>
                      <a:cubicBezTo>
                        <a:pt x="121063" y="95561"/>
                        <a:pt x="95561" y="121063"/>
                        <a:pt x="64103" y="121063"/>
                      </a:cubicBezTo>
                      <a:cubicBezTo>
                        <a:pt x="32645" y="121063"/>
                        <a:pt x="7144" y="95561"/>
                        <a:pt x="7144" y="64103"/>
                      </a:cubicBezTo>
                      <a:cubicBezTo>
                        <a:pt x="7144" y="32645"/>
                        <a:pt x="32645" y="7144"/>
                        <a:pt x="64103" y="7144"/>
                      </a:cubicBezTo>
                      <a:cubicBezTo>
                        <a:pt x="95561" y="7144"/>
                        <a:pt x="121063" y="32645"/>
                        <a:pt x="121063" y="64103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>
                <a:xfrm>
                  <a:off x="1469990" y="3222612"/>
                  <a:ext cx="104775" cy="114300"/>
                </a:xfrm>
                <a:custGeom>
                  <a:avLst/>
                  <a:gdLst>
                    <a:gd name="connsiteX0" fmla="*/ 22616 w 104775"/>
                    <a:gd name="connsiteY0" fmla="*/ 8196 h 114300"/>
                    <a:gd name="connsiteX1" fmla="*/ 100653 w 104775"/>
                    <a:gd name="connsiteY1" fmla="*/ 20861 h 114300"/>
                    <a:gd name="connsiteX2" fmla="*/ 86234 w 104775"/>
                    <a:gd name="connsiteY2" fmla="*/ 109711 h 114300"/>
                    <a:gd name="connsiteX3" fmla="*/ 8196 w 104775"/>
                    <a:gd name="connsiteY3" fmla="*/ 97046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14300">
                      <a:moveTo>
                        <a:pt x="22616" y="8196"/>
                      </a:moveTo>
                      <a:lnTo>
                        <a:pt x="100653" y="20861"/>
                      </a:lnTo>
                      <a:lnTo>
                        <a:pt x="86234" y="109711"/>
                      </a:lnTo>
                      <a:lnTo>
                        <a:pt x="8196" y="97046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>
                <a:xfrm>
                  <a:off x="2818828" y="3130001"/>
                  <a:ext cx="400050" cy="352425"/>
                </a:xfrm>
                <a:custGeom>
                  <a:avLst/>
                  <a:gdLst>
                    <a:gd name="connsiteX0" fmla="*/ 282607 w 400050"/>
                    <a:gd name="connsiteY0" fmla="*/ 347427 h 352425"/>
                    <a:gd name="connsiteX1" fmla="*/ 394525 w 400050"/>
                    <a:gd name="connsiteY1" fmla="*/ 34341 h 352425"/>
                    <a:gd name="connsiteX2" fmla="*/ 155829 w 400050"/>
                    <a:gd name="connsiteY2" fmla="*/ 85490 h 352425"/>
                    <a:gd name="connsiteX3" fmla="*/ 7144 w 400050"/>
                    <a:gd name="connsiteY3" fmla="*/ 224174 h 352425"/>
                    <a:gd name="connsiteX4" fmla="*/ 282607 w 400050"/>
                    <a:gd name="connsiteY4" fmla="*/ 347427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0" h="352425">
                      <a:moveTo>
                        <a:pt x="282607" y="347427"/>
                      </a:moveTo>
                      <a:cubicBezTo>
                        <a:pt x="358997" y="281324"/>
                        <a:pt x="410909" y="40341"/>
                        <a:pt x="394525" y="34341"/>
                      </a:cubicBezTo>
                      <a:cubicBezTo>
                        <a:pt x="269938" y="-11760"/>
                        <a:pt x="218218" y="-2140"/>
                        <a:pt x="155829" y="85490"/>
                      </a:cubicBezTo>
                      <a:cubicBezTo>
                        <a:pt x="103632" y="158832"/>
                        <a:pt x="7144" y="224174"/>
                        <a:pt x="7144" y="224174"/>
                      </a:cubicBezTo>
                      <a:cubicBezTo>
                        <a:pt x="7144" y="224174"/>
                        <a:pt x="126111" y="335712"/>
                        <a:pt x="282607" y="347427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>
                <a:xfrm>
                  <a:off x="1510548" y="3241398"/>
                  <a:ext cx="161925" cy="276225"/>
                </a:xfrm>
                <a:custGeom>
                  <a:avLst/>
                  <a:gdLst>
                    <a:gd name="connsiteX0" fmla="*/ 21262 w 161925"/>
                    <a:gd name="connsiteY0" fmla="*/ 211646 h 276225"/>
                    <a:gd name="connsiteX1" fmla="*/ 133372 w 161925"/>
                    <a:gd name="connsiteY1" fmla="*/ 269938 h 276225"/>
                    <a:gd name="connsiteX2" fmla="*/ 159661 w 161925"/>
                    <a:gd name="connsiteY2" fmla="*/ 69533 h 276225"/>
                    <a:gd name="connsiteX3" fmla="*/ 22024 w 161925"/>
                    <a:gd name="connsiteY3" fmla="*/ 7144 h 276225"/>
                    <a:gd name="connsiteX4" fmla="*/ 21262 w 161925"/>
                    <a:gd name="connsiteY4" fmla="*/ 211646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276225">
                      <a:moveTo>
                        <a:pt x="21262" y="211646"/>
                      </a:moveTo>
                      <a:cubicBezTo>
                        <a:pt x="30025" y="231553"/>
                        <a:pt x="71650" y="251270"/>
                        <a:pt x="133372" y="269938"/>
                      </a:cubicBezTo>
                      <a:cubicBezTo>
                        <a:pt x="142897" y="203168"/>
                        <a:pt x="151469" y="136588"/>
                        <a:pt x="159661" y="69533"/>
                      </a:cubicBezTo>
                      <a:cubicBezTo>
                        <a:pt x="113274" y="50197"/>
                        <a:pt x="67363" y="29432"/>
                        <a:pt x="22024" y="7144"/>
                      </a:cubicBezTo>
                      <a:cubicBezTo>
                        <a:pt x="3832" y="80391"/>
                        <a:pt x="879" y="165640"/>
                        <a:pt x="21262" y="211646"/>
                      </a:cubicBezTo>
                      <a:close/>
                    </a:path>
                  </a:pathLst>
                </a:custGeom>
                <a:solidFill>
                  <a:srgbClr val="71AF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>
                  <a:off x="1525428" y="3108722"/>
                  <a:ext cx="171450" cy="200025"/>
                </a:xfrm>
                <a:custGeom>
                  <a:avLst/>
                  <a:gdLst>
                    <a:gd name="connsiteX0" fmla="*/ 103346 w 171450"/>
                    <a:gd name="connsiteY0" fmla="*/ 7518 h 200025"/>
                    <a:gd name="connsiteX1" fmla="*/ 7144 w 171450"/>
                    <a:gd name="connsiteY1" fmla="*/ 139820 h 200025"/>
                    <a:gd name="connsiteX2" fmla="*/ 144780 w 171450"/>
                    <a:gd name="connsiteY2" fmla="*/ 202209 h 200025"/>
                    <a:gd name="connsiteX3" fmla="*/ 166402 w 171450"/>
                    <a:gd name="connsiteY3" fmla="*/ 16186 h 200025"/>
                    <a:gd name="connsiteX4" fmla="*/ 103346 w 171450"/>
                    <a:gd name="connsiteY4" fmla="*/ 751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200025">
                      <a:moveTo>
                        <a:pt x="103346" y="7518"/>
                      </a:moveTo>
                      <a:cubicBezTo>
                        <a:pt x="60865" y="1708"/>
                        <a:pt x="25908" y="64382"/>
                        <a:pt x="7144" y="139820"/>
                      </a:cubicBezTo>
                      <a:cubicBezTo>
                        <a:pt x="52483" y="162109"/>
                        <a:pt x="98298" y="182873"/>
                        <a:pt x="144780" y="202209"/>
                      </a:cubicBezTo>
                      <a:cubicBezTo>
                        <a:pt x="152210" y="140868"/>
                        <a:pt x="159353" y="79051"/>
                        <a:pt x="166402" y="16186"/>
                      </a:cubicBezTo>
                      <a:cubicBezTo>
                        <a:pt x="145637" y="13328"/>
                        <a:pt x="124682" y="10471"/>
                        <a:pt x="103346" y="7518"/>
                      </a:cubicBezTo>
                      <a:close/>
                    </a:path>
                  </a:pathLst>
                </a:custGeom>
                <a:solidFill>
                  <a:srgbClr val="8ECF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>
                  <a:off x="1663064" y="3117764"/>
                  <a:ext cx="1476375" cy="409575"/>
                </a:xfrm>
                <a:custGeom>
                  <a:avLst/>
                  <a:gdLst>
                    <a:gd name="connsiteX0" fmla="*/ 1427798 w 1476375"/>
                    <a:gd name="connsiteY0" fmla="*/ 387858 h 409575"/>
                    <a:gd name="connsiteX1" fmla="*/ 1473327 w 1476375"/>
                    <a:gd name="connsiteY1" fmla="*/ 337566 h 409575"/>
                    <a:gd name="connsiteX2" fmla="*/ 631412 w 1476375"/>
                    <a:gd name="connsiteY2" fmla="*/ 101537 h 409575"/>
                    <a:gd name="connsiteX3" fmla="*/ 532543 w 1476375"/>
                    <a:gd name="connsiteY3" fmla="*/ 146304 h 409575"/>
                    <a:gd name="connsiteX4" fmla="*/ 328613 w 1476375"/>
                    <a:gd name="connsiteY4" fmla="*/ 51244 h 409575"/>
                    <a:gd name="connsiteX5" fmla="*/ 28861 w 1476375"/>
                    <a:gd name="connsiteY5" fmla="*/ 7144 h 409575"/>
                    <a:gd name="connsiteX6" fmla="*/ 7144 w 1476375"/>
                    <a:gd name="connsiteY6" fmla="*/ 193072 h 409575"/>
                    <a:gd name="connsiteX7" fmla="*/ 1427798 w 1476375"/>
                    <a:gd name="connsiteY7" fmla="*/ 387858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6375" h="409575">
                      <a:moveTo>
                        <a:pt x="1427798" y="387858"/>
                      </a:moveTo>
                      <a:cubicBezTo>
                        <a:pt x="1454849" y="370713"/>
                        <a:pt x="1471517" y="353568"/>
                        <a:pt x="1473327" y="337566"/>
                      </a:cubicBezTo>
                      <a:cubicBezTo>
                        <a:pt x="1475899" y="314611"/>
                        <a:pt x="1307402" y="221933"/>
                        <a:pt x="631412" y="101537"/>
                      </a:cubicBezTo>
                      <a:cubicBezTo>
                        <a:pt x="604266" y="128683"/>
                        <a:pt x="570262" y="149162"/>
                        <a:pt x="532543" y="146304"/>
                      </a:cubicBezTo>
                      <a:cubicBezTo>
                        <a:pt x="455676" y="140398"/>
                        <a:pt x="379762" y="121444"/>
                        <a:pt x="328613" y="51244"/>
                      </a:cubicBezTo>
                      <a:cubicBezTo>
                        <a:pt x="235934" y="36671"/>
                        <a:pt x="136208" y="22193"/>
                        <a:pt x="28861" y="7144"/>
                      </a:cubicBezTo>
                      <a:cubicBezTo>
                        <a:pt x="21717" y="69913"/>
                        <a:pt x="14573" y="131731"/>
                        <a:pt x="7144" y="193072"/>
                      </a:cubicBezTo>
                      <a:cubicBezTo>
                        <a:pt x="452342" y="378905"/>
                        <a:pt x="945928" y="432816"/>
                        <a:pt x="1427798" y="387858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>
                  <a:off x="1636680" y="3303787"/>
                  <a:ext cx="1457325" cy="342900"/>
                </a:xfrm>
                <a:custGeom>
                  <a:avLst/>
                  <a:gdLst>
                    <a:gd name="connsiteX0" fmla="*/ 33433 w 1457325"/>
                    <a:gd name="connsiteY0" fmla="*/ 7144 h 342900"/>
                    <a:gd name="connsiteX1" fmla="*/ 7144 w 1457325"/>
                    <a:gd name="connsiteY1" fmla="*/ 207454 h 342900"/>
                    <a:gd name="connsiteX2" fmla="*/ 902113 w 1457325"/>
                    <a:gd name="connsiteY2" fmla="*/ 336042 h 342900"/>
                    <a:gd name="connsiteX3" fmla="*/ 1454182 w 1457325"/>
                    <a:gd name="connsiteY3" fmla="*/ 201835 h 342900"/>
                    <a:gd name="connsiteX4" fmla="*/ 33433 w 1457325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7325" h="342900">
                      <a:moveTo>
                        <a:pt x="33433" y="7144"/>
                      </a:moveTo>
                      <a:cubicBezTo>
                        <a:pt x="25241" y="74200"/>
                        <a:pt x="16669" y="140779"/>
                        <a:pt x="7144" y="207454"/>
                      </a:cubicBezTo>
                      <a:cubicBezTo>
                        <a:pt x="235077" y="276606"/>
                        <a:pt x="739616" y="332422"/>
                        <a:pt x="902113" y="336042"/>
                      </a:cubicBezTo>
                      <a:cubicBezTo>
                        <a:pt x="1067562" y="339947"/>
                        <a:pt x="1345406" y="270796"/>
                        <a:pt x="1454182" y="201835"/>
                      </a:cubicBezTo>
                      <a:cubicBezTo>
                        <a:pt x="972312" y="246793"/>
                        <a:pt x="478726" y="192881"/>
                        <a:pt x="33433" y="7144"/>
                      </a:cubicBezTo>
                      <a:close/>
                    </a:path>
                  </a:pathLst>
                </a:custGeom>
                <a:solidFill>
                  <a:srgbClr val="F3723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>
                  <a:off x="1883744" y="2935568"/>
                  <a:ext cx="666750" cy="180975"/>
                </a:xfrm>
                <a:custGeom>
                  <a:avLst/>
                  <a:gdLst>
                    <a:gd name="connsiteX0" fmla="*/ 665146 w 666750"/>
                    <a:gd name="connsiteY0" fmla="*/ 166004 h 180975"/>
                    <a:gd name="connsiteX1" fmla="*/ 334057 w 666750"/>
                    <a:gd name="connsiteY1" fmla="*/ 130380 h 180975"/>
                    <a:gd name="connsiteX2" fmla="*/ 7254 w 666750"/>
                    <a:gd name="connsiteY2" fmla="*/ 45131 h 180975"/>
                    <a:gd name="connsiteX3" fmla="*/ 313768 w 666750"/>
                    <a:gd name="connsiteY3" fmla="*/ 21700 h 180975"/>
                    <a:gd name="connsiteX4" fmla="*/ 665146 w 666750"/>
                    <a:gd name="connsiteY4" fmla="*/ 16600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0" h="180975">
                      <a:moveTo>
                        <a:pt x="665146" y="166004"/>
                      </a:moveTo>
                      <a:cubicBezTo>
                        <a:pt x="640857" y="192769"/>
                        <a:pt x="507793" y="164099"/>
                        <a:pt x="334057" y="130380"/>
                      </a:cubicBezTo>
                      <a:cubicBezTo>
                        <a:pt x="152796" y="95138"/>
                        <a:pt x="2491" y="71039"/>
                        <a:pt x="7254" y="45131"/>
                      </a:cubicBezTo>
                      <a:cubicBezTo>
                        <a:pt x="12016" y="19223"/>
                        <a:pt x="132127" y="-11638"/>
                        <a:pt x="313768" y="21700"/>
                      </a:cubicBezTo>
                      <a:cubicBezTo>
                        <a:pt x="495505" y="55133"/>
                        <a:pt x="682862" y="146477"/>
                        <a:pt x="665146" y="166004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>
                  <a:off x="1798404" y="3498429"/>
                  <a:ext cx="666750" cy="180975"/>
                </a:xfrm>
                <a:custGeom>
                  <a:avLst/>
                  <a:gdLst>
                    <a:gd name="connsiteX0" fmla="*/ 665523 w 666750"/>
                    <a:gd name="connsiteY0" fmla="*/ 164451 h 180975"/>
                    <a:gd name="connsiteX1" fmla="*/ 334338 w 666750"/>
                    <a:gd name="connsiteY1" fmla="*/ 129875 h 180975"/>
                    <a:gd name="connsiteX2" fmla="*/ 7250 w 666750"/>
                    <a:gd name="connsiteY2" fmla="*/ 45674 h 180975"/>
                    <a:gd name="connsiteX3" fmla="*/ 313669 w 666750"/>
                    <a:gd name="connsiteY3" fmla="*/ 21290 h 180975"/>
                    <a:gd name="connsiteX4" fmla="*/ 665523 w 666750"/>
                    <a:gd name="connsiteY4" fmla="*/ 164451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0" h="180975">
                      <a:moveTo>
                        <a:pt x="665523" y="164451"/>
                      </a:moveTo>
                      <a:cubicBezTo>
                        <a:pt x="660855" y="190454"/>
                        <a:pt x="516171" y="162641"/>
                        <a:pt x="334338" y="129875"/>
                      </a:cubicBezTo>
                      <a:cubicBezTo>
                        <a:pt x="152601" y="97109"/>
                        <a:pt x="2583" y="71678"/>
                        <a:pt x="7250" y="45674"/>
                      </a:cubicBezTo>
                      <a:cubicBezTo>
                        <a:pt x="11917" y="19671"/>
                        <a:pt x="131932" y="-11571"/>
                        <a:pt x="313669" y="21290"/>
                      </a:cubicBezTo>
                      <a:cubicBezTo>
                        <a:pt x="495501" y="54152"/>
                        <a:pt x="670190" y="138543"/>
                        <a:pt x="665523" y="164451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>
                  <a:off x="2026348" y="2995463"/>
                  <a:ext cx="66675" cy="581025"/>
                </a:xfrm>
                <a:custGeom>
                  <a:avLst/>
                  <a:gdLst>
                    <a:gd name="connsiteX0" fmla="*/ 65342 w 66675"/>
                    <a:gd name="connsiteY0" fmla="*/ 570262 h 581025"/>
                    <a:gd name="connsiteX1" fmla="*/ 24670 w 66675"/>
                    <a:gd name="connsiteY1" fmla="*/ 576263 h 581025"/>
                    <a:gd name="connsiteX2" fmla="*/ 7144 w 66675"/>
                    <a:gd name="connsiteY2" fmla="*/ 13049 h 581025"/>
                    <a:gd name="connsiteX3" fmla="*/ 47720 w 66675"/>
                    <a:gd name="connsiteY3" fmla="*/ 7144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581025">
                      <a:moveTo>
                        <a:pt x="65342" y="570262"/>
                      </a:moveTo>
                      <a:lnTo>
                        <a:pt x="24670" y="576263"/>
                      </a:lnTo>
                      <a:lnTo>
                        <a:pt x="7144" y="13049"/>
                      </a:lnTo>
                      <a:lnTo>
                        <a:pt x="47720" y="7144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>
                  <a:off x="2179320" y="3023943"/>
                  <a:ext cx="190500" cy="571500"/>
                </a:xfrm>
                <a:custGeom>
                  <a:avLst/>
                  <a:gdLst>
                    <a:gd name="connsiteX0" fmla="*/ 7144 w 190500"/>
                    <a:gd name="connsiteY0" fmla="*/ 552450 h 571500"/>
                    <a:gd name="connsiteX1" fmla="*/ 45434 w 190500"/>
                    <a:gd name="connsiteY1" fmla="*/ 567214 h 571500"/>
                    <a:gd name="connsiteX2" fmla="*/ 187261 w 190500"/>
                    <a:gd name="connsiteY2" fmla="*/ 22003 h 571500"/>
                    <a:gd name="connsiteX3" fmla="*/ 148971 w 190500"/>
                    <a:gd name="connsiteY3" fmla="*/ 7144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0" h="571500">
                      <a:moveTo>
                        <a:pt x="7144" y="552450"/>
                      </a:moveTo>
                      <a:lnTo>
                        <a:pt x="45434" y="567214"/>
                      </a:lnTo>
                      <a:lnTo>
                        <a:pt x="187261" y="22003"/>
                      </a:lnTo>
                      <a:lnTo>
                        <a:pt x="148971" y="7144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>
                  <a:off x="2804037" y="3443370"/>
                  <a:ext cx="314325" cy="114300"/>
                </a:xfrm>
                <a:custGeom>
                  <a:avLst/>
                  <a:gdLst>
                    <a:gd name="connsiteX0" fmla="*/ 311399 w 314325"/>
                    <a:gd name="connsiteY0" fmla="*/ 98257 h 114300"/>
                    <a:gd name="connsiteX1" fmla="*/ 157189 w 314325"/>
                    <a:gd name="connsiteY1" fmla="*/ 88065 h 114300"/>
                    <a:gd name="connsiteX2" fmla="*/ 7266 w 314325"/>
                    <a:gd name="connsiteY2" fmla="*/ 42345 h 114300"/>
                    <a:gd name="connsiteX3" fmla="*/ 152617 w 314325"/>
                    <a:gd name="connsiteY3" fmla="*/ 11674 h 114300"/>
                    <a:gd name="connsiteX4" fmla="*/ 311399 w 314325"/>
                    <a:gd name="connsiteY4" fmla="*/ 98257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114300">
                      <a:moveTo>
                        <a:pt x="311399" y="98257"/>
                      </a:moveTo>
                      <a:cubicBezTo>
                        <a:pt x="307970" y="116926"/>
                        <a:pt x="241200" y="103495"/>
                        <a:pt x="157189" y="88065"/>
                      </a:cubicBezTo>
                      <a:cubicBezTo>
                        <a:pt x="73179" y="72634"/>
                        <a:pt x="3837" y="61014"/>
                        <a:pt x="7266" y="42345"/>
                      </a:cubicBezTo>
                      <a:cubicBezTo>
                        <a:pt x="10695" y="23676"/>
                        <a:pt x="68607" y="-3756"/>
                        <a:pt x="152617" y="11674"/>
                      </a:cubicBezTo>
                      <a:cubicBezTo>
                        <a:pt x="236628" y="27105"/>
                        <a:pt x="314828" y="79588"/>
                        <a:pt x="311399" y="98257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>
                  <a:off x="1350236" y="3184707"/>
                  <a:ext cx="114300" cy="152400"/>
                </a:xfrm>
                <a:custGeom>
                  <a:avLst/>
                  <a:gdLst>
                    <a:gd name="connsiteX0" fmla="*/ 115661 w 114300"/>
                    <a:gd name="connsiteY0" fmla="*/ 7161 h 152400"/>
                    <a:gd name="connsiteX1" fmla="*/ 85848 w 114300"/>
                    <a:gd name="connsiteY1" fmla="*/ 145464 h 152400"/>
                    <a:gd name="connsiteX2" fmla="*/ 8029 w 114300"/>
                    <a:gd name="connsiteY2" fmla="*/ 56310 h 152400"/>
                    <a:gd name="connsiteX3" fmla="*/ 115661 w 114300"/>
                    <a:gd name="connsiteY3" fmla="*/ 7161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52400">
                      <a:moveTo>
                        <a:pt x="115661" y="7161"/>
                      </a:moveTo>
                      <a:lnTo>
                        <a:pt x="85848" y="145464"/>
                      </a:lnTo>
                      <a:cubicBezTo>
                        <a:pt x="33842" y="122604"/>
                        <a:pt x="1266" y="87743"/>
                        <a:pt x="8029" y="56310"/>
                      </a:cubicBezTo>
                      <a:cubicBezTo>
                        <a:pt x="14792" y="24878"/>
                        <a:pt x="58797" y="6494"/>
                        <a:pt x="115661" y="7161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>
                <a:xfrm>
                  <a:off x="1348487" y="2950929"/>
                  <a:ext cx="219075" cy="628650"/>
                </a:xfrm>
                <a:custGeom>
                  <a:avLst/>
                  <a:gdLst>
                    <a:gd name="connsiteX0" fmla="*/ 178797 w 219075"/>
                    <a:gd name="connsiteY0" fmla="*/ 16562 h 628650"/>
                    <a:gd name="connsiteX1" fmla="*/ 147485 w 219075"/>
                    <a:gd name="connsiteY1" fmla="*/ 324834 h 628650"/>
                    <a:gd name="connsiteX2" fmla="*/ 44412 w 219075"/>
                    <a:gd name="connsiteY2" fmla="*/ 617048 h 628650"/>
                    <a:gd name="connsiteX3" fmla="*/ 75724 w 219075"/>
                    <a:gd name="connsiteY3" fmla="*/ 308775 h 628650"/>
                    <a:gd name="connsiteX4" fmla="*/ 178797 w 219075"/>
                    <a:gd name="connsiteY4" fmla="*/ 16562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628650">
                      <a:moveTo>
                        <a:pt x="178797" y="16562"/>
                      </a:moveTo>
                      <a:cubicBezTo>
                        <a:pt x="198613" y="20996"/>
                        <a:pt x="184594" y="159015"/>
                        <a:pt x="147485" y="324834"/>
                      </a:cubicBezTo>
                      <a:cubicBezTo>
                        <a:pt x="110376" y="490654"/>
                        <a:pt x="64228" y="621482"/>
                        <a:pt x="44412" y="617048"/>
                      </a:cubicBezTo>
                      <a:cubicBezTo>
                        <a:pt x="24596" y="612613"/>
                        <a:pt x="38615" y="474594"/>
                        <a:pt x="75724" y="308775"/>
                      </a:cubicBezTo>
                      <a:cubicBezTo>
                        <a:pt x="112834" y="142955"/>
                        <a:pt x="158981" y="12127"/>
                        <a:pt x="178797" y="16562"/>
                      </a:cubicBezTo>
                      <a:close/>
                    </a:path>
                  </a:pathLst>
                </a:custGeom>
                <a:solidFill>
                  <a:srgbClr val="8ECF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200" name="图形 199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 rot="20841257">
                <a:off x="1236712" y="3564583"/>
                <a:ext cx="258848" cy="251453"/>
              </a:xfrm>
              <a:prstGeom prst="rect">
                <a:avLst/>
              </a:prstGeom>
            </p:spPr>
          </p:pic>
        </p:grpSp>
        <p:pic>
          <p:nvPicPr>
            <p:cNvPr id="210" name="图形 20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20841257">
              <a:off x="3676779" y="4562211"/>
              <a:ext cx="258848" cy="251453"/>
            </a:xfrm>
            <a:prstGeom prst="rect">
              <a:avLst/>
            </a:prstGeom>
          </p:spPr>
        </p:pic>
        <p:sp>
          <p:nvSpPr>
            <p:cNvPr id="213" name="任意多边形: 形状 212"/>
            <p:cNvSpPr/>
            <p:nvPr/>
          </p:nvSpPr>
          <p:spPr>
            <a:xfrm>
              <a:off x="4265275" y="1876831"/>
              <a:ext cx="1101689" cy="625283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13125" y="2984119"/>
            <a:ext cx="880681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1.加入计时功能,并在抵达终点时显示时间。</a:t>
            </a:r>
            <a:endParaRPr lang="zh-CN" altLang="en-US" sz="36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pPr algn="l"/>
            <a:r>
              <a:rPr lang="zh-CN" altLang="en-US" sz="36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2.以编程小组为单位进行探究,尝试调整脚</a:t>
            </a:r>
            <a:endParaRPr lang="zh-CN" altLang="en-US" sz="36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pPr algn="l"/>
            <a:r>
              <a:rPr lang="zh-CN" altLang="en-US" sz="36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本中相关数据，让小猫跑得又快又稳。</a:t>
            </a:r>
            <a:endParaRPr lang="zh-CN" altLang="en-US" sz="36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组合 217"/>
          <p:cNvGrpSpPr/>
          <p:nvPr/>
        </p:nvGrpSpPr>
        <p:grpSpPr>
          <a:xfrm>
            <a:off x="3444124" y="1840535"/>
            <a:ext cx="5212080" cy="2126608"/>
            <a:chOff x="3444124" y="1725047"/>
            <a:chExt cx="5212080" cy="2126608"/>
          </a:xfrm>
        </p:grpSpPr>
        <p:sp>
          <p:nvSpPr>
            <p:cNvPr id="219" name="任意多边形: 形状 218"/>
            <p:cNvSpPr/>
            <p:nvPr/>
          </p:nvSpPr>
          <p:spPr>
            <a:xfrm rot="10533649">
              <a:off x="4908357" y="1960189"/>
              <a:ext cx="560721" cy="249960"/>
            </a:xfrm>
            <a:custGeom>
              <a:avLst/>
              <a:gdLst>
                <a:gd name="connsiteX0" fmla="*/ 788480 w 790575"/>
                <a:gd name="connsiteY0" fmla="*/ 7144 h 352425"/>
                <a:gd name="connsiteX1" fmla="*/ 788480 w 790575"/>
                <a:gd name="connsiteY1" fmla="*/ 350520 h 352425"/>
                <a:gd name="connsiteX2" fmla="*/ 618458 w 790575"/>
                <a:gd name="connsiteY2" fmla="*/ 350520 h 352425"/>
                <a:gd name="connsiteX3" fmla="*/ 397764 w 790575"/>
                <a:gd name="connsiteY3" fmla="*/ 132493 h 352425"/>
                <a:gd name="connsiteX4" fmla="*/ 177165 w 790575"/>
                <a:gd name="connsiteY4" fmla="*/ 350520 h 352425"/>
                <a:gd name="connsiteX5" fmla="*/ 7144 w 790575"/>
                <a:gd name="connsiteY5" fmla="*/ 350520 h 352425"/>
                <a:gd name="connsiteX6" fmla="*/ 7144 w 790575"/>
                <a:gd name="connsiteY6" fmla="*/ 7144 h 352425"/>
                <a:gd name="connsiteX7" fmla="*/ 788480 w 790575"/>
                <a:gd name="connsiteY7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575" h="352425">
                  <a:moveTo>
                    <a:pt x="788480" y="7144"/>
                  </a:moveTo>
                  <a:lnTo>
                    <a:pt x="788480" y="350520"/>
                  </a:lnTo>
                  <a:lnTo>
                    <a:pt x="618458" y="350520"/>
                  </a:lnTo>
                  <a:cubicBezTo>
                    <a:pt x="617030" y="229934"/>
                    <a:pt x="518732" y="132493"/>
                    <a:pt x="397764" y="132493"/>
                  </a:cubicBezTo>
                  <a:cubicBezTo>
                    <a:pt x="276796" y="132493"/>
                    <a:pt x="178594" y="229838"/>
                    <a:pt x="177165" y="350520"/>
                  </a:cubicBezTo>
                  <a:lnTo>
                    <a:pt x="7144" y="350520"/>
                  </a:lnTo>
                  <a:lnTo>
                    <a:pt x="7144" y="7144"/>
                  </a:lnTo>
                  <a:lnTo>
                    <a:pt x="788480" y="7144"/>
                  </a:lnTo>
                  <a:close/>
                </a:path>
              </a:pathLst>
            </a:custGeom>
            <a:solidFill>
              <a:srgbClr val="FFB5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文本框 226"/>
            <p:cNvSpPr txBox="1"/>
            <p:nvPr/>
          </p:nvSpPr>
          <p:spPr>
            <a:xfrm>
              <a:off x="3444124" y="3083305"/>
              <a:ext cx="521208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FBAE47"/>
                  </a:solidFill>
                  <a:cs typeface="+mn-ea"/>
                  <a:sym typeface="+mn-lt"/>
                </a:rPr>
                <a:t>好好学习＆</a:t>
              </a:r>
              <a:r>
                <a:rPr lang="zh-CN" altLang="en-US" sz="4400" dirty="0">
                  <a:solidFill>
                    <a:srgbClr val="FBAE47"/>
                  </a:solidFill>
                  <a:cs typeface="+mn-ea"/>
                  <a:sym typeface="+mn-lt"/>
                </a:rPr>
                <a:t>天天向上</a:t>
              </a:r>
              <a:endParaRPr lang="zh-CN" altLang="en-US" sz="4400" dirty="0">
                <a:solidFill>
                  <a:srgbClr val="FBAE47"/>
                </a:solidFill>
                <a:cs typeface="+mn-ea"/>
                <a:sym typeface="+mn-lt"/>
              </a:endParaRPr>
            </a:p>
          </p:txBody>
        </p:sp>
        <p:sp>
          <p:nvSpPr>
            <p:cNvPr id="221" name="任意多边形: 形状 220"/>
            <p:cNvSpPr/>
            <p:nvPr/>
          </p:nvSpPr>
          <p:spPr>
            <a:xfrm rot="892757">
              <a:off x="6492095" y="1725047"/>
              <a:ext cx="378433" cy="378433"/>
            </a:xfrm>
            <a:custGeom>
              <a:avLst/>
              <a:gdLst>
                <a:gd name="connsiteX0" fmla="*/ 7144 w 561975"/>
                <a:gd name="connsiteY0" fmla="*/ 7144 h 561975"/>
                <a:gd name="connsiteX1" fmla="*/ 559594 w 561975"/>
                <a:gd name="connsiteY1" fmla="*/ 7144 h 561975"/>
                <a:gd name="connsiteX2" fmla="*/ 559594 w 561975"/>
                <a:gd name="connsiteY2" fmla="*/ 559594 h 561975"/>
                <a:gd name="connsiteX3" fmla="*/ 7144 w 561975"/>
                <a:gd name="connsiteY3" fmla="*/ 55959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561975">
                  <a:moveTo>
                    <a:pt x="7144" y="7144"/>
                  </a:moveTo>
                  <a:lnTo>
                    <a:pt x="559594" y="7144"/>
                  </a:lnTo>
                  <a:lnTo>
                    <a:pt x="559594" y="559594"/>
                  </a:lnTo>
                  <a:lnTo>
                    <a:pt x="7144" y="55959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任意多边形: 形状 221"/>
            <p:cNvSpPr/>
            <p:nvPr/>
          </p:nvSpPr>
          <p:spPr>
            <a:xfrm rot="892757">
              <a:off x="5806414" y="1948758"/>
              <a:ext cx="464120" cy="235993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任意多边形: 形状 222"/>
            <p:cNvSpPr/>
            <p:nvPr/>
          </p:nvSpPr>
          <p:spPr>
            <a:xfrm rot="8100000">
              <a:off x="7049353" y="2108121"/>
              <a:ext cx="364812" cy="185498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文本框 223"/>
            <p:cNvSpPr txBox="1"/>
            <p:nvPr/>
          </p:nvSpPr>
          <p:spPr>
            <a:xfrm>
              <a:off x="3875002" y="2210280"/>
              <a:ext cx="44165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rgbClr val="3D4D71"/>
                  </a:solidFill>
                  <a:cs typeface="+mn-ea"/>
                  <a:sym typeface="+mn-lt"/>
                </a:rPr>
                <a:t>下次再见啦</a:t>
              </a:r>
              <a:endParaRPr lang="zh-CN" altLang="en-US" sz="6600" dirty="0">
                <a:solidFill>
                  <a:srgbClr val="3D4D71"/>
                </a:solidFill>
                <a:cs typeface="+mn-ea"/>
                <a:sym typeface="+mn-lt"/>
              </a:endParaRPr>
            </a:p>
          </p:txBody>
        </p:sp>
        <p:sp>
          <p:nvSpPr>
            <p:cNvPr id="225" name="直角三角形 224"/>
            <p:cNvSpPr/>
            <p:nvPr/>
          </p:nvSpPr>
          <p:spPr>
            <a:xfrm rot="8270160">
              <a:off x="4229602" y="2158598"/>
              <a:ext cx="237640" cy="237640"/>
            </a:xfrm>
            <a:prstGeom prst="rtTriangle">
              <a:avLst/>
            </a:prstGeom>
            <a:solidFill>
              <a:srgbClr val="F58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直角三角形 225"/>
            <p:cNvSpPr/>
            <p:nvPr/>
          </p:nvSpPr>
          <p:spPr>
            <a:xfrm rot="7665692">
              <a:off x="7814657" y="2165636"/>
              <a:ext cx="188082" cy="265195"/>
            </a:xfrm>
            <a:prstGeom prst="rtTriangle">
              <a:avLst/>
            </a:prstGeom>
            <a:solidFill>
              <a:srgbClr val="F58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060825" y="1258570"/>
            <a:ext cx="5669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个性化丰富你的游戏</a:t>
            </a:r>
            <a:endParaRPr lang="zh-CN" altLang="en-US" sz="48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</p:txBody>
      </p:sp>
      <p:sp>
        <p:nvSpPr>
          <p:cNvPr id="20" name="图形 13"/>
          <p:cNvSpPr/>
          <p:nvPr/>
        </p:nvSpPr>
        <p:spPr>
          <a:xfrm>
            <a:off x="2750185" y="2551430"/>
            <a:ext cx="1114425" cy="1094740"/>
          </a:xfrm>
          <a:custGeom>
            <a:avLst/>
            <a:gdLst>
              <a:gd name="connsiteX0" fmla="*/ 1032140 w 1066800"/>
              <a:gd name="connsiteY0" fmla="*/ 349169 h 1047750"/>
              <a:gd name="connsiteX1" fmla="*/ 852118 w 1066800"/>
              <a:gd name="connsiteY1" fmla="*/ 964484 h 1047750"/>
              <a:gd name="connsiteX2" fmla="*/ 217753 w 1066800"/>
              <a:gd name="connsiteY2" fmla="*/ 923526 h 1047750"/>
              <a:gd name="connsiteX3" fmla="*/ 30110 w 1066800"/>
              <a:gd name="connsiteY3" fmla="*/ 350121 h 1047750"/>
              <a:gd name="connsiteX4" fmla="*/ 513980 w 1066800"/>
              <a:gd name="connsiteY4" fmla="*/ 7221 h 1047750"/>
              <a:gd name="connsiteX5" fmla="*/ 1032140 w 1066800"/>
              <a:gd name="connsiteY5" fmla="*/ 349169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1047750">
                <a:moveTo>
                  <a:pt x="1032140" y="349169"/>
                </a:moveTo>
                <a:cubicBezTo>
                  <a:pt x="1107388" y="558719"/>
                  <a:pt x="1030235" y="839706"/>
                  <a:pt x="852118" y="964484"/>
                </a:cubicBezTo>
                <a:cubicBezTo>
                  <a:pt x="674000" y="1090214"/>
                  <a:pt x="394918" y="1059734"/>
                  <a:pt x="217753" y="923526"/>
                </a:cubicBezTo>
                <a:cubicBezTo>
                  <a:pt x="40588" y="787319"/>
                  <a:pt x="-34660" y="544431"/>
                  <a:pt x="30110" y="350121"/>
                </a:cubicBezTo>
                <a:cubicBezTo>
                  <a:pt x="93928" y="155811"/>
                  <a:pt x="297763" y="11031"/>
                  <a:pt x="513980" y="7221"/>
                </a:cubicBezTo>
                <a:cubicBezTo>
                  <a:pt x="729245" y="3411"/>
                  <a:pt x="956893" y="140571"/>
                  <a:pt x="1032140" y="349169"/>
                </a:cubicBezTo>
                <a:close/>
              </a:path>
            </a:pathLst>
          </a:custGeom>
          <a:solidFill>
            <a:srgbClr val="FFB53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评价</a:t>
            </a:r>
            <a:endParaRPr lang="zh-CN" altLang="en-US" sz="3600" dirty="0">
              <a:solidFill>
                <a:schemeClr val="bg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91835" y="2414524"/>
            <a:ext cx="50596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solidFill>
                  <a:srgbClr val="FFA109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游戏趣味性、</a:t>
            </a:r>
            <a:endParaRPr lang="zh-CN" altLang="en-US" sz="4800" dirty="0">
              <a:solidFill>
                <a:srgbClr val="FFA109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pPr algn="l"/>
            <a:r>
              <a:rPr lang="zh-CN" altLang="en-US" sz="4800" dirty="0">
                <a:solidFill>
                  <a:srgbClr val="FFA109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游戏运行流畅性、</a:t>
            </a:r>
            <a:endParaRPr lang="zh-CN" altLang="en-US" sz="4800" dirty="0">
              <a:solidFill>
                <a:srgbClr val="FFA109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pPr algn="l"/>
            <a:r>
              <a:rPr lang="zh-CN" altLang="en-US" sz="4800" dirty="0">
                <a:solidFill>
                  <a:srgbClr val="FFA109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脚本的搭建</a:t>
            </a:r>
            <a:endParaRPr lang="zh-CN" altLang="en-US" sz="4800" dirty="0">
              <a:solidFill>
                <a:srgbClr val="FFA109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481330" y="274320"/>
            <a:ext cx="3364865" cy="2513965"/>
            <a:chOff x="1416052" y="1876831"/>
            <a:chExt cx="3950912" cy="2936833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416052" y="1903676"/>
              <a:ext cx="3892306" cy="2473526"/>
              <a:chOff x="1229335" y="1913966"/>
              <a:chExt cx="3892306" cy="247352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743544" y="2283764"/>
                <a:ext cx="3378097" cy="2103728"/>
                <a:chOff x="1542775" y="2152875"/>
                <a:chExt cx="3378097" cy="2103728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1542775" y="2152875"/>
                  <a:ext cx="3378097" cy="1917299"/>
                  <a:chOff x="1542775" y="2152875"/>
                  <a:chExt cx="3378097" cy="1917299"/>
                </a:xfrm>
              </p:grpSpPr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1542775" y="2152875"/>
                    <a:ext cx="3378097" cy="1917299"/>
                  </a:xfrm>
                  <a:custGeom>
                    <a:avLst/>
                    <a:gdLst>
                      <a:gd name="connsiteX0" fmla="*/ 944556 w 1409700"/>
                      <a:gd name="connsiteY0" fmla="*/ 263931 h 800100"/>
                      <a:gd name="connsiteX1" fmla="*/ 1140390 w 1409700"/>
                      <a:gd name="connsiteY1" fmla="*/ 234975 h 800100"/>
                      <a:gd name="connsiteX2" fmla="*/ 1261643 w 1409700"/>
                      <a:gd name="connsiteY2" fmla="*/ 408521 h 800100"/>
                      <a:gd name="connsiteX3" fmla="*/ 1350606 w 1409700"/>
                      <a:gd name="connsiteY3" fmla="*/ 372802 h 800100"/>
                      <a:gd name="connsiteX4" fmla="*/ 1409280 w 1409700"/>
                      <a:gd name="connsiteY4" fmla="*/ 459384 h 800100"/>
                      <a:gd name="connsiteX5" fmla="*/ 1314888 w 1409700"/>
                      <a:gd name="connsiteY5" fmla="*/ 646265 h 800100"/>
                      <a:gd name="connsiteX6" fmla="*/ 1108290 w 1409700"/>
                      <a:gd name="connsiteY6" fmla="*/ 612642 h 800100"/>
                      <a:gd name="connsiteX7" fmla="*/ 954938 w 1409700"/>
                      <a:gd name="connsiteY7" fmla="*/ 776091 h 800100"/>
                      <a:gd name="connsiteX8" fmla="*/ 745293 w 1409700"/>
                      <a:gd name="connsiteY8" fmla="*/ 697033 h 800100"/>
                      <a:gd name="connsiteX9" fmla="*/ 489070 w 1409700"/>
                      <a:gd name="connsiteY9" fmla="*/ 785901 h 800100"/>
                      <a:gd name="connsiteX10" fmla="*/ 362292 w 1409700"/>
                      <a:gd name="connsiteY10" fmla="*/ 546157 h 800100"/>
                      <a:gd name="connsiteX11" fmla="*/ 150933 w 1409700"/>
                      <a:gd name="connsiteY11" fmla="*/ 580733 h 800100"/>
                      <a:gd name="connsiteX12" fmla="*/ 7200 w 1409700"/>
                      <a:gd name="connsiteY12" fmla="*/ 443001 h 800100"/>
                      <a:gd name="connsiteX13" fmla="*/ 293808 w 1409700"/>
                      <a:gd name="connsiteY13" fmla="*/ 340798 h 800100"/>
                      <a:gd name="connsiteX14" fmla="*/ 282473 w 1409700"/>
                      <a:gd name="connsiteY14" fmla="*/ 255073 h 800100"/>
                      <a:gd name="connsiteX15" fmla="*/ 331336 w 1409700"/>
                      <a:gd name="connsiteY15" fmla="*/ 175349 h 800100"/>
                      <a:gd name="connsiteX16" fmla="*/ 454304 w 1409700"/>
                      <a:gd name="connsiteY16" fmla="*/ 113531 h 800100"/>
                      <a:gd name="connsiteX17" fmla="*/ 573176 w 1409700"/>
                      <a:gd name="connsiteY17" fmla="*/ 172872 h 800100"/>
                      <a:gd name="connsiteX18" fmla="*/ 629850 w 1409700"/>
                      <a:gd name="connsiteY18" fmla="*/ 27235 h 800100"/>
                      <a:gd name="connsiteX19" fmla="*/ 770153 w 1409700"/>
                      <a:gd name="connsiteY19" fmla="*/ 21139 h 800100"/>
                      <a:gd name="connsiteX20" fmla="*/ 944556 w 1409700"/>
                      <a:gd name="connsiteY20" fmla="*/ 263931 h 80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409700" h="800100">
                        <a:moveTo>
                          <a:pt x="944556" y="263931"/>
                        </a:moveTo>
                        <a:cubicBezTo>
                          <a:pt x="987132" y="205448"/>
                          <a:pt x="1077810" y="198780"/>
                          <a:pt x="1140390" y="234975"/>
                        </a:cubicBezTo>
                        <a:cubicBezTo>
                          <a:pt x="1202969" y="271170"/>
                          <a:pt x="1240783" y="339369"/>
                          <a:pt x="1261643" y="408521"/>
                        </a:cubicBezTo>
                        <a:cubicBezTo>
                          <a:pt x="1270882" y="373374"/>
                          <a:pt x="1317459" y="358038"/>
                          <a:pt x="1350606" y="372802"/>
                        </a:cubicBezTo>
                        <a:cubicBezTo>
                          <a:pt x="1383849" y="387566"/>
                          <a:pt x="1403280" y="423570"/>
                          <a:pt x="1409280" y="459384"/>
                        </a:cubicBezTo>
                        <a:cubicBezTo>
                          <a:pt x="1421472" y="533012"/>
                          <a:pt x="1381467" y="612356"/>
                          <a:pt x="1314888" y="646265"/>
                        </a:cubicBezTo>
                        <a:cubicBezTo>
                          <a:pt x="1248403" y="680078"/>
                          <a:pt x="1160583" y="665791"/>
                          <a:pt x="1108290" y="612642"/>
                        </a:cubicBezTo>
                        <a:cubicBezTo>
                          <a:pt x="1095336" y="690746"/>
                          <a:pt x="1032090" y="758088"/>
                          <a:pt x="954938" y="776091"/>
                        </a:cubicBezTo>
                        <a:cubicBezTo>
                          <a:pt x="877785" y="793997"/>
                          <a:pt x="791394" y="761422"/>
                          <a:pt x="745293" y="697033"/>
                        </a:cubicBezTo>
                        <a:cubicBezTo>
                          <a:pt x="695763" y="782091"/>
                          <a:pt x="580701" y="822001"/>
                          <a:pt x="489070" y="785901"/>
                        </a:cubicBezTo>
                        <a:cubicBezTo>
                          <a:pt x="397440" y="749802"/>
                          <a:pt x="340575" y="642169"/>
                          <a:pt x="362292" y="546157"/>
                        </a:cubicBezTo>
                        <a:cubicBezTo>
                          <a:pt x="293808" y="568636"/>
                          <a:pt x="222275" y="591305"/>
                          <a:pt x="150933" y="580733"/>
                        </a:cubicBezTo>
                        <a:cubicBezTo>
                          <a:pt x="79686" y="570160"/>
                          <a:pt x="9391" y="515105"/>
                          <a:pt x="7200" y="443001"/>
                        </a:cubicBezTo>
                        <a:cubicBezTo>
                          <a:pt x="3200" y="309270"/>
                          <a:pt x="212083" y="238500"/>
                          <a:pt x="293808" y="340798"/>
                        </a:cubicBezTo>
                        <a:cubicBezTo>
                          <a:pt x="279996" y="314795"/>
                          <a:pt x="275710" y="283743"/>
                          <a:pt x="282473" y="255073"/>
                        </a:cubicBezTo>
                        <a:cubicBezTo>
                          <a:pt x="289712" y="224307"/>
                          <a:pt x="308952" y="197637"/>
                          <a:pt x="331336" y="175349"/>
                        </a:cubicBezTo>
                        <a:cubicBezTo>
                          <a:pt x="364578" y="142392"/>
                          <a:pt x="407631" y="117056"/>
                          <a:pt x="454304" y="113531"/>
                        </a:cubicBezTo>
                        <a:cubicBezTo>
                          <a:pt x="500976" y="110007"/>
                          <a:pt x="550983" y="131629"/>
                          <a:pt x="573176" y="172872"/>
                        </a:cubicBezTo>
                        <a:cubicBezTo>
                          <a:pt x="547458" y="124961"/>
                          <a:pt x="591750" y="50952"/>
                          <a:pt x="629850" y="27235"/>
                        </a:cubicBezTo>
                        <a:cubicBezTo>
                          <a:pt x="674712" y="-768"/>
                          <a:pt x="721290" y="3708"/>
                          <a:pt x="770153" y="21139"/>
                        </a:cubicBezTo>
                        <a:cubicBezTo>
                          <a:pt x="869499" y="56572"/>
                          <a:pt x="947223" y="156489"/>
                          <a:pt x="944556" y="263931"/>
                        </a:cubicBezTo>
                        <a:close/>
                      </a:path>
                    </a:pathLst>
                  </a:custGeom>
                  <a:solidFill>
                    <a:srgbClr val="D4EEF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椭圆 13"/>
                  <p:cNvSpPr/>
                  <p:nvPr/>
                </p:nvSpPr>
                <p:spPr>
                  <a:xfrm>
                    <a:off x="3393758" y="2449745"/>
                    <a:ext cx="725243" cy="725243"/>
                  </a:xfrm>
                  <a:prstGeom prst="ellipse">
                    <a:avLst/>
                  </a:prstGeom>
                  <a:solidFill>
                    <a:srgbClr val="D4EEF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8" name="组合 127"/>
                <p:cNvGrpSpPr/>
                <p:nvPr/>
              </p:nvGrpSpPr>
              <p:grpSpPr>
                <a:xfrm>
                  <a:off x="1551403" y="2235793"/>
                  <a:ext cx="3258464" cy="2020810"/>
                  <a:chOff x="1551403" y="2235793"/>
                  <a:chExt cx="3258464" cy="2020810"/>
                </a:xfrm>
                <a:solidFill>
                  <a:srgbClr val="D4EEF9"/>
                </a:solidFill>
              </p:grpSpPr>
              <p:sp>
                <p:nvSpPr>
                  <p:cNvPr id="129" name="椭圆 128"/>
                  <p:cNvSpPr/>
                  <p:nvPr/>
                </p:nvSpPr>
                <p:spPr>
                  <a:xfrm>
                    <a:off x="1551403" y="2672886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" name="椭圆 129"/>
                  <p:cNvSpPr/>
                  <p:nvPr/>
                </p:nvSpPr>
                <p:spPr>
                  <a:xfrm>
                    <a:off x="2099946" y="2502723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593196" y="3141865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2706115" y="2235793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3393758" y="2717801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4" name="椭圆 133"/>
                  <p:cNvSpPr/>
                  <p:nvPr/>
                </p:nvSpPr>
                <p:spPr>
                  <a:xfrm>
                    <a:off x="3692281" y="3175949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" name="椭圆 134"/>
                  <p:cNvSpPr/>
                  <p:nvPr/>
                </p:nvSpPr>
                <p:spPr>
                  <a:xfrm>
                    <a:off x="3158998" y="3258616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2398469" y="3322394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2044003" y="3144547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2680105" y="2776222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79" name="组合 178"/>
              <p:cNvGrpSpPr/>
              <p:nvPr/>
            </p:nvGrpSpPr>
            <p:grpSpPr>
              <a:xfrm rot="20224607" flipH="1">
                <a:off x="1229335" y="1913966"/>
                <a:ext cx="1452262" cy="760744"/>
                <a:chOff x="1348487" y="2935568"/>
                <a:chExt cx="1870391" cy="979774"/>
              </a:xfrm>
            </p:grpSpPr>
            <p:sp>
              <p:nvSpPr>
                <p:cNvPr id="180" name="任意多边形: 形状 179"/>
                <p:cNvSpPr/>
                <p:nvPr/>
              </p:nvSpPr>
              <p:spPr>
                <a:xfrm>
                  <a:off x="1964343" y="3511216"/>
                  <a:ext cx="76200" cy="276225"/>
                </a:xfrm>
                <a:custGeom>
                  <a:avLst/>
                  <a:gdLst>
                    <a:gd name="connsiteX0" fmla="*/ 36895 w 76200"/>
                    <a:gd name="connsiteY0" fmla="*/ 7895 h 276225"/>
                    <a:gd name="connsiteX1" fmla="*/ 72865 w 76200"/>
                    <a:gd name="connsiteY1" fmla="*/ 11927 h 276225"/>
                    <a:gd name="connsiteX2" fmla="*/ 43866 w 76200"/>
                    <a:gd name="connsiteY2" fmla="*/ 270632 h 276225"/>
                    <a:gd name="connsiteX3" fmla="*/ 7895 w 76200"/>
                    <a:gd name="connsiteY3" fmla="*/ 26660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276225">
                      <a:moveTo>
                        <a:pt x="36895" y="7895"/>
                      </a:moveTo>
                      <a:lnTo>
                        <a:pt x="72865" y="11927"/>
                      </a:lnTo>
                      <a:lnTo>
                        <a:pt x="43866" y="270632"/>
                      </a:lnTo>
                      <a:lnTo>
                        <a:pt x="7895" y="266600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1" name="任意多边形: 形状 180"/>
                <p:cNvSpPr/>
                <p:nvPr/>
              </p:nvSpPr>
              <p:spPr>
                <a:xfrm>
                  <a:off x="1993777" y="3527527"/>
                  <a:ext cx="304800" cy="295275"/>
                </a:xfrm>
                <a:custGeom>
                  <a:avLst/>
                  <a:gdLst>
                    <a:gd name="connsiteX0" fmla="*/ 278815 w 304800"/>
                    <a:gd name="connsiteY0" fmla="*/ 10096 h 295275"/>
                    <a:gd name="connsiteX1" fmla="*/ 303457 w 304800"/>
                    <a:gd name="connsiteY1" fmla="*/ 36605 h 295275"/>
                    <a:gd name="connsiteX2" fmla="*/ 34737 w 304800"/>
                    <a:gd name="connsiteY2" fmla="*/ 286392 h 295275"/>
                    <a:gd name="connsiteX3" fmla="*/ 10095 w 304800"/>
                    <a:gd name="connsiteY3" fmla="*/ 259883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295275">
                      <a:moveTo>
                        <a:pt x="278815" y="10096"/>
                      </a:moveTo>
                      <a:lnTo>
                        <a:pt x="303457" y="36605"/>
                      </a:lnTo>
                      <a:lnTo>
                        <a:pt x="34737" y="286392"/>
                      </a:lnTo>
                      <a:lnTo>
                        <a:pt x="10095" y="259883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2" name="任意多边形: 形状 181"/>
                <p:cNvSpPr/>
                <p:nvPr/>
              </p:nvSpPr>
              <p:spPr>
                <a:xfrm>
                  <a:off x="1867901" y="3677217"/>
                  <a:ext cx="238125" cy="238125"/>
                </a:xfrm>
                <a:custGeom>
                  <a:avLst/>
                  <a:gdLst>
                    <a:gd name="connsiteX0" fmla="*/ 232647 w 238125"/>
                    <a:gd name="connsiteY0" fmla="*/ 132824 h 238125"/>
                    <a:gd name="connsiteX1" fmla="*/ 107679 w 238125"/>
                    <a:gd name="connsiteY1" fmla="*/ 232646 h 238125"/>
                    <a:gd name="connsiteX2" fmla="*/ 7857 w 238125"/>
                    <a:gd name="connsiteY2" fmla="*/ 107678 h 238125"/>
                    <a:gd name="connsiteX3" fmla="*/ 132825 w 238125"/>
                    <a:gd name="connsiteY3" fmla="*/ 7856 h 238125"/>
                    <a:gd name="connsiteX4" fmla="*/ 232647 w 238125"/>
                    <a:gd name="connsiteY4" fmla="*/ 132824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25" h="238125">
                      <a:moveTo>
                        <a:pt x="232647" y="132824"/>
                      </a:moveTo>
                      <a:cubicBezTo>
                        <a:pt x="225694" y="194927"/>
                        <a:pt x="169687" y="239599"/>
                        <a:pt x="107679" y="232646"/>
                      </a:cubicBezTo>
                      <a:cubicBezTo>
                        <a:pt x="45576" y="225692"/>
                        <a:pt x="904" y="169685"/>
                        <a:pt x="7857" y="107678"/>
                      </a:cubicBezTo>
                      <a:cubicBezTo>
                        <a:pt x="14810" y="45670"/>
                        <a:pt x="70817" y="902"/>
                        <a:pt x="132825" y="7856"/>
                      </a:cubicBezTo>
                      <a:cubicBezTo>
                        <a:pt x="194833" y="14809"/>
                        <a:pt x="239600" y="70721"/>
                        <a:pt x="232647" y="132824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>
                <a:xfrm>
                  <a:off x="1923954" y="3733270"/>
                  <a:ext cx="123825" cy="123825"/>
                </a:xfrm>
                <a:custGeom>
                  <a:avLst/>
                  <a:gdLst>
                    <a:gd name="connsiteX0" fmla="*/ 121063 w 123825"/>
                    <a:gd name="connsiteY0" fmla="*/ 64103 h 123825"/>
                    <a:gd name="connsiteX1" fmla="*/ 64103 w 123825"/>
                    <a:gd name="connsiteY1" fmla="*/ 121063 h 123825"/>
                    <a:gd name="connsiteX2" fmla="*/ 7144 w 123825"/>
                    <a:gd name="connsiteY2" fmla="*/ 64103 h 123825"/>
                    <a:gd name="connsiteX3" fmla="*/ 64103 w 123825"/>
                    <a:gd name="connsiteY3" fmla="*/ 7144 h 123825"/>
                    <a:gd name="connsiteX4" fmla="*/ 121063 w 123825"/>
                    <a:gd name="connsiteY4" fmla="*/ 64103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" h="123825">
                      <a:moveTo>
                        <a:pt x="121063" y="64103"/>
                      </a:moveTo>
                      <a:cubicBezTo>
                        <a:pt x="121063" y="95561"/>
                        <a:pt x="95561" y="121063"/>
                        <a:pt x="64103" y="121063"/>
                      </a:cubicBezTo>
                      <a:cubicBezTo>
                        <a:pt x="32645" y="121063"/>
                        <a:pt x="7144" y="95561"/>
                        <a:pt x="7144" y="64103"/>
                      </a:cubicBezTo>
                      <a:cubicBezTo>
                        <a:pt x="7144" y="32645"/>
                        <a:pt x="32645" y="7144"/>
                        <a:pt x="64103" y="7144"/>
                      </a:cubicBezTo>
                      <a:cubicBezTo>
                        <a:pt x="95561" y="7144"/>
                        <a:pt x="121063" y="32645"/>
                        <a:pt x="121063" y="64103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>
                <a:xfrm>
                  <a:off x="1469990" y="3222612"/>
                  <a:ext cx="104775" cy="114300"/>
                </a:xfrm>
                <a:custGeom>
                  <a:avLst/>
                  <a:gdLst>
                    <a:gd name="connsiteX0" fmla="*/ 22616 w 104775"/>
                    <a:gd name="connsiteY0" fmla="*/ 8196 h 114300"/>
                    <a:gd name="connsiteX1" fmla="*/ 100653 w 104775"/>
                    <a:gd name="connsiteY1" fmla="*/ 20861 h 114300"/>
                    <a:gd name="connsiteX2" fmla="*/ 86234 w 104775"/>
                    <a:gd name="connsiteY2" fmla="*/ 109711 h 114300"/>
                    <a:gd name="connsiteX3" fmla="*/ 8196 w 104775"/>
                    <a:gd name="connsiteY3" fmla="*/ 97046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14300">
                      <a:moveTo>
                        <a:pt x="22616" y="8196"/>
                      </a:moveTo>
                      <a:lnTo>
                        <a:pt x="100653" y="20861"/>
                      </a:lnTo>
                      <a:lnTo>
                        <a:pt x="86234" y="109711"/>
                      </a:lnTo>
                      <a:lnTo>
                        <a:pt x="8196" y="97046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>
                <a:xfrm>
                  <a:off x="2818828" y="3130001"/>
                  <a:ext cx="400050" cy="352425"/>
                </a:xfrm>
                <a:custGeom>
                  <a:avLst/>
                  <a:gdLst>
                    <a:gd name="connsiteX0" fmla="*/ 282607 w 400050"/>
                    <a:gd name="connsiteY0" fmla="*/ 347427 h 352425"/>
                    <a:gd name="connsiteX1" fmla="*/ 394525 w 400050"/>
                    <a:gd name="connsiteY1" fmla="*/ 34341 h 352425"/>
                    <a:gd name="connsiteX2" fmla="*/ 155829 w 400050"/>
                    <a:gd name="connsiteY2" fmla="*/ 85490 h 352425"/>
                    <a:gd name="connsiteX3" fmla="*/ 7144 w 400050"/>
                    <a:gd name="connsiteY3" fmla="*/ 224174 h 352425"/>
                    <a:gd name="connsiteX4" fmla="*/ 282607 w 400050"/>
                    <a:gd name="connsiteY4" fmla="*/ 347427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0" h="352425">
                      <a:moveTo>
                        <a:pt x="282607" y="347427"/>
                      </a:moveTo>
                      <a:cubicBezTo>
                        <a:pt x="358997" y="281324"/>
                        <a:pt x="410909" y="40341"/>
                        <a:pt x="394525" y="34341"/>
                      </a:cubicBezTo>
                      <a:cubicBezTo>
                        <a:pt x="269938" y="-11760"/>
                        <a:pt x="218218" y="-2140"/>
                        <a:pt x="155829" y="85490"/>
                      </a:cubicBezTo>
                      <a:cubicBezTo>
                        <a:pt x="103632" y="158832"/>
                        <a:pt x="7144" y="224174"/>
                        <a:pt x="7144" y="224174"/>
                      </a:cubicBezTo>
                      <a:cubicBezTo>
                        <a:pt x="7144" y="224174"/>
                        <a:pt x="126111" y="335712"/>
                        <a:pt x="282607" y="347427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>
                <a:xfrm>
                  <a:off x="1510548" y="3241398"/>
                  <a:ext cx="161925" cy="276225"/>
                </a:xfrm>
                <a:custGeom>
                  <a:avLst/>
                  <a:gdLst>
                    <a:gd name="connsiteX0" fmla="*/ 21262 w 161925"/>
                    <a:gd name="connsiteY0" fmla="*/ 211646 h 276225"/>
                    <a:gd name="connsiteX1" fmla="*/ 133372 w 161925"/>
                    <a:gd name="connsiteY1" fmla="*/ 269938 h 276225"/>
                    <a:gd name="connsiteX2" fmla="*/ 159661 w 161925"/>
                    <a:gd name="connsiteY2" fmla="*/ 69533 h 276225"/>
                    <a:gd name="connsiteX3" fmla="*/ 22024 w 161925"/>
                    <a:gd name="connsiteY3" fmla="*/ 7144 h 276225"/>
                    <a:gd name="connsiteX4" fmla="*/ 21262 w 161925"/>
                    <a:gd name="connsiteY4" fmla="*/ 211646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276225">
                      <a:moveTo>
                        <a:pt x="21262" y="211646"/>
                      </a:moveTo>
                      <a:cubicBezTo>
                        <a:pt x="30025" y="231553"/>
                        <a:pt x="71650" y="251270"/>
                        <a:pt x="133372" y="269938"/>
                      </a:cubicBezTo>
                      <a:cubicBezTo>
                        <a:pt x="142897" y="203168"/>
                        <a:pt x="151469" y="136588"/>
                        <a:pt x="159661" y="69533"/>
                      </a:cubicBezTo>
                      <a:cubicBezTo>
                        <a:pt x="113274" y="50197"/>
                        <a:pt x="67363" y="29432"/>
                        <a:pt x="22024" y="7144"/>
                      </a:cubicBezTo>
                      <a:cubicBezTo>
                        <a:pt x="3832" y="80391"/>
                        <a:pt x="879" y="165640"/>
                        <a:pt x="21262" y="211646"/>
                      </a:cubicBezTo>
                      <a:close/>
                    </a:path>
                  </a:pathLst>
                </a:custGeom>
                <a:solidFill>
                  <a:srgbClr val="71AF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>
                  <a:off x="1525428" y="3108722"/>
                  <a:ext cx="171450" cy="200025"/>
                </a:xfrm>
                <a:custGeom>
                  <a:avLst/>
                  <a:gdLst>
                    <a:gd name="connsiteX0" fmla="*/ 103346 w 171450"/>
                    <a:gd name="connsiteY0" fmla="*/ 7518 h 200025"/>
                    <a:gd name="connsiteX1" fmla="*/ 7144 w 171450"/>
                    <a:gd name="connsiteY1" fmla="*/ 139820 h 200025"/>
                    <a:gd name="connsiteX2" fmla="*/ 144780 w 171450"/>
                    <a:gd name="connsiteY2" fmla="*/ 202209 h 200025"/>
                    <a:gd name="connsiteX3" fmla="*/ 166402 w 171450"/>
                    <a:gd name="connsiteY3" fmla="*/ 16186 h 200025"/>
                    <a:gd name="connsiteX4" fmla="*/ 103346 w 171450"/>
                    <a:gd name="connsiteY4" fmla="*/ 751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200025">
                      <a:moveTo>
                        <a:pt x="103346" y="7518"/>
                      </a:moveTo>
                      <a:cubicBezTo>
                        <a:pt x="60865" y="1708"/>
                        <a:pt x="25908" y="64382"/>
                        <a:pt x="7144" y="139820"/>
                      </a:cubicBezTo>
                      <a:cubicBezTo>
                        <a:pt x="52483" y="162109"/>
                        <a:pt x="98298" y="182873"/>
                        <a:pt x="144780" y="202209"/>
                      </a:cubicBezTo>
                      <a:cubicBezTo>
                        <a:pt x="152210" y="140868"/>
                        <a:pt x="159353" y="79051"/>
                        <a:pt x="166402" y="16186"/>
                      </a:cubicBezTo>
                      <a:cubicBezTo>
                        <a:pt x="145637" y="13328"/>
                        <a:pt x="124682" y="10471"/>
                        <a:pt x="103346" y="7518"/>
                      </a:cubicBezTo>
                      <a:close/>
                    </a:path>
                  </a:pathLst>
                </a:custGeom>
                <a:solidFill>
                  <a:srgbClr val="8ECF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>
                  <a:off x="1663064" y="3117764"/>
                  <a:ext cx="1476375" cy="409575"/>
                </a:xfrm>
                <a:custGeom>
                  <a:avLst/>
                  <a:gdLst>
                    <a:gd name="connsiteX0" fmla="*/ 1427798 w 1476375"/>
                    <a:gd name="connsiteY0" fmla="*/ 387858 h 409575"/>
                    <a:gd name="connsiteX1" fmla="*/ 1473327 w 1476375"/>
                    <a:gd name="connsiteY1" fmla="*/ 337566 h 409575"/>
                    <a:gd name="connsiteX2" fmla="*/ 631412 w 1476375"/>
                    <a:gd name="connsiteY2" fmla="*/ 101537 h 409575"/>
                    <a:gd name="connsiteX3" fmla="*/ 532543 w 1476375"/>
                    <a:gd name="connsiteY3" fmla="*/ 146304 h 409575"/>
                    <a:gd name="connsiteX4" fmla="*/ 328613 w 1476375"/>
                    <a:gd name="connsiteY4" fmla="*/ 51244 h 409575"/>
                    <a:gd name="connsiteX5" fmla="*/ 28861 w 1476375"/>
                    <a:gd name="connsiteY5" fmla="*/ 7144 h 409575"/>
                    <a:gd name="connsiteX6" fmla="*/ 7144 w 1476375"/>
                    <a:gd name="connsiteY6" fmla="*/ 193072 h 409575"/>
                    <a:gd name="connsiteX7" fmla="*/ 1427798 w 1476375"/>
                    <a:gd name="connsiteY7" fmla="*/ 387858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6375" h="409575">
                      <a:moveTo>
                        <a:pt x="1427798" y="387858"/>
                      </a:moveTo>
                      <a:cubicBezTo>
                        <a:pt x="1454849" y="370713"/>
                        <a:pt x="1471517" y="353568"/>
                        <a:pt x="1473327" y="337566"/>
                      </a:cubicBezTo>
                      <a:cubicBezTo>
                        <a:pt x="1475899" y="314611"/>
                        <a:pt x="1307402" y="221933"/>
                        <a:pt x="631412" y="101537"/>
                      </a:cubicBezTo>
                      <a:cubicBezTo>
                        <a:pt x="604266" y="128683"/>
                        <a:pt x="570262" y="149162"/>
                        <a:pt x="532543" y="146304"/>
                      </a:cubicBezTo>
                      <a:cubicBezTo>
                        <a:pt x="455676" y="140398"/>
                        <a:pt x="379762" y="121444"/>
                        <a:pt x="328613" y="51244"/>
                      </a:cubicBezTo>
                      <a:cubicBezTo>
                        <a:pt x="235934" y="36671"/>
                        <a:pt x="136208" y="22193"/>
                        <a:pt x="28861" y="7144"/>
                      </a:cubicBezTo>
                      <a:cubicBezTo>
                        <a:pt x="21717" y="69913"/>
                        <a:pt x="14573" y="131731"/>
                        <a:pt x="7144" y="193072"/>
                      </a:cubicBezTo>
                      <a:cubicBezTo>
                        <a:pt x="452342" y="378905"/>
                        <a:pt x="945928" y="432816"/>
                        <a:pt x="1427798" y="387858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>
                  <a:off x="1636680" y="3303787"/>
                  <a:ext cx="1457325" cy="342900"/>
                </a:xfrm>
                <a:custGeom>
                  <a:avLst/>
                  <a:gdLst>
                    <a:gd name="connsiteX0" fmla="*/ 33433 w 1457325"/>
                    <a:gd name="connsiteY0" fmla="*/ 7144 h 342900"/>
                    <a:gd name="connsiteX1" fmla="*/ 7144 w 1457325"/>
                    <a:gd name="connsiteY1" fmla="*/ 207454 h 342900"/>
                    <a:gd name="connsiteX2" fmla="*/ 902113 w 1457325"/>
                    <a:gd name="connsiteY2" fmla="*/ 336042 h 342900"/>
                    <a:gd name="connsiteX3" fmla="*/ 1454182 w 1457325"/>
                    <a:gd name="connsiteY3" fmla="*/ 201835 h 342900"/>
                    <a:gd name="connsiteX4" fmla="*/ 33433 w 1457325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7325" h="342900">
                      <a:moveTo>
                        <a:pt x="33433" y="7144"/>
                      </a:moveTo>
                      <a:cubicBezTo>
                        <a:pt x="25241" y="74200"/>
                        <a:pt x="16669" y="140779"/>
                        <a:pt x="7144" y="207454"/>
                      </a:cubicBezTo>
                      <a:cubicBezTo>
                        <a:pt x="235077" y="276606"/>
                        <a:pt x="739616" y="332422"/>
                        <a:pt x="902113" y="336042"/>
                      </a:cubicBezTo>
                      <a:cubicBezTo>
                        <a:pt x="1067562" y="339947"/>
                        <a:pt x="1345406" y="270796"/>
                        <a:pt x="1454182" y="201835"/>
                      </a:cubicBezTo>
                      <a:cubicBezTo>
                        <a:pt x="972312" y="246793"/>
                        <a:pt x="478726" y="192881"/>
                        <a:pt x="33433" y="7144"/>
                      </a:cubicBezTo>
                      <a:close/>
                    </a:path>
                  </a:pathLst>
                </a:custGeom>
                <a:solidFill>
                  <a:srgbClr val="F3723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>
                  <a:off x="1883744" y="2935568"/>
                  <a:ext cx="666750" cy="180975"/>
                </a:xfrm>
                <a:custGeom>
                  <a:avLst/>
                  <a:gdLst>
                    <a:gd name="connsiteX0" fmla="*/ 665146 w 666750"/>
                    <a:gd name="connsiteY0" fmla="*/ 166004 h 180975"/>
                    <a:gd name="connsiteX1" fmla="*/ 334057 w 666750"/>
                    <a:gd name="connsiteY1" fmla="*/ 130380 h 180975"/>
                    <a:gd name="connsiteX2" fmla="*/ 7254 w 666750"/>
                    <a:gd name="connsiteY2" fmla="*/ 45131 h 180975"/>
                    <a:gd name="connsiteX3" fmla="*/ 313768 w 666750"/>
                    <a:gd name="connsiteY3" fmla="*/ 21700 h 180975"/>
                    <a:gd name="connsiteX4" fmla="*/ 665146 w 666750"/>
                    <a:gd name="connsiteY4" fmla="*/ 16600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0" h="180975">
                      <a:moveTo>
                        <a:pt x="665146" y="166004"/>
                      </a:moveTo>
                      <a:cubicBezTo>
                        <a:pt x="640857" y="192769"/>
                        <a:pt x="507793" y="164099"/>
                        <a:pt x="334057" y="130380"/>
                      </a:cubicBezTo>
                      <a:cubicBezTo>
                        <a:pt x="152796" y="95138"/>
                        <a:pt x="2491" y="71039"/>
                        <a:pt x="7254" y="45131"/>
                      </a:cubicBezTo>
                      <a:cubicBezTo>
                        <a:pt x="12016" y="19223"/>
                        <a:pt x="132127" y="-11638"/>
                        <a:pt x="313768" y="21700"/>
                      </a:cubicBezTo>
                      <a:cubicBezTo>
                        <a:pt x="495505" y="55133"/>
                        <a:pt x="682862" y="146477"/>
                        <a:pt x="665146" y="166004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>
                  <a:off x="1798404" y="3498429"/>
                  <a:ext cx="666750" cy="180975"/>
                </a:xfrm>
                <a:custGeom>
                  <a:avLst/>
                  <a:gdLst>
                    <a:gd name="connsiteX0" fmla="*/ 665523 w 666750"/>
                    <a:gd name="connsiteY0" fmla="*/ 164451 h 180975"/>
                    <a:gd name="connsiteX1" fmla="*/ 334338 w 666750"/>
                    <a:gd name="connsiteY1" fmla="*/ 129875 h 180975"/>
                    <a:gd name="connsiteX2" fmla="*/ 7250 w 666750"/>
                    <a:gd name="connsiteY2" fmla="*/ 45674 h 180975"/>
                    <a:gd name="connsiteX3" fmla="*/ 313669 w 666750"/>
                    <a:gd name="connsiteY3" fmla="*/ 21290 h 180975"/>
                    <a:gd name="connsiteX4" fmla="*/ 665523 w 666750"/>
                    <a:gd name="connsiteY4" fmla="*/ 164451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0" h="180975">
                      <a:moveTo>
                        <a:pt x="665523" y="164451"/>
                      </a:moveTo>
                      <a:cubicBezTo>
                        <a:pt x="660855" y="190454"/>
                        <a:pt x="516171" y="162641"/>
                        <a:pt x="334338" y="129875"/>
                      </a:cubicBezTo>
                      <a:cubicBezTo>
                        <a:pt x="152601" y="97109"/>
                        <a:pt x="2583" y="71678"/>
                        <a:pt x="7250" y="45674"/>
                      </a:cubicBezTo>
                      <a:cubicBezTo>
                        <a:pt x="11917" y="19671"/>
                        <a:pt x="131932" y="-11571"/>
                        <a:pt x="313669" y="21290"/>
                      </a:cubicBezTo>
                      <a:cubicBezTo>
                        <a:pt x="495501" y="54152"/>
                        <a:pt x="670190" y="138543"/>
                        <a:pt x="665523" y="164451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>
                  <a:off x="2026348" y="2995463"/>
                  <a:ext cx="66675" cy="581025"/>
                </a:xfrm>
                <a:custGeom>
                  <a:avLst/>
                  <a:gdLst>
                    <a:gd name="connsiteX0" fmla="*/ 65342 w 66675"/>
                    <a:gd name="connsiteY0" fmla="*/ 570262 h 581025"/>
                    <a:gd name="connsiteX1" fmla="*/ 24670 w 66675"/>
                    <a:gd name="connsiteY1" fmla="*/ 576263 h 581025"/>
                    <a:gd name="connsiteX2" fmla="*/ 7144 w 66675"/>
                    <a:gd name="connsiteY2" fmla="*/ 13049 h 581025"/>
                    <a:gd name="connsiteX3" fmla="*/ 47720 w 66675"/>
                    <a:gd name="connsiteY3" fmla="*/ 7144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581025">
                      <a:moveTo>
                        <a:pt x="65342" y="570262"/>
                      </a:moveTo>
                      <a:lnTo>
                        <a:pt x="24670" y="576263"/>
                      </a:lnTo>
                      <a:lnTo>
                        <a:pt x="7144" y="13049"/>
                      </a:lnTo>
                      <a:lnTo>
                        <a:pt x="47720" y="7144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>
                  <a:off x="2179320" y="3023943"/>
                  <a:ext cx="190500" cy="571500"/>
                </a:xfrm>
                <a:custGeom>
                  <a:avLst/>
                  <a:gdLst>
                    <a:gd name="connsiteX0" fmla="*/ 7144 w 190500"/>
                    <a:gd name="connsiteY0" fmla="*/ 552450 h 571500"/>
                    <a:gd name="connsiteX1" fmla="*/ 45434 w 190500"/>
                    <a:gd name="connsiteY1" fmla="*/ 567214 h 571500"/>
                    <a:gd name="connsiteX2" fmla="*/ 187261 w 190500"/>
                    <a:gd name="connsiteY2" fmla="*/ 22003 h 571500"/>
                    <a:gd name="connsiteX3" fmla="*/ 148971 w 190500"/>
                    <a:gd name="connsiteY3" fmla="*/ 7144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0" h="571500">
                      <a:moveTo>
                        <a:pt x="7144" y="552450"/>
                      </a:moveTo>
                      <a:lnTo>
                        <a:pt x="45434" y="567214"/>
                      </a:lnTo>
                      <a:lnTo>
                        <a:pt x="187261" y="22003"/>
                      </a:lnTo>
                      <a:lnTo>
                        <a:pt x="148971" y="7144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>
                  <a:off x="2804037" y="3443370"/>
                  <a:ext cx="314325" cy="114300"/>
                </a:xfrm>
                <a:custGeom>
                  <a:avLst/>
                  <a:gdLst>
                    <a:gd name="connsiteX0" fmla="*/ 311399 w 314325"/>
                    <a:gd name="connsiteY0" fmla="*/ 98257 h 114300"/>
                    <a:gd name="connsiteX1" fmla="*/ 157189 w 314325"/>
                    <a:gd name="connsiteY1" fmla="*/ 88065 h 114300"/>
                    <a:gd name="connsiteX2" fmla="*/ 7266 w 314325"/>
                    <a:gd name="connsiteY2" fmla="*/ 42345 h 114300"/>
                    <a:gd name="connsiteX3" fmla="*/ 152617 w 314325"/>
                    <a:gd name="connsiteY3" fmla="*/ 11674 h 114300"/>
                    <a:gd name="connsiteX4" fmla="*/ 311399 w 314325"/>
                    <a:gd name="connsiteY4" fmla="*/ 98257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114300">
                      <a:moveTo>
                        <a:pt x="311399" y="98257"/>
                      </a:moveTo>
                      <a:cubicBezTo>
                        <a:pt x="307970" y="116926"/>
                        <a:pt x="241200" y="103495"/>
                        <a:pt x="157189" y="88065"/>
                      </a:cubicBezTo>
                      <a:cubicBezTo>
                        <a:pt x="73179" y="72634"/>
                        <a:pt x="3837" y="61014"/>
                        <a:pt x="7266" y="42345"/>
                      </a:cubicBezTo>
                      <a:cubicBezTo>
                        <a:pt x="10695" y="23676"/>
                        <a:pt x="68607" y="-3756"/>
                        <a:pt x="152617" y="11674"/>
                      </a:cubicBezTo>
                      <a:cubicBezTo>
                        <a:pt x="236628" y="27105"/>
                        <a:pt x="314828" y="79588"/>
                        <a:pt x="311399" y="98257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>
                  <a:off x="1350236" y="3184707"/>
                  <a:ext cx="114300" cy="152400"/>
                </a:xfrm>
                <a:custGeom>
                  <a:avLst/>
                  <a:gdLst>
                    <a:gd name="connsiteX0" fmla="*/ 115661 w 114300"/>
                    <a:gd name="connsiteY0" fmla="*/ 7161 h 152400"/>
                    <a:gd name="connsiteX1" fmla="*/ 85848 w 114300"/>
                    <a:gd name="connsiteY1" fmla="*/ 145464 h 152400"/>
                    <a:gd name="connsiteX2" fmla="*/ 8029 w 114300"/>
                    <a:gd name="connsiteY2" fmla="*/ 56310 h 152400"/>
                    <a:gd name="connsiteX3" fmla="*/ 115661 w 114300"/>
                    <a:gd name="connsiteY3" fmla="*/ 7161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52400">
                      <a:moveTo>
                        <a:pt x="115661" y="7161"/>
                      </a:moveTo>
                      <a:lnTo>
                        <a:pt x="85848" y="145464"/>
                      </a:lnTo>
                      <a:cubicBezTo>
                        <a:pt x="33842" y="122604"/>
                        <a:pt x="1266" y="87743"/>
                        <a:pt x="8029" y="56310"/>
                      </a:cubicBezTo>
                      <a:cubicBezTo>
                        <a:pt x="14792" y="24878"/>
                        <a:pt x="58797" y="6494"/>
                        <a:pt x="115661" y="7161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>
                <a:xfrm>
                  <a:off x="1348487" y="2950929"/>
                  <a:ext cx="219075" cy="628650"/>
                </a:xfrm>
                <a:custGeom>
                  <a:avLst/>
                  <a:gdLst>
                    <a:gd name="connsiteX0" fmla="*/ 178797 w 219075"/>
                    <a:gd name="connsiteY0" fmla="*/ 16562 h 628650"/>
                    <a:gd name="connsiteX1" fmla="*/ 147485 w 219075"/>
                    <a:gd name="connsiteY1" fmla="*/ 324834 h 628650"/>
                    <a:gd name="connsiteX2" fmla="*/ 44412 w 219075"/>
                    <a:gd name="connsiteY2" fmla="*/ 617048 h 628650"/>
                    <a:gd name="connsiteX3" fmla="*/ 75724 w 219075"/>
                    <a:gd name="connsiteY3" fmla="*/ 308775 h 628650"/>
                    <a:gd name="connsiteX4" fmla="*/ 178797 w 219075"/>
                    <a:gd name="connsiteY4" fmla="*/ 16562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628650">
                      <a:moveTo>
                        <a:pt x="178797" y="16562"/>
                      </a:moveTo>
                      <a:cubicBezTo>
                        <a:pt x="198613" y="20996"/>
                        <a:pt x="184594" y="159015"/>
                        <a:pt x="147485" y="324834"/>
                      </a:cubicBezTo>
                      <a:cubicBezTo>
                        <a:pt x="110376" y="490654"/>
                        <a:pt x="64228" y="621482"/>
                        <a:pt x="44412" y="617048"/>
                      </a:cubicBezTo>
                      <a:cubicBezTo>
                        <a:pt x="24596" y="612613"/>
                        <a:pt x="38615" y="474594"/>
                        <a:pt x="75724" y="308775"/>
                      </a:cubicBezTo>
                      <a:cubicBezTo>
                        <a:pt x="112834" y="142955"/>
                        <a:pt x="158981" y="12127"/>
                        <a:pt x="178797" y="16562"/>
                      </a:cubicBezTo>
                      <a:close/>
                    </a:path>
                  </a:pathLst>
                </a:custGeom>
                <a:solidFill>
                  <a:srgbClr val="8ECF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200" name="图形 199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 rot="20841257">
                <a:off x="1236712" y="3564583"/>
                <a:ext cx="258848" cy="251453"/>
              </a:xfrm>
              <a:prstGeom prst="rect">
                <a:avLst/>
              </a:prstGeom>
            </p:spPr>
          </p:pic>
        </p:grpSp>
        <p:pic>
          <p:nvPicPr>
            <p:cNvPr id="210" name="图形 20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20841257">
              <a:off x="3676779" y="4562211"/>
              <a:ext cx="258848" cy="251453"/>
            </a:xfrm>
            <a:prstGeom prst="rect">
              <a:avLst/>
            </a:prstGeom>
          </p:spPr>
        </p:pic>
        <p:sp>
          <p:nvSpPr>
            <p:cNvPr id="213" name="任意多边形: 形状 212"/>
            <p:cNvSpPr/>
            <p:nvPr/>
          </p:nvSpPr>
          <p:spPr>
            <a:xfrm>
              <a:off x="4265275" y="1876831"/>
              <a:ext cx="1101689" cy="625283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新桥二小\Desktop\QQ图片20201126092112.jpgQQ图片202011260921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4205605" cy="5308600"/>
          </a:xfrm>
          <a:prstGeom prst="rect">
            <a:avLst/>
          </a:prstGeom>
        </p:spPr>
      </p:pic>
      <p:pic>
        <p:nvPicPr>
          <p:cNvPr id="5" name="图片 4" descr="C:\Users\新桥二小\Desktop\QQ图片20201126092054.jpgQQ图片2020112609205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4205605" y="0"/>
            <a:ext cx="7986395" cy="5321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6560" y="5308600"/>
            <a:ext cx="73774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常州高铁新城</a:t>
            </a:r>
            <a:endParaRPr lang="en-US" altLang="zh-CN" sz="400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字魂手刻宋" panose="00000500000000000000" charset="-122"/>
            </a:endParaRPr>
          </a:p>
          <a:p>
            <a:r>
              <a:rPr lang="en-US" altLang="zh-CN" sz="400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2020</a:t>
            </a:r>
            <a:r>
              <a:rPr lang="zh-CN" altLang="en-US" sz="400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字魂手刻宋" panose="00000500000000000000" charset="-122"/>
              </a:rPr>
              <a:t>中国马拉松精英排名赛</a:t>
            </a:r>
            <a:endParaRPr lang="zh-CN" altLang="en-US" sz="400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字魂手刻宋" panose="00000500000000000000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组合 214"/>
          <p:cNvGrpSpPr/>
          <p:nvPr/>
        </p:nvGrpSpPr>
        <p:grpSpPr>
          <a:xfrm>
            <a:off x="7849235" y="4664075"/>
            <a:ext cx="2310765" cy="506730"/>
            <a:chOff x="5301750" y="4235779"/>
            <a:chExt cx="2741295" cy="506730"/>
          </a:xfrm>
        </p:grpSpPr>
        <p:sp>
          <p:nvSpPr>
            <p:cNvPr id="216" name="矩形: 圆角 215"/>
            <p:cNvSpPr/>
            <p:nvPr/>
          </p:nvSpPr>
          <p:spPr>
            <a:xfrm>
              <a:off x="5301750" y="4235779"/>
              <a:ext cx="2741295" cy="506730"/>
            </a:xfrm>
            <a:prstGeom prst="roundRect">
              <a:avLst>
                <a:gd name="adj" fmla="val 50000"/>
              </a:avLst>
            </a:prstGeom>
            <a:solidFill>
              <a:srgbClr val="2B4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5479531" y="4235779"/>
              <a:ext cx="241871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20201128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1293495" y="1501775"/>
            <a:ext cx="11273078" cy="2958519"/>
            <a:chOff x="2662806" y="1725047"/>
            <a:chExt cx="8103159" cy="2507996"/>
          </a:xfrm>
        </p:grpSpPr>
        <p:sp>
          <p:nvSpPr>
            <p:cNvPr id="219" name="任意多边形: 形状 218"/>
            <p:cNvSpPr/>
            <p:nvPr/>
          </p:nvSpPr>
          <p:spPr>
            <a:xfrm rot="10533649">
              <a:off x="4908357" y="1960189"/>
              <a:ext cx="560721" cy="249960"/>
            </a:xfrm>
            <a:custGeom>
              <a:avLst/>
              <a:gdLst>
                <a:gd name="connsiteX0" fmla="*/ 788480 w 790575"/>
                <a:gd name="connsiteY0" fmla="*/ 7144 h 352425"/>
                <a:gd name="connsiteX1" fmla="*/ 788480 w 790575"/>
                <a:gd name="connsiteY1" fmla="*/ 350520 h 352425"/>
                <a:gd name="connsiteX2" fmla="*/ 618458 w 790575"/>
                <a:gd name="connsiteY2" fmla="*/ 350520 h 352425"/>
                <a:gd name="connsiteX3" fmla="*/ 397764 w 790575"/>
                <a:gd name="connsiteY3" fmla="*/ 132493 h 352425"/>
                <a:gd name="connsiteX4" fmla="*/ 177165 w 790575"/>
                <a:gd name="connsiteY4" fmla="*/ 350520 h 352425"/>
                <a:gd name="connsiteX5" fmla="*/ 7144 w 790575"/>
                <a:gd name="connsiteY5" fmla="*/ 350520 h 352425"/>
                <a:gd name="connsiteX6" fmla="*/ 7144 w 790575"/>
                <a:gd name="connsiteY6" fmla="*/ 7144 h 352425"/>
                <a:gd name="connsiteX7" fmla="*/ 788480 w 790575"/>
                <a:gd name="connsiteY7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575" h="352425">
                  <a:moveTo>
                    <a:pt x="788480" y="7144"/>
                  </a:moveTo>
                  <a:lnTo>
                    <a:pt x="788480" y="350520"/>
                  </a:lnTo>
                  <a:lnTo>
                    <a:pt x="618458" y="350520"/>
                  </a:lnTo>
                  <a:cubicBezTo>
                    <a:pt x="617030" y="229934"/>
                    <a:pt x="518732" y="132493"/>
                    <a:pt x="397764" y="132493"/>
                  </a:cubicBezTo>
                  <a:cubicBezTo>
                    <a:pt x="276796" y="132493"/>
                    <a:pt x="178594" y="229838"/>
                    <a:pt x="177165" y="350520"/>
                  </a:cubicBezTo>
                  <a:lnTo>
                    <a:pt x="7144" y="350520"/>
                  </a:lnTo>
                  <a:lnTo>
                    <a:pt x="7144" y="7144"/>
                  </a:lnTo>
                  <a:lnTo>
                    <a:pt x="788480" y="7144"/>
                  </a:lnTo>
                  <a:close/>
                </a:path>
              </a:pathLst>
            </a:custGeom>
            <a:solidFill>
              <a:srgbClr val="FFB5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0" name="组合 219"/>
            <p:cNvGrpSpPr/>
            <p:nvPr/>
          </p:nvGrpSpPr>
          <p:grpSpPr>
            <a:xfrm>
              <a:off x="4017820" y="3686128"/>
              <a:ext cx="6748145" cy="546915"/>
              <a:chOff x="4059374" y="3519652"/>
              <a:chExt cx="6748145" cy="546915"/>
            </a:xfrm>
          </p:grpSpPr>
          <p:sp>
            <p:nvSpPr>
              <p:cNvPr id="227" name="文本框 226"/>
              <p:cNvSpPr txBox="1"/>
              <p:nvPr/>
            </p:nvSpPr>
            <p:spPr>
              <a:xfrm>
                <a:off x="4059374" y="3519652"/>
                <a:ext cx="6748145" cy="546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solidFill>
                      <a:srgbClr val="FBAE47"/>
                    </a:solidFill>
                    <a:latin typeface="汉仪铸字卡酷体简" panose="00020600040101010101" charset="-122"/>
                    <a:ea typeface="汉仪铸字卡酷体简" panose="00020600040101010101" charset="-122"/>
                    <a:cs typeface="汉仪铸字卡酷体简" panose="00020600040101010101" charset="-122"/>
                    <a:sym typeface="+mn-lt"/>
                  </a:rPr>
                  <a:t>新北区新桥第二实验小学 韩绪丽</a:t>
                </a:r>
                <a:endParaRPr lang="zh-CN" altLang="en-US" sz="3600" dirty="0">
                  <a:solidFill>
                    <a:srgbClr val="FBAE47"/>
                  </a:solidFill>
                  <a:latin typeface="汉仪铸字卡酷体简" panose="00020600040101010101" charset="-122"/>
                  <a:ea typeface="汉仪铸字卡酷体简" panose="00020600040101010101" charset="-122"/>
                  <a:cs typeface="汉仪铸字卡酷体简" panose="00020600040101010101" charset="-122"/>
                  <a:sym typeface="+mn-lt"/>
                </a:endParaRPr>
              </a:p>
            </p:txBody>
          </p:sp>
          <p:sp>
            <p:nvSpPr>
              <p:cNvPr id="230" name="任意多边形: 形状 229"/>
              <p:cNvSpPr/>
              <p:nvPr/>
            </p:nvSpPr>
            <p:spPr>
              <a:xfrm>
                <a:off x="5829081" y="3785940"/>
                <a:ext cx="576175" cy="168441"/>
              </a:xfrm>
              <a:custGeom>
                <a:avLst/>
                <a:gdLst>
                  <a:gd name="connsiteX0" fmla="*/ 0 w 576175"/>
                  <a:gd name="connsiteY0" fmla="*/ 0 h 168441"/>
                  <a:gd name="connsiteX1" fmla="*/ 31712 w 576175"/>
                  <a:gd name="connsiteY1" fmla="*/ 38436 h 168441"/>
                  <a:gd name="connsiteX2" fmla="*/ 288087 w 576175"/>
                  <a:gd name="connsiteY2" fmla="*/ 144630 h 168441"/>
                  <a:gd name="connsiteX3" fmla="*/ 544462 w 576175"/>
                  <a:gd name="connsiteY3" fmla="*/ 38436 h 168441"/>
                  <a:gd name="connsiteX4" fmla="*/ 576175 w 576175"/>
                  <a:gd name="connsiteY4" fmla="*/ 0 h 168441"/>
                  <a:gd name="connsiteX5" fmla="*/ 564527 w 576175"/>
                  <a:gd name="connsiteY5" fmla="*/ 21459 h 168441"/>
                  <a:gd name="connsiteX6" fmla="*/ 288087 w 576175"/>
                  <a:gd name="connsiteY6" fmla="*/ 168441 h 168441"/>
                  <a:gd name="connsiteX7" fmla="*/ 11647 w 576175"/>
                  <a:gd name="connsiteY7" fmla="*/ 21459 h 16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6175" h="168441">
                    <a:moveTo>
                      <a:pt x="0" y="0"/>
                    </a:moveTo>
                    <a:lnTo>
                      <a:pt x="31712" y="38436"/>
                    </a:lnTo>
                    <a:cubicBezTo>
                      <a:pt x="97325" y="104048"/>
                      <a:pt x="187967" y="144630"/>
                      <a:pt x="288087" y="144630"/>
                    </a:cubicBezTo>
                    <a:cubicBezTo>
                      <a:pt x="388208" y="144630"/>
                      <a:pt x="478850" y="104048"/>
                      <a:pt x="544462" y="38436"/>
                    </a:cubicBezTo>
                    <a:lnTo>
                      <a:pt x="576175" y="0"/>
                    </a:lnTo>
                    <a:lnTo>
                      <a:pt x="564527" y="21459"/>
                    </a:lnTo>
                    <a:cubicBezTo>
                      <a:pt x="504617" y="110138"/>
                      <a:pt x="403161" y="168441"/>
                      <a:pt x="288087" y="168441"/>
                    </a:cubicBezTo>
                    <a:cubicBezTo>
                      <a:pt x="173014" y="168441"/>
                      <a:pt x="71557" y="110138"/>
                      <a:pt x="11647" y="21459"/>
                    </a:cubicBezTo>
                    <a:close/>
                  </a:path>
                </a:pathLst>
              </a:custGeom>
              <a:solidFill>
                <a:srgbClr val="FBAE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1" name="任意多边形: 形状 220"/>
            <p:cNvSpPr/>
            <p:nvPr/>
          </p:nvSpPr>
          <p:spPr>
            <a:xfrm rot="892757">
              <a:off x="6492095" y="1725047"/>
              <a:ext cx="378433" cy="378433"/>
            </a:xfrm>
            <a:custGeom>
              <a:avLst/>
              <a:gdLst>
                <a:gd name="connsiteX0" fmla="*/ 7144 w 561975"/>
                <a:gd name="connsiteY0" fmla="*/ 7144 h 561975"/>
                <a:gd name="connsiteX1" fmla="*/ 559594 w 561975"/>
                <a:gd name="connsiteY1" fmla="*/ 7144 h 561975"/>
                <a:gd name="connsiteX2" fmla="*/ 559594 w 561975"/>
                <a:gd name="connsiteY2" fmla="*/ 559594 h 561975"/>
                <a:gd name="connsiteX3" fmla="*/ 7144 w 561975"/>
                <a:gd name="connsiteY3" fmla="*/ 55959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561975">
                  <a:moveTo>
                    <a:pt x="7144" y="7144"/>
                  </a:moveTo>
                  <a:lnTo>
                    <a:pt x="559594" y="7144"/>
                  </a:lnTo>
                  <a:lnTo>
                    <a:pt x="559594" y="559594"/>
                  </a:lnTo>
                  <a:lnTo>
                    <a:pt x="7144" y="559594"/>
                  </a:lnTo>
                  <a:close/>
                </a:path>
              </a:pathLst>
            </a:custGeom>
            <a:solidFill>
              <a:srgbClr val="8ECF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任意多边形: 形状 221"/>
            <p:cNvSpPr/>
            <p:nvPr/>
          </p:nvSpPr>
          <p:spPr>
            <a:xfrm rot="892757">
              <a:off x="5806414" y="1948758"/>
              <a:ext cx="464120" cy="235993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F580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任意多边形: 形状 222"/>
            <p:cNvSpPr/>
            <p:nvPr/>
          </p:nvSpPr>
          <p:spPr>
            <a:xfrm rot="8100000">
              <a:off x="7049353" y="2108121"/>
              <a:ext cx="364812" cy="185498"/>
            </a:xfrm>
            <a:custGeom>
              <a:avLst/>
              <a:gdLst>
                <a:gd name="connsiteX0" fmla="*/ 7144 w 561975"/>
                <a:gd name="connsiteY0" fmla="*/ 283369 h 285750"/>
                <a:gd name="connsiteX1" fmla="*/ 283369 w 561975"/>
                <a:gd name="connsiteY1" fmla="*/ 7144 h 285750"/>
                <a:gd name="connsiteX2" fmla="*/ 559594 w 561975"/>
                <a:gd name="connsiteY2" fmla="*/ 283369 h 285750"/>
                <a:gd name="connsiteX3" fmla="*/ 7144 w 561975"/>
                <a:gd name="connsiteY3" fmla="*/ 28336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285750">
                  <a:moveTo>
                    <a:pt x="7144" y="283369"/>
                  </a:moveTo>
                  <a:cubicBezTo>
                    <a:pt x="7144" y="130778"/>
                    <a:pt x="130778" y="7144"/>
                    <a:pt x="283369" y="7144"/>
                  </a:cubicBezTo>
                  <a:cubicBezTo>
                    <a:pt x="435959" y="7144"/>
                    <a:pt x="559594" y="130778"/>
                    <a:pt x="559594" y="283369"/>
                  </a:cubicBezTo>
                  <a:lnTo>
                    <a:pt x="7144" y="283369"/>
                  </a:lnTo>
                  <a:close/>
                </a:path>
              </a:pathLst>
            </a:custGeom>
            <a:solidFill>
              <a:srgbClr val="FBA9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文本框 223"/>
            <p:cNvSpPr txBox="1"/>
            <p:nvPr/>
          </p:nvSpPr>
          <p:spPr>
            <a:xfrm>
              <a:off x="2662806" y="2398407"/>
              <a:ext cx="7584696" cy="122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dirty="0">
                  <a:solidFill>
                    <a:srgbClr val="3D4D71"/>
                  </a:solidFill>
                  <a:latin typeface="汉仪铸字卡酷体简" panose="00020600040101010101" charset="-122"/>
                  <a:ea typeface="汉仪铸字卡酷体简" panose="00020600040101010101" charset="-122"/>
                  <a:cs typeface="+mn-ea"/>
                  <a:sym typeface="+mn-lt"/>
                </a:rPr>
                <a:t>线上马拉松邀请</a:t>
              </a:r>
              <a:r>
                <a:rPr lang="zh-CN" altLang="en-US" sz="8800" dirty="0">
                  <a:solidFill>
                    <a:srgbClr val="3D4D71"/>
                  </a:solidFill>
                  <a:latin typeface="汉仪铸字卡酷体简" panose="00020600040101010101" charset="-122"/>
                  <a:ea typeface="汉仪铸字卡酷体简" panose="00020600040101010101" charset="-122"/>
                  <a:cs typeface="+mn-ea"/>
                  <a:sym typeface="+mn-lt"/>
                </a:rPr>
                <a:t>赛</a:t>
              </a:r>
              <a:endParaRPr lang="zh-CN" altLang="en-US" sz="8800" dirty="0">
                <a:solidFill>
                  <a:srgbClr val="3D4D71"/>
                </a:solidFill>
                <a:latin typeface="汉仪铸字卡酷体简" panose="00020600040101010101" charset="-122"/>
                <a:ea typeface="汉仪铸字卡酷体简" panose="00020600040101010101" charset="-122"/>
                <a:cs typeface="+mn-ea"/>
                <a:sym typeface="+mn-lt"/>
              </a:endParaRPr>
            </a:p>
          </p:txBody>
        </p:sp>
        <p:sp>
          <p:nvSpPr>
            <p:cNvPr id="225" name="直角三角形 224"/>
            <p:cNvSpPr/>
            <p:nvPr/>
          </p:nvSpPr>
          <p:spPr>
            <a:xfrm rot="8270160">
              <a:off x="4229602" y="2158598"/>
              <a:ext cx="237640" cy="237640"/>
            </a:xfrm>
            <a:prstGeom prst="rtTriangle">
              <a:avLst/>
            </a:prstGeom>
            <a:solidFill>
              <a:srgbClr val="F58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直角三角形 225"/>
            <p:cNvSpPr/>
            <p:nvPr/>
          </p:nvSpPr>
          <p:spPr>
            <a:xfrm rot="7926108">
              <a:off x="7814657" y="2197386"/>
              <a:ext cx="188082" cy="265195"/>
            </a:xfrm>
            <a:prstGeom prst="rtTriangle">
              <a:avLst/>
            </a:prstGeom>
            <a:solidFill>
              <a:srgbClr val="F58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0" y="228600"/>
            <a:ext cx="798576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544830" y="0"/>
            <a:ext cx="3631986" cy="2513965"/>
            <a:chOff x="1416052" y="1876831"/>
            <a:chExt cx="4264556" cy="2936833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416052" y="1903676"/>
              <a:ext cx="4264556" cy="2473526"/>
              <a:chOff x="1229335" y="1913966"/>
              <a:chExt cx="4264556" cy="247352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623503" y="1914919"/>
                <a:ext cx="3870388" cy="2472573"/>
                <a:chOff x="1422734" y="1784030"/>
                <a:chExt cx="3870388" cy="2472573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1542775" y="2152875"/>
                  <a:ext cx="3378097" cy="1917299"/>
                  <a:chOff x="1542775" y="2152875"/>
                  <a:chExt cx="3378097" cy="1917299"/>
                </a:xfrm>
              </p:grpSpPr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1542775" y="2152875"/>
                    <a:ext cx="3378097" cy="1917299"/>
                  </a:xfrm>
                  <a:custGeom>
                    <a:avLst/>
                    <a:gdLst>
                      <a:gd name="connsiteX0" fmla="*/ 944556 w 1409700"/>
                      <a:gd name="connsiteY0" fmla="*/ 263931 h 800100"/>
                      <a:gd name="connsiteX1" fmla="*/ 1140390 w 1409700"/>
                      <a:gd name="connsiteY1" fmla="*/ 234975 h 800100"/>
                      <a:gd name="connsiteX2" fmla="*/ 1261643 w 1409700"/>
                      <a:gd name="connsiteY2" fmla="*/ 408521 h 800100"/>
                      <a:gd name="connsiteX3" fmla="*/ 1350606 w 1409700"/>
                      <a:gd name="connsiteY3" fmla="*/ 372802 h 800100"/>
                      <a:gd name="connsiteX4" fmla="*/ 1409280 w 1409700"/>
                      <a:gd name="connsiteY4" fmla="*/ 459384 h 800100"/>
                      <a:gd name="connsiteX5" fmla="*/ 1314888 w 1409700"/>
                      <a:gd name="connsiteY5" fmla="*/ 646265 h 800100"/>
                      <a:gd name="connsiteX6" fmla="*/ 1108290 w 1409700"/>
                      <a:gd name="connsiteY6" fmla="*/ 612642 h 800100"/>
                      <a:gd name="connsiteX7" fmla="*/ 954938 w 1409700"/>
                      <a:gd name="connsiteY7" fmla="*/ 776091 h 800100"/>
                      <a:gd name="connsiteX8" fmla="*/ 745293 w 1409700"/>
                      <a:gd name="connsiteY8" fmla="*/ 697033 h 800100"/>
                      <a:gd name="connsiteX9" fmla="*/ 489070 w 1409700"/>
                      <a:gd name="connsiteY9" fmla="*/ 785901 h 800100"/>
                      <a:gd name="connsiteX10" fmla="*/ 362292 w 1409700"/>
                      <a:gd name="connsiteY10" fmla="*/ 546157 h 800100"/>
                      <a:gd name="connsiteX11" fmla="*/ 150933 w 1409700"/>
                      <a:gd name="connsiteY11" fmla="*/ 580733 h 800100"/>
                      <a:gd name="connsiteX12" fmla="*/ 7200 w 1409700"/>
                      <a:gd name="connsiteY12" fmla="*/ 443001 h 800100"/>
                      <a:gd name="connsiteX13" fmla="*/ 293808 w 1409700"/>
                      <a:gd name="connsiteY13" fmla="*/ 340798 h 800100"/>
                      <a:gd name="connsiteX14" fmla="*/ 282473 w 1409700"/>
                      <a:gd name="connsiteY14" fmla="*/ 255073 h 800100"/>
                      <a:gd name="connsiteX15" fmla="*/ 331336 w 1409700"/>
                      <a:gd name="connsiteY15" fmla="*/ 175349 h 800100"/>
                      <a:gd name="connsiteX16" fmla="*/ 454304 w 1409700"/>
                      <a:gd name="connsiteY16" fmla="*/ 113531 h 800100"/>
                      <a:gd name="connsiteX17" fmla="*/ 573176 w 1409700"/>
                      <a:gd name="connsiteY17" fmla="*/ 172872 h 800100"/>
                      <a:gd name="connsiteX18" fmla="*/ 629850 w 1409700"/>
                      <a:gd name="connsiteY18" fmla="*/ 27235 h 800100"/>
                      <a:gd name="connsiteX19" fmla="*/ 770153 w 1409700"/>
                      <a:gd name="connsiteY19" fmla="*/ 21139 h 800100"/>
                      <a:gd name="connsiteX20" fmla="*/ 944556 w 1409700"/>
                      <a:gd name="connsiteY20" fmla="*/ 263931 h 80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409700" h="800100">
                        <a:moveTo>
                          <a:pt x="944556" y="263931"/>
                        </a:moveTo>
                        <a:cubicBezTo>
                          <a:pt x="987132" y="205448"/>
                          <a:pt x="1077810" y="198780"/>
                          <a:pt x="1140390" y="234975"/>
                        </a:cubicBezTo>
                        <a:cubicBezTo>
                          <a:pt x="1202969" y="271170"/>
                          <a:pt x="1240783" y="339369"/>
                          <a:pt x="1261643" y="408521"/>
                        </a:cubicBezTo>
                        <a:cubicBezTo>
                          <a:pt x="1270882" y="373374"/>
                          <a:pt x="1317459" y="358038"/>
                          <a:pt x="1350606" y="372802"/>
                        </a:cubicBezTo>
                        <a:cubicBezTo>
                          <a:pt x="1383849" y="387566"/>
                          <a:pt x="1403280" y="423570"/>
                          <a:pt x="1409280" y="459384"/>
                        </a:cubicBezTo>
                        <a:cubicBezTo>
                          <a:pt x="1421472" y="533012"/>
                          <a:pt x="1381467" y="612356"/>
                          <a:pt x="1314888" y="646265"/>
                        </a:cubicBezTo>
                        <a:cubicBezTo>
                          <a:pt x="1248403" y="680078"/>
                          <a:pt x="1160583" y="665791"/>
                          <a:pt x="1108290" y="612642"/>
                        </a:cubicBezTo>
                        <a:cubicBezTo>
                          <a:pt x="1095336" y="690746"/>
                          <a:pt x="1032090" y="758088"/>
                          <a:pt x="954938" y="776091"/>
                        </a:cubicBezTo>
                        <a:cubicBezTo>
                          <a:pt x="877785" y="793997"/>
                          <a:pt x="791394" y="761422"/>
                          <a:pt x="745293" y="697033"/>
                        </a:cubicBezTo>
                        <a:cubicBezTo>
                          <a:pt x="695763" y="782091"/>
                          <a:pt x="580701" y="822001"/>
                          <a:pt x="489070" y="785901"/>
                        </a:cubicBezTo>
                        <a:cubicBezTo>
                          <a:pt x="397440" y="749802"/>
                          <a:pt x="340575" y="642169"/>
                          <a:pt x="362292" y="546157"/>
                        </a:cubicBezTo>
                        <a:cubicBezTo>
                          <a:pt x="293808" y="568636"/>
                          <a:pt x="222275" y="591305"/>
                          <a:pt x="150933" y="580733"/>
                        </a:cubicBezTo>
                        <a:cubicBezTo>
                          <a:pt x="79686" y="570160"/>
                          <a:pt x="9391" y="515105"/>
                          <a:pt x="7200" y="443001"/>
                        </a:cubicBezTo>
                        <a:cubicBezTo>
                          <a:pt x="3200" y="309270"/>
                          <a:pt x="212083" y="238500"/>
                          <a:pt x="293808" y="340798"/>
                        </a:cubicBezTo>
                        <a:cubicBezTo>
                          <a:pt x="279996" y="314795"/>
                          <a:pt x="275710" y="283743"/>
                          <a:pt x="282473" y="255073"/>
                        </a:cubicBezTo>
                        <a:cubicBezTo>
                          <a:pt x="289712" y="224307"/>
                          <a:pt x="308952" y="197637"/>
                          <a:pt x="331336" y="175349"/>
                        </a:cubicBezTo>
                        <a:cubicBezTo>
                          <a:pt x="364578" y="142392"/>
                          <a:pt x="407631" y="117056"/>
                          <a:pt x="454304" y="113531"/>
                        </a:cubicBezTo>
                        <a:cubicBezTo>
                          <a:pt x="500976" y="110007"/>
                          <a:pt x="550983" y="131629"/>
                          <a:pt x="573176" y="172872"/>
                        </a:cubicBezTo>
                        <a:cubicBezTo>
                          <a:pt x="547458" y="124961"/>
                          <a:pt x="591750" y="50952"/>
                          <a:pt x="629850" y="27235"/>
                        </a:cubicBezTo>
                        <a:cubicBezTo>
                          <a:pt x="674712" y="-768"/>
                          <a:pt x="721290" y="3708"/>
                          <a:pt x="770153" y="21139"/>
                        </a:cubicBezTo>
                        <a:cubicBezTo>
                          <a:pt x="869499" y="56572"/>
                          <a:pt x="947223" y="156489"/>
                          <a:pt x="944556" y="263931"/>
                        </a:cubicBezTo>
                        <a:close/>
                      </a:path>
                    </a:pathLst>
                  </a:custGeom>
                  <a:solidFill>
                    <a:srgbClr val="D4EEF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椭圆 13"/>
                  <p:cNvSpPr/>
                  <p:nvPr/>
                </p:nvSpPr>
                <p:spPr>
                  <a:xfrm>
                    <a:off x="3393758" y="2449745"/>
                    <a:ext cx="725243" cy="725243"/>
                  </a:xfrm>
                  <a:prstGeom prst="ellipse">
                    <a:avLst/>
                  </a:prstGeom>
                  <a:solidFill>
                    <a:srgbClr val="D4EEF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8" name="组合 127"/>
                <p:cNvGrpSpPr/>
                <p:nvPr/>
              </p:nvGrpSpPr>
              <p:grpSpPr>
                <a:xfrm>
                  <a:off x="1551403" y="1784030"/>
                  <a:ext cx="3258464" cy="2472573"/>
                  <a:chOff x="1551403" y="1784030"/>
                  <a:chExt cx="3258464" cy="2472573"/>
                </a:xfrm>
                <a:solidFill>
                  <a:srgbClr val="D4EEF9"/>
                </a:solidFill>
              </p:grpSpPr>
              <p:sp>
                <p:nvSpPr>
                  <p:cNvPr id="129" name="椭圆 128"/>
                  <p:cNvSpPr/>
                  <p:nvPr/>
                </p:nvSpPr>
                <p:spPr>
                  <a:xfrm>
                    <a:off x="1551403" y="2672886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" name="椭圆 129"/>
                  <p:cNvSpPr/>
                  <p:nvPr/>
                </p:nvSpPr>
                <p:spPr>
                  <a:xfrm>
                    <a:off x="2099946" y="2502723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593196" y="3141865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2759798" y="1784030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3393758" y="2717801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4" name="椭圆 133"/>
                  <p:cNvSpPr/>
                  <p:nvPr/>
                </p:nvSpPr>
                <p:spPr>
                  <a:xfrm>
                    <a:off x="3692281" y="3175949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" name="椭圆 134"/>
                  <p:cNvSpPr/>
                  <p:nvPr/>
                </p:nvSpPr>
                <p:spPr>
                  <a:xfrm>
                    <a:off x="3158998" y="3258616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2398469" y="3322394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2044003" y="3144547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2859794" y="2776222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8" name="文本框 37"/>
                <p:cNvSpPr txBox="1"/>
                <p:nvPr/>
              </p:nvSpPr>
              <p:spPr>
                <a:xfrm>
                  <a:off x="1422734" y="2565323"/>
                  <a:ext cx="3870388" cy="897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 b="1" dirty="0">
                      <a:solidFill>
                        <a:srgbClr val="3D4D71"/>
                      </a:solidFill>
                      <a:latin typeface="字魂手刻宋" panose="00000500000000000000" charset="-122"/>
                      <a:ea typeface="字魂手刻宋" panose="00000500000000000000" charset="-122"/>
                      <a:cs typeface="+mn-ea"/>
                      <a:sym typeface="+mn-lt"/>
                    </a:rPr>
                    <a:t>比赛规则</a:t>
                  </a:r>
                  <a:endParaRPr lang="zh-CN" altLang="en-US" sz="4400" b="1" dirty="0">
                    <a:solidFill>
                      <a:srgbClr val="3D4D71"/>
                    </a:solidFill>
                    <a:latin typeface="字魂手刻宋" panose="00000500000000000000" charset="-122"/>
                    <a:ea typeface="字魂手刻宋" panose="00000500000000000000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9" name="组合 178"/>
              <p:cNvGrpSpPr/>
              <p:nvPr/>
            </p:nvGrpSpPr>
            <p:grpSpPr>
              <a:xfrm rot="20224607" flipH="1">
                <a:off x="1229335" y="1913966"/>
                <a:ext cx="1452262" cy="760744"/>
                <a:chOff x="1348487" y="2935568"/>
                <a:chExt cx="1870391" cy="979774"/>
              </a:xfrm>
            </p:grpSpPr>
            <p:sp>
              <p:nvSpPr>
                <p:cNvPr id="180" name="任意多边形: 形状 179"/>
                <p:cNvSpPr/>
                <p:nvPr/>
              </p:nvSpPr>
              <p:spPr>
                <a:xfrm>
                  <a:off x="1964343" y="3511216"/>
                  <a:ext cx="76200" cy="276225"/>
                </a:xfrm>
                <a:custGeom>
                  <a:avLst/>
                  <a:gdLst>
                    <a:gd name="connsiteX0" fmla="*/ 36895 w 76200"/>
                    <a:gd name="connsiteY0" fmla="*/ 7895 h 276225"/>
                    <a:gd name="connsiteX1" fmla="*/ 72865 w 76200"/>
                    <a:gd name="connsiteY1" fmla="*/ 11927 h 276225"/>
                    <a:gd name="connsiteX2" fmla="*/ 43866 w 76200"/>
                    <a:gd name="connsiteY2" fmla="*/ 270632 h 276225"/>
                    <a:gd name="connsiteX3" fmla="*/ 7895 w 76200"/>
                    <a:gd name="connsiteY3" fmla="*/ 26660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276225">
                      <a:moveTo>
                        <a:pt x="36895" y="7895"/>
                      </a:moveTo>
                      <a:lnTo>
                        <a:pt x="72865" y="11927"/>
                      </a:lnTo>
                      <a:lnTo>
                        <a:pt x="43866" y="270632"/>
                      </a:lnTo>
                      <a:lnTo>
                        <a:pt x="7895" y="266600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1" name="任意多边形: 形状 180"/>
                <p:cNvSpPr/>
                <p:nvPr/>
              </p:nvSpPr>
              <p:spPr>
                <a:xfrm>
                  <a:off x="1993777" y="3527527"/>
                  <a:ext cx="304800" cy="295275"/>
                </a:xfrm>
                <a:custGeom>
                  <a:avLst/>
                  <a:gdLst>
                    <a:gd name="connsiteX0" fmla="*/ 278815 w 304800"/>
                    <a:gd name="connsiteY0" fmla="*/ 10096 h 295275"/>
                    <a:gd name="connsiteX1" fmla="*/ 303457 w 304800"/>
                    <a:gd name="connsiteY1" fmla="*/ 36605 h 295275"/>
                    <a:gd name="connsiteX2" fmla="*/ 34737 w 304800"/>
                    <a:gd name="connsiteY2" fmla="*/ 286392 h 295275"/>
                    <a:gd name="connsiteX3" fmla="*/ 10095 w 304800"/>
                    <a:gd name="connsiteY3" fmla="*/ 259883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295275">
                      <a:moveTo>
                        <a:pt x="278815" y="10096"/>
                      </a:moveTo>
                      <a:lnTo>
                        <a:pt x="303457" y="36605"/>
                      </a:lnTo>
                      <a:lnTo>
                        <a:pt x="34737" y="286392"/>
                      </a:lnTo>
                      <a:lnTo>
                        <a:pt x="10095" y="259883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2" name="任意多边形: 形状 181"/>
                <p:cNvSpPr/>
                <p:nvPr/>
              </p:nvSpPr>
              <p:spPr>
                <a:xfrm>
                  <a:off x="1867901" y="3677217"/>
                  <a:ext cx="238125" cy="238125"/>
                </a:xfrm>
                <a:custGeom>
                  <a:avLst/>
                  <a:gdLst>
                    <a:gd name="connsiteX0" fmla="*/ 232647 w 238125"/>
                    <a:gd name="connsiteY0" fmla="*/ 132824 h 238125"/>
                    <a:gd name="connsiteX1" fmla="*/ 107679 w 238125"/>
                    <a:gd name="connsiteY1" fmla="*/ 232646 h 238125"/>
                    <a:gd name="connsiteX2" fmla="*/ 7857 w 238125"/>
                    <a:gd name="connsiteY2" fmla="*/ 107678 h 238125"/>
                    <a:gd name="connsiteX3" fmla="*/ 132825 w 238125"/>
                    <a:gd name="connsiteY3" fmla="*/ 7856 h 238125"/>
                    <a:gd name="connsiteX4" fmla="*/ 232647 w 238125"/>
                    <a:gd name="connsiteY4" fmla="*/ 132824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25" h="238125">
                      <a:moveTo>
                        <a:pt x="232647" y="132824"/>
                      </a:moveTo>
                      <a:cubicBezTo>
                        <a:pt x="225694" y="194927"/>
                        <a:pt x="169687" y="239599"/>
                        <a:pt x="107679" y="232646"/>
                      </a:cubicBezTo>
                      <a:cubicBezTo>
                        <a:pt x="45576" y="225692"/>
                        <a:pt x="904" y="169685"/>
                        <a:pt x="7857" y="107678"/>
                      </a:cubicBezTo>
                      <a:cubicBezTo>
                        <a:pt x="14810" y="45670"/>
                        <a:pt x="70817" y="902"/>
                        <a:pt x="132825" y="7856"/>
                      </a:cubicBezTo>
                      <a:cubicBezTo>
                        <a:pt x="194833" y="14809"/>
                        <a:pt x="239600" y="70721"/>
                        <a:pt x="232647" y="132824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>
                <a:xfrm>
                  <a:off x="1923954" y="3733270"/>
                  <a:ext cx="123825" cy="123825"/>
                </a:xfrm>
                <a:custGeom>
                  <a:avLst/>
                  <a:gdLst>
                    <a:gd name="connsiteX0" fmla="*/ 121063 w 123825"/>
                    <a:gd name="connsiteY0" fmla="*/ 64103 h 123825"/>
                    <a:gd name="connsiteX1" fmla="*/ 64103 w 123825"/>
                    <a:gd name="connsiteY1" fmla="*/ 121063 h 123825"/>
                    <a:gd name="connsiteX2" fmla="*/ 7144 w 123825"/>
                    <a:gd name="connsiteY2" fmla="*/ 64103 h 123825"/>
                    <a:gd name="connsiteX3" fmla="*/ 64103 w 123825"/>
                    <a:gd name="connsiteY3" fmla="*/ 7144 h 123825"/>
                    <a:gd name="connsiteX4" fmla="*/ 121063 w 123825"/>
                    <a:gd name="connsiteY4" fmla="*/ 64103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" h="123825">
                      <a:moveTo>
                        <a:pt x="121063" y="64103"/>
                      </a:moveTo>
                      <a:cubicBezTo>
                        <a:pt x="121063" y="95561"/>
                        <a:pt x="95561" y="121063"/>
                        <a:pt x="64103" y="121063"/>
                      </a:cubicBezTo>
                      <a:cubicBezTo>
                        <a:pt x="32645" y="121063"/>
                        <a:pt x="7144" y="95561"/>
                        <a:pt x="7144" y="64103"/>
                      </a:cubicBezTo>
                      <a:cubicBezTo>
                        <a:pt x="7144" y="32645"/>
                        <a:pt x="32645" y="7144"/>
                        <a:pt x="64103" y="7144"/>
                      </a:cubicBezTo>
                      <a:cubicBezTo>
                        <a:pt x="95561" y="7144"/>
                        <a:pt x="121063" y="32645"/>
                        <a:pt x="121063" y="64103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>
                <a:xfrm>
                  <a:off x="1469990" y="3222612"/>
                  <a:ext cx="104775" cy="114300"/>
                </a:xfrm>
                <a:custGeom>
                  <a:avLst/>
                  <a:gdLst>
                    <a:gd name="connsiteX0" fmla="*/ 22616 w 104775"/>
                    <a:gd name="connsiteY0" fmla="*/ 8196 h 114300"/>
                    <a:gd name="connsiteX1" fmla="*/ 100653 w 104775"/>
                    <a:gd name="connsiteY1" fmla="*/ 20861 h 114300"/>
                    <a:gd name="connsiteX2" fmla="*/ 86234 w 104775"/>
                    <a:gd name="connsiteY2" fmla="*/ 109711 h 114300"/>
                    <a:gd name="connsiteX3" fmla="*/ 8196 w 104775"/>
                    <a:gd name="connsiteY3" fmla="*/ 97046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14300">
                      <a:moveTo>
                        <a:pt x="22616" y="8196"/>
                      </a:moveTo>
                      <a:lnTo>
                        <a:pt x="100653" y="20861"/>
                      </a:lnTo>
                      <a:lnTo>
                        <a:pt x="86234" y="109711"/>
                      </a:lnTo>
                      <a:lnTo>
                        <a:pt x="8196" y="97046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>
                <a:xfrm>
                  <a:off x="2818828" y="3130001"/>
                  <a:ext cx="400050" cy="352425"/>
                </a:xfrm>
                <a:custGeom>
                  <a:avLst/>
                  <a:gdLst>
                    <a:gd name="connsiteX0" fmla="*/ 282607 w 400050"/>
                    <a:gd name="connsiteY0" fmla="*/ 347427 h 352425"/>
                    <a:gd name="connsiteX1" fmla="*/ 394525 w 400050"/>
                    <a:gd name="connsiteY1" fmla="*/ 34341 h 352425"/>
                    <a:gd name="connsiteX2" fmla="*/ 155829 w 400050"/>
                    <a:gd name="connsiteY2" fmla="*/ 85490 h 352425"/>
                    <a:gd name="connsiteX3" fmla="*/ 7144 w 400050"/>
                    <a:gd name="connsiteY3" fmla="*/ 224174 h 352425"/>
                    <a:gd name="connsiteX4" fmla="*/ 282607 w 400050"/>
                    <a:gd name="connsiteY4" fmla="*/ 347427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0" h="352425">
                      <a:moveTo>
                        <a:pt x="282607" y="347427"/>
                      </a:moveTo>
                      <a:cubicBezTo>
                        <a:pt x="358997" y="281324"/>
                        <a:pt x="410909" y="40341"/>
                        <a:pt x="394525" y="34341"/>
                      </a:cubicBezTo>
                      <a:cubicBezTo>
                        <a:pt x="269938" y="-11760"/>
                        <a:pt x="218218" y="-2140"/>
                        <a:pt x="155829" y="85490"/>
                      </a:cubicBezTo>
                      <a:cubicBezTo>
                        <a:pt x="103632" y="158832"/>
                        <a:pt x="7144" y="224174"/>
                        <a:pt x="7144" y="224174"/>
                      </a:cubicBezTo>
                      <a:cubicBezTo>
                        <a:pt x="7144" y="224174"/>
                        <a:pt x="126111" y="335712"/>
                        <a:pt x="282607" y="347427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>
                <a:xfrm>
                  <a:off x="1510548" y="3241398"/>
                  <a:ext cx="161925" cy="276225"/>
                </a:xfrm>
                <a:custGeom>
                  <a:avLst/>
                  <a:gdLst>
                    <a:gd name="connsiteX0" fmla="*/ 21262 w 161925"/>
                    <a:gd name="connsiteY0" fmla="*/ 211646 h 276225"/>
                    <a:gd name="connsiteX1" fmla="*/ 133372 w 161925"/>
                    <a:gd name="connsiteY1" fmla="*/ 269938 h 276225"/>
                    <a:gd name="connsiteX2" fmla="*/ 159661 w 161925"/>
                    <a:gd name="connsiteY2" fmla="*/ 69533 h 276225"/>
                    <a:gd name="connsiteX3" fmla="*/ 22024 w 161925"/>
                    <a:gd name="connsiteY3" fmla="*/ 7144 h 276225"/>
                    <a:gd name="connsiteX4" fmla="*/ 21262 w 161925"/>
                    <a:gd name="connsiteY4" fmla="*/ 211646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276225">
                      <a:moveTo>
                        <a:pt x="21262" y="211646"/>
                      </a:moveTo>
                      <a:cubicBezTo>
                        <a:pt x="30025" y="231553"/>
                        <a:pt x="71650" y="251270"/>
                        <a:pt x="133372" y="269938"/>
                      </a:cubicBezTo>
                      <a:cubicBezTo>
                        <a:pt x="142897" y="203168"/>
                        <a:pt x="151469" y="136588"/>
                        <a:pt x="159661" y="69533"/>
                      </a:cubicBezTo>
                      <a:cubicBezTo>
                        <a:pt x="113274" y="50197"/>
                        <a:pt x="67363" y="29432"/>
                        <a:pt x="22024" y="7144"/>
                      </a:cubicBezTo>
                      <a:cubicBezTo>
                        <a:pt x="3832" y="80391"/>
                        <a:pt x="879" y="165640"/>
                        <a:pt x="21262" y="211646"/>
                      </a:cubicBezTo>
                      <a:close/>
                    </a:path>
                  </a:pathLst>
                </a:custGeom>
                <a:solidFill>
                  <a:srgbClr val="71AF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>
                  <a:off x="1525428" y="3108722"/>
                  <a:ext cx="171450" cy="200025"/>
                </a:xfrm>
                <a:custGeom>
                  <a:avLst/>
                  <a:gdLst>
                    <a:gd name="connsiteX0" fmla="*/ 103346 w 171450"/>
                    <a:gd name="connsiteY0" fmla="*/ 7518 h 200025"/>
                    <a:gd name="connsiteX1" fmla="*/ 7144 w 171450"/>
                    <a:gd name="connsiteY1" fmla="*/ 139820 h 200025"/>
                    <a:gd name="connsiteX2" fmla="*/ 144780 w 171450"/>
                    <a:gd name="connsiteY2" fmla="*/ 202209 h 200025"/>
                    <a:gd name="connsiteX3" fmla="*/ 166402 w 171450"/>
                    <a:gd name="connsiteY3" fmla="*/ 16186 h 200025"/>
                    <a:gd name="connsiteX4" fmla="*/ 103346 w 171450"/>
                    <a:gd name="connsiteY4" fmla="*/ 751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200025">
                      <a:moveTo>
                        <a:pt x="103346" y="7518"/>
                      </a:moveTo>
                      <a:cubicBezTo>
                        <a:pt x="60865" y="1708"/>
                        <a:pt x="25908" y="64382"/>
                        <a:pt x="7144" y="139820"/>
                      </a:cubicBezTo>
                      <a:cubicBezTo>
                        <a:pt x="52483" y="162109"/>
                        <a:pt x="98298" y="182873"/>
                        <a:pt x="144780" y="202209"/>
                      </a:cubicBezTo>
                      <a:cubicBezTo>
                        <a:pt x="152210" y="140868"/>
                        <a:pt x="159353" y="79051"/>
                        <a:pt x="166402" y="16186"/>
                      </a:cubicBezTo>
                      <a:cubicBezTo>
                        <a:pt x="145637" y="13328"/>
                        <a:pt x="124682" y="10471"/>
                        <a:pt x="103346" y="7518"/>
                      </a:cubicBezTo>
                      <a:close/>
                    </a:path>
                  </a:pathLst>
                </a:custGeom>
                <a:solidFill>
                  <a:srgbClr val="8ECF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>
                  <a:off x="1663064" y="3117764"/>
                  <a:ext cx="1476375" cy="409575"/>
                </a:xfrm>
                <a:custGeom>
                  <a:avLst/>
                  <a:gdLst>
                    <a:gd name="connsiteX0" fmla="*/ 1427798 w 1476375"/>
                    <a:gd name="connsiteY0" fmla="*/ 387858 h 409575"/>
                    <a:gd name="connsiteX1" fmla="*/ 1473327 w 1476375"/>
                    <a:gd name="connsiteY1" fmla="*/ 337566 h 409575"/>
                    <a:gd name="connsiteX2" fmla="*/ 631412 w 1476375"/>
                    <a:gd name="connsiteY2" fmla="*/ 101537 h 409575"/>
                    <a:gd name="connsiteX3" fmla="*/ 532543 w 1476375"/>
                    <a:gd name="connsiteY3" fmla="*/ 146304 h 409575"/>
                    <a:gd name="connsiteX4" fmla="*/ 328613 w 1476375"/>
                    <a:gd name="connsiteY4" fmla="*/ 51244 h 409575"/>
                    <a:gd name="connsiteX5" fmla="*/ 28861 w 1476375"/>
                    <a:gd name="connsiteY5" fmla="*/ 7144 h 409575"/>
                    <a:gd name="connsiteX6" fmla="*/ 7144 w 1476375"/>
                    <a:gd name="connsiteY6" fmla="*/ 193072 h 409575"/>
                    <a:gd name="connsiteX7" fmla="*/ 1427798 w 1476375"/>
                    <a:gd name="connsiteY7" fmla="*/ 387858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6375" h="409575">
                      <a:moveTo>
                        <a:pt x="1427798" y="387858"/>
                      </a:moveTo>
                      <a:cubicBezTo>
                        <a:pt x="1454849" y="370713"/>
                        <a:pt x="1471517" y="353568"/>
                        <a:pt x="1473327" y="337566"/>
                      </a:cubicBezTo>
                      <a:cubicBezTo>
                        <a:pt x="1475899" y="314611"/>
                        <a:pt x="1307402" y="221933"/>
                        <a:pt x="631412" y="101537"/>
                      </a:cubicBezTo>
                      <a:cubicBezTo>
                        <a:pt x="604266" y="128683"/>
                        <a:pt x="570262" y="149162"/>
                        <a:pt x="532543" y="146304"/>
                      </a:cubicBezTo>
                      <a:cubicBezTo>
                        <a:pt x="455676" y="140398"/>
                        <a:pt x="379762" y="121444"/>
                        <a:pt x="328613" y="51244"/>
                      </a:cubicBezTo>
                      <a:cubicBezTo>
                        <a:pt x="235934" y="36671"/>
                        <a:pt x="136208" y="22193"/>
                        <a:pt x="28861" y="7144"/>
                      </a:cubicBezTo>
                      <a:cubicBezTo>
                        <a:pt x="21717" y="69913"/>
                        <a:pt x="14573" y="131731"/>
                        <a:pt x="7144" y="193072"/>
                      </a:cubicBezTo>
                      <a:cubicBezTo>
                        <a:pt x="452342" y="378905"/>
                        <a:pt x="945928" y="432816"/>
                        <a:pt x="1427798" y="387858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>
                  <a:off x="1636680" y="3303787"/>
                  <a:ext cx="1457325" cy="342900"/>
                </a:xfrm>
                <a:custGeom>
                  <a:avLst/>
                  <a:gdLst>
                    <a:gd name="connsiteX0" fmla="*/ 33433 w 1457325"/>
                    <a:gd name="connsiteY0" fmla="*/ 7144 h 342900"/>
                    <a:gd name="connsiteX1" fmla="*/ 7144 w 1457325"/>
                    <a:gd name="connsiteY1" fmla="*/ 207454 h 342900"/>
                    <a:gd name="connsiteX2" fmla="*/ 902113 w 1457325"/>
                    <a:gd name="connsiteY2" fmla="*/ 336042 h 342900"/>
                    <a:gd name="connsiteX3" fmla="*/ 1454182 w 1457325"/>
                    <a:gd name="connsiteY3" fmla="*/ 201835 h 342900"/>
                    <a:gd name="connsiteX4" fmla="*/ 33433 w 1457325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7325" h="342900">
                      <a:moveTo>
                        <a:pt x="33433" y="7144"/>
                      </a:moveTo>
                      <a:cubicBezTo>
                        <a:pt x="25241" y="74200"/>
                        <a:pt x="16669" y="140779"/>
                        <a:pt x="7144" y="207454"/>
                      </a:cubicBezTo>
                      <a:cubicBezTo>
                        <a:pt x="235077" y="276606"/>
                        <a:pt x="739616" y="332422"/>
                        <a:pt x="902113" y="336042"/>
                      </a:cubicBezTo>
                      <a:cubicBezTo>
                        <a:pt x="1067562" y="339947"/>
                        <a:pt x="1345406" y="270796"/>
                        <a:pt x="1454182" y="201835"/>
                      </a:cubicBezTo>
                      <a:cubicBezTo>
                        <a:pt x="972312" y="246793"/>
                        <a:pt x="478726" y="192881"/>
                        <a:pt x="33433" y="7144"/>
                      </a:cubicBezTo>
                      <a:close/>
                    </a:path>
                  </a:pathLst>
                </a:custGeom>
                <a:solidFill>
                  <a:srgbClr val="F3723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>
                  <a:off x="1883744" y="2935568"/>
                  <a:ext cx="666750" cy="180975"/>
                </a:xfrm>
                <a:custGeom>
                  <a:avLst/>
                  <a:gdLst>
                    <a:gd name="connsiteX0" fmla="*/ 665146 w 666750"/>
                    <a:gd name="connsiteY0" fmla="*/ 166004 h 180975"/>
                    <a:gd name="connsiteX1" fmla="*/ 334057 w 666750"/>
                    <a:gd name="connsiteY1" fmla="*/ 130380 h 180975"/>
                    <a:gd name="connsiteX2" fmla="*/ 7254 w 666750"/>
                    <a:gd name="connsiteY2" fmla="*/ 45131 h 180975"/>
                    <a:gd name="connsiteX3" fmla="*/ 313768 w 666750"/>
                    <a:gd name="connsiteY3" fmla="*/ 21700 h 180975"/>
                    <a:gd name="connsiteX4" fmla="*/ 665146 w 666750"/>
                    <a:gd name="connsiteY4" fmla="*/ 16600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0" h="180975">
                      <a:moveTo>
                        <a:pt x="665146" y="166004"/>
                      </a:moveTo>
                      <a:cubicBezTo>
                        <a:pt x="640857" y="192769"/>
                        <a:pt x="507793" y="164099"/>
                        <a:pt x="334057" y="130380"/>
                      </a:cubicBezTo>
                      <a:cubicBezTo>
                        <a:pt x="152796" y="95138"/>
                        <a:pt x="2491" y="71039"/>
                        <a:pt x="7254" y="45131"/>
                      </a:cubicBezTo>
                      <a:cubicBezTo>
                        <a:pt x="12016" y="19223"/>
                        <a:pt x="132127" y="-11638"/>
                        <a:pt x="313768" y="21700"/>
                      </a:cubicBezTo>
                      <a:cubicBezTo>
                        <a:pt x="495505" y="55133"/>
                        <a:pt x="682862" y="146477"/>
                        <a:pt x="665146" y="166004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>
                  <a:off x="1798404" y="3498429"/>
                  <a:ext cx="666750" cy="180975"/>
                </a:xfrm>
                <a:custGeom>
                  <a:avLst/>
                  <a:gdLst>
                    <a:gd name="connsiteX0" fmla="*/ 665523 w 666750"/>
                    <a:gd name="connsiteY0" fmla="*/ 164451 h 180975"/>
                    <a:gd name="connsiteX1" fmla="*/ 334338 w 666750"/>
                    <a:gd name="connsiteY1" fmla="*/ 129875 h 180975"/>
                    <a:gd name="connsiteX2" fmla="*/ 7250 w 666750"/>
                    <a:gd name="connsiteY2" fmla="*/ 45674 h 180975"/>
                    <a:gd name="connsiteX3" fmla="*/ 313669 w 666750"/>
                    <a:gd name="connsiteY3" fmla="*/ 21290 h 180975"/>
                    <a:gd name="connsiteX4" fmla="*/ 665523 w 666750"/>
                    <a:gd name="connsiteY4" fmla="*/ 164451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0" h="180975">
                      <a:moveTo>
                        <a:pt x="665523" y="164451"/>
                      </a:moveTo>
                      <a:cubicBezTo>
                        <a:pt x="660855" y="190454"/>
                        <a:pt x="516171" y="162641"/>
                        <a:pt x="334338" y="129875"/>
                      </a:cubicBezTo>
                      <a:cubicBezTo>
                        <a:pt x="152601" y="97109"/>
                        <a:pt x="2583" y="71678"/>
                        <a:pt x="7250" y="45674"/>
                      </a:cubicBezTo>
                      <a:cubicBezTo>
                        <a:pt x="11917" y="19671"/>
                        <a:pt x="131932" y="-11571"/>
                        <a:pt x="313669" y="21290"/>
                      </a:cubicBezTo>
                      <a:cubicBezTo>
                        <a:pt x="495501" y="54152"/>
                        <a:pt x="670190" y="138543"/>
                        <a:pt x="665523" y="164451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>
                  <a:off x="2026348" y="2995463"/>
                  <a:ext cx="66675" cy="581025"/>
                </a:xfrm>
                <a:custGeom>
                  <a:avLst/>
                  <a:gdLst>
                    <a:gd name="connsiteX0" fmla="*/ 65342 w 66675"/>
                    <a:gd name="connsiteY0" fmla="*/ 570262 h 581025"/>
                    <a:gd name="connsiteX1" fmla="*/ 24670 w 66675"/>
                    <a:gd name="connsiteY1" fmla="*/ 576263 h 581025"/>
                    <a:gd name="connsiteX2" fmla="*/ 7144 w 66675"/>
                    <a:gd name="connsiteY2" fmla="*/ 13049 h 581025"/>
                    <a:gd name="connsiteX3" fmla="*/ 47720 w 66675"/>
                    <a:gd name="connsiteY3" fmla="*/ 7144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581025">
                      <a:moveTo>
                        <a:pt x="65342" y="570262"/>
                      </a:moveTo>
                      <a:lnTo>
                        <a:pt x="24670" y="576263"/>
                      </a:lnTo>
                      <a:lnTo>
                        <a:pt x="7144" y="13049"/>
                      </a:lnTo>
                      <a:lnTo>
                        <a:pt x="47720" y="7144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>
                  <a:off x="2179320" y="3023943"/>
                  <a:ext cx="190500" cy="571500"/>
                </a:xfrm>
                <a:custGeom>
                  <a:avLst/>
                  <a:gdLst>
                    <a:gd name="connsiteX0" fmla="*/ 7144 w 190500"/>
                    <a:gd name="connsiteY0" fmla="*/ 552450 h 571500"/>
                    <a:gd name="connsiteX1" fmla="*/ 45434 w 190500"/>
                    <a:gd name="connsiteY1" fmla="*/ 567214 h 571500"/>
                    <a:gd name="connsiteX2" fmla="*/ 187261 w 190500"/>
                    <a:gd name="connsiteY2" fmla="*/ 22003 h 571500"/>
                    <a:gd name="connsiteX3" fmla="*/ 148971 w 190500"/>
                    <a:gd name="connsiteY3" fmla="*/ 7144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0" h="571500">
                      <a:moveTo>
                        <a:pt x="7144" y="552450"/>
                      </a:moveTo>
                      <a:lnTo>
                        <a:pt x="45434" y="567214"/>
                      </a:lnTo>
                      <a:lnTo>
                        <a:pt x="187261" y="22003"/>
                      </a:lnTo>
                      <a:lnTo>
                        <a:pt x="148971" y="7144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>
                  <a:off x="2804037" y="3443370"/>
                  <a:ext cx="314325" cy="114300"/>
                </a:xfrm>
                <a:custGeom>
                  <a:avLst/>
                  <a:gdLst>
                    <a:gd name="connsiteX0" fmla="*/ 311399 w 314325"/>
                    <a:gd name="connsiteY0" fmla="*/ 98257 h 114300"/>
                    <a:gd name="connsiteX1" fmla="*/ 157189 w 314325"/>
                    <a:gd name="connsiteY1" fmla="*/ 88065 h 114300"/>
                    <a:gd name="connsiteX2" fmla="*/ 7266 w 314325"/>
                    <a:gd name="connsiteY2" fmla="*/ 42345 h 114300"/>
                    <a:gd name="connsiteX3" fmla="*/ 152617 w 314325"/>
                    <a:gd name="connsiteY3" fmla="*/ 11674 h 114300"/>
                    <a:gd name="connsiteX4" fmla="*/ 311399 w 314325"/>
                    <a:gd name="connsiteY4" fmla="*/ 98257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114300">
                      <a:moveTo>
                        <a:pt x="311399" y="98257"/>
                      </a:moveTo>
                      <a:cubicBezTo>
                        <a:pt x="307970" y="116926"/>
                        <a:pt x="241200" y="103495"/>
                        <a:pt x="157189" y="88065"/>
                      </a:cubicBezTo>
                      <a:cubicBezTo>
                        <a:pt x="73179" y="72634"/>
                        <a:pt x="3837" y="61014"/>
                        <a:pt x="7266" y="42345"/>
                      </a:cubicBezTo>
                      <a:cubicBezTo>
                        <a:pt x="10695" y="23676"/>
                        <a:pt x="68607" y="-3756"/>
                        <a:pt x="152617" y="11674"/>
                      </a:cubicBezTo>
                      <a:cubicBezTo>
                        <a:pt x="236628" y="27105"/>
                        <a:pt x="314828" y="79588"/>
                        <a:pt x="311399" y="98257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>
                  <a:off x="1350236" y="3184707"/>
                  <a:ext cx="114300" cy="152400"/>
                </a:xfrm>
                <a:custGeom>
                  <a:avLst/>
                  <a:gdLst>
                    <a:gd name="connsiteX0" fmla="*/ 115661 w 114300"/>
                    <a:gd name="connsiteY0" fmla="*/ 7161 h 152400"/>
                    <a:gd name="connsiteX1" fmla="*/ 85848 w 114300"/>
                    <a:gd name="connsiteY1" fmla="*/ 145464 h 152400"/>
                    <a:gd name="connsiteX2" fmla="*/ 8029 w 114300"/>
                    <a:gd name="connsiteY2" fmla="*/ 56310 h 152400"/>
                    <a:gd name="connsiteX3" fmla="*/ 115661 w 114300"/>
                    <a:gd name="connsiteY3" fmla="*/ 7161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52400">
                      <a:moveTo>
                        <a:pt x="115661" y="7161"/>
                      </a:moveTo>
                      <a:lnTo>
                        <a:pt x="85848" y="145464"/>
                      </a:lnTo>
                      <a:cubicBezTo>
                        <a:pt x="33842" y="122604"/>
                        <a:pt x="1266" y="87743"/>
                        <a:pt x="8029" y="56310"/>
                      </a:cubicBezTo>
                      <a:cubicBezTo>
                        <a:pt x="14792" y="24878"/>
                        <a:pt x="58797" y="6494"/>
                        <a:pt x="115661" y="7161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>
                <a:xfrm>
                  <a:off x="1348487" y="2950929"/>
                  <a:ext cx="219075" cy="628650"/>
                </a:xfrm>
                <a:custGeom>
                  <a:avLst/>
                  <a:gdLst>
                    <a:gd name="connsiteX0" fmla="*/ 178797 w 219075"/>
                    <a:gd name="connsiteY0" fmla="*/ 16562 h 628650"/>
                    <a:gd name="connsiteX1" fmla="*/ 147485 w 219075"/>
                    <a:gd name="connsiteY1" fmla="*/ 324834 h 628650"/>
                    <a:gd name="connsiteX2" fmla="*/ 44412 w 219075"/>
                    <a:gd name="connsiteY2" fmla="*/ 617048 h 628650"/>
                    <a:gd name="connsiteX3" fmla="*/ 75724 w 219075"/>
                    <a:gd name="connsiteY3" fmla="*/ 308775 h 628650"/>
                    <a:gd name="connsiteX4" fmla="*/ 178797 w 219075"/>
                    <a:gd name="connsiteY4" fmla="*/ 16562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628650">
                      <a:moveTo>
                        <a:pt x="178797" y="16562"/>
                      </a:moveTo>
                      <a:cubicBezTo>
                        <a:pt x="198613" y="20996"/>
                        <a:pt x="184594" y="159015"/>
                        <a:pt x="147485" y="324834"/>
                      </a:cubicBezTo>
                      <a:cubicBezTo>
                        <a:pt x="110376" y="490654"/>
                        <a:pt x="64228" y="621482"/>
                        <a:pt x="44412" y="617048"/>
                      </a:cubicBezTo>
                      <a:cubicBezTo>
                        <a:pt x="24596" y="612613"/>
                        <a:pt x="38615" y="474594"/>
                        <a:pt x="75724" y="308775"/>
                      </a:cubicBezTo>
                      <a:cubicBezTo>
                        <a:pt x="112834" y="142955"/>
                        <a:pt x="158981" y="12127"/>
                        <a:pt x="178797" y="16562"/>
                      </a:cubicBezTo>
                      <a:close/>
                    </a:path>
                  </a:pathLst>
                </a:custGeom>
                <a:solidFill>
                  <a:srgbClr val="8ECF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200" name="图形 199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 rot="20841257">
                <a:off x="1236712" y="3564583"/>
                <a:ext cx="258848" cy="251453"/>
              </a:xfrm>
              <a:prstGeom prst="rect">
                <a:avLst/>
              </a:prstGeom>
            </p:spPr>
          </p:pic>
        </p:grpSp>
        <p:pic>
          <p:nvPicPr>
            <p:cNvPr id="210" name="图形 20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20841257">
              <a:off x="3676779" y="4562211"/>
              <a:ext cx="258848" cy="251453"/>
            </a:xfrm>
            <a:prstGeom prst="rect">
              <a:avLst/>
            </a:prstGeom>
          </p:spPr>
        </p:pic>
        <p:sp>
          <p:nvSpPr>
            <p:cNvPr id="213" name="任意多边形: 形状 212"/>
            <p:cNvSpPr/>
            <p:nvPr/>
          </p:nvSpPr>
          <p:spPr>
            <a:xfrm>
              <a:off x="4265275" y="1876831"/>
              <a:ext cx="1101689" cy="625283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44805" y="2085340"/>
            <a:ext cx="69138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在同一跑道内，从蓝色</a:t>
            </a:r>
            <a:r>
              <a:rPr lang="zh-CN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起跑线位置</a:t>
            </a:r>
            <a:r>
              <a:rPr lang="zh-CN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出发，看谁的小猫最先到达终点（红</a:t>
            </a:r>
            <a:r>
              <a:rPr lang="zh-CN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色小旗处），如果小猫偏离跑道则游戏失败。</a:t>
            </a:r>
            <a:endParaRPr lang="zh-CN" sz="40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482090"/>
            <a:ext cx="4572000" cy="3435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647950" y="2414270"/>
            <a:ext cx="1026858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打开桌面文件</a:t>
            </a:r>
            <a:r>
              <a:rPr lang="en-US" altLang="zh-CN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“</a:t>
            </a:r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马拉松赛半成品</a:t>
            </a:r>
            <a:r>
              <a:rPr lang="en-US" altLang="zh-CN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”</a:t>
            </a:r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并</a:t>
            </a:r>
            <a:endParaRPr lang="zh-CN" altLang="en-US" sz="40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pPr algn="l"/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完成以下赛前准备工作：</a:t>
            </a:r>
            <a:endParaRPr lang="zh-CN" altLang="en-US" sz="40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pPr algn="l"/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（</a:t>
            </a:r>
            <a:r>
              <a:rPr lang="en-US" altLang="zh-CN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1</a:t>
            </a:r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）移动到起点位置</a:t>
            </a:r>
            <a:endParaRPr lang="zh-CN" altLang="en-US" sz="40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pPr algn="l"/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（</a:t>
            </a:r>
            <a:r>
              <a:rPr lang="en-US" altLang="zh-CN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2</a:t>
            </a:r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）面向赛道方向</a:t>
            </a:r>
            <a:endParaRPr lang="zh-CN" altLang="en-US" sz="40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pPr algn="l"/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（</a:t>
            </a:r>
            <a:r>
              <a:rPr lang="en-US" altLang="zh-CN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3</a:t>
            </a:r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）尝试前进几步</a:t>
            </a:r>
            <a:endParaRPr lang="zh-CN" altLang="en-US" sz="40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481330" y="274320"/>
            <a:ext cx="3631986" cy="2513965"/>
            <a:chOff x="1416052" y="1876831"/>
            <a:chExt cx="4264556" cy="2936833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416052" y="1903676"/>
              <a:ext cx="4264556" cy="2473526"/>
              <a:chOff x="1229335" y="1913966"/>
              <a:chExt cx="4264556" cy="247352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623503" y="2283764"/>
                <a:ext cx="3870388" cy="2103728"/>
                <a:chOff x="1422734" y="2152875"/>
                <a:chExt cx="3870388" cy="2103728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1542775" y="2152875"/>
                  <a:ext cx="3378097" cy="1917299"/>
                  <a:chOff x="1542775" y="2152875"/>
                  <a:chExt cx="3378097" cy="1917299"/>
                </a:xfrm>
              </p:grpSpPr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1542775" y="2152875"/>
                    <a:ext cx="3378097" cy="1917299"/>
                  </a:xfrm>
                  <a:custGeom>
                    <a:avLst/>
                    <a:gdLst>
                      <a:gd name="connsiteX0" fmla="*/ 944556 w 1409700"/>
                      <a:gd name="connsiteY0" fmla="*/ 263931 h 800100"/>
                      <a:gd name="connsiteX1" fmla="*/ 1140390 w 1409700"/>
                      <a:gd name="connsiteY1" fmla="*/ 234975 h 800100"/>
                      <a:gd name="connsiteX2" fmla="*/ 1261643 w 1409700"/>
                      <a:gd name="connsiteY2" fmla="*/ 408521 h 800100"/>
                      <a:gd name="connsiteX3" fmla="*/ 1350606 w 1409700"/>
                      <a:gd name="connsiteY3" fmla="*/ 372802 h 800100"/>
                      <a:gd name="connsiteX4" fmla="*/ 1409280 w 1409700"/>
                      <a:gd name="connsiteY4" fmla="*/ 459384 h 800100"/>
                      <a:gd name="connsiteX5" fmla="*/ 1314888 w 1409700"/>
                      <a:gd name="connsiteY5" fmla="*/ 646265 h 800100"/>
                      <a:gd name="connsiteX6" fmla="*/ 1108290 w 1409700"/>
                      <a:gd name="connsiteY6" fmla="*/ 612642 h 800100"/>
                      <a:gd name="connsiteX7" fmla="*/ 954938 w 1409700"/>
                      <a:gd name="connsiteY7" fmla="*/ 776091 h 800100"/>
                      <a:gd name="connsiteX8" fmla="*/ 745293 w 1409700"/>
                      <a:gd name="connsiteY8" fmla="*/ 697033 h 800100"/>
                      <a:gd name="connsiteX9" fmla="*/ 489070 w 1409700"/>
                      <a:gd name="connsiteY9" fmla="*/ 785901 h 800100"/>
                      <a:gd name="connsiteX10" fmla="*/ 362292 w 1409700"/>
                      <a:gd name="connsiteY10" fmla="*/ 546157 h 800100"/>
                      <a:gd name="connsiteX11" fmla="*/ 150933 w 1409700"/>
                      <a:gd name="connsiteY11" fmla="*/ 580733 h 800100"/>
                      <a:gd name="connsiteX12" fmla="*/ 7200 w 1409700"/>
                      <a:gd name="connsiteY12" fmla="*/ 443001 h 800100"/>
                      <a:gd name="connsiteX13" fmla="*/ 293808 w 1409700"/>
                      <a:gd name="connsiteY13" fmla="*/ 340798 h 800100"/>
                      <a:gd name="connsiteX14" fmla="*/ 282473 w 1409700"/>
                      <a:gd name="connsiteY14" fmla="*/ 255073 h 800100"/>
                      <a:gd name="connsiteX15" fmla="*/ 331336 w 1409700"/>
                      <a:gd name="connsiteY15" fmla="*/ 175349 h 800100"/>
                      <a:gd name="connsiteX16" fmla="*/ 454304 w 1409700"/>
                      <a:gd name="connsiteY16" fmla="*/ 113531 h 800100"/>
                      <a:gd name="connsiteX17" fmla="*/ 573176 w 1409700"/>
                      <a:gd name="connsiteY17" fmla="*/ 172872 h 800100"/>
                      <a:gd name="connsiteX18" fmla="*/ 629850 w 1409700"/>
                      <a:gd name="connsiteY18" fmla="*/ 27235 h 800100"/>
                      <a:gd name="connsiteX19" fmla="*/ 770153 w 1409700"/>
                      <a:gd name="connsiteY19" fmla="*/ 21139 h 800100"/>
                      <a:gd name="connsiteX20" fmla="*/ 944556 w 1409700"/>
                      <a:gd name="connsiteY20" fmla="*/ 263931 h 80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409700" h="800100">
                        <a:moveTo>
                          <a:pt x="944556" y="263931"/>
                        </a:moveTo>
                        <a:cubicBezTo>
                          <a:pt x="987132" y="205448"/>
                          <a:pt x="1077810" y="198780"/>
                          <a:pt x="1140390" y="234975"/>
                        </a:cubicBezTo>
                        <a:cubicBezTo>
                          <a:pt x="1202969" y="271170"/>
                          <a:pt x="1240783" y="339369"/>
                          <a:pt x="1261643" y="408521"/>
                        </a:cubicBezTo>
                        <a:cubicBezTo>
                          <a:pt x="1270882" y="373374"/>
                          <a:pt x="1317459" y="358038"/>
                          <a:pt x="1350606" y="372802"/>
                        </a:cubicBezTo>
                        <a:cubicBezTo>
                          <a:pt x="1383849" y="387566"/>
                          <a:pt x="1403280" y="423570"/>
                          <a:pt x="1409280" y="459384"/>
                        </a:cubicBezTo>
                        <a:cubicBezTo>
                          <a:pt x="1421472" y="533012"/>
                          <a:pt x="1381467" y="612356"/>
                          <a:pt x="1314888" y="646265"/>
                        </a:cubicBezTo>
                        <a:cubicBezTo>
                          <a:pt x="1248403" y="680078"/>
                          <a:pt x="1160583" y="665791"/>
                          <a:pt x="1108290" y="612642"/>
                        </a:cubicBezTo>
                        <a:cubicBezTo>
                          <a:pt x="1095336" y="690746"/>
                          <a:pt x="1032090" y="758088"/>
                          <a:pt x="954938" y="776091"/>
                        </a:cubicBezTo>
                        <a:cubicBezTo>
                          <a:pt x="877785" y="793997"/>
                          <a:pt x="791394" y="761422"/>
                          <a:pt x="745293" y="697033"/>
                        </a:cubicBezTo>
                        <a:cubicBezTo>
                          <a:pt x="695763" y="782091"/>
                          <a:pt x="580701" y="822001"/>
                          <a:pt x="489070" y="785901"/>
                        </a:cubicBezTo>
                        <a:cubicBezTo>
                          <a:pt x="397440" y="749802"/>
                          <a:pt x="340575" y="642169"/>
                          <a:pt x="362292" y="546157"/>
                        </a:cubicBezTo>
                        <a:cubicBezTo>
                          <a:pt x="293808" y="568636"/>
                          <a:pt x="222275" y="591305"/>
                          <a:pt x="150933" y="580733"/>
                        </a:cubicBezTo>
                        <a:cubicBezTo>
                          <a:pt x="79686" y="570160"/>
                          <a:pt x="9391" y="515105"/>
                          <a:pt x="7200" y="443001"/>
                        </a:cubicBezTo>
                        <a:cubicBezTo>
                          <a:pt x="3200" y="309270"/>
                          <a:pt x="212083" y="238500"/>
                          <a:pt x="293808" y="340798"/>
                        </a:cubicBezTo>
                        <a:cubicBezTo>
                          <a:pt x="279996" y="314795"/>
                          <a:pt x="275710" y="283743"/>
                          <a:pt x="282473" y="255073"/>
                        </a:cubicBezTo>
                        <a:cubicBezTo>
                          <a:pt x="289712" y="224307"/>
                          <a:pt x="308952" y="197637"/>
                          <a:pt x="331336" y="175349"/>
                        </a:cubicBezTo>
                        <a:cubicBezTo>
                          <a:pt x="364578" y="142392"/>
                          <a:pt x="407631" y="117056"/>
                          <a:pt x="454304" y="113531"/>
                        </a:cubicBezTo>
                        <a:cubicBezTo>
                          <a:pt x="500976" y="110007"/>
                          <a:pt x="550983" y="131629"/>
                          <a:pt x="573176" y="172872"/>
                        </a:cubicBezTo>
                        <a:cubicBezTo>
                          <a:pt x="547458" y="124961"/>
                          <a:pt x="591750" y="50952"/>
                          <a:pt x="629850" y="27235"/>
                        </a:cubicBezTo>
                        <a:cubicBezTo>
                          <a:pt x="674712" y="-768"/>
                          <a:pt x="721290" y="3708"/>
                          <a:pt x="770153" y="21139"/>
                        </a:cubicBezTo>
                        <a:cubicBezTo>
                          <a:pt x="869499" y="56572"/>
                          <a:pt x="947223" y="156489"/>
                          <a:pt x="944556" y="263931"/>
                        </a:cubicBezTo>
                        <a:close/>
                      </a:path>
                    </a:pathLst>
                  </a:custGeom>
                  <a:solidFill>
                    <a:srgbClr val="D4EEF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椭圆 13"/>
                  <p:cNvSpPr/>
                  <p:nvPr/>
                </p:nvSpPr>
                <p:spPr>
                  <a:xfrm>
                    <a:off x="3393758" y="2449745"/>
                    <a:ext cx="725243" cy="725243"/>
                  </a:xfrm>
                  <a:prstGeom prst="ellipse">
                    <a:avLst/>
                  </a:prstGeom>
                  <a:solidFill>
                    <a:srgbClr val="D4EEF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8" name="组合 127"/>
                <p:cNvGrpSpPr/>
                <p:nvPr/>
              </p:nvGrpSpPr>
              <p:grpSpPr>
                <a:xfrm>
                  <a:off x="1551403" y="2235793"/>
                  <a:ext cx="3258464" cy="2020810"/>
                  <a:chOff x="1551403" y="2235793"/>
                  <a:chExt cx="3258464" cy="2020810"/>
                </a:xfrm>
                <a:solidFill>
                  <a:srgbClr val="D4EEF9"/>
                </a:solidFill>
              </p:grpSpPr>
              <p:sp>
                <p:nvSpPr>
                  <p:cNvPr id="129" name="椭圆 128"/>
                  <p:cNvSpPr/>
                  <p:nvPr/>
                </p:nvSpPr>
                <p:spPr>
                  <a:xfrm>
                    <a:off x="1551403" y="2672886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" name="椭圆 129"/>
                  <p:cNvSpPr/>
                  <p:nvPr/>
                </p:nvSpPr>
                <p:spPr>
                  <a:xfrm>
                    <a:off x="2099946" y="2502723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593196" y="3141865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2706115" y="2235793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3393758" y="2717801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4" name="椭圆 133"/>
                  <p:cNvSpPr/>
                  <p:nvPr/>
                </p:nvSpPr>
                <p:spPr>
                  <a:xfrm>
                    <a:off x="3692281" y="3175949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" name="椭圆 134"/>
                  <p:cNvSpPr/>
                  <p:nvPr/>
                </p:nvSpPr>
                <p:spPr>
                  <a:xfrm>
                    <a:off x="3158998" y="3258616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2398469" y="3322394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2044003" y="3144547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2680105" y="2776222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8" name="文本框 37"/>
                <p:cNvSpPr txBox="1"/>
                <p:nvPr/>
              </p:nvSpPr>
              <p:spPr>
                <a:xfrm>
                  <a:off x="1422734" y="2502269"/>
                  <a:ext cx="3870388" cy="1688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 b="1" dirty="0">
                      <a:solidFill>
                        <a:srgbClr val="3D4D71"/>
                      </a:solidFill>
                      <a:latin typeface="字魂手刻宋" panose="00000500000000000000" charset="-122"/>
                      <a:ea typeface="字魂手刻宋" panose="00000500000000000000" charset="-122"/>
                      <a:cs typeface="+mn-ea"/>
                      <a:sym typeface="+mn-lt"/>
                    </a:rPr>
                    <a:t>任务一</a:t>
                  </a:r>
                  <a:endParaRPr lang="zh-CN" altLang="en-US" sz="4400" b="1" dirty="0">
                    <a:solidFill>
                      <a:srgbClr val="3D4D71"/>
                    </a:solidFill>
                    <a:latin typeface="字魂手刻宋" panose="00000500000000000000" charset="-122"/>
                    <a:ea typeface="字魂手刻宋" panose="00000500000000000000" charset="-122"/>
                    <a:cs typeface="+mn-ea"/>
                    <a:sym typeface="+mn-lt"/>
                  </a:endParaRPr>
                </a:p>
                <a:p>
                  <a:pPr algn="dist"/>
                  <a:r>
                    <a:rPr lang="zh-CN" altLang="en-US" sz="4400" b="1" dirty="0">
                      <a:solidFill>
                        <a:srgbClr val="3D4D71"/>
                      </a:solidFill>
                      <a:latin typeface="字魂手刻宋" panose="00000500000000000000" charset="-122"/>
                      <a:ea typeface="字魂手刻宋" panose="00000500000000000000" charset="-122"/>
                      <a:cs typeface="+mn-ea"/>
                      <a:sym typeface="+mn-lt"/>
                    </a:rPr>
                    <a:t>赛前准备</a:t>
                  </a:r>
                  <a:endParaRPr lang="zh-CN" altLang="en-US" sz="4400" b="1" dirty="0">
                    <a:solidFill>
                      <a:srgbClr val="3D4D71"/>
                    </a:solidFill>
                    <a:latin typeface="字魂手刻宋" panose="00000500000000000000" charset="-122"/>
                    <a:ea typeface="字魂手刻宋" panose="00000500000000000000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9" name="组合 178"/>
              <p:cNvGrpSpPr/>
              <p:nvPr/>
            </p:nvGrpSpPr>
            <p:grpSpPr>
              <a:xfrm rot="20224607" flipH="1">
                <a:off x="1229335" y="1913966"/>
                <a:ext cx="1452262" cy="760744"/>
                <a:chOff x="1348487" y="2935568"/>
                <a:chExt cx="1870391" cy="979774"/>
              </a:xfrm>
            </p:grpSpPr>
            <p:sp>
              <p:nvSpPr>
                <p:cNvPr id="180" name="任意多边形: 形状 179"/>
                <p:cNvSpPr/>
                <p:nvPr/>
              </p:nvSpPr>
              <p:spPr>
                <a:xfrm>
                  <a:off x="1964343" y="3511216"/>
                  <a:ext cx="76200" cy="276225"/>
                </a:xfrm>
                <a:custGeom>
                  <a:avLst/>
                  <a:gdLst>
                    <a:gd name="connsiteX0" fmla="*/ 36895 w 76200"/>
                    <a:gd name="connsiteY0" fmla="*/ 7895 h 276225"/>
                    <a:gd name="connsiteX1" fmla="*/ 72865 w 76200"/>
                    <a:gd name="connsiteY1" fmla="*/ 11927 h 276225"/>
                    <a:gd name="connsiteX2" fmla="*/ 43866 w 76200"/>
                    <a:gd name="connsiteY2" fmla="*/ 270632 h 276225"/>
                    <a:gd name="connsiteX3" fmla="*/ 7895 w 76200"/>
                    <a:gd name="connsiteY3" fmla="*/ 26660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276225">
                      <a:moveTo>
                        <a:pt x="36895" y="7895"/>
                      </a:moveTo>
                      <a:lnTo>
                        <a:pt x="72865" y="11927"/>
                      </a:lnTo>
                      <a:lnTo>
                        <a:pt x="43866" y="270632"/>
                      </a:lnTo>
                      <a:lnTo>
                        <a:pt x="7895" y="266600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1" name="任意多边形: 形状 180"/>
                <p:cNvSpPr/>
                <p:nvPr/>
              </p:nvSpPr>
              <p:spPr>
                <a:xfrm>
                  <a:off x="1993777" y="3527527"/>
                  <a:ext cx="304800" cy="295275"/>
                </a:xfrm>
                <a:custGeom>
                  <a:avLst/>
                  <a:gdLst>
                    <a:gd name="connsiteX0" fmla="*/ 278815 w 304800"/>
                    <a:gd name="connsiteY0" fmla="*/ 10096 h 295275"/>
                    <a:gd name="connsiteX1" fmla="*/ 303457 w 304800"/>
                    <a:gd name="connsiteY1" fmla="*/ 36605 h 295275"/>
                    <a:gd name="connsiteX2" fmla="*/ 34737 w 304800"/>
                    <a:gd name="connsiteY2" fmla="*/ 286392 h 295275"/>
                    <a:gd name="connsiteX3" fmla="*/ 10095 w 304800"/>
                    <a:gd name="connsiteY3" fmla="*/ 259883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295275">
                      <a:moveTo>
                        <a:pt x="278815" y="10096"/>
                      </a:moveTo>
                      <a:lnTo>
                        <a:pt x="303457" y="36605"/>
                      </a:lnTo>
                      <a:lnTo>
                        <a:pt x="34737" y="286392"/>
                      </a:lnTo>
                      <a:lnTo>
                        <a:pt x="10095" y="259883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2" name="任意多边形: 形状 181"/>
                <p:cNvSpPr/>
                <p:nvPr/>
              </p:nvSpPr>
              <p:spPr>
                <a:xfrm>
                  <a:off x="1867901" y="3677217"/>
                  <a:ext cx="238125" cy="238125"/>
                </a:xfrm>
                <a:custGeom>
                  <a:avLst/>
                  <a:gdLst>
                    <a:gd name="connsiteX0" fmla="*/ 232647 w 238125"/>
                    <a:gd name="connsiteY0" fmla="*/ 132824 h 238125"/>
                    <a:gd name="connsiteX1" fmla="*/ 107679 w 238125"/>
                    <a:gd name="connsiteY1" fmla="*/ 232646 h 238125"/>
                    <a:gd name="connsiteX2" fmla="*/ 7857 w 238125"/>
                    <a:gd name="connsiteY2" fmla="*/ 107678 h 238125"/>
                    <a:gd name="connsiteX3" fmla="*/ 132825 w 238125"/>
                    <a:gd name="connsiteY3" fmla="*/ 7856 h 238125"/>
                    <a:gd name="connsiteX4" fmla="*/ 232647 w 238125"/>
                    <a:gd name="connsiteY4" fmla="*/ 132824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25" h="238125">
                      <a:moveTo>
                        <a:pt x="232647" y="132824"/>
                      </a:moveTo>
                      <a:cubicBezTo>
                        <a:pt x="225694" y="194927"/>
                        <a:pt x="169687" y="239599"/>
                        <a:pt x="107679" y="232646"/>
                      </a:cubicBezTo>
                      <a:cubicBezTo>
                        <a:pt x="45576" y="225692"/>
                        <a:pt x="904" y="169685"/>
                        <a:pt x="7857" y="107678"/>
                      </a:cubicBezTo>
                      <a:cubicBezTo>
                        <a:pt x="14810" y="45670"/>
                        <a:pt x="70817" y="902"/>
                        <a:pt x="132825" y="7856"/>
                      </a:cubicBezTo>
                      <a:cubicBezTo>
                        <a:pt x="194833" y="14809"/>
                        <a:pt x="239600" y="70721"/>
                        <a:pt x="232647" y="132824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>
                <a:xfrm>
                  <a:off x="1923954" y="3733270"/>
                  <a:ext cx="123825" cy="123825"/>
                </a:xfrm>
                <a:custGeom>
                  <a:avLst/>
                  <a:gdLst>
                    <a:gd name="connsiteX0" fmla="*/ 121063 w 123825"/>
                    <a:gd name="connsiteY0" fmla="*/ 64103 h 123825"/>
                    <a:gd name="connsiteX1" fmla="*/ 64103 w 123825"/>
                    <a:gd name="connsiteY1" fmla="*/ 121063 h 123825"/>
                    <a:gd name="connsiteX2" fmla="*/ 7144 w 123825"/>
                    <a:gd name="connsiteY2" fmla="*/ 64103 h 123825"/>
                    <a:gd name="connsiteX3" fmla="*/ 64103 w 123825"/>
                    <a:gd name="connsiteY3" fmla="*/ 7144 h 123825"/>
                    <a:gd name="connsiteX4" fmla="*/ 121063 w 123825"/>
                    <a:gd name="connsiteY4" fmla="*/ 64103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" h="123825">
                      <a:moveTo>
                        <a:pt x="121063" y="64103"/>
                      </a:moveTo>
                      <a:cubicBezTo>
                        <a:pt x="121063" y="95561"/>
                        <a:pt x="95561" y="121063"/>
                        <a:pt x="64103" y="121063"/>
                      </a:cubicBezTo>
                      <a:cubicBezTo>
                        <a:pt x="32645" y="121063"/>
                        <a:pt x="7144" y="95561"/>
                        <a:pt x="7144" y="64103"/>
                      </a:cubicBezTo>
                      <a:cubicBezTo>
                        <a:pt x="7144" y="32645"/>
                        <a:pt x="32645" y="7144"/>
                        <a:pt x="64103" y="7144"/>
                      </a:cubicBezTo>
                      <a:cubicBezTo>
                        <a:pt x="95561" y="7144"/>
                        <a:pt x="121063" y="32645"/>
                        <a:pt x="121063" y="64103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>
                <a:xfrm>
                  <a:off x="1469990" y="3222612"/>
                  <a:ext cx="104775" cy="114300"/>
                </a:xfrm>
                <a:custGeom>
                  <a:avLst/>
                  <a:gdLst>
                    <a:gd name="connsiteX0" fmla="*/ 22616 w 104775"/>
                    <a:gd name="connsiteY0" fmla="*/ 8196 h 114300"/>
                    <a:gd name="connsiteX1" fmla="*/ 100653 w 104775"/>
                    <a:gd name="connsiteY1" fmla="*/ 20861 h 114300"/>
                    <a:gd name="connsiteX2" fmla="*/ 86234 w 104775"/>
                    <a:gd name="connsiteY2" fmla="*/ 109711 h 114300"/>
                    <a:gd name="connsiteX3" fmla="*/ 8196 w 104775"/>
                    <a:gd name="connsiteY3" fmla="*/ 97046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14300">
                      <a:moveTo>
                        <a:pt x="22616" y="8196"/>
                      </a:moveTo>
                      <a:lnTo>
                        <a:pt x="100653" y="20861"/>
                      </a:lnTo>
                      <a:lnTo>
                        <a:pt x="86234" y="109711"/>
                      </a:lnTo>
                      <a:lnTo>
                        <a:pt x="8196" y="97046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>
                <a:xfrm>
                  <a:off x="2818828" y="3130001"/>
                  <a:ext cx="400050" cy="352425"/>
                </a:xfrm>
                <a:custGeom>
                  <a:avLst/>
                  <a:gdLst>
                    <a:gd name="connsiteX0" fmla="*/ 282607 w 400050"/>
                    <a:gd name="connsiteY0" fmla="*/ 347427 h 352425"/>
                    <a:gd name="connsiteX1" fmla="*/ 394525 w 400050"/>
                    <a:gd name="connsiteY1" fmla="*/ 34341 h 352425"/>
                    <a:gd name="connsiteX2" fmla="*/ 155829 w 400050"/>
                    <a:gd name="connsiteY2" fmla="*/ 85490 h 352425"/>
                    <a:gd name="connsiteX3" fmla="*/ 7144 w 400050"/>
                    <a:gd name="connsiteY3" fmla="*/ 224174 h 352425"/>
                    <a:gd name="connsiteX4" fmla="*/ 282607 w 400050"/>
                    <a:gd name="connsiteY4" fmla="*/ 347427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0" h="352425">
                      <a:moveTo>
                        <a:pt x="282607" y="347427"/>
                      </a:moveTo>
                      <a:cubicBezTo>
                        <a:pt x="358997" y="281324"/>
                        <a:pt x="410909" y="40341"/>
                        <a:pt x="394525" y="34341"/>
                      </a:cubicBezTo>
                      <a:cubicBezTo>
                        <a:pt x="269938" y="-11760"/>
                        <a:pt x="218218" y="-2140"/>
                        <a:pt x="155829" y="85490"/>
                      </a:cubicBezTo>
                      <a:cubicBezTo>
                        <a:pt x="103632" y="158832"/>
                        <a:pt x="7144" y="224174"/>
                        <a:pt x="7144" y="224174"/>
                      </a:cubicBezTo>
                      <a:cubicBezTo>
                        <a:pt x="7144" y="224174"/>
                        <a:pt x="126111" y="335712"/>
                        <a:pt x="282607" y="347427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>
                <a:xfrm>
                  <a:off x="1510548" y="3241398"/>
                  <a:ext cx="161925" cy="276225"/>
                </a:xfrm>
                <a:custGeom>
                  <a:avLst/>
                  <a:gdLst>
                    <a:gd name="connsiteX0" fmla="*/ 21262 w 161925"/>
                    <a:gd name="connsiteY0" fmla="*/ 211646 h 276225"/>
                    <a:gd name="connsiteX1" fmla="*/ 133372 w 161925"/>
                    <a:gd name="connsiteY1" fmla="*/ 269938 h 276225"/>
                    <a:gd name="connsiteX2" fmla="*/ 159661 w 161925"/>
                    <a:gd name="connsiteY2" fmla="*/ 69533 h 276225"/>
                    <a:gd name="connsiteX3" fmla="*/ 22024 w 161925"/>
                    <a:gd name="connsiteY3" fmla="*/ 7144 h 276225"/>
                    <a:gd name="connsiteX4" fmla="*/ 21262 w 161925"/>
                    <a:gd name="connsiteY4" fmla="*/ 211646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276225">
                      <a:moveTo>
                        <a:pt x="21262" y="211646"/>
                      </a:moveTo>
                      <a:cubicBezTo>
                        <a:pt x="30025" y="231553"/>
                        <a:pt x="71650" y="251270"/>
                        <a:pt x="133372" y="269938"/>
                      </a:cubicBezTo>
                      <a:cubicBezTo>
                        <a:pt x="142897" y="203168"/>
                        <a:pt x="151469" y="136588"/>
                        <a:pt x="159661" y="69533"/>
                      </a:cubicBezTo>
                      <a:cubicBezTo>
                        <a:pt x="113274" y="50197"/>
                        <a:pt x="67363" y="29432"/>
                        <a:pt x="22024" y="7144"/>
                      </a:cubicBezTo>
                      <a:cubicBezTo>
                        <a:pt x="3832" y="80391"/>
                        <a:pt x="879" y="165640"/>
                        <a:pt x="21262" y="211646"/>
                      </a:cubicBezTo>
                      <a:close/>
                    </a:path>
                  </a:pathLst>
                </a:custGeom>
                <a:solidFill>
                  <a:srgbClr val="71AF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>
                  <a:off x="1525428" y="3108722"/>
                  <a:ext cx="171450" cy="200025"/>
                </a:xfrm>
                <a:custGeom>
                  <a:avLst/>
                  <a:gdLst>
                    <a:gd name="connsiteX0" fmla="*/ 103346 w 171450"/>
                    <a:gd name="connsiteY0" fmla="*/ 7518 h 200025"/>
                    <a:gd name="connsiteX1" fmla="*/ 7144 w 171450"/>
                    <a:gd name="connsiteY1" fmla="*/ 139820 h 200025"/>
                    <a:gd name="connsiteX2" fmla="*/ 144780 w 171450"/>
                    <a:gd name="connsiteY2" fmla="*/ 202209 h 200025"/>
                    <a:gd name="connsiteX3" fmla="*/ 166402 w 171450"/>
                    <a:gd name="connsiteY3" fmla="*/ 16186 h 200025"/>
                    <a:gd name="connsiteX4" fmla="*/ 103346 w 171450"/>
                    <a:gd name="connsiteY4" fmla="*/ 751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200025">
                      <a:moveTo>
                        <a:pt x="103346" y="7518"/>
                      </a:moveTo>
                      <a:cubicBezTo>
                        <a:pt x="60865" y="1708"/>
                        <a:pt x="25908" y="64382"/>
                        <a:pt x="7144" y="139820"/>
                      </a:cubicBezTo>
                      <a:cubicBezTo>
                        <a:pt x="52483" y="162109"/>
                        <a:pt x="98298" y="182873"/>
                        <a:pt x="144780" y="202209"/>
                      </a:cubicBezTo>
                      <a:cubicBezTo>
                        <a:pt x="152210" y="140868"/>
                        <a:pt x="159353" y="79051"/>
                        <a:pt x="166402" y="16186"/>
                      </a:cubicBezTo>
                      <a:cubicBezTo>
                        <a:pt x="145637" y="13328"/>
                        <a:pt x="124682" y="10471"/>
                        <a:pt x="103346" y="7518"/>
                      </a:cubicBezTo>
                      <a:close/>
                    </a:path>
                  </a:pathLst>
                </a:custGeom>
                <a:solidFill>
                  <a:srgbClr val="8ECF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>
                  <a:off x="1663064" y="3117764"/>
                  <a:ext cx="1476375" cy="409575"/>
                </a:xfrm>
                <a:custGeom>
                  <a:avLst/>
                  <a:gdLst>
                    <a:gd name="connsiteX0" fmla="*/ 1427798 w 1476375"/>
                    <a:gd name="connsiteY0" fmla="*/ 387858 h 409575"/>
                    <a:gd name="connsiteX1" fmla="*/ 1473327 w 1476375"/>
                    <a:gd name="connsiteY1" fmla="*/ 337566 h 409575"/>
                    <a:gd name="connsiteX2" fmla="*/ 631412 w 1476375"/>
                    <a:gd name="connsiteY2" fmla="*/ 101537 h 409575"/>
                    <a:gd name="connsiteX3" fmla="*/ 532543 w 1476375"/>
                    <a:gd name="connsiteY3" fmla="*/ 146304 h 409575"/>
                    <a:gd name="connsiteX4" fmla="*/ 328613 w 1476375"/>
                    <a:gd name="connsiteY4" fmla="*/ 51244 h 409575"/>
                    <a:gd name="connsiteX5" fmla="*/ 28861 w 1476375"/>
                    <a:gd name="connsiteY5" fmla="*/ 7144 h 409575"/>
                    <a:gd name="connsiteX6" fmla="*/ 7144 w 1476375"/>
                    <a:gd name="connsiteY6" fmla="*/ 193072 h 409575"/>
                    <a:gd name="connsiteX7" fmla="*/ 1427798 w 1476375"/>
                    <a:gd name="connsiteY7" fmla="*/ 387858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6375" h="409575">
                      <a:moveTo>
                        <a:pt x="1427798" y="387858"/>
                      </a:moveTo>
                      <a:cubicBezTo>
                        <a:pt x="1454849" y="370713"/>
                        <a:pt x="1471517" y="353568"/>
                        <a:pt x="1473327" y="337566"/>
                      </a:cubicBezTo>
                      <a:cubicBezTo>
                        <a:pt x="1475899" y="314611"/>
                        <a:pt x="1307402" y="221933"/>
                        <a:pt x="631412" y="101537"/>
                      </a:cubicBezTo>
                      <a:cubicBezTo>
                        <a:pt x="604266" y="128683"/>
                        <a:pt x="570262" y="149162"/>
                        <a:pt x="532543" y="146304"/>
                      </a:cubicBezTo>
                      <a:cubicBezTo>
                        <a:pt x="455676" y="140398"/>
                        <a:pt x="379762" y="121444"/>
                        <a:pt x="328613" y="51244"/>
                      </a:cubicBezTo>
                      <a:cubicBezTo>
                        <a:pt x="235934" y="36671"/>
                        <a:pt x="136208" y="22193"/>
                        <a:pt x="28861" y="7144"/>
                      </a:cubicBezTo>
                      <a:cubicBezTo>
                        <a:pt x="21717" y="69913"/>
                        <a:pt x="14573" y="131731"/>
                        <a:pt x="7144" y="193072"/>
                      </a:cubicBezTo>
                      <a:cubicBezTo>
                        <a:pt x="452342" y="378905"/>
                        <a:pt x="945928" y="432816"/>
                        <a:pt x="1427798" y="387858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>
                  <a:off x="1636680" y="3303787"/>
                  <a:ext cx="1457325" cy="342900"/>
                </a:xfrm>
                <a:custGeom>
                  <a:avLst/>
                  <a:gdLst>
                    <a:gd name="connsiteX0" fmla="*/ 33433 w 1457325"/>
                    <a:gd name="connsiteY0" fmla="*/ 7144 h 342900"/>
                    <a:gd name="connsiteX1" fmla="*/ 7144 w 1457325"/>
                    <a:gd name="connsiteY1" fmla="*/ 207454 h 342900"/>
                    <a:gd name="connsiteX2" fmla="*/ 902113 w 1457325"/>
                    <a:gd name="connsiteY2" fmla="*/ 336042 h 342900"/>
                    <a:gd name="connsiteX3" fmla="*/ 1454182 w 1457325"/>
                    <a:gd name="connsiteY3" fmla="*/ 201835 h 342900"/>
                    <a:gd name="connsiteX4" fmla="*/ 33433 w 1457325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7325" h="342900">
                      <a:moveTo>
                        <a:pt x="33433" y="7144"/>
                      </a:moveTo>
                      <a:cubicBezTo>
                        <a:pt x="25241" y="74200"/>
                        <a:pt x="16669" y="140779"/>
                        <a:pt x="7144" y="207454"/>
                      </a:cubicBezTo>
                      <a:cubicBezTo>
                        <a:pt x="235077" y="276606"/>
                        <a:pt x="739616" y="332422"/>
                        <a:pt x="902113" y="336042"/>
                      </a:cubicBezTo>
                      <a:cubicBezTo>
                        <a:pt x="1067562" y="339947"/>
                        <a:pt x="1345406" y="270796"/>
                        <a:pt x="1454182" y="201835"/>
                      </a:cubicBezTo>
                      <a:cubicBezTo>
                        <a:pt x="972312" y="246793"/>
                        <a:pt x="478726" y="192881"/>
                        <a:pt x="33433" y="7144"/>
                      </a:cubicBezTo>
                      <a:close/>
                    </a:path>
                  </a:pathLst>
                </a:custGeom>
                <a:solidFill>
                  <a:srgbClr val="F3723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>
                  <a:off x="1883744" y="2935568"/>
                  <a:ext cx="666750" cy="180975"/>
                </a:xfrm>
                <a:custGeom>
                  <a:avLst/>
                  <a:gdLst>
                    <a:gd name="connsiteX0" fmla="*/ 665146 w 666750"/>
                    <a:gd name="connsiteY0" fmla="*/ 166004 h 180975"/>
                    <a:gd name="connsiteX1" fmla="*/ 334057 w 666750"/>
                    <a:gd name="connsiteY1" fmla="*/ 130380 h 180975"/>
                    <a:gd name="connsiteX2" fmla="*/ 7254 w 666750"/>
                    <a:gd name="connsiteY2" fmla="*/ 45131 h 180975"/>
                    <a:gd name="connsiteX3" fmla="*/ 313768 w 666750"/>
                    <a:gd name="connsiteY3" fmla="*/ 21700 h 180975"/>
                    <a:gd name="connsiteX4" fmla="*/ 665146 w 666750"/>
                    <a:gd name="connsiteY4" fmla="*/ 16600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0" h="180975">
                      <a:moveTo>
                        <a:pt x="665146" y="166004"/>
                      </a:moveTo>
                      <a:cubicBezTo>
                        <a:pt x="640857" y="192769"/>
                        <a:pt x="507793" y="164099"/>
                        <a:pt x="334057" y="130380"/>
                      </a:cubicBezTo>
                      <a:cubicBezTo>
                        <a:pt x="152796" y="95138"/>
                        <a:pt x="2491" y="71039"/>
                        <a:pt x="7254" y="45131"/>
                      </a:cubicBezTo>
                      <a:cubicBezTo>
                        <a:pt x="12016" y="19223"/>
                        <a:pt x="132127" y="-11638"/>
                        <a:pt x="313768" y="21700"/>
                      </a:cubicBezTo>
                      <a:cubicBezTo>
                        <a:pt x="495505" y="55133"/>
                        <a:pt x="682862" y="146477"/>
                        <a:pt x="665146" y="166004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>
                  <a:off x="1798404" y="3498429"/>
                  <a:ext cx="666750" cy="180975"/>
                </a:xfrm>
                <a:custGeom>
                  <a:avLst/>
                  <a:gdLst>
                    <a:gd name="connsiteX0" fmla="*/ 665523 w 666750"/>
                    <a:gd name="connsiteY0" fmla="*/ 164451 h 180975"/>
                    <a:gd name="connsiteX1" fmla="*/ 334338 w 666750"/>
                    <a:gd name="connsiteY1" fmla="*/ 129875 h 180975"/>
                    <a:gd name="connsiteX2" fmla="*/ 7250 w 666750"/>
                    <a:gd name="connsiteY2" fmla="*/ 45674 h 180975"/>
                    <a:gd name="connsiteX3" fmla="*/ 313669 w 666750"/>
                    <a:gd name="connsiteY3" fmla="*/ 21290 h 180975"/>
                    <a:gd name="connsiteX4" fmla="*/ 665523 w 666750"/>
                    <a:gd name="connsiteY4" fmla="*/ 164451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0" h="180975">
                      <a:moveTo>
                        <a:pt x="665523" y="164451"/>
                      </a:moveTo>
                      <a:cubicBezTo>
                        <a:pt x="660855" y="190454"/>
                        <a:pt x="516171" y="162641"/>
                        <a:pt x="334338" y="129875"/>
                      </a:cubicBezTo>
                      <a:cubicBezTo>
                        <a:pt x="152601" y="97109"/>
                        <a:pt x="2583" y="71678"/>
                        <a:pt x="7250" y="45674"/>
                      </a:cubicBezTo>
                      <a:cubicBezTo>
                        <a:pt x="11917" y="19671"/>
                        <a:pt x="131932" y="-11571"/>
                        <a:pt x="313669" y="21290"/>
                      </a:cubicBezTo>
                      <a:cubicBezTo>
                        <a:pt x="495501" y="54152"/>
                        <a:pt x="670190" y="138543"/>
                        <a:pt x="665523" y="164451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>
                  <a:off x="2026348" y="2995463"/>
                  <a:ext cx="66675" cy="581025"/>
                </a:xfrm>
                <a:custGeom>
                  <a:avLst/>
                  <a:gdLst>
                    <a:gd name="connsiteX0" fmla="*/ 65342 w 66675"/>
                    <a:gd name="connsiteY0" fmla="*/ 570262 h 581025"/>
                    <a:gd name="connsiteX1" fmla="*/ 24670 w 66675"/>
                    <a:gd name="connsiteY1" fmla="*/ 576263 h 581025"/>
                    <a:gd name="connsiteX2" fmla="*/ 7144 w 66675"/>
                    <a:gd name="connsiteY2" fmla="*/ 13049 h 581025"/>
                    <a:gd name="connsiteX3" fmla="*/ 47720 w 66675"/>
                    <a:gd name="connsiteY3" fmla="*/ 7144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581025">
                      <a:moveTo>
                        <a:pt x="65342" y="570262"/>
                      </a:moveTo>
                      <a:lnTo>
                        <a:pt x="24670" y="576263"/>
                      </a:lnTo>
                      <a:lnTo>
                        <a:pt x="7144" y="13049"/>
                      </a:lnTo>
                      <a:lnTo>
                        <a:pt x="47720" y="7144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>
                  <a:off x="2179320" y="3023943"/>
                  <a:ext cx="190500" cy="571500"/>
                </a:xfrm>
                <a:custGeom>
                  <a:avLst/>
                  <a:gdLst>
                    <a:gd name="connsiteX0" fmla="*/ 7144 w 190500"/>
                    <a:gd name="connsiteY0" fmla="*/ 552450 h 571500"/>
                    <a:gd name="connsiteX1" fmla="*/ 45434 w 190500"/>
                    <a:gd name="connsiteY1" fmla="*/ 567214 h 571500"/>
                    <a:gd name="connsiteX2" fmla="*/ 187261 w 190500"/>
                    <a:gd name="connsiteY2" fmla="*/ 22003 h 571500"/>
                    <a:gd name="connsiteX3" fmla="*/ 148971 w 190500"/>
                    <a:gd name="connsiteY3" fmla="*/ 7144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0" h="571500">
                      <a:moveTo>
                        <a:pt x="7144" y="552450"/>
                      </a:moveTo>
                      <a:lnTo>
                        <a:pt x="45434" y="567214"/>
                      </a:lnTo>
                      <a:lnTo>
                        <a:pt x="187261" y="22003"/>
                      </a:lnTo>
                      <a:lnTo>
                        <a:pt x="148971" y="7144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>
                  <a:off x="2804037" y="3443370"/>
                  <a:ext cx="314325" cy="114300"/>
                </a:xfrm>
                <a:custGeom>
                  <a:avLst/>
                  <a:gdLst>
                    <a:gd name="connsiteX0" fmla="*/ 311399 w 314325"/>
                    <a:gd name="connsiteY0" fmla="*/ 98257 h 114300"/>
                    <a:gd name="connsiteX1" fmla="*/ 157189 w 314325"/>
                    <a:gd name="connsiteY1" fmla="*/ 88065 h 114300"/>
                    <a:gd name="connsiteX2" fmla="*/ 7266 w 314325"/>
                    <a:gd name="connsiteY2" fmla="*/ 42345 h 114300"/>
                    <a:gd name="connsiteX3" fmla="*/ 152617 w 314325"/>
                    <a:gd name="connsiteY3" fmla="*/ 11674 h 114300"/>
                    <a:gd name="connsiteX4" fmla="*/ 311399 w 314325"/>
                    <a:gd name="connsiteY4" fmla="*/ 98257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114300">
                      <a:moveTo>
                        <a:pt x="311399" y="98257"/>
                      </a:moveTo>
                      <a:cubicBezTo>
                        <a:pt x="307970" y="116926"/>
                        <a:pt x="241200" y="103495"/>
                        <a:pt x="157189" y="88065"/>
                      </a:cubicBezTo>
                      <a:cubicBezTo>
                        <a:pt x="73179" y="72634"/>
                        <a:pt x="3837" y="61014"/>
                        <a:pt x="7266" y="42345"/>
                      </a:cubicBezTo>
                      <a:cubicBezTo>
                        <a:pt x="10695" y="23676"/>
                        <a:pt x="68607" y="-3756"/>
                        <a:pt x="152617" y="11674"/>
                      </a:cubicBezTo>
                      <a:cubicBezTo>
                        <a:pt x="236628" y="27105"/>
                        <a:pt x="314828" y="79588"/>
                        <a:pt x="311399" y="98257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>
                  <a:off x="1350236" y="3184707"/>
                  <a:ext cx="114300" cy="152400"/>
                </a:xfrm>
                <a:custGeom>
                  <a:avLst/>
                  <a:gdLst>
                    <a:gd name="connsiteX0" fmla="*/ 115661 w 114300"/>
                    <a:gd name="connsiteY0" fmla="*/ 7161 h 152400"/>
                    <a:gd name="connsiteX1" fmla="*/ 85848 w 114300"/>
                    <a:gd name="connsiteY1" fmla="*/ 145464 h 152400"/>
                    <a:gd name="connsiteX2" fmla="*/ 8029 w 114300"/>
                    <a:gd name="connsiteY2" fmla="*/ 56310 h 152400"/>
                    <a:gd name="connsiteX3" fmla="*/ 115661 w 114300"/>
                    <a:gd name="connsiteY3" fmla="*/ 7161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52400">
                      <a:moveTo>
                        <a:pt x="115661" y="7161"/>
                      </a:moveTo>
                      <a:lnTo>
                        <a:pt x="85848" y="145464"/>
                      </a:lnTo>
                      <a:cubicBezTo>
                        <a:pt x="33842" y="122604"/>
                        <a:pt x="1266" y="87743"/>
                        <a:pt x="8029" y="56310"/>
                      </a:cubicBezTo>
                      <a:cubicBezTo>
                        <a:pt x="14792" y="24878"/>
                        <a:pt x="58797" y="6494"/>
                        <a:pt x="115661" y="7161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>
                <a:xfrm>
                  <a:off x="1348487" y="2950929"/>
                  <a:ext cx="219075" cy="628650"/>
                </a:xfrm>
                <a:custGeom>
                  <a:avLst/>
                  <a:gdLst>
                    <a:gd name="connsiteX0" fmla="*/ 178797 w 219075"/>
                    <a:gd name="connsiteY0" fmla="*/ 16562 h 628650"/>
                    <a:gd name="connsiteX1" fmla="*/ 147485 w 219075"/>
                    <a:gd name="connsiteY1" fmla="*/ 324834 h 628650"/>
                    <a:gd name="connsiteX2" fmla="*/ 44412 w 219075"/>
                    <a:gd name="connsiteY2" fmla="*/ 617048 h 628650"/>
                    <a:gd name="connsiteX3" fmla="*/ 75724 w 219075"/>
                    <a:gd name="connsiteY3" fmla="*/ 308775 h 628650"/>
                    <a:gd name="connsiteX4" fmla="*/ 178797 w 219075"/>
                    <a:gd name="connsiteY4" fmla="*/ 16562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628650">
                      <a:moveTo>
                        <a:pt x="178797" y="16562"/>
                      </a:moveTo>
                      <a:cubicBezTo>
                        <a:pt x="198613" y="20996"/>
                        <a:pt x="184594" y="159015"/>
                        <a:pt x="147485" y="324834"/>
                      </a:cubicBezTo>
                      <a:cubicBezTo>
                        <a:pt x="110376" y="490654"/>
                        <a:pt x="64228" y="621482"/>
                        <a:pt x="44412" y="617048"/>
                      </a:cubicBezTo>
                      <a:cubicBezTo>
                        <a:pt x="24596" y="612613"/>
                        <a:pt x="38615" y="474594"/>
                        <a:pt x="75724" y="308775"/>
                      </a:cubicBezTo>
                      <a:cubicBezTo>
                        <a:pt x="112834" y="142955"/>
                        <a:pt x="158981" y="12127"/>
                        <a:pt x="178797" y="16562"/>
                      </a:cubicBezTo>
                      <a:close/>
                    </a:path>
                  </a:pathLst>
                </a:custGeom>
                <a:solidFill>
                  <a:srgbClr val="8ECF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200" name="图形 199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 rot="20841257">
                <a:off x="1236712" y="3564583"/>
                <a:ext cx="258848" cy="251453"/>
              </a:xfrm>
              <a:prstGeom prst="rect">
                <a:avLst/>
              </a:prstGeom>
            </p:spPr>
          </p:pic>
        </p:grpSp>
        <p:pic>
          <p:nvPicPr>
            <p:cNvPr id="210" name="图形 20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20841257">
              <a:off x="3676779" y="4562211"/>
              <a:ext cx="258848" cy="251453"/>
            </a:xfrm>
            <a:prstGeom prst="rect">
              <a:avLst/>
            </a:prstGeom>
          </p:spPr>
        </p:pic>
        <p:sp>
          <p:nvSpPr>
            <p:cNvPr id="213" name="任意多边形: 形状 212"/>
            <p:cNvSpPr/>
            <p:nvPr/>
          </p:nvSpPr>
          <p:spPr>
            <a:xfrm>
              <a:off x="4265275" y="1876831"/>
              <a:ext cx="1101689" cy="625283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478915" y="2809875"/>
            <a:ext cx="866965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赛道蜿蜒曲折</a:t>
            </a:r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，请帮助你的小猫</a:t>
            </a:r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遇到</a:t>
            </a:r>
            <a:endParaRPr lang="zh-CN" altLang="en-US" sz="40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pPr algn="l"/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弯道时调整方向，遇到终点线时停止所有脚本</a:t>
            </a:r>
            <a:r>
              <a:rPr lang="zh-CN" altLang="en-US" sz="40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。</a:t>
            </a:r>
            <a:endParaRPr lang="zh-CN" altLang="en-US" sz="40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pPr algn="l"/>
            <a:endParaRPr lang="zh-CN" altLang="en-US" sz="40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481330" y="274320"/>
            <a:ext cx="3631986" cy="2513965"/>
            <a:chOff x="1416052" y="1876831"/>
            <a:chExt cx="4264556" cy="2936833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416052" y="1903676"/>
              <a:ext cx="4264556" cy="2473526"/>
              <a:chOff x="1229335" y="1913966"/>
              <a:chExt cx="4264556" cy="247352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623503" y="2283764"/>
                <a:ext cx="3870388" cy="2103728"/>
                <a:chOff x="1422734" y="2152875"/>
                <a:chExt cx="3870388" cy="2103728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1542775" y="2152875"/>
                  <a:ext cx="3378097" cy="1917299"/>
                  <a:chOff x="1542775" y="2152875"/>
                  <a:chExt cx="3378097" cy="1917299"/>
                </a:xfrm>
              </p:grpSpPr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1542775" y="2152875"/>
                    <a:ext cx="3378097" cy="1917299"/>
                  </a:xfrm>
                  <a:custGeom>
                    <a:avLst/>
                    <a:gdLst>
                      <a:gd name="connsiteX0" fmla="*/ 944556 w 1409700"/>
                      <a:gd name="connsiteY0" fmla="*/ 263931 h 800100"/>
                      <a:gd name="connsiteX1" fmla="*/ 1140390 w 1409700"/>
                      <a:gd name="connsiteY1" fmla="*/ 234975 h 800100"/>
                      <a:gd name="connsiteX2" fmla="*/ 1261643 w 1409700"/>
                      <a:gd name="connsiteY2" fmla="*/ 408521 h 800100"/>
                      <a:gd name="connsiteX3" fmla="*/ 1350606 w 1409700"/>
                      <a:gd name="connsiteY3" fmla="*/ 372802 h 800100"/>
                      <a:gd name="connsiteX4" fmla="*/ 1409280 w 1409700"/>
                      <a:gd name="connsiteY4" fmla="*/ 459384 h 800100"/>
                      <a:gd name="connsiteX5" fmla="*/ 1314888 w 1409700"/>
                      <a:gd name="connsiteY5" fmla="*/ 646265 h 800100"/>
                      <a:gd name="connsiteX6" fmla="*/ 1108290 w 1409700"/>
                      <a:gd name="connsiteY6" fmla="*/ 612642 h 800100"/>
                      <a:gd name="connsiteX7" fmla="*/ 954938 w 1409700"/>
                      <a:gd name="connsiteY7" fmla="*/ 776091 h 800100"/>
                      <a:gd name="connsiteX8" fmla="*/ 745293 w 1409700"/>
                      <a:gd name="connsiteY8" fmla="*/ 697033 h 800100"/>
                      <a:gd name="connsiteX9" fmla="*/ 489070 w 1409700"/>
                      <a:gd name="connsiteY9" fmla="*/ 785901 h 800100"/>
                      <a:gd name="connsiteX10" fmla="*/ 362292 w 1409700"/>
                      <a:gd name="connsiteY10" fmla="*/ 546157 h 800100"/>
                      <a:gd name="connsiteX11" fmla="*/ 150933 w 1409700"/>
                      <a:gd name="connsiteY11" fmla="*/ 580733 h 800100"/>
                      <a:gd name="connsiteX12" fmla="*/ 7200 w 1409700"/>
                      <a:gd name="connsiteY12" fmla="*/ 443001 h 800100"/>
                      <a:gd name="connsiteX13" fmla="*/ 293808 w 1409700"/>
                      <a:gd name="connsiteY13" fmla="*/ 340798 h 800100"/>
                      <a:gd name="connsiteX14" fmla="*/ 282473 w 1409700"/>
                      <a:gd name="connsiteY14" fmla="*/ 255073 h 800100"/>
                      <a:gd name="connsiteX15" fmla="*/ 331336 w 1409700"/>
                      <a:gd name="connsiteY15" fmla="*/ 175349 h 800100"/>
                      <a:gd name="connsiteX16" fmla="*/ 454304 w 1409700"/>
                      <a:gd name="connsiteY16" fmla="*/ 113531 h 800100"/>
                      <a:gd name="connsiteX17" fmla="*/ 573176 w 1409700"/>
                      <a:gd name="connsiteY17" fmla="*/ 172872 h 800100"/>
                      <a:gd name="connsiteX18" fmla="*/ 629850 w 1409700"/>
                      <a:gd name="connsiteY18" fmla="*/ 27235 h 800100"/>
                      <a:gd name="connsiteX19" fmla="*/ 770153 w 1409700"/>
                      <a:gd name="connsiteY19" fmla="*/ 21139 h 800100"/>
                      <a:gd name="connsiteX20" fmla="*/ 944556 w 1409700"/>
                      <a:gd name="connsiteY20" fmla="*/ 263931 h 80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409700" h="800100">
                        <a:moveTo>
                          <a:pt x="944556" y="263931"/>
                        </a:moveTo>
                        <a:cubicBezTo>
                          <a:pt x="987132" y="205448"/>
                          <a:pt x="1077810" y="198780"/>
                          <a:pt x="1140390" y="234975"/>
                        </a:cubicBezTo>
                        <a:cubicBezTo>
                          <a:pt x="1202969" y="271170"/>
                          <a:pt x="1240783" y="339369"/>
                          <a:pt x="1261643" y="408521"/>
                        </a:cubicBezTo>
                        <a:cubicBezTo>
                          <a:pt x="1270882" y="373374"/>
                          <a:pt x="1317459" y="358038"/>
                          <a:pt x="1350606" y="372802"/>
                        </a:cubicBezTo>
                        <a:cubicBezTo>
                          <a:pt x="1383849" y="387566"/>
                          <a:pt x="1403280" y="423570"/>
                          <a:pt x="1409280" y="459384"/>
                        </a:cubicBezTo>
                        <a:cubicBezTo>
                          <a:pt x="1421472" y="533012"/>
                          <a:pt x="1381467" y="612356"/>
                          <a:pt x="1314888" y="646265"/>
                        </a:cubicBezTo>
                        <a:cubicBezTo>
                          <a:pt x="1248403" y="680078"/>
                          <a:pt x="1160583" y="665791"/>
                          <a:pt x="1108290" y="612642"/>
                        </a:cubicBezTo>
                        <a:cubicBezTo>
                          <a:pt x="1095336" y="690746"/>
                          <a:pt x="1032090" y="758088"/>
                          <a:pt x="954938" y="776091"/>
                        </a:cubicBezTo>
                        <a:cubicBezTo>
                          <a:pt x="877785" y="793997"/>
                          <a:pt x="791394" y="761422"/>
                          <a:pt x="745293" y="697033"/>
                        </a:cubicBezTo>
                        <a:cubicBezTo>
                          <a:pt x="695763" y="782091"/>
                          <a:pt x="580701" y="822001"/>
                          <a:pt x="489070" y="785901"/>
                        </a:cubicBezTo>
                        <a:cubicBezTo>
                          <a:pt x="397440" y="749802"/>
                          <a:pt x="340575" y="642169"/>
                          <a:pt x="362292" y="546157"/>
                        </a:cubicBezTo>
                        <a:cubicBezTo>
                          <a:pt x="293808" y="568636"/>
                          <a:pt x="222275" y="591305"/>
                          <a:pt x="150933" y="580733"/>
                        </a:cubicBezTo>
                        <a:cubicBezTo>
                          <a:pt x="79686" y="570160"/>
                          <a:pt x="9391" y="515105"/>
                          <a:pt x="7200" y="443001"/>
                        </a:cubicBezTo>
                        <a:cubicBezTo>
                          <a:pt x="3200" y="309270"/>
                          <a:pt x="212083" y="238500"/>
                          <a:pt x="293808" y="340798"/>
                        </a:cubicBezTo>
                        <a:cubicBezTo>
                          <a:pt x="279996" y="314795"/>
                          <a:pt x="275710" y="283743"/>
                          <a:pt x="282473" y="255073"/>
                        </a:cubicBezTo>
                        <a:cubicBezTo>
                          <a:pt x="289712" y="224307"/>
                          <a:pt x="308952" y="197637"/>
                          <a:pt x="331336" y="175349"/>
                        </a:cubicBezTo>
                        <a:cubicBezTo>
                          <a:pt x="364578" y="142392"/>
                          <a:pt x="407631" y="117056"/>
                          <a:pt x="454304" y="113531"/>
                        </a:cubicBezTo>
                        <a:cubicBezTo>
                          <a:pt x="500976" y="110007"/>
                          <a:pt x="550983" y="131629"/>
                          <a:pt x="573176" y="172872"/>
                        </a:cubicBezTo>
                        <a:cubicBezTo>
                          <a:pt x="547458" y="124961"/>
                          <a:pt x="591750" y="50952"/>
                          <a:pt x="629850" y="27235"/>
                        </a:cubicBezTo>
                        <a:cubicBezTo>
                          <a:pt x="674712" y="-768"/>
                          <a:pt x="721290" y="3708"/>
                          <a:pt x="770153" y="21139"/>
                        </a:cubicBezTo>
                        <a:cubicBezTo>
                          <a:pt x="869499" y="56572"/>
                          <a:pt x="947223" y="156489"/>
                          <a:pt x="944556" y="263931"/>
                        </a:cubicBezTo>
                        <a:close/>
                      </a:path>
                    </a:pathLst>
                  </a:custGeom>
                  <a:solidFill>
                    <a:srgbClr val="D4EEF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椭圆 13"/>
                  <p:cNvSpPr/>
                  <p:nvPr/>
                </p:nvSpPr>
                <p:spPr>
                  <a:xfrm>
                    <a:off x="3393758" y="2449745"/>
                    <a:ext cx="725243" cy="725243"/>
                  </a:xfrm>
                  <a:prstGeom prst="ellipse">
                    <a:avLst/>
                  </a:prstGeom>
                  <a:solidFill>
                    <a:srgbClr val="D4EEF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8" name="组合 127"/>
                <p:cNvGrpSpPr/>
                <p:nvPr/>
              </p:nvGrpSpPr>
              <p:grpSpPr>
                <a:xfrm>
                  <a:off x="1551403" y="2235793"/>
                  <a:ext cx="3258464" cy="2020810"/>
                  <a:chOff x="1551403" y="2235793"/>
                  <a:chExt cx="3258464" cy="2020810"/>
                </a:xfrm>
                <a:solidFill>
                  <a:srgbClr val="D4EEF9"/>
                </a:solidFill>
              </p:grpSpPr>
              <p:sp>
                <p:nvSpPr>
                  <p:cNvPr id="129" name="椭圆 128"/>
                  <p:cNvSpPr/>
                  <p:nvPr/>
                </p:nvSpPr>
                <p:spPr>
                  <a:xfrm>
                    <a:off x="1551403" y="2672886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" name="椭圆 129"/>
                  <p:cNvSpPr/>
                  <p:nvPr/>
                </p:nvSpPr>
                <p:spPr>
                  <a:xfrm>
                    <a:off x="2099946" y="2502723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593196" y="3141865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2706115" y="2235793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3393758" y="2717801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4" name="椭圆 133"/>
                  <p:cNvSpPr/>
                  <p:nvPr/>
                </p:nvSpPr>
                <p:spPr>
                  <a:xfrm>
                    <a:off x="3692281" y="3175949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" name="椭圆 134"/>
                  <p:cNvSpPr/>
                  <p:nvPr/>
                </p:nvSpPr>
                <p:spPr>
                  <a:xfrm>
                    <a:off x="3158998" y="3258616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2398469" y="3322394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2044003" y="3144547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2680105" y="2776222"/>
                    <a:ext cx="1117586" cy="9342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8" name="文本框 37"/>
                <p:cNvSpPr txBox="1"/>
                <p:nvPr/>
              </p:nvSpPr>
              <p:spPr>
                <a:xfrm>
                  <a:off x="1422734" y="2502269"/>
                  <a:ext cx="3870388" cy="1688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 b="1" dirty="0">
                      <a:solidFill>
                        <a:srgbClr val="3D4D71"/>
                      </a:solidFill>
                      <a:latin typeface="字魂手刻宋" panose="00000500000000000000" charset="-122"/>
                      <a:ea typeface="字魂手刻宋" panose="00000500000000000000" charset="-122"/>
                      <a:cs typeface="+mn-ea"/>
                      <a:sym typeface="+mn-lt"/>
                    </a:rPr>
                    <a:t>任务二</a:t>
                  </a:r>
                  <a:endParaRPr lang="zh-CN" altLang="en-US" sz="4400" b="1" dirty="0">
                    <a:solidFill>
                      <a:srgbClr val="3D4D71"/>
                    </a:solidFill>
                    <a:latin typeface="字魂手刻宋" panose="00000500000000000000" charset="-122"/>
                    <a:ea typeface="字魂手刻宋" panose="00000500000000000000" charset="-122"/>
                    <a:cs typeface="+mn-ea"/>
                    <a:sym typeface="+mn-lt"/>
                  </a:endParaRPr>
                </a:p>
                <a:p>
                  <a:pPr algn="dist"/>
                  <a:r>
                    <a:rPr lang="zh-CN" altLang="en-US" sz="4400" b="1" dirty="0">
                      <a:solidFill>
                        <a:srgbClr val="3D4D71"/>
                      </a:solidFill>
                      <a:latin typeface="字魂手刻宋" panose="00000500000000000000" charset="-122"/>
                      <a:ea typeface="字魂手刻宋" panose="00000500000000000000" charset="-122"/>
                      <a:cs typeface="+mn-ea"/>
                      <a:sym typeface="+mn-lt"/>
                    </a:rPr>
                    <a:t>弯道挑战</a:t>
                  </a:r>
                  <a:endParaRPr lang="zh-CN" altLang="en-US" sz="4400" b="1" dirty="0">
                    <a:solidFill>
                      <a:srgbClr val="3D4D71"/>
                    </a:solidFill>
                    <a:latin typeface="字魂手刻宋" panose="00000500000000000000" charset="-122"/>
                    <a:ea typeface="字魂手刻宋" panose="00000500000000000000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9" name="组合 178"/>
              <p:cNvGrpSpPr/>
              <p:nvPr/>
            </p:nvGrpSpPr>
            <p:grpSpPr>
              <a:xfrm rot="20224607" flipH="1">
                <a:off x="1229335" y="1913966"/>
                <a:ext cx="1452262" cy="760744"/>
                <a:chOff x="1348487" y="2935568"/>
                <a:chExt cx="1870391" cy="979774"/>
              </a:xfrm>
            </p:grpSpPr>
            <p:sp>
              <p:nvSpPr>
                <p:cNvPr id="180" name="任意多边形: 形状 179"/>
                <p:cNvSpPr/>
                <p:nvPr/>
              </p:nvSpPr>
              <p:spPr>
                <a:xfrm>
                  <a:off x="1964343" y="3511216"/>
                  <a:ext cx="76200" cy="276225"/>
                </a:xfrm>
                <a:custGeom>
                  <a:avLst/>
                  <a:gdLst>
                    <a:gd name="connsiteX0" fmla="*/ 36895 w 76200"/>
                    <a:gd name="connsiteY0" fmla="*/ 7895 h 276225"/>
                    <a:gd name="connsiteX1" fmla="*/ 72865 w 76200"/>
                    <a:gd name="connsiteY1" fmla="*/ 11927 h 276225"/>
                    <a:gd name="connsiteX2" fmla="*/ 43866 w 76200"/>
                    <a:gd name="connsiteY2" fmla="*/ 270632 h 276225"/>
                    <a:gd name="connsiteX3" fmla="*/ 7895 w 76200"/>
                    <a:gd name="connsiteY3" fmla="*/ 26660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276225">
                      <a:moveTo>
                        <a:pt x="36895" y="7895"/>
                      </a:moveTo>
                      <a:lnTo>
                        <a:pt x="72865" y="11927"/>
                      </a:lnTo>
                      <a:lnTo>
                        <a:pt x="43866" y="270632"/>
                      </a:lnTo>
                      <a:lnTo>
                        <a:pt x="7895" y="266600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1" name="任意多边形: 形状 180"/>
                <p:cNvSpPr/>
                <p:nvPr/>
              </p:nvSpPr>
              <p:spPr>
                <a:xfrm>
                  <a:off x="1993777" y="3527527"/>
                  <a:ext cx="304800" cy="295275"/>
                </a:xfrm>
                <a:custGeom>
                  <a:avLst/>
                  <a:gdLst>
                    <a:gd name="connsiteX0" fmla="*/ 278815 w 304800"/>
                    <a:gd name="connsiteY0" fmla="*/ 10096 h 295275"/>
                    <a:gd name="connsiteX1" fmla="*/ 303457 w 304800"/>
                    <a:gd name="connsiteY1" fmla="*/ 36605 h 295275"/>
                    <a:gd name="connsiteX2" fmla="*/ 34737 w 304800"/>
                    <a:gd name="connsiteY2" fmla="*/ 286392 h 295275"/>
                    <a:gd name="connsiteX3" fmla="*/ 10095 w 304800"/>
                    <a:gd name="connsiteY3" fmla="*/ 259883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295275">
                      <a:moveTo>
                        <a:pt x="278815" y="10096"/>
                      </a:moveTo>
                      <a:lnTo>
                        <a:pt x="303457" y="36605"/>
                      </a:lnTo>
                      <a:lnTo>
                        <a:pt x="34737" y="286392"/>
                      </a:lnTo>
                      <a:lnTo>
                        <a:pt x="10095" y="259883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2" name="任意多边形: 形状 181"/>
                <p:cNvSpPr/>
                <p:nvPr/>
              </p:nvSpPr>
              <p:spPr>
                <a:xfrm>
                  <a:off x="1867901" y="3677217"/>
                  <a:ext cx="238125" cy="238125"/>
                </a:xfrm>
                <a:custGeom>
                  <a:avLst/>
                  <a:gdLst>
                    <a:gd name="connsiteX0" fmla="*/ 232647 w 238125"/>
                    <a:gd name="connsiteY0" fmla="*/ 132824 h 238125"/>
                    <a:gd name="connsiteX1" fmla="*/ 107679 w 238125"/>
                    <a:gd name="connsiteY1" fmla="*/ 232646 h 238125"/>
                    <a:gd name="connsiteX2" fmla="*/ 7857 w 238125"/>
                    <a:gd name="connsiteY2" fmla="*/ 107678 h 238125"/>
                    <a:gd name="connsiteX3" fmla="*/ 132825 w 238125"/>
                    <a:gd name="connsiteY3" fmla="*/ 7856 h 238125"/>
                    <a:gd name="connsiteX4" fmla="*/ 232647 w 238125"/>
                    <a:gd name="connsiteY4" fmla="*/ 132824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25" h="238125">
                      <a:moveTo>
                        <a:pt x="232647" y="132824"/>
                      </a:moveTo>
                      <a:cubicBezTo>
                        <a:pt x="225694" y="194927"/>
                        <a:pt x="169687" y="239599"/>
                        <a:pt x="107679" y="232646"/>
                      </a:cubicBezTo>
                      <a:cubicBezTo>
                        <a:pt x="45576" y="225692"/>
                        <a:pt x="904" y="169685"/>
                        <a:pt x="7857" y="107678"/>
                      </a:cubicBezTo>
                      <a:cubicBezTo>
                        <a:pt x="14810" y="45670"/>
                        <a:pt x="70817" y="902"/>
                        <a:pt x="132825" y="7856"/>
                      </a:cubicBezTo>
                      <a:cubicBezTo>
                        <a:pt x="194833" y="14809"/>
                        <a:pt x="239600" y="70721"/>
                        <a:pt x="232647" y="132824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>
                <a:xfrm>
                  <a:off x="1923954" y="3733270"/>
                  <a:ext cx="123825" cy="123825"/>
                </a:xfrm>
                <a:custGeom>
                  <a:avLst/>
                  <a:gdLst>
                    <a:gd name="connsiteX0" fmla="*/ 121063 w 123825"/>
                    <a:gd name="connsiteY0" fmla="*/ 64103 h 123825"/>
                    <a:gd name="connsiteX1" fmla="*/ 64103 w 123825"/>
                    <a:gd name="connsiteY1" fmla="*/ 121063 h 123825"/>
                    <a:gd name="connsiteX2" fmla="*/ 7144 w 123825"/>
                    <a:gd name="connsiteY2" fmla="*/ 64103 h 123825"/>
                    <a:gd name="connsiteX3" fmla="*/ 64103 w 123825"/>
                    <a:gd name="connsiteY3" fmla="*/ 7144 h 123825"/>
                    <a:gd name="connsiteX4" fmla="*/ 121063 w 123825"/>
                    <a:gd name="connsiteY4" fmla="*/ 64103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" h="123825">
                      <a:moveTo>
                        <a:pt x="121063" y="64103"/>
                      </a:moveTo>
                      <a:cubicBezTo>
                        <a:pt x="121063" y="95561"/>
                        <a:pt x="95561" y="121063"/>
                        <a:pt x="64103" y="121063"/>
                      </a:cubicBezTo>
                      <a:cubicBezTo>
                        <a:pt x="32645" y="121063"/>
                        <a:pt x="7144" y="95561"/>
                        <a:pt x="7144" y="64103"/>
                      </a:cubicBezTo>
                      <a:cubicBezTo>
                        <a:pt x="7144" y="32645"/>
                        <a:pt x="32645" y="7144"/>
                        <a:pt x="64103" y="7144"/>
                      </a:cubicBezTo>
                      <a:cubicBezTo>
                        <a:pt x="95561" y="7144"/>
                        <a:pt x="121063" y="32645"/>
                        <a:pt x="121063" y="64103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>
                <a:xfrm>
                  <a:off x="1469990" y="3222612"/>
                  <a:ext cx="104775" cy="114300"/>
                </a:xfrm>
                <a:custGeom>
                  <a:avLst/>
                  <a:gdLst>
                    <a:gd name="connsiteX0" fmla="*/ 22616 w 104775"/>
                    <a:gd name="connsiteY0" fmla="*/ 8196 h 114300"/>
                    <a:gd name="connsiteX1" fmla="*/ 100653 w 104775"/>
                    <a:gd name="connsiteY1" fmla="*/ 20861 h 114300"/>
                    <a:gd name="connsiteX2" fmla="*/ 86234 w 104775"/>
                    <a:gd name="connsiteY2" fmla="*/ 109711 h 114300"/>
                    <a:gd name="connsiteX3" fmla="*/ 8196 w 104775"/>
                    <a:gd name="connsiteY3" fmla="*/ 97046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14300">
                      <a:moveTo>
                        <a:pt x="22616" y="8196"/>
                      </a:moveTo>
                      <a:lnTo>
                        <a:pt x="100653" y="20861"/>
                      </a:lnTo>
                      <a:lnTo>
                        <a:pt x="86234" y="109711"/>
                      </a:lnTo>
                      <a:lnTo>
                        <a:pt x="8196" y="97046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>
                <a:xfrm>
                  <a:off x="2818828" y="3130001"/>
                  <a:ext cx="400050" cy="352425"/>
                </a:xfrm>
                <a:custGeom>
                  <a:avLst/>
                  <a:gdLst>
                    <a:gd name="connsiteX0" fmla="*/ 282607 w 400050"/>
                    <a:gd name="connsiteY0" fmla="*/ 347427 h 352425"/>
                    <a:gd name="connsiteX1" fmla="*/ 394525 w 400050"/>
                    <a:gd name="connsiteY1" fmla="*/ 34341 h 352425"/>
                    <a:gd name="connsiteX2" fmla="*/ 155829 w 400050"/>
                    <a:gd name="connsiteY2" fmla="*/ 85490 h 352425"/>
                    <a:gd name="connsiteX3" fmla="*/ 7144 w 400050"/>
                    <a:gd name="connsiteY3" fmla="*/ 224174 h 352425"/>
                    <a:gd name="connsiteX4" fmla="*/ 282607 w 400050"/>
                    <a:gd name="connsiteY4" fmla="*/ 347427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50" h="352425">
                      <a:moveTo>
                        <a:pt x="282607" y="347427"/>
                      </a:moveTo>
                      <a:cubicBezTo>
                        <a:pt x="358997" y="281324"/>
                        <a:pt x="410909" y="40341"/>
                        <a:pt x="394525" y="34341"/>
                      </a:cubicBezTo>
                      <a:cubicBezTo>
                        <a:pt x="269938" y="-11760"/>
                        <a:pt x="218218" y="-2140"/>
                        <a:pt x="155829" y="85490"/>
                      </a:cubicBezTo>
                      <a:cubicBezTo>
                        <a:pt x="103632" y="158832"/>
                        <a:pt x="7144" y="224174"/>
                        <a:pt x="7144" y="224174"/>
                      </a:cubicBezTo>
                      <a:cubicBezTo>
                        <a:pt x="7144" y="224174"/>
                        <a:pt x="126111" y="335712"/>
                        <a:pt x="282607" y="347427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>
                <a:xfrm>
                  <a:off x="1510548" y="3241398"/>
                  <a:ext cx="161925" cy="276225"/>
                </a:xfrm>
                <a:custGeom>
                  <a:avLst/>
                  <a:gdLst>
                    <a:gd name="connsiteX0" fmla="*/ 21262 w 161925"/>
                    <a:gd name="connsiteY0" fmla="*/ 211646 h 276225"/>
                    <a:gd name="connsiteX1" fmla="*/ 133372 w 161925"/>
                    <a:gd name="connsiteY1" fmla="*/ 269938 h 276225"/>
                    <a:gd name="connsiteX2" fmla="*/ 159661 w 161925"/>
                    <a:gd name="connsiteY2" fmla="*/ 69533 h 276225"/>
                    <a:gd name="connsiteX3" fmla="*/ 22024 w 161925"/>
                    <a:gd name="connsiteY3" fmla="*/ 7144 h 276225"/>
                    <a:gd name="connsiteX4" fmla="*/ 21262 w 161925"/>
                    <a:gd name="connsiteY4" fmla="*/ 211646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276225">
                      <a:moveTo>
                        <a:pt x="21262" y="211646"/>
                      </a:moveTo>
                      <a:cubicBezTo>
                        <a:pt x="30025" y="231553"/>
                        <a:pt x="71650" y="251270"/>
                        <a:pt x="133372" y="269938"/>
                      </a:cubicBezTo>
                      <a:cubicBezTo>
                        <a:pt x="142897" y="203168"/>
                        <a:pt x="151469" y="136588"/>
                        <a:pt x="159661" y="69533"/>
                      </a:cubicBezTo>
                      <a:cubicBezTo>
                        <a:pt x="113274" y="50197"/>
                        <a:pt x="67363" y="29432"/>
                        <a:pt x="22024" y="7144"/>
                      </a:cubicBezTo>
                      <a:cubicBezTo>
                        <a:pt x="3832" y="80391"/>
                        <a:pt x="879" y="165640"/>
                        <a:pt x="21262" y="211646"/>
                      </a:cubicBezTo>
                      <a:close/>
                    </a:path>
                  </a:pathLst>
                </a:custGeom>
                <a:solidFill>
                  <a:srgbClr val="71AF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>
                  <a:off x="1525428" y="3108722"/>
                  <a:ext cx="171450" cy="200025"/>
                </a:xfrm>
                <a:custGeom>
                  <a:avLst/>
                  <a:gdLst>
                    <a:gd name="connsiteX0" fmla="*/ 103346 w 171450"/>
                    <a:gd name="connsiteY0" fmla="*/ 7518 h 200025"/>
                    <a:gd name="connsiteX1" fmla="*/ 7144 w 171450"/>
                    <a:gd name="connsiteY1" fmla="*/ 139820 h 200025"/>
                    <a:gd name="connsiteX2" fmla="*/ 144780 w 171450"/>
                    <a:gd name="connsiteY2" fmla="*/ 202209 h 200025"/>
                    <a:gd name="connsiteX3" fmla="*/ 166402 w 171450"/>
                    <a:gd name="connsiteY3" fmla="*/ 16186 h 200025"/>
                    <a:gd name="connsiteX4" fmla="*/ 103346 w 171450"/>
                    <a:gd name="connsiteY4" fmla="*/ 751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200025">
                      <a:moveTo>
                        <a:pt x="103346" y="7518"/>
                      </a:moveTo>
                      <a:cubicBezTo>
                        <a:pt x="60865" y="1708"/>
                        <a:pt x="25908" y="64382"/>
                        <a:pt x="7144" y="139820"/>
                      </a:cubicBezTo>
                      <a:cubicBezTo>
                        <a:pt x="52483" y="162109"/>
                        <a:pt x="98298" y="182873"/>
                        <a:pt x="144780" y="202209"/>
                      </a:cubicBezTo>
                      <a:cubicBezTo>
                        <a:pt x="152210" y="140868"/>
                        <a:pt x="159353" y="79051"/>
                        <a:pt x="166402" y="16186"/>
                      </a:cubicBezTo>
                      <a:cubicBezTo>
                        <a:pt x="145637" y="13328"/>
                        <a:pt x="124682" y="10471"/>
                        <a:pt x="103346" y="7518"/>
                      </a:cubicBezTo>
                      <a:close/>
                    </a:path>
                  </a:pathLst>
                </a:custGeom>
                <a:solidFill>
                  <a:srgbClr val="8ECF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>
                  <a:off x="1663064" y="3117764"/>
                  <a:ext cx="1476375" cy="409575"/>
                </a:xfrm>
                <a:custGeom>
                  <a:avLst/>
                  <a:gdLst>
                    <a:gd name="connsiteX0" fmla="*/ 1427798 w 1476375"/>
                    <a:gd name="connsiteY0" fmla="*/ 387858 h 409575"/>
                    <a:gd name="connsiteX1" fmla="*/ 1473327 w 1476375"/>
                    <a:gd name="connsiteY1" fmla="*/ 337566 h 409575"/>
                    <a:gd name="connsiteX2" fmla="*/ 631412 w 1476375"/>
                    <a:gd name="connsiteY2" fmla="*/ 101537 h 409575"/>
                    <a:gd name="connsiteX3" fmla="*/ 532543 w 1476375"/>
                    <a:gd name="connsiteY3" fmla="*/ 146304 h 409575"/>
                    <a:gd name="connsiteX4" fmla="*/ 328613 w 1476375"/>
                    <a:gd name="connsiteY4" fmla="*/ 51244 h 409575"/>
                    <a:gd name="connsiteX5" fmla="*/ 28861 w 1476375"/>
                    <a:gd name="connsiteY5" fmla="*/ 7144 h 409575"/>
                    <a:gd name="connsiteX6" fmla="*/ 7144 w 1476375"/>
                    <a:gd name="connsiteY6" fmla="*/ 193072 h 409575"/>
                    <a:gd name="connsiteX7" fmla="*/ 1427798 w 1476375"/>
                    <a:gd name="connsiteY7" fmla="*/ 387858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6375" h="409575">
                      <a:moveTo>
                        <a:pt x="1427798" y="387858"/>
                      </a:moveTo>
                      <a:cubicBezTo>
                        <a:pt x="1454849" y="370713"/>
                        <a:pt x="1471517" y="353568"/>
                        <a:pt x="1473327" y="337566"/>
                      </a:cubicBezTo>
                      <a:cubicBezTo>
                        <a:pt x="1475899" y="314611"/>
                        <a:pt x="1307402" y="221933"/>
                        <a:pt x="631412" y="101537"/>
                      </a:cubicBezTo>
                      <a:cubicBezTo>
                        <a:pt x="604266" y="128683"/>
                        <a:pt x="570262" y="149162"/>
                        <a:pt x="532543" y="146304"/>
                      </a:cubicBezTo>
                      <a:cubicBezTo>
                        <a:pt x="455676" y="140398"/>
                        <a:pt x="379762" y="121444"/>
                        <a:pt x="328613" y="51244"/>
                      </a:cubicBezTo>
                      <a:cubicBezTo>
                        <a:pt x="235934" y="36671"/>
                        <a:pt x="136208" y="22193"/>
                        <a:pt x="28861" y="7144"/>
                      </a:cubicBezTo>
                      <a:cubicBezTo>
                        <a:pt x="21717" y="69913"/>
                        <a:pt x="14573" y="131731"/>
                        <a:pt x="7144" y="193072"/>
                      </a:cubicBezTo>
                      <a:cubicBezTo>
                        <a:pt x="452342" y="378905"/>
                        <a:pt x="945928" y="432816"/>
                        <a:pt x="1427798" y="387858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>
                  <a:off x="1636680" y="3303787"/>
                  <a:ext cx="1457325" cy="342900"/>
                </a:xfrm>
                <a:custGeom>
                  <a:avLst/>
                  <a:gdLst>
                    <a:gd name="connsiteX0" fmla="*/ 33433 w 1457325"/>
                    <a:gd name="connsiteY0" fmla="*/ 7144 h 342900"/>
                    <a:gd name="connsiteX1" fmla="*/ 7144 w 1457325"/>
                    <a:gd name="connsiteY1" fmla="*/ 207454 h 342900"/>
                    <a:gd name="connsiteX2" fmla="*/ 902113 w 1457325"/>
                    <a:gd name="connsiteY2" fmla="*/ 336042 h 342900"/>
                    <a:gd name="connsiteX3" fmla="*/ 1454182 w 1457325"/>
                    <a:gd name="connsiteY3" fmla="*/ 201835 h 342900"/>
                    <a:gd name="connsiteX4" fmla="*/ 33433 w 1457325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7325" h="342900">
                      <a:moveTo>
                        <a:pt x="33433" y="7144"/>
                      </a:moveTo>
                      <a:cubicBezTo>
                        <a:pt x="25241" y="74200"/>
                        <a:pt x="16669" y="140779"/>
                        <a:pt x="7144" y="207454"/>
                      </a:cubicBezTo>
                      <a:cubicBezTo>
                        <a:pt x="235077" y="276606"/>
                        <a:pt x="739616" y="332422"/>
                        <a:pt x="902113" y="336042"/>
                      </a:cubicBezTo>
                      <a:cubicBezTo>
                        <a:pt x="1067562" y="339947"/>
                        <a:pt x="1345406" y="270796"/>
                        <a:pt x="1454182" y="201835"/>
                      </a:cubicBezTo>
                      <a:cubicBezTo>
                        <a:pt x="972312" y="246793"/>
                        <a:pt x="478726" y="192881"/>
                        <a:pt x="33433" y="7144"/>
                      </a:cubicBezTo>
                      <a:close/>
                    </a:path>
                  </a:pathLst>
                </a:custGeom>
                <a:solidFill>
                  <a:srgbClr val="F3723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>
                  <a:off x="1883744" y="2935568"/>
                  <a:ext cx="666750" cy="180975"/>
                </a:xfrm>
                <a:custGeom>
                  <a:avLst/>
                  <a:gdLst>
                    <a:gd name="connsiteX0" fmla="*/ 665146 w 666750"/>
                    <a:gd name="connsiteY0" fmla="*/ 166004 h 180975"/>
                    <a:gd name="connsiteX1" fmla="*/ 334057 w 666750"/>
                    <a:gd name="connsiteY1" fmla="*/ 130380 h 180975"/>
                    <a:gd name="connsiteX2" fmla="*/ 7254 w 666750"/>
                    <a:gd name="connsiteY2" fmla="*/ 45131 h 180975"/>
                    <a:gd name="connsiteX3" fmla="*/ 313768 w 666750"/>
                    <a:gd name="connsiteY3" fmla="*/ 21700 h 180975"/>
                    <a:gd name="connsiteX4" fmla="*/ 665146 w 666750"/>
                    <a:gd name="connsiteY4" fmla="*/ 16600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0" h="180975">
                      <a:moveTo>
                        <a:pt x="665146" y="166004"/>
                      </a:moveTo>
                      <a:cubicBezTo>
                        <a:pt x="640857" y="192769"/>
                        <a:pt x="507793" y="164099"/>
                        <a:pt x="334057" y="130380"/>
                      </a:cubicBezTo>
                      <a:cubicBezTo>
                        <a:pt x="152796" y="95138"/>
                        <a:pt x="2491" y="71039"/>
                        <a:pt x="7254" y="45131"/>
                      </a:cubicBezTo>
                      <a:cubicBezTo>
                        <a:pt x="12016" y="19223"/>
                        <a:pt x="132127" y="-11638"/>
                        <a:pt x="313768" y="21700"/>
                      </a:cubicBezTo>
                      <a:cubicBezTo>
                        <a:pt x="495505" y="55133"/>
                        <a:pt x="682862" y="146477"/>
                        <a:pt x="665146" y="166004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>
                  <a:off x="1798404" y="3498429"/>
                  <a:ext cx="666750" cy="180975"/>
                </a:xfrm>
                <a:custGeom>
                  <a:avLst/>
                  <a:gdLst>
                    <a:gd name="connsiteX0" fmla="*/ 665523 w 666750"/>
                    <a:gd name="connsiteY0" fmla="*/ 164451 h 180975"/>
                    <a:gd name="connsiteX1" fmla="*/ 334338 w 666750"/>
                    <a:gd name="connsiteY1" fmla="*/ 129875 h 180975"/>
                    <a:gd name="connsiteX2" fmla="*/ 7250 w 666750"/>
                    <a:gd name="connsiteY2" fmla="*/ 45674 h 180975"/>
                    <a:gd name="connsiteX3" fmla="*/ 313669 w 666750"/>
                    <a:gd name="connsiteY3" fmla="*/ 21290 h 180975"/>
                    <a:gd name="connsiteX4" fmla="*/ 665523 w 666750"/>
                    <a:gd name="connsiteY4" fmla="*/ 164451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0" h="180975">
                      <a:moveTo>
                        <a:pt x="665523" y="164451"/>
                      </a:moveTo>
                      <a:cubicBezTo>
                        <a:pt x="660855" y="190454"/>
                        <a:pt x="516171" y="162641"/>
                        <a:pt x="334338" y="129875"/>
                      </a:cubicBezTo>
                      <a:cubicBezTo>
                        <a:pt x="152601" y="97109"/>
                        <a:pt x="2583" y="71678"/>
                        <a:pt x="7250" y="45674"/>
                      </a:cubicBezTo>
                      <a:cubicBezTo>
                        <a:pt x="11917" y="19671"/>
                        <a:pt x="131932" y="-11571"/>
                        <a:pt x="313669" y="21290"/>
                      </a:cubicBezTo>
                      <a:cubicBezTo>
                        <a:pt x="495501" y="54152"/>
                        <a:pt x="670190" y="138543"/>
                        <a:pt x="665523" y="164451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>
                  <a:off x="2026348" y="2995463"/>
                  <a:ext cx="66675" cy="581025"/>
                </a:xfrm>
                <a:custGeom>
                  <a:avLst/>
                  <a:gdLst>
                    <a:gd name="connsiteX0" fmla="*/ 65342 w 66675"/>
                    <a:gd name="connsiteY0" fmla="*/ 570262 h 581025"/>
                    <a:gd name="connsiteX1" fmla="*/ 24670 w 66675"/>
                    <a:gd name="connsiteY1" fmla="*/ 576263 h 581025"/>
                    <a:gd name="connsiteX2" fmla="*/ 7144 w 66675"/>
                    <a:gd name="connsiteY2" fmla="*/ 13049 h 581025"/>
                    <a:gd name="connsiteX3" fmla="*/ 47720 w 66675"/>
                    <a:gd name="connsiteY3" fmla="*/ 7144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581025">
                      <a:moveTo>
                        <a:pt x="65342" y="570262"/>
                      </a:moveTo>
                      <a:lnTo>
                        <a:pt x="24670" y="576263"/>
                      </a:lnTo>
                      <a:lnTo>
                        <a:pt x="7144" y="13049"/>
                      </a:lnTo>
                      <a:lnTo>
                        <a:pt x="47720" y="7144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>
                  <a:off x="2179320" y="3023943"/>
                  <a:ext cx="190500" cy="571500"/>
                </a:xfrm>
                <a:custGeom>
                  <a:avLst/>
                  <a:gdLst>
                    <a:gd name="connsiteX0" fmla="*/ 7144 w 190500"/>
                    <a:gd name="connsiteY0" fmla="*/ 552450 h 571500"/>
                    <a:gd name="connsiteX1" fmla="*/ 45434 w 190500"/>
                    <a:gd name="connsiteY1" fmla="*/ 567214 h 571500"/>
                    <a:gd name="connsiteX2" fmla="*/ 187261 w 190500"/>
                    <a:gd name="connsiteY2" fmla="*/ 22003 h 571500"/>
                    <a:gd name="connsiteX3" fmla="*/ 148971 w 190500"/>
                    <a:gd name="connsiteY3" fmla="*/ 7144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0" h="571500">
                      <a:moveTo>
                        <a:pt x="7144" y="552450"/>
                      </a:moveTo>
                      <a:lnTo>
                        <a:pt x="45434" y="567214"/>
                      </a:lnTo>
                      <a:lnTo>
                        <a:pt x="187261" y="22003"/>
                      </a:lnTo>
                      <a:lnTo>
                        <a:pt x="148971" y="7144"/>
                      </a:ln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>
                  <a:off x="2804037" y="3443370"/>
                  <a:ext cx="314325" cy="114300"/>
                </a:xfrm>
                <a:custGeom>
                  <a:avLst/>
                  <a:gdLst>
                    <a:gd name="connsiteX0" fmla="*/ 311399 w 314325"/>
                    <a:gd name="connsiteY0" fmla="*/ 98257 h 114300"/>
                    <a:gd name="connsiteX1" fmla="*/ 157189 w 314325"/>
                    <a:gd name="connsiteY1" fmla="*/ 88065 h 114300"/>
                    <a:gd name="connsiteX2" fmla="*/ 7266 w 314325"/>
                    <a:gd name="connsiteY2" fmla="*/ 42345 h 114300"/>
                    <a:gd name="connsiteX3" fmla="*/ 152617 w 314325"/>
                    <a:gd name="connsiteY3" fmla="*/ 11674 h 114300"/>
                    <a:gd name="connsiteX4" fmla="*/ 311399 w 314325"/>
                    <a:gd name="connsiteY4" fmla="*/ 98257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114300">
                      <a:moveTo>
                        <a:pt x="311399" y="98257"/>
                      </a:moveTo>
                      <a:cubicBezTo>
                        <a:pt x="307970" y="116926"/>
                        <a:pt x="241200" y="103495"/>
                        <a:pt x="157189" y="88065"/>
                      </a:cubicBezTo>
                      <a:cubicBezTo>
                        <a:pt x="73179" y="72634"/>
                        <a:pt x="3837" y="61014"/>
                        <a:pt x="7266" y="42345"/>
                      </a:cubicBezTo>
                      <a:cubicBezTo>
                        <a:pt x="10695" y="23676"/>
                        <a:pt x="68607" y="-3756"/>
                        <a:pt x="152617" y="11674"/>
                      </a:cubicBezTo>
                      <a:cubicBezTo>
                        <a:pt x="236628" y="27105"/>
                        <a:pt x="314828" y="79588"/>
                        <a:pt x="311399" y="98257"/>
                      </a:cubicBezTo>
                      <a:close/>
                    </a:path>
                  </a:pathLst>
                </a:custGeom>
                <a:solidFill>
                  <a:srgbClr val="314B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>
                  <a:off x="1350236" y="3184707"/>
                  <a:ext cx="114300" cy="152400"/>
                </a:xfrm>
                <a:custGeom>
                  <a:avLst/>
                  <a:gdLst>
                    <a:gd name="connsiteX0" fmla="*/ 115661 w 114300"/>
                    <a:gd name="connsiteY0" fmla="*/ 7161 h 152400"/>
                    <a:gd name="connsiteX1" fmla="*/ 85848 w 114300"/>
                    <a:gd name="connsiteY1" fmla="*/ 145464 h 152400"/>
                    <a:gd name="connsiteX2" fmla="*/ 8029 w 114300"/>
                    <a:gd name="connsiteY2" fmla="*/ 56310 h 152400"/>
                    <a:gd name="connsiteX3" fmla="*/ 115661 w 114300"/>
                    <a:gd name="connsiteY3" fmla="*/ 7161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52400">
                      <a:moveTo>
                        <a:pt x="115661" y="7161"/>
                      </a:moveTo>
                      <a:lnTo>
                        <a:pt x="85848" y="145464"/>
                      </a:lnTo>
                      <a:cubicBezTo>
                        <a:pt x="33842" y="122604"/>
                        <a:pt x="1266" y="87743"/>
                        <a:pt x="8029" y="56310"/>
                      </a:cubicBezTo>
                      <a:cubicBezTo>
                        <a:pt x="14792" y="24878"/>
                        <a:pt x="58797" y="6494"/>
                        <a:pt x="115661" y="7161"/>
                      </a:cubicBezTo>
                      <a:close/>
                    </a:path>
                  </a:pathLst>
                </a:custGeom>
                <a:solidFill>
                  <a:srgbClr val="F5804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>
                <a:xfrm>
                  <a:off x="1348487" y="2950929"/>
                  <a:ext cx="219075" cy="628650"/>
                </a:xfrm>
                <a:custGeom>
                  <a:avLst/>
                  <a:gdLst>
                    <a:gd name="connsiteX0" fmla="*/ 178797 w 219075"/>
                    <a:gd name="connsiteY0" fmla="*/ 16562 h 628650"/>
                    <a:gd name="connsiteX1" fmla="*/ 147485 w 219075"/>
                    <a:gd name="connsiteY1" fmla="*/ 324834 h 628650"/>
                    <a:gd name="connsiteX2" fmla="*/ 44412 w 219075"/>
                    <a:gd name="connsiteY2" fmla="*/ 617048 h 628650"/>
                    <a:gd name="connsiteX3" fmla="*/ 75724 w 219075"/>
                    <a:gd name="connsiteY3" fmla="*/ 308775 h 628650"/>
                    <a:gd name="connsiteX4" fmla="*/ 178797 w 219075"/>
                    <a:gd name="connsiteY4" fmla="*/ 16562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628650">
                      <a:moveTo>
                        <a:pt x="178797" y="16562"/>
                      </a:moveTo>
                      <a:cubicBezTo>
                        <a:pt x="198613" y="20996"/>
                        <a:pt x="184594" y="159015"/>
                        <a:pt x="147485" y="324834"/>
                      </a:cubicBezTo>
                      <a:cubicBezTo>
                        <a:pt x="110376" y="490654"/>
                        <a:pt x="64228" y="621482"/>
                        <a:pt x="44412" y="617048"/>
                      </a:cubicBezTo>
                      <a:cubicBezTo>
                        <a:pt x="24596" y="612613"/>
                        <a:pt x="38615" y="474594"/>
                        <a:pt x="75724" y="308775"/>
                      </a:cubicBezTo>
                      <a:cubicBezTo>
                        <a:pt x="112834" y="142955"/>
                        <a:pt x="158981" y="12127"/>
                        <a:pt x="178797" y="16562"/>
                      </a:cubicBezTo>
                      <a:close/>
                    </a:path>
                  </a:pathLst>
                </a:custGeom>
                <a:solidFill>
                  <a:srgbClr val="8ECF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200" name="图形 199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 rot="20841257">
                <a:off x="1236712" y="3564583"/>
                <a:ext cx="258848" cy="251453"/>
              </a:xfrm>
              <a:prstGeom prst="rect">
                <a:avLst/>
              </a:prstGeom>
            </p:spPr>
          </p:pic>
        </p:grpSp>
        <p:pic>
          <p:nvPicPr>
            <p:cNvPr id="210" name="图形 20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20841257">
              <a:off x="3676779" y="4562211"/>
              <a:ext cx="258848" cy="251453"/>
            </a:xfrm>
            <a:prstGeom prst="rect">
              <a:avLst/>
            </a:prstGeom>
          </p:spPr>
        </p:pic>
        <p:sp>
          <p:nvSpPr>
            <p:cNvPr id="213" name="任意多边形: 形状 212"/>
            <p:cNvSpPr/>
            <p:nvPr/>
          </p:nvSpPr>
          <p:spPr>
            <a:xfrm>
              <a:off x="4265275" y="1876831"/>
              <a:ext cx="1101689" cy="625283"/>
            </a:xfrm>
            <a:custGeom>
              <a:avLst/>
              <a:gdLst>
                <a:gd name="connsiteX0" fmla="*/ 944556 w 1409700"/>
                <a:gd name="connsiteY0" fmla="*/ 263931 h 800100"/>
                <a:gd name="connsiteX1" fmla="*/ 1140390 w 1409700"/>
                <a:gd name="connsiteY1" fmla="*/ 234975 h 800100"/>
                <a:gd name="connsiteX2" fmla="*/ 1261643 w 1409700"/>
                <a:gd name="connsiteY2" fmla="*/ 408521 h 800100"/>
                <a:gd name="connsiteX3" fmla="*/ 1350606 w 1409700"/>
                <a:gd name="connsiteY3" fmla="*/ 372802 h 800100"/>
                <a:gd name="connsiteX4" fmla="*/ 1409280 w 1409700"/>
                <a:gd name="connsiteY4" fmla="*/ 459384 h 800100"/>
                <a:gd name="connsiteX5" fmla="*/ 1314888 w 1409700"/>
                <a:gd name="connsiteY5" fmla="*/ 646265 h 800100"/>
                <a:gd name="connsiteX6" fmla="*/ 1108290 w 1409700"/>
                <a:gd name="connsiteY6" fmla="*/ 612642 h 800100"/>
                <a:gd name="connsiteX7" fmla="*/ 954938 w 1409700"/>
                <a:gd name="connsiteY7" fmla="*/ 776091 h 800100"/>
                <a:gd name="connsiteX8" fmla="*/ 745293 w 1409700"/>
                <a:gd name="connsiteY8" fmla="*/ 697033 h 800100"/>
                <a:gd name="connsiteX9" fmla="*/ 489070 w 1409700"/>
                <a:gd name="connsiteY9" fmla="*/ 785901 h 800100"/>
                <a:gd name="connsiteX10" fmla="*/ 362292 w 1409700"/>
                <a:gd name="connsiteY10" fmla="*/ 546157 h 800100"/>
                <a:gd name="connsiteX11" fmla="*/ 150933 w 1409700"/>
                <a:gd name="connsiteY11" fmla="*/ 580733 h 800100"/>
                <a:gd name="connsiteX12" fmla="*/ 7200 w 1409700"/>
                <a:gd name="connsiteY12" fmla="*/ 443001 h 800100"/>
                <a:gd name="connsiteX13" fmla="*/ 293808 w 1409700"/>
                <a:gd name="connsiteY13" fmla="*/ 340798 h 800100"/>
                <a:gd name="connsiteX14" fmla="*/ 282473 w 1409700"/>
                <a:gd name="connsiteY14" fmla="*/ 255073 h 800100"/>
                <a:gd name="connsiteX15" fmla="*/ 331336 w 1409700"/>
                <a:gd name="connsiteY15" fmla="*/ 175349 h 800100"/>
                <a:gd name="connsiteX16" fmla="*/ 454304 w 1409700"/>
                <a:gd name="connsiteY16" fmla="*/ 113531 h 800100"/>
                <a:gd name="connsiteX17" fmla="*/ 573176 w 1409700"/>
                <a:gd name="connsiteY17" fmla="*/ 172872 h 800100"/>
                <a:gd name="connsiteX18" fmla="*/ 629850 w 1409700"/>
                <a:gd name="connsiteY18" fmla="*/ 27235 h 800100"/>
                <a:gd name="connsiteX19" fmla="*/ 770153 w 1409700"/>
                <a:gd name="connsiteY19" fmla="*/ 21139 h 800100"/>
                <a:gd name="connsiteX20" fmla="*/ 944556 w 1409700"/>
                <a:gd name="connsiteY20" fmla="*/ 2639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9700" h="800100">
                  <a:moveTo>
                    <a:pt x="944556" y="263931"/>
                  </a:moveTo>
                  <a:cubicBezTo>
                    <a:pt x="987132" y="205448"/>
                    <a:pt x="1077810" y="198780"/>
                    <a:pt x="1140390" y="234975"/>
                  </a:cubicBezTo>
                  <a:cubicBezTo>
                    <a:pt x="1202969" y="271170"/>
                    <a:pt x="1240783" y="339369"/>
                    <a:pt x="1261643" y="408521"/>
                  </a:cubicBezTo>
                  <a:cubicBezTo>
                    <a:pt x="1270882" y="373374"/>
                    <a:pt x="1317459" y="358038"/>
                    <a:pt x="1350606" y="372802"/>
                  </a:cubicBezTo>
                  <a:cubicBezTo>
                    <a:pt x="1383849" y="387566"/>
                    <a:pt x="1403280" y="423570"/>
                    <a:pt x="1409280" y="459384"/>
                  </a:cubicBezTo>
                  <a:cubicBezTo>
                    <a:pt x="1421472" y="533012"/>
                    <a:pt x="1381467" y="612356"/>
                    <a:pt x="1314888" y="646265"/>
                  </a:cubicBezTo>
                  <a:cubicBezTo>
                    <a:pt x="1248403" y="680078"/>
                    <a:pt x="1160583" y="665791"/>
                    <a:pt x="1108290" y="612642"/>
                  </a:cubicBezTo>
                  <a:cubicBezTo>
                    <a:pt x="1095336" y="690746"/>
                    <a:pt x="1032090" y="758088"/>
                    <a:pt x="954938" y="776091"/>
                  </a:cubicBezTo>
                  <a:cubicBezTo>
                    <a:pt x="877785" y="793997"/>
                    <a:pt x="791394" y="761422"/>
                    <a:pt x="745293" y="697033"/>
                  </a:cubicBezTo>
                  <a:cubicBezTo>
                    <a:pt x="695763" y="782091"/>
                    <a:pt x="580701" y="822001"/>
                    <a:pt x="489070" y="785901"/>
                  </a:cubicBezTo>
                  <a:cubicBezTo>
                    <a:pt x="397440" y="749802"/>
                    <a:pt x="340575" y="642169"/>
                    <a:pt x="362292" y="546157"/>
                  </a:cubicBezTo>
                  <a:cubicBezTo>
                    <a:pt x="293808" y="568636"/>
                    <a:pt x="222275" y="591305"/>
                    <a:pt x="150933" y="580733"/>
                  </a:cubicBezTo>
                  <a:cubicBezTo>
                    <a:pt x="79686" y="570160"/>
                    <a:pt x="9391" y="515105"/>
                    <a:pt x="7200" y="443001"/>
                  </a:cubicBezTo>
                  <a:cubicBezTo>
                    <a:pt x="3200" y="309270"/>
                    <a:pt x="212083" y="238500"/>
                    <a:pt x="293808" y="340798"/>
                  </a:cubicBezTo>
                  <a:cubicBezTo>
                    <a:pt x="279996" y="314795"/>
                    <a:pt x="275710" y="283743"/>
                    <a:pt x="282473" y="255073"/>
                  </a:cubicBezTo>
                  <a:cubicBezTo>
                    <a:pt x="289712" y="224307"/>
                    <a:pt x="308952" y="197637"/>
                    <a:pt x="331336" y="175349"/>
                  </a:cubicBezTo>
                  <a:cubicBezTo>
                    <a:pt x="364578" y="142392"/>
                    <a:pt x="407631" y="117056"/>
                    <a:pt x="454304" y="113531"/>
                  </a:cubicBezTo>
                  <a:cubicBezTo>
                    <a:pt x="500976" y="110007"/>
                    <a:pt x="550983" y="131629"/>
                    <a:pt x="573176" y="172872"/>
                  </a:cubicBezTo>
                  <a:cubicBezTo>
                    <a:pt x="547458" y="124961"/>
                    <a:pt x="591750" y="50952"/>
                    <a:pt x="629850" y="27235"/>
                  </a:cubicBezTo>
                  <a:cubicBezTo>
                    <a:pt x="674712" y="-768"/>
                    <a:pt x="721290" y="3708"/>
                    <a:pt x="770153" y="21139"/>
                  </a:cubicBezTo>
                  <a:cubicBezTo>
                    <a:pt x="869499" y="56572"/>
                    <a:pt x="947223" y="156489"/>
                    <a:pt x="944556" y="263931"/>
                  </a:cubicBezTo>
                  <a:close/>
                </a:path>
              </a:pathLst>
            </a:custGeom>
            <a:solidFill>
              <a:srgbClr val="D4EE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984250"/>
            <a:ext cx="5386705" cy="4272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83935" y="1064895"/>
            <a:ext cx="610806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</a:rPr>
              <a:t>小知识：</a:t>
            </a:r>
            <a:endParaRPr lang="zh-CN" altLang="en-US" sz="360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</a:endParaRPr>
          </a:p>
          <a:p>
            <a:r>
              <a:rPr lang="zh-CN" altLang="en-US" sz="360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</a:rPr>
              <a:t>胡须是小猫的触觉传感器，可以帮助小猫测量外界气流的变化、距离的远近等，即便在黑暗环境中或者不熟悉的环境里也可以帮助小猫避开障碍物。</a:t>
            </a:r>
            <a:endParaRPr lang="zh-CN" altLang="en-US" sz="360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8742" t="34078" r="29728" b="21870"/>
          <a:stretch>
            <a:fillRect/>
          </a:stretch>
        </p:blipFill>
        <p:spPr>
          <a:xfrm>
            <a:off x="1078230" y="1323975"/>
            <a:ext cx="4871085" cy="3796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10275" y="1637665"/>
            <a:ext cx="61817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思考：</a:t>
            </a:r>
            <a:endParaRPr lang="zh-CN" altLang="en-US" sz="48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r>
              <a:rPr lang="zh-CN" altLang="en-US" sz="48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赛道上</a:t>
            </a:r>
            <a:r>
              <a:rPr lang="zh-CN" altLang="en-US" sz="48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的小猫可以</a:t>
            </a:r>
            <a:endParaRPr lang="zh-CN" altLang="en-US" sz="48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  <a:p>
            <a:r>
              <a:rPr lang="zh-CN" altLang="en-US" sz="4800" dirty="0">
                <a:solidFill>
                  <a:srgbClr val="3D4D71"/>
                </a:solidFill>
                <a:latin typeface="字魂手刻宋" panose="00000500000000000000" charset="-122"/>
                <a:ea typeface="字魂手刻宋" panose="00000500000000000000" charset="-122"/>
                <a:cs typeface="+mn-ea"/>
                <a:sym typeface="+mn-lt"/>
              </a:rPr>
              <a:t>怎样感知方位呢？ </a:t>
            </a:r>
            <a:endParaRPr lang="zh-CN" altLang="en-US" sz="4800" dirty="0">
              <a:solidFill>
                <a:srgbClr val="3D4D71"/>
              </a:solidFill>
              <a:latin typeface="字魂手刻宋" panose="00000500000000000000" charset="-122"/>
              <a:ea typeface="字魂手刻宋" panose="00000500000000000000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UNIT_VALUE" val="1473*140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36_1*d*1"/>
  <p:tag name="KSO_WM_TEMPLATE_CATEGORY" val="diagram"/>
  <p:tag name="KSO_WM_TEMPLATE_INDEX" val="20200436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VALUE" val="1473*197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0436_1*d*2"/>
  <p:tag name="KSO_WM_TEMPLATE_CATEGORY" val="diagram"/>
  <p:tag name="KSO_WM_TEMPLATE_INDEX" val="20200436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ID" val="diagram20200436_1"/>
  <p:tag name="KSO_WM_TEMPLATE_SUBCATEGORY" val="0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959*514"/>
  <p:tag name="KSO_WM_SLIDE_POSITION" val="0*0"/>
  <p:tag name="KSO_WM_TAG_VERSION" val="1.0"/>
  <p:tag name="KSO_WM_BEAUTIFY_FLAG" val="#wm#"/>
  <p:tag name="KSO_WM_TEMPLATE_CATEGORY" val="diagram"/>
  <p:tag name="KSO_WM_TEMPLATE_INDEX" val="20200436"/>
  <p:tag name="KSO_WM_SLIDE_LAYOUT" val="d_f"/>
  <p:tag name="KSO_WM_SLIDE_LAYOUT_CNT" val="2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pwqyhxt">
      <a:majorFont>
        <a:latin typeface="Segoe Print"/>
        <a:ea typeface="站酷快乐体2016修订版"/>
        <a:cs typeface=""/>
      </a:majorFont>
      <a:minorFont>
        <a:latin typeface="Segoe Print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pwqyhxt">
      <a:majorFont>
        <a:latin typeface="Segoe Print"/>
        <a:ea typeface="站酷快乐体2016修订版"/>
        <a:cs typeface=""/>
      </a:majorFont>
      <a:minorFont>
        <a:latin typeface="Segoe Print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pwqyhxt">
      <a:majorFont>
        <a:latin typeface="Segoe Print"/>
        <a:ea typeface="站酷快乐体2016修订版"/>
        <a:cs typeface=""/>
      </a:majorFont>
      <a:minorFont>
        <a:latin typeface="Segoe Print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pwqyhxt">
      <a:majorFont>
        <a:latin typeface="Segoe Print"/>
        <a:ea typeface="站酷快乐体2016修订版"/>
        <a:cs typeface=""/>
      </a:majorFont>
      <a:minorFont>
        <a:latin typeface="Segoe Print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pwqyhxt">
      <a:majorFont>
        <a:latin typeface="Segoe Print"/>
        <a:ea typeface="站酷快乐体2016修订版"/>
        <a:cs typeface=""/>
      </a:majorFont>
      <a:minorFont>
        <a:latin typeface="Segoe Print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pwqyhxt">
      <a:majorFont>
        <a:latin typeface="Segoe Print"/>
        <a:ea typeface="站酷快乐体2016修订版"/>
        <a:cs typeface=""/>
      </a:majorFont>
      <a:minorFont>
        <a:latin typeface="Segoe Print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WPS 演示</Application>
  <PresentationFormat>宽屏</PresentationFormat>
  <Paragraphs>55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字魂手刻宋</vt:lpstr>
      <vt:lpstr>汉仪铸字卡酷体简</vt:lpstr>
      <vt:lpstr>Segoe Print</vt:lpstr>
      <vt:lpstr>微软雅黑</vt:lpstr>
      <vt:lpstr>Arial Unicode MS</vt:lpstr>
      <vt:lpstr>Calibri</vt:lpstr>
      <vt:lpstr>站酷快乐体2016修订版</vt:lpstr>
      <vt:lpstr>Office 主题​​</vt:lpstr>
      <vt:lpstr>1_Office 主题​​</vt:lpstr>
      <vt:lpstr>2_Office 主题​​</vt:lpstr>
      <vt:lpstr>3_Office 主题​​</vt:lpstr>
      <vt:lpstr>4_Office 主题​​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58263148@qq.com</dc:creator>
  <cp:lastModifiedBy>韩水桶</cp:lastModifiedBy>
  <cp:revision>289</cp:revision>
  <dcterms:created xsi:type="dcterms:W3CDTF">2020-10-22T05:22:00Z</dcterms:created>
  <dcterms:modified xsi:type="dcterms:W3CDTF">2020-11-26T15:23:32Z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